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howGuides="1">
      <p:cViewPr>
        <p:scale>
          <a:sx n="98" d="100"/>
          <a:sy n="98" d="100"/>
        </p:scale>
        <p:origin x="-191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6676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0287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686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5340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546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882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93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9904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745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890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793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110C-7424-49AA-8BBE-4E0D434A6BA3}" type="datetimeFigureOut">
              <a:rPr lang="ca-ES" smtClean="0"/>
              <a:t>12/05/2015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3E5D-B73A-49EA-BB4B-2927F3A46B3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951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 1"/>
          <p:cNvGrpSpPr/>
          <p:nvPr/>
        </p:nvGrpSpPr>
        <p:grpSpPr>
          <a:xfrm>
            <a:off x="2058838" y="2347362"/>
            <a:ext cx="4330066" cy="4152897"/>
            <a:chOff x="2058838" y="2347362"/>
            <a:chExt cx="4330066" cy="4152897"/>
          </a:xfrm>
        </p:grpSpPr>
        <p:sp>
          <p:nvSpPr>
            <p:cNvPr id="5" name="Freeform 556"/>
            <p:cNvSpPr>
              <a:spLocks/>
            </p:cNvSpPr>
            <p:nvPr/>
          </p:nvSpPr>
          <p:spPr bwMode="auto">
            <a:xfrm>
              <a:off x="3106920" y="4643332"/>
              <a:ext cx="781729" cy="486724"/>
            </a:xfrm>
            <a:custGeom>
              <a:avLst/>
              <a:gdLst>
                <a:gd name="T0" fmla="*/ 894840 w 857"/>
                <a:gd name="T1" fmla="*/ 68709 h 541"/>
                <a:gd name="T2" fmla="*/ 848749 w 857"/>
                <a:gd name="T3" fmla="*/ 105790 h 541"/>
                <a:gd name="T4" fmla="*/ 837507 w 857"/>
                <a:gd name="T5" fmla="*/ 125421 h 541"/>
                <a:gd name="T6" fmla="*/ 833010 w 857"/>
                <a:gd name="T7" fmla="*/ 149415 h 541"/>
                <a:gd name="T8" fmla="*/ 875729 w 857"/>
                <a:gd name="T9" fmla="*/ 178862 h 541"/>
                <a:gd name="T10" fmla="*/ 948800 w 857"/>
                <a:gd name="T11" fmla="*/ 213762 h 541"/>
                <a:gd name="T12" fmla="*/ 935310 w 857"/>
                <a:gd name="T13" fmla="*/ 246480 h 541"/>
                <a:gd name="T14" fmla="*/ 913951 w 857"/>
                <a:gd name="T15" fmla="*/ 275927 h 541"/>
                <a:gd name="T16" fmla="*/ 855494 w 857"/>
                <a:gd name="T17" fmla="*/ 303193 h 541"/>
                <a:gd name="T18" fmla="*/ 784671 w 857"/>
                <a:gd name="T19" fmla="*/ 311918 h 541"/>
                <a:gd name="T20" fmla="*/ 714972 w 857"/>
                <a:gd name="T21" fmla="*/ 322824 h 541"/>
                <a:gd name="T22" fmla="*/ 701482 w 857"/>
                <a:gd name="T23" fmla="*/ 290105 h 541"/>
                <a:gd name="T24" fmla="*/ 680123 w 857"/>
                <a:gd name="T25" fmla="*/ 319552 h 541"/>
                <a:gd name="T26" fmla="*/ 650895 w 857"/>
                <a:gd name="T27" fmla="*/ 340274 h 541"/>
                <a:gd name="T28" fmla="*/ 563209 w 857"/>
                <a:gd name="T29" fmla="*/ 431886 h 541"/>
                <a:gd name="T30" fmla="*/ 545223 w 857"/>
                <a:gd name="T31" fmla="*/ 454789 h 541"/>
                <a:gd name="T32" fmla="*/ 539602 w 857"/>
                <a:gd name="T33" fmla="*/ 482055 h 541"/>
                <a:gd name="T34" fmla="*/ 535105 w 857"/>
                <a:gd name="T35" fmla="*/ 507139 h 541"/>
                <a:gd name="T36" fmla="*/ 499132 w 857"/>
                <a:gd name="T37" fmla="*/ 536586 h 541"/>
                <a:gd name="T38" fmla="*/ 462034 w 857"/>
                <a:gd name="T39" fmla="*/ 560579 h 541"/>
                <a:gd name="T40" fmla="*/ 436178 w 857"/>
                <a:gd name="T41" fmla="*/ 567123 h 541"/>
                <a:gd name="T42" fmla="*/ 417067 w 857"/>
                <a:gd name="T43" fmla="*/ 576939 h 541"/>
                <a:gd name="T44" fmla="*/ 393460 w 857"/>
                <a:gd name="T45" fmla="*/ 582392 h 541"/>
                <a:gd name="T46" fmla="*/ 364231 w 857"/>
                <a:gd name="T47" fmla="*/ 588935 h 541"/>
                <a:gd name="T48" fmla="*/ 335003 w 857"/>
                <a:gd name="T49" fmla="*/ 580210 h 541"/>
                <a:gd name="T50" fmla="*/ 331630 w 857"/>
                <a:gd name="T51" fmla="*/ 566032 h 541"/>
                <a:gd name="T52" fmla="*/ 278794 w 857"/>
                <a:gd name="T53" fmla="*/ 555126 h 541"/>
                <a:gd name="T54" fmla="*/ 239448 w 857"/>
                <a:gd name="T55" fmla="*/ 543129 h 541"/>
                <a:gd name="T56" fmla="*/ 203475 w 857"/>
                <a:gd name="T57" fmla="*/ 536586 h 541"/>
                <a:gd name="T58" fmla="*/ 175371 w 857"/>
                <a:gd name="T59" fmla="*/ 538767 h 541"/>
                <a:gd name="T60" fmla="*/ 167501 w 857"/>
                <a:gd name="T61" fmla="*/ 495142 h 541"/>
                <a:gd name="T62" fmla="*/ 122535 w 857"/>
                <a:gd name="T63" fmla="*/ 527861 h 541"/>
                <a:gd name="T64" fmla="*/ 3373 w 857"/>
                <a:gd name="T65" fmla="*/ 533314 h 541"/>
                <a:gd name="T66" fmla="*/ 6745 w 857"/>
                <a:gd name="T67" fmla="*/ 498414 h 541"/>
                <a:gd name="T68" fmla="*/ 25856 w 857"/>
                <a:gd name="T69" fmla="*/ 487508 h 541"/>
                <a:gd name="T70" fmla="*/ 51712 w 857"/>
                <a:gd name="T71" fmla="*/ 486417 h 541"/>
                <a:gd name="T72" fmla="*/ 77568 w 857"/>
                <a:gd name="T73" fmla="*/ 480964 h 541"/>
                <a:gd name="T74" fmla="*/ 102300 w 857"/>
                <a:gd name="T75" fmla="*/ 466786 h 541"/>
                <a:gd name="T76" fmla="*/ 101175 w 857"/>
                <a:gd name="T77" fmla="*/ 448245 h 541"/>
                <a:gd name="T78" fmla="*/ 141645 w 857"/>
                <a:gd name="T79" fmla="*/ 401349 h 541"/>
                <a:gd name="T80" fmla="*/ 167501 w 857"/>
                <a:gd name="T81" fmla="*/ 379536 h 541"/>
                <a:gd name="T82" fmla="*/ 210220 w 857"/>
                <a:gd name="T83" fmla="*/ 360996 h 541"/>
                <a:gd name="T84" fmla="*/ 239448 w 857"/>
                <a:gd name="T85" fmla="*/ 313008 h 541"/>
                <a:gd name="T86" fmla="*/ 251814 w 857"/>
                <a:gd name="T87" fmla="*/ 290105 h 541"/>
                <a:gd name="T88" fmla="*/ 270925 w 857"/>
                <a:gd name="T89" fmla="*/ 278108 h 541"/>
                <a:gd name="T90" fmla="*/ 284415 w 857"/>
                <a:gd name="T91" fmla="*/ 267202 h 541"/>
                <a:gd name="T92" fmla="*/ 276546 w 857"/>
                <a:gd name="T93" fmla="*/ 245390 h 541"/>
                <a:gd name="T94" fmla="*/ 237200 w 857"/>
                <a:gd name="T95" fmla="*/ 214852 h 541"/>
                <a:gd name="T96" fmla="*/ 233827 w 857"/>
                <a:gd name="T97" fmla="*/ 175590 h 541"/>
                <a:gd name="T98" fmla="*/ 255187 w 857"/>
                <a:gd name="T99" fmla="*/ 176681 h 541"/>
                <a:gd name="T100" fmla="*/ 286663 w 857"/>
                <a:gd name="T101" fmla="*/ 197402 h 541"/>
                <a:gd name="T102" fmla="*/ 318140 w 857"/>
                <a:gd name="T103" fmla="*/ 218124 h 541"/>
                <a:gd name="T104" fmla="*/ 351865 w 857"/>
                <a:gd name="T105" fmla="*/ 238846 h 541"/>
                <a:gd name="T106" fmla="*/ 460910 w 857"/>
                <a:gd name="T107" fmla="*/ 199584 h 541"/>
                <a:gd name="T108" fmla="*/ 455289 w 857"/>
                <a:gd name="T109" fmla="*/ 164684 h 541"/>
                <a:gd name="T110" fmla="*/ 454165 w 857"/>
                <a:gd name="T111" fmla="*/ 103609 h 541"/>
                <a:gd name="T112" fmla="*/ 512622 w 857"/>
                <a:gd name="T113" fmla="*/ 71981 h 541"/>
                <a:gd name="T114" fmla="*/ 550843 w 857"/>
                <a:gd name="T115" fmla="*/ 20722 h 541"/>
                <a:gd name="T116" fmla="*/ 580072 w 857"/>
                <a:gd name="T117" fmla="*/ 26175 h 541"/>
                <a:gd name="T118" fmla="*/ 667757 w 857"/>
                <a:gd name="T119" fmla="*/ 29447 h 541"/>
                <a:gd name="T120" fmla="*/ 794788 w 857"/>
                <a:gd name="T121" fmla="*/ 37081 h 541"/>
                <a:gd name="T122" fmla="*/ 817272 w 857"/>
                <a:gd name="T123" fmla="*/ 56712 h 541"/>
                <a:gd name="T124" fmla="*/ 859990 w 857"/>
                <a:gd name="T125" fmla="*/ 5453 h 54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7"/>
                <a:gd name="T190" fmla="*/ 0 h 541"/>
                <a:gd name="T191" fmla="*/ 857 w 857"/>
                <a:gd name="T192" fmla="*/ 541 h 54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7" h="541">
                  <a:moveTo>
                    <a:pt x="800" y="13"/>
                  </a:moveTo>
                  <a:lnTo>
                    <a:pt x="809" y="15"/>
                  </a:lnTo>
                  <a:lnTo>
                    <a:pt x="815" y="18"/>
                  </a:lnTo>
                  <a:lnTo>
                    <a:pt x="818" y="18"/>
                  </a:lnTo>
                  <a:lnTo>
                    <a:pt x="822" y="23"/>
                  </a:lnTo>
                  <a:lnTo>
                    <a:pt x="823" y="24"/>
                  </a:lnTo>
                  <a:lnTo>
                    <a:pt x="824" y="25"/>
                  </a:lnTo>
                  <a:lnTo>
                    <a:pt x="826" y="26"/>
                  </a:lnTo>
                  <a:lnTo>
                    <a:pt x="827" y="27"/>
                  </a:lnTo>
                  <a:lnTo>
                    <a:pt x="828" y="28"/>
                  </a:lnTo>
                  <a:lnTo>
                    <a:pt x="827" y="29"/>
                  </a:lnTo>
                  <a:lnTo>
                    <a:pt x="823" y="32"/>
                  </a:lnTo>
                  <a:lnTo>
                    <a:pt x="822" y="32"/>
                  </a:lnTo>
                  <a:lnTo>
                    <a:pt x="820" y="34"/>
                  </a:lnTo>
                  <a:lnTo>
                    <a:pt x="811" y="38"/>
                  </a:lnTo>
                  <a:lnTo>
                    <a:pt x="808" y="39"/>
                  </a:lnTo>
                  <a:lnTo>
                    <a:pt x="807" y="40"/>
                  </a:lnTo>
                  <a:lnTo>
                    <a:pt x="805" y="42"/>
                  </a:lnTo>
                  <a:lnTo>
                    <a:pt x="800" y="48"/>
                  </a:lnTo>
                  <a:lnTo>
                    <a:pt x="797" y="50"/>
                  </a:lnTo>
                  <a:lnTo>
                    <a:pt x="797" y="51"/>
                  </a:lnTo>
                  <a:lnTo>
                    <a:pt x="795" y="53"/>
                  </a:lnTo>
                  <a:lnTo>
                    <a:pt x="794" y="54"/>
                  </a:lnTo>
                  <a:lnTo>
                    <a:pt x="793" y="55"/>
                  </a:lnTo>
                  <a:lnTo>
                    <a:pt x="795" y="60"/>
                  </a:lnTo>
                  <a:lnTo>
                    <a:pt x="795" y="61"/>
                  </a:lnTo>
                  <a:lnTo>
                    <a:pt x="795" y="62"/>
                  </a:lnTo>
                  <a:lnTo>
                    <a:pt x="795" y="63"/>
                  </a:lnTo>
                  <a:lnTo>
                    <a:pt x="796" y="63"/>
                  </a:lnTo>
                  <a:lnTo>
                    <a:pt x="797" y="64"/>
                  </a:lnTo>
                  <a:lnTo>
                    <a:pt x="798" y="64"/>
                  </a:lnTo>
                  <a:lnTo>
                    <a:pt x="799" y="65"/>
                  </a:lnTo>
                  <a:lnTo>
                    <a:pt x="800" y="65"/>
                  </a:lnTo>
                  <a:lnTo>
                    <a:pt x="802" y="65"/>
                  </a:lnTo>
                  <a:lnTo>
                    <a:pt x="803" y="65"/>
                  </a:lnTo>
                  <a:lnTo>
                    <a:pt x="804" y="65"/>
                  </a:lnTo>
                  <a:lnTo>
                    <a:pt x="807" y="64"/>
                  </a:lnTo>
                  <a:lnTo>
                    <a:pt x="808" y="63"/>
                  </a:lnTo>
                  <a:lnTo>
                    <a:pt x="810" y="63"/>
                  </a:lnTo>
                  <a:lnTo>
                    <a:pt x="811" y="63"/>
                  </a:lnTo>
                  <a:lnTo>
                    <a:pt x="812" y="63"/>
                  </a:lnTo>
                  <a:lnTo>
                    <a:pt x="813" y="62"/>
                  </a:lnTo>
                  <a:lnTo>
                    <a:pt x="815" y="62"/>
                  </a:lnTo>
                  <a:lnTo>
                    <a:pt x="816" y="62"/>
                  </a:lnTo>
                  <a:lnTo>
                    <a:pt x="816" y="61"/>
                  </a:lnTo>
                  <a:lnTo>
                    <a:pt x="818" y="68"/>
                  </a:lnTo>
                  <a:lnTo>
                    <a:pt x="820" y="75"/>
                  </a:lnTo>
                  <a:lnTo>
                    <a:pt x="818" y="91"/>
                  </a:lnTo>
                  <a:lnTo>
                    <a:pt x="801" y="87"/>
                  </a:lnTo>
                  <a:lnTo>
                    <a:pt x="784" y="101"/>
                  </a:lnTo>
                  <a:lnTo>
                    <a:pt x="759" y="94"/>
                  </a:lnTo>
                  <a:lnTo>
                    <a:pt x="759" y="95"/>
                  </a:lnTo>
                  <a:lnTo>
                    <a:pt x="759" y="96"/>
                  </a:lnTo>
                  <a:lnTo>
                    <a:pt x="758" y="96"/>
                  </a:lnTo>
                  <a:lnTo>
                    <a:pt x="757" y="96"/>
                  </a:lnTo>
                  <a:lnTo>
                    <a:pt x="756" y="96"/>
                  </a:lnTo>
                  <a:lnTo>
                    <a:pt x="755" y="97"/>
                  </a:lnTo>
                  <a:lnTo>
                    <a:pt x="754" y="98"/>
                  </a:lnTo>
                  <a:lnTo>
                    <a:pt x="753" y="99"/>
                  </a:lnTo>
                  <a:lnTo>
                    <a:pt x="753" y="100"/>
                  </a:lnTo>
                  <a:lnTo>
                    <a:pt x="753" y="101"/>
                  </a:lnTo>
                  <a:lnTo>
                    <a:pt x="754" y="102"/>
                  </a:lnTo>
                  <a:lnTo>
                    <a:pt x="754" y="103"/>
                  </a:lnTo>
                  <a:lnTo>
                    <a:pt x="753" y="103"/>
                  </a:lnTo>
                  <a:lnTo>
                    <a:pt x="752" y="102"/>
                  </a:lnTo>
                  <a:lnTo>
                    <a:pt x="751" y="102"/>
                  </a:lnTo>
                  <a:lnTo>
                    <a:pt x="750" y="102"/>
                  </a:lnTo>
                  <a:lnTo>
                    <a:pt x="749" y="102"/>
                  </a:lnTo>
                  <a:lnTo>
                    <a:pt x="749" y="103"/>
                  </a:lnTo>
                  <a:lnTo>
                    <a:pt x="749" y="104"/>
                  </a:lnTo>
                  <a:lnTo>
                    <a:pt x="748" y="105"/>
                  </a:lnTo>
                  <a:lnTo>
                    <a:pt x="748" y="107"/>
                  </a:lnTo>
                  <a:lnTo>
                    <a:pt x="747" y="107"/>
                  </a:lnTo>
                  <a:lnTo>
                    <a:pt x="746" y="107"/>
                  </a:lnTo>
                  <a:lnTo>
                    <a:pt x="745" y="107"/>
                  </a:lnTo>
                  <a:lnTo>
                    <a:pt x="745" y="108"/>
                  </a:lnTo>
                  <a:lnTo>
                    <a:pt x="746" y="108"/>
                  </a:lnTo>
                  <a:lnTo>
                    <a:pt x="746" y="109"/>
                  </a:lnTo>
                  <a:lnTo>
                    <a:pt x="747" y="110"/>
                  </a:lnTo>
                  <a:lnTo>
                    <a:pt x="746" y="111"/>
                  </a:lnTo>
                  <a:lnTo>
                    <a:pt x="747" y="112"/>
                  </a:lnTo>
                  <a:lnTo>
                    <a:pt x="747" y="113"/>
                  </a:lnTo>
                  <a:lnTo>
                    <a:pt x="746" y="113"/>
                  </a:lnTo>
                  <a:lnTo>
                    <a:pt x="746" y="114"/>
                  </a:lnTo>
                  <a:lnTo>
                    <a:pt x="745" y="115"/>
                  </a:lnTo>
                  <a:lnTo>
                    <a:pt x="744" y="116"/>
                  </a:lnTo>
                  <a:lnTo>
                    <a:pt x="745" y="116"/>
                  </a:lnTo>
                  <a:lnTo>
                    <a:pt x="745" y="117"/>
                  </a:lnTo>
                  <a:lnTo>
                    <a:pt x="745" y="118"/>
                  </a:lnTo>
                  <a:lnTo>
                    <a:pt x="745" y="119"/>
                  </a:lnTo>
                  <a:lnTo>
                    <a:pt x="746" y="119"/>
                  </a:lnTo>
                  <a:lnTo>
                    <a:pt x="746" y="120"/>
                  </a:lnTo>
                  <a:lnTo>
                    <a:pt x="747" y="121"/>
                  </a:lnTo>
                  <a:lnTo>
                    <a:pt x="747" y="122"/>
                  </a:lnTo>
                  <a:lnTo>
                    <a:pt x="746" y="122"/>
                  </a:lnTo>
                  <a:lnTo>
                    <a:pt x="745" y="122"/>
                  </a:lnTo>
                  <a:lnTo>
                    <a:pt x="745" y="123"/>
                  </a:lnTo>
                  <a:lnTo>
                    <a:pt x="744" y="123"/>
                  </a:lnTo>
                  <a:lnTo>
                    <a:pt x="743" y="124"/>
                  </a:lnTo>
                  <a:lnTo>
                    <a:pt x="742" y="125"/>
                  </a:lnTo>
                  <a:lnTo>
                    <a:pt x="742" y="126"/>
                  </a:lnTo>
                  <a:lnTo>
                    <a:pt x="742" y="127"/>
                  </a:lnTo>
                  <a:lnTo>
                    <a:pt x="742" y="128"/>
                  </a:lnTo>
                  <a:lnTo>
                    <a:pt x="742" y="129"/>
                  </a:lnTo>
                  <a:lnTo>
                    <a:pt x="742" y="130"/>
                  </a:lnTo>
                  <a:lnTo>
                    <a:pt x="742" y="131"/>
                  </a:lnTo>
                  <a:lnTo>
                    <a:pt x="743" y="132"/>
                  </a:lnTo>
                  <a:lnTo>
                    <a:pt x="743" y="133"/>
                  </a:lnTo>
                  <a:lnTo>
                    <a:pt x="743" y="134"/>
                  </a:lnTo>
                  <a:lnTo>
                    <a:pt x="743" y="135"/>
                  </a:lnTo>
                  <a:lnTo>
                    <a:pt x="742" y="136"/>
                  </a:lnTo>
                  <a:lnTo>
                    <a:pt x="742" y="137"/>
                  </a:lnTo>
                  <a:lnTo>
                    <a:pt x="741" y="137"/>
                  </a:lnTo>
                  <a:lnTo>
                    <a:pt x="740" y="137"/>
                  </a:lnTo>
                  <a:lnTo>
                    <a:pt x="742" y="138"/>
                  </a:lnTo>
                  <a:lnTo>
                    <a:pt x="747" y="139"/>
                  </a:lnTo>
                  <a:lnTo>
                    <a:pt x="748" y="141"/>
                  </a:lnTo>
                  <a:lnTo>
                    <a:pt x="749" y="147"/>
                  </a:lnTo>
                  <a:lnTo>
                    <a:pt x="750" y="148"/>
                  </a:lnTo>
                  <a:lnTo>
                    <a:pt x="750" y="149"/>
                  </a:lnTo>
                  <a:lnTo>
                    <a:pt x="751" y="150"/>
                  </a:lnTo>
                  <a:lnTo>
                    <a:pt x="752" y="150"/>
                  </a:lnTo>
                  <a:lnTo>
                    <a:pt x="753" y="151"/>
                  </a:lnTo>
                  <a:lnTo>
                    <a:pt x="754" y="151"/>
                  </a:lnTo>
                  <a:lnTo>
                    <a:pt x="755" y="152"/>
                  </a:lnTo>
                  <a:lnTo>
                    <a:pt x="756" y="153"/>
                  </a:lnTo>
                  <a:lnTo>
                    <a:pt x="757" y="154"/>
                  </a:lnTo>
                  <a:lnTo>
                    <a:pt x="758" y="155"/>
                  </a:lnTo>
                  <a:lnTo>
                    <a:pt x="759" y="155"/>
                  </a:lnTo>
                  <a:lnTo>
                    <a:pt x="761" y="155"/>
                  </a:lnTo>
                  <a:lnTo>
                    <a:pt x="762" y="155"/>
                  </a:lnTo>
                  <a:lnTo>
                    <a:pt x="765" y="155"/>
                  </a:lnTo>
                  <a:lnTo>
                    <a:pt x="767" y="154"/>
                  </a:lnTo>
                  <a:lnTo>
                    <a:pt x="772" y="160"/>
                  </a:lnTo>
                  <a:lnTo>
                    <a:pt x="773" y="160"/>
                  </a:lnTo>
                  <a:lnTo>
                    <a:pt x="774" y="159"/>
                  </a:lnTo>
                  <a:lnTo>
                    <a:pt x="775" y="159"/>
                  </a:lnTo>
                  <a:lnTo>
                    <a:pt x="776" y="159"/>
                  </a:lnTo>
                  <a:lnTo>
                    <a:pt x="777" y="158"/>
                  </a:lnTo>
                  <a:lnTo>
                    <a:pt x="778" y="159"/>
                  </a:lnTo>
                  <a:lnTo>
                    <a:pt x="779" y="164"/>
                  </a:lnTo>
                  <a:lnTo>
                    <a:pt x="780" y="165"/>
                  </a:lnTo>
                  <a:lnTo>
                    <a:pt x="790" y="166"/>
                  </a:lnTo>
                  <a:lnTo>
                    <a:pt x="803" y="168"/>
                  </a:lnTo>
                  <a:lnTo>
                    <a:pt x="815" y="175"/>
                  </a:lnTo>
                  <a:lnTo>
                    <a:pt x="822" y="183"/>
                  </a:lnTo>
                  <a:lnTo>
                    <a:pt x="822" y="184"/>
                  </a:lnTo>
                  <a:lnTo>
                    <a:pt x="822" y="185"/>
                  </a:lnTo>
                  <a:lnTo>
                    <a:pt x="822" y="187"/>
                  </a:lnTo>
                  <a:lnTo>
                    <a:pt x="822" y="189"/>
                  </a:lnTo>
                  <a:lnTo>
                    <a:pt x="823" y="191"/>
                  </a:lnTo>
                  <a:lnTo>
                    <a:pt x="824" y="190"/>
                  </a:lnTo>
                  <a:lnTo>
                    <a:pt x="825" y="189"/>
                  </a:lnTo>
                  <a:lnTo>
                    <a:pt x="826" y="189"/>
                  </a:lnTo>
                  <a:lnTo>
                    <a:pt x="828" y="189"/>
                  </a:lnTo>
                  <a:lnTo>
                    <a:pt x="829" y="188"/>
                  </a:lnTo>
                  <a:lnTo>
                    <a:pt x="831" y="188"/>
                  </a:lnTo>
                  <a:lnTo>
                    <a:pt x="832" y="188"/>
                  </a:lnTo>
                  <a:lnTo>
                    <a:pt x="834" y="188"/>
                  </a:lnTo>
                  <a:lnTo>
                    <a:pt x="835" y="188"/>
                  </a:lnTo>
                  <a:lnTo>
                    <a:pt x="837" y="189"/>
                  </a:lnTo>
                  <a:lnTo>
                    <a:pt x="838" y="189"/>
                  </a:lnTo>
                  <a:lnTo>
                    <a:pt x="839" y="189"/>
                  </a:lnTo>
                  <a:lnTo>
                    <a:pt x="840" y="191"/>
                  </a:lnTo>
                  <a:lnTo>
                    <a:pt x="841" y="192"/>
                  </a:lnTo>
                  <a:lnTo>
                    <a:pt x="841" y="193"/>
                  </a:lnTo>
                  <a:lnTo>
                    <a:pt x="841" y="195"/>
                  </a:lnTo>
                  <a:lnTo>
                    <a:pt x="841" y="196"/>
                  </a:lnTo>
                  <a:lnTo>
                    <a:pt x="842" y="196"/>
                  </a:lnTo>
                  <a:lnTo>
                    <a:pt x="844" y="196"/>
                  </a:lnTo>
                  <a:lnTo>
                    <a:pt x="845" y="196"/>
                  </a:lnTo>
                  <a:lnTo>
                    <a:pt x="852" y="194"/>
                  </a:lnTo>
                  <a:lnTo>
                    <a:pt x="855" y="193"/>
                  </a:lnTo>
                  <a:lnTo>
                    <a:pt x="857" y="201"/>
                  </a:lnTo>
                  <a:lnTo>
                    <a:pt x="856" y="203"/>
                  </a:lnTo>
                  <a:lnTo>
                    <a:pt x="856" y="204"/>
                  </a:lnTo>
                  <a:lnTo>
                    <a:pt x="856" y="206"/>
                  </a:lnTo>
                  <a:lnTo>
                    <a:pt x="856" y="207"/>
                  </a:lnTo>
                  <a:lnTo>
                    <a:pt x="856" y="209"/>
                  </a:lnTo>
                  <a:lnTo>
                    <a:pt x="855" y="209"/>
                  </a:lnTo>
                  <a:lnTo>
                    <a:pt x="850" y="210"/>
                  </a:lnTo>
                  <a:lnTo>
                    <a:pt x="849" y="210"/>
                  </a:lnTo>
                  <a:lnTo>
                    <a:pt x="848" y="211"/>
                  </a:lnTo>
                  <a:lnTo>
                    <a:pt x="846" y="212"/>
                  </a:lnTo>
                  <a:lnTo>
                    <a:pt x="845" y="214"/>
                  </a:lnTo>
                  <a:lnTo>
                    <a:pt x="844" y="214"/>
                  </a:lnTo>
                  <a:lnTo>
                    <a:pt x="844" y="215"/>
                  </a:lnTo>
                  <a:lnTo>
                    <a:pt x="842" y="218"/>
                  </a:lnTo>
                  <a:lnTo>
                    <a:pt x="840" y="220"/>
                  </a:lnTo>
                  <a:lnTo>
                    <a:pt x="839" y="221"/>
                  </a:lnTo>
                  <a:lnTo>
                    <a:pt x="838" y="221"/>
                  </a:lnTo>
                  <a:lnTo>
                    <a:pt x="838" y="222"/>
                  </a:lnTo>
                  <a:lnTo>
                    <a:pt x="837" y="224"/>
                  </a:lnTo>
                  <a:lnTo>
                    <a:pt x="837" y="225"/>
                  </a:lnTo>
                  <a:lnTo>
                    <a:pt x="836" y="226"/>
                  </a:lnTo>
                  <a:lnTo>
                    <a:pt x="835" y="226"/>
                  </a:lnTo>
                  <a:lnTo>
                    <a:pt x="834" y="226"/>
                  </a:lnTo>
                  <a:lnTo>
                    <a:pt x="832" y="226"/>
                  </a:lnTo>
                  <a:lnTo>
                    <a:pt x="830" y="224"/>
                  </a:lnTo>
                  <a:lnTo>
                    <a:pt x="830" y="223"/>
                  </a:lnTo>
                  <a:lnTo>
                    <a:pt x="829" y="223"/>
                  </a:lnTo>
                  <a:lnTo>
                    <a:pt x="828" y="224"/>
                  </a:lnTo>
                  <a:lnTo>
                    <a:pt x="826" y="225"/>
                  </a:lnTo>
                  <a:lnTo>
                    <a:pt x="824" y="225"/>
                  </a:lnTo>
                  <a:lnTo>
                    <a:pt x="824" y="226"/>
                  </a:lnTo>
                  <a:lnTo>
                    <a:pt x="826" y="229"/>
                  </a:lnTo>
                  <a:lnTo>
                    <a:pt x="826" y="230"/>
                  </a:lnTo>
                  <a:lnTo>
                    <a:pt x="826" y="231"/>
                  </a:lnTo>
                  <a:lnTo>
                    <a:pt x="826" y="232"/>
                  </a:lnTo>
                  <a:lnTo>
                    <a:pt x="827" y="232"/>
                  </a:lnTo>
                  <a:lnTo>
                    <a:pt x="827" y="233"/>
                  </a:lnTo>
                  <a:lnTo>
                    <a:pt x="826" y="233"/>
                  </a:lnTo>
                  <a:lnTo>
                    <a:pt x="825" y="233"/>
                  </a:lnTo>
                  <a:lnTo>
                    <a:pt x="825" y="234"/>
                  </a:lnTo>
                  <a:lnTo>
                    <a:pt x="825" y="236"/>
                  </a:lnTo>
                  <a:lnTo>
                    <a:pt x="825" y="237"/>
                  </a:lnTo>
                  <a:lnTo>
                    <a:pt x="825" y="238"/>
                  </a:lnTo>
                  <a:lnTo>
                    <a:pt x="825" y="239"/>
                  </a:lnTo>
                  <a:lnTo>
                    <a:pt x="825" y="240"/>
                  </a:lnTo>
                  <a:lnTo>
                    <a:pt x="825" y="241"/>
                  </a:lnTo>
                  <a:lnTo>
                    <a:pt x="824" y="242"/>
                  </a:lnTo>
                  <a:lnTo>
                    <a:pt x="823" y="244"/>
                  </a:lnTo>
                  <a:lnTo>
                    <a:pt x="820" y="246"/>
                  </a:lnTo>
                  <a:lnTo>
                    <a:pt x="818" y="249"/>
                  </a:lnTo>
                  <a:lnTo>
                    <a:pt x="813" y="253"/>
                  </a:lnTo>
                  <a:lnTo>
                    <a:pt x="812" y="254"/>
                  </a:lnTo>
                  <a:lnTo>
                    <a:pt x="811" y="255"/>
                  </a:lnTo>
                  <a:lnTo>
                    <a:pt x="809" y="258"/>
                  </a:lnTo>
                  <a:lnTo>
                    <a:pt x="808" y="260"/>
                  </a:lnTo>
                  <a:lnTo>
                    <a:pt x="807" y="261"/>
                  </a:lnTo>
                  <a:lnTo>
                    <a:pt x="805" y="262"/>
                  </a:lnTo>
                  <a:lnTo>
                    <a:pt x="804" y="263"/>
                  </a:lnTo>
                  <a:lnTo>
                    <a:pt x="803" y="264"/>
                  </a:lnTo>
                  <a:lnTo>
                    <a:pt x="800" y="265"/>
                  </a:lnTo>
                  <a:lnTo>
                    <a:pt x="797" y="266"/>
                  </a:lnTo>
                  <a:lnTo>
                    <a:pt x="794" y="266"/>
                  </a:lnTo>
                  <a:lnTo>
                    <a:pt x="793" y="266"/>
                  </a:lnTo>
                  <a:lnTo>
                    <a:pt x="791" y="265"/>
                  </a:lnTo>
                  <a:lnTo>
                    <a:pt x="790" y="265"/>
                  </a:lnTo>
                  <a:lnTo>
                    <a:pt x="785" y="264"/>
                  </a:lnTo>
                  <a:lnTo>
                    <a:pt x="784" y="263"/>
                  </a:lnTo>
                  <a:lnTo>
                    <a:pt x="782" y="263"/>
                  </a:lnTo>
                  <a:lnTo>
                    <a:pt x="781" y="263"/>
                  </a:lnTo>
                  <a:lnTo>
                    <a:pt x="779" y="263"/>
                  </a:lnTo>
                  <a:lnTo>
                    <a:pt x="777" y="264"/>
                  </a:lnTo>
                  <a:lnTo>
                    <a:pt x="775" y="266"/>
                  </a:lnTo>
                  <a:lnTo>
                    <a:pt x="774" y="267"/>
                  </a:lnTo>
                  <a:lnTo>
                    <a:pt x="773" y="269"/>
                  </a:lnTo>
                  <a:lnTo>
                    <a:pt x="771" y="270"/>
                  </a:lnTo>
                  <a:lnTo>
                    <a:pt x="768" y="273"/>
                  </a:lnTo>
                  <a:lnTo>
                    <a:pt x="766" y="275"/>
                  </a:lnTo>
                  <a:lnTo>
                    <a:pt x="764" y="276"/>
                  </a:lnTo>
                  <a:lnTo>
                    <a:pt x="762" y="278"/>
                  </a:lnTo>
                  <a:lnTo>
                    <a:pt x="761" y="278"/>
                  </a:lnTo>
                  <a:lnTo>
                    <a:pt x="759" y="279"/>
                  </a:lnTo>
                  <a:lnTo>
                    <a:pt x="758" y="280"/>
                  </a:lnTo>
                  <a:lnTo>
                    <a:pt x="757" y="280"/>
                  </a:lnTo>
                  <a:lnTo>
                    <a:pt x="756" y="281"/>
                  </a:lnTo>
                  <a:lnTo>
                    <a:pt x="755" y="284"/>
                  </a:lnTo>
                  <a:lnTo>
                    <a:pt x="754" y="285"/>
                  </a:lnTo>
                  <a:lnTo>
                    <a:pt x="753" y="287"/>
                  </a:lnTo>
                  <a:lnTo>
                    <a:pt x="752" y="288"/>
                  </a:lnTo>
                  <a:lnTo>
                    <a:pt x="751" y="288"/>
                  </a:lnTo>
                  <a:lnTo>
                    <a:pt x="751" y="289"/>
                  </a:lnTo>
                  <a:lnTo>
                    <a:pt x="750" y="289"/>
                  </a:lnTo>
                  <a:lnTo>
                    <a:pt x="750" y="290"/>
                  </a:lnTo>
                  <a:lnTo>
                    <a:pt x="751" y="290"/>
                  </a:lnTo>
                  <a:lnTo>
                    <a:pt x="741" y="287"/>
                  </a:lnTo>
                  <a:lnTo>
                    <a:pt x="719" y="266"/>
                  </a:lnTo>
                  <a:lnTo>
                    <a:pt x="718" y="266"/>
                  </a:lnTo>
                  <a:lnTo>
                    <a:pt x="716" y="267"/>
                  </a:lnTo>
                  <a:lnTo>
                    <a:pt x="715" y="267"/>
                  </a:lnTo>
                  <a:lnTo>
                    <a:pt x="714" y="268"/>
                  </a:lnTo>
                  <a:lnTo>
                    <a:pt x="713" y="269"/>
                  </a:lnTo>
                  <a:lnTo>
                    <a:pt x="712" y="270"/>
                  </a:lnTo>
                  <a:lnTo>
                    <a:pt x="711" y="270"/>
                  </a:lnTo>
                  <a:lnTo>
                    <a:pt x="697" y="279"/>
                  </a:lnTo>
                  <a:lnTo>
                    <a:pt x="697" y="283"/>
                  </a:lnTo>
                  <a:lnTo>
                    <a:pt x="697" y="284"/>
                  </a:lnTo>
                  <a:lnTo>
                    <a:pt x="697" y="285"/>
                  </a:lnTo>
                  <a:lnTo>
                    <a:pt x="697" y="286"/>
                  </a:lnTo>
                  <a:lnTo>
                    <a:pt x="698" y="286"/>
                  </a:lnTo>
                  <a:lnTo>
                    <a:pt x="699" y="286"/>
                  </a:lnTo>
                  <a:lnTo>
                    <a:pt x="700" y="287"/>
                  </a:lnTo>
                  <a:lnTo>
                    <a:pt x="701" y="287"/>
                  </a:lnTo>
                  <a:lnTo>
                    <a:pt x="700" y="288"/>
                  </a:lnTo>
                  <a:lnTo>
                    <a:pt x="691" y="298"/>
                  </a:lnTo>
                  <a:lnTo>
                    <a:pt x="677" y="305"/>
                  </a:lnTo>
                  <a:lnTo>
                    <a:pt x="671" y="304"/>
                  </a:lnTo>
                  <a:lnTo>
                    <a:pt x="670" y="303"/>
                  </a:lnTo>
                  <a:lnTo>
                    <a:pt x="669" y="303"/>
                  </a:lnTo>
                  <a:lnTo>
                    <a:pt x="668" y="303"/>
                  </a:lnTo>
                  <a:lnTo>
                    <a:pt x="665" y="303"/>
                  </a:lnTo>
                  <a:lnTo>
                    <a:pt x="664" y="303"/>
                  </a:lnTo>
                  <a:lnTo>
                    <a:pt x="663" y="303"/>
                  </a:lnTo>
                  <a:lnTo>
                    <a:pt x="662" y="303"/>
                  </a:lnTo>
                  <a:lnTo>
                    <a:pt x="661" y="303"/>
                  </a:lnTo>
                  <a:lnTo>
                    <a:pt x="660" y="302"/>
                  </a:lnTo>
                  <a:lnTo>
                    <a:pt x="658" y="300"/>
                  </a:lnTo>
                  <a:lnTo>
                    <a:pt x="657" y="300"/>
                  </a:lnTo>
                  <a:lnTo>
                    <a:pt x="656" y="299"/>
                  </a:lnTo>
                  <a:lnTo>
                    <a:pt x="655" y="299"/>
                  </a:lnTo>
                  <a:lnTo>
                    <a:pt x="639" y="304"/>
                  </a:lnTo>
                  <a:lnTo>
                    <a:pt x="636" y="305"/>
                  </a:lnTo>
                  <a:lnTo>
                    <a:pt x="634" y="303"/>
                  </a:lnTo>
                  <a:lnTo>
                    <a:pt x="635" y="302"/>
                  </a:lnTo>
                  <a:lnTo>
                    <a:pt x="636" y="301"/>
                  </a:lnTo>
                  <a:lnTo>
                    <a:pt x="636" y="300"/>
                  </a:lnTo>
                  <a:lnTo>
                    <a:pt x="636" y="299"/>
                  </a:lnTo>
                  <a:lnTo>
                    <a:pt x="635" y="298"/>
                  </a:lnTo>
                  <a:lnTo>
                    <a:pt x="636" y="296"/>
                  </a:lnTo>
                  <a:lnTo>
                    <a:pt x="636" y="295"/>
                  </a:lnTo>
                  <a:lnTo>
                    <a:pt x="635" y="292"/>
                  </a:lnTo>
                  <a:lnTo>
                    <a:pt x="635" y="290"/>
                  </a:lnTo>
                  <a:lnTo>
                    <a:pt x="635" y="287"/>
                  </a:lnTo>
                  <a:lnTo>
                    <a:pt x="636" y="286"/>
                  </a:lnTo>
                  <a:lnTo>
                    <a:pt x="636" y="285"/>
                  </a:lnTo>
                  <a:lnTo>
                    <a:pt x="636" y="284"/>
                  </a:lnTo>
                  <a:lnTo>
                    <a:pt x="636" y="283"/>
                  </a:lnTo>
                  <a:lnTo>
                    <a:pt x="636" y="281"/>
                  </a:lnTo>
                  <a:lnTo>
                    <a:pt x="635" y="279"/>
                  </a:lnTo>
                  <a:lnTo>
                    <a:pt x="635" y="278"/>
                  </a:lnTo>
                  <a:lnTo>
                    <a:pt x="635" y="277"/>
                  </a:lnTo>
                  <a:lnTo>
                    <a:pt x="634" y="277"/>
                  </a:lnTo>
                  <a:lnTo>
                    <a:pt x="634" y="276"/>
                  </a:lnTo>
                  <a:lnTo>
                    <a:pt x="633" y="276"/>
                  </a:lnTo>
                  <a:lnTo>
                    <a:pt x="631" y="273"/>
                  </a:lnTo>
                  <a:lnTo>
                    <a:pt x="630" y="273"/>
                  </a:lnTo>
                  <a:lnTo>
                    <a:pt x="630" y="272"/>
                  </a:lnTo>
                  <a:lnTo>
                    <a:pt x="630" y="271"/>
                  </a:lnTo>
                  <a:lnTo>
                    <a:pt x="629" y="270"/>
                  </a:lnTo>
                  <a:lnTo>
                    <a:pt x="629" y="267"/>
                  </a:lnTo>
                  <a:lnTo>
                    <a:pt x="629" y="266"/>
                  </a:lnTo>
                  <a:lnTo>
                    <a:pt x="629" y="265"/>
                  </a:lnTo>
                  <a:lnTo>
                    <a:pt x="627" y="265"/>
                  </a:lnTo>
                  <a:lnTo>
                    <a:pt x="627" y="264"/>
                  </a:lnTo>
                  <a:lnTo>
                    <a:pt x="626" y="264"/>
                  </a:lnTo>
                  <a:lnTo>
                    <a:pt x="625" y="264"/>
                  </a:lnTo>
                  <a:lnTo>
                    <a:pt x="625" y="265"/>
                  </a:lnTo>
                  <a:lnTo>
                    <a:pt x="624" y="266"/>
                  </a:lnTo>
                  <a:lnTo>
                    <a:pt x="624" y="267"/>
                  </a:lnTo>
                  <a:lnTo>
                    <a:pt x="624" y="269"/>
                  </a:lnTo>
                  <a:lnTo>
                    <a:pt x="624" y="270"/>
                  </a:lnTo>
                  <a:lnTo>
                    <a:pt x="623" y="270"/>
                  </a:lnTo>
                  <a:lnTo>
                    <a:pt x="622" y="272"/>
                  </a:lnTo>
                  <a:lnTo>
                    <a:pt x="621" y="274"/>
                  </a:lnTo>
                  <a:lnTo>
                    <a:pt x="621" y="275"/>
                  </a:lnTo>
                  <a:lnTo>
                    <a:pt x="620" y="276"/>
                  </a:lnTo>
                  <a:lnTo>
                    <a:pt x="619" y="276"/>
                  </a:lnTo>
                  <a:lnTo>
                    <a:pt x="618" y="276"/>
                  </a:lnTo>
                  <a:lnTo>
                    <a:pt x="616" y="277"/>
                  </a:lnTo>
                  <a:lnTo>
                    <a:pt x="615" y="277"/>
                  </a:lnTo>
                  <a:lnTo>
                    <a:pt x="614" y="278"/>
                  </a:lnTo>
                  <a:lnTo>
                    <a:pt x="614" y="279"/>
                  </a:lnTo>
                  <a:lnTo>
                    <a:pt x="614" y="280"/>
                  </a:lnTo>
                  <a:lnTo>
                    <a:pt x="613" y="280"/>
                  </a:lnTo>
                  <a:lnTo>
                    <a:pt x="612" y="280"/>
                  </a:lnTo>
                  <a:lnTo>
                    <a:pt x="612" y="281"/>
                  </a:lnTo>
                  <a:lnTo>
                    <a:pt x="611" y="282"/>
                  </a:lnTo>
                  <a:lnTo>
                    <a:pt x="611" y="285"/>
                  </a:lnTo>
                  <a:lnTo>
                    <a:pt x="610" y="285"/>
                  </a:lnTo>
                  <a:lnTo>
                    <a:pt x="609" y="285"/>
                  </a:lnTo>
                  <a:lnTo>
                    <a:pt x="606" y="285"/>
                  </a:lnTo>
                  <a:lnTo>
                    <a:pt x="606" y="286"/>
                  </a:lnTo>
                  <a:lnTo>
                    <a:pt x="605" y="287"/>
                  </a:lnTo>
                  <a:lnTo>
                    <a:pt x="605" y="288"/>
                  </a:lnTo>
                  <a:lnTo>
                    <a:pt x="605" y="290"/>
                  </a:lnTo>
                  <a:lnTo>
                    <a:pt x="605" y="292"/>
                  </a:lnTo>
                  <a:lnTo>
                    <a:pt x="605" y="293"/>
                  </a:lnTo>
                  <a:lnTo>
                    <a:pt x="603" y="294"/>
                  </a:lnTo>
                  <a:lnTo>
                    <a:pt x="603" y="295"/>
                  </a:lnTo>
                  <a:lnTo>
                    <a:pt x="602" y="296"/>
                  </a:lnTo>
                  <a:lnTo>
                    <a:pt x="602" y="298"/>
                  </a:lnTo>
                  <a:lnTo>
                    <a:pt x="602" y="299"/>
                  </a:lnTo>
                  <a:lnTo>
                    <a:pt x="602" y="300"/>
                  </a:lnTo>
                  <a:lnTo>
                    <a:pt x="602" y="301"/>
                  </a:lnTo>
                  <a:lnTo>
                    <a:pt x="601" y="301"/>
                  </a:lnTo>
                  <a:lnTo>
                    <a:pt x="601" y="302"/>
                  </a:lnTo>
                  <a:lnTo>
                    <a:pt x="600" y="302"/>
                  </a:lnTo>
                  <a:lnTo>
                    <a:pt x="598" y="303"/>
                  </a:lnTo>
                  <a:lnTo>
                    <a:pt x="597" y="303"/>
                  </a:lnTo>
                  <a:lnTo>
                    <a:pt x="596" y="303"/>
                  </a:lnTo>
                  <a:lnTo>
                    <a:pt x="594" y="302"/>
                  </a:lnTo>
                  <a:lnTo>
                    <a:pt x="593" y="302"/>
                  </a:lnTo>
                  <a:lnTo>
                    <a:pt x="592" y="303"/>
                  </a:lnTo>
                  <a:lnTo>
                    <a:pt x="591" y="303"/>
                  </a:lnTo>
                  <a:lnTo>
                    <a:pt x="590" y="303"/>
                  </a:lnTo>
                  <a:lnTo>
                    <a:pt x="589" y="305"/>
                  </a:lnTo>
                  <a:lnTo>
                    <a:pt x="588" y="306"/>
                  </a:lnTo>
                  <a:lnTo>
                    <a:pt x="585" y="307"/>
                  </a:lnTo>
                  <a:lnTo>
                    <a:pt x="584" y="307"/>
                  </a:lnTo>
                  <a:lnTo>
                    <a:pt x="583" y="307"/>
                  </a:lnTo>
                  <a:lnTo>
                    <a:pt x="581" y="307"/>
                  </a:lnTo>
                  <a:lnTo>
                    <a:pt x="581" y="308"/>
                  </a:lnTo>
                  <a:lnTo>
                    <a:pt x="581" y="310"/>
                  </a:lnTo>
                  <a:lnTo>
                    <a:pt x="580" y="311"/>
                  </a:lnTo>
                  <a:lnTo>
                    <a:pt x="580" y="312"/>
                  </a:lnTo>
                  <a:lnTo>
                    <a:pt x="579" y="312"/>
                  </a:lnTo>
                  <a:lnTo>
                    <a:pt x="579" y="313"/>
                  </a:lnTo>
                  <a:lnTo>
                    <a:pt x="578" y="313"/>
                  </a:lnTo>
                  <a:lnTo>
                    <a:pt x="578" y="314"/>
                  </a:lnTo>
                  <a:lnTo>
                    <a:pt x="578" y="315"/>
                  </a:lnTo>
                  <a:lnTo>
                    <a:pt x="578" y="316"/>
                  </a:lnTo>
                  <a:lnTo>
                    <a:pt x="577" y="316"/>
                  </a:lnTo>
                  <a:lnTo>
                    <a:pt x="577" y="317"/>
                  </a:lnTo>
                  <a:lnTo>
                    <a:pt x="577" y="318"/>
                  </a:lnTo>
                  <a:lnTo>
                    <a:pt x="576" y="318"/>
                  </a:lnTo>
                  <a:lnTo>
                    <a:pt x="575" y="319"/>
                  </a:lnTo>
                  <a:lnTo>
                    <a:pt x="575" y="320"/>
                  </a:lnTo>
                  <a:lnTo>
                    <a:pt x="575" y="321"/>
                  </a:lnTo>
                  <a:lnTo>
                    <a:pt x="575" y="322"/>
                  </a:lnTo>
                  <a:lnTo>
                    <a:pt x="574" y="323"/>
                  </a:lnTo>
                  <a:lnTo>
                    <a:pt x="573" y="324"/>
                  </a:lnTo>
                  <a:lnTo>
                    <a:pt x="572" y="324"/>
                  </a:lnTo>
                  <a:lnTo>
                    <a:pt x="571" y="324"/>
                  </a:lnTo>
                  <a:lnTo>
                    <a:pt x="569" y="325"/>
                  </a:lnTo>
                  <a:lnTo>
                    <a:pt x="568" y="324"/>
                  </a:lnTo>
                  <a:lnTo>
                    <a:pt x="565" y="326"/>
                  </a:lnTo>
                  <a:lnTo>
                    <a:pt x="549" y="342"/>
                  </a:lnTo>
                  <a:lnTo>
                    <a:pt x="538" y="345"/>
                  </a:lnTo>
                  <a:lnTo>
                    <a:pt x="532" y="350"/>
                  </a:lnTo>
                  <a:lnTo>
                    <a:pt x="535" y="360"/>
                  </a:lnTo>
                  <a:lnTo>
                    <a:pt x="526" y="375"/>
                  </a:lnTo>
                  <a:lnTo>
                    <a:pt x="521" y="381"/>
                  </a:lnTo>
                  <a:lnTo>
                    <a:pt x="523" y="387"/>
                  </a:lnTo>
                  <a:lnTo>
                    <a:pt x="503" y="389"/>
                  </a:lnTo>
                  <a:lnTo>
                    <a:pt x="501" y="396"/>
                  </a:lnTo>
                  <a:lnTo>
                    <a:pt x="502" y="398"/>
                  </a:lnTo>
                  <a:lnTo>
                    <a:pt x="502" y="399"/>
                  </a:lnTo>
                  <a:lnTo>
                    <a:pt x="502" y="400"/>
                  </a:lnTo>
                  <a:lnTo>
                    <a:pt x="502" y="403"/>
                  </a:lnTo>
                  <a:lnTo>
                    <a:pt x="502" y="404"/>
                  </a:lnTo>
                  <a:lnTo>
                    <a:pt x="501" y="405"/>
                  </a:lnTo>
                  <a:lnTo>
                    <a:pt x="500" y="405"/>
                  </a:lnTo>
                  <a:lnTo>
                    <a:pt x="499" y="405"/>
                  </a:lnTo>
                  <a:lnTo>
                    <a:pt x="498" y="405"/>
                  </a:lnTo>
                  <a:lnTo>
                    <a:pt x="497" y="405"/>
                  </a:lnTo>
                  <a:lnTo>
                    <a:pt x="496" y="405"/>
                  </a:lnTo>
                  <a:lnTo>
                    <a:pt x="495" y="405"/>
                  </a:lnTo>
                  <a:lnTo>
                    <a:pt x="495" y="406"/>
                  </a:lnTo>
                  <a:lnTo>
                    <a:pt x="494" y="406"/>
                  </a:lnTo>
                  <a:lnTo>
                    <a:pt x="493" y="406"/>
                  </a:lnTo>
                  <a:lnTo>
                    <a:pt x="492" y="406"/>
                  </a:lnTo>
                  <a:lnTo>
                    <a:pt x="491" y="406"/>
                  </a:lnTo>
                  <a:lnTo>
                    <a:pt x="488" y="408"/>
                  </a:lnTo>
                  <a:lnTo>
                    <a:pt x="488" y="409"/>
                  </a:lnTo>
                  <a:lnTo>
                    <a:pt x="487" y="409"/>
                  </a:lnTo>
                  <a:lnTo>
                    <a:pt x="487" y="410"/>
                  </a:lnTo>
                  <a:lnTo>
                    <a:pt x="487" y="411"/>
                  </a:lnTo>
                  <a:lnTo>
                    <a:pt x="486" y="411"/>
                  </a:lnTo>
                  <a:lnTo>
                    <a:pt x="486" y="413"/>
                  </a:lnTo>
                  <a:lnTo>
                    <a:pt x="485" y="414"/>
                  </a:lnTo>
                  <a:lnTo>
                    <a:pt x="485" y="415"/>
                  </a:lnTo>
                  <a:lnTo>
                    <a:pt x="485" y="416"/>
                  </a:lnTo>
                  <a:lnTo>
                    <a:pt x="485" y="417"/>
                  </a:lnTo>
                  <a:lnTo>
                    <a:pt x="485" y="418"/>
                  </a:lnTo>
                  <a:lnTo>
                    <a:pt x="484" y="418"/>
                  </a:lnTo>
                  <a:lnTo>
                    <a:pt x="484" y="419"/>
                  </a:lnTo>
                  <a:lnTo>
                    <a:pt x="484" y="420"/>
                  </a:lnTo>
                  <a:lnTo>
                    <a:pt x="483" y="420"/>
                  </a:lnTo>
                  <a:lnTo>
                    <a:pt x="483" y="421"/>
                  </a:lnTo>
                  <a:lnTo>
                    <a:pt x="482" y="422"/>
                  </a:lnTo>
                  <a:lnTo>
                    <a:pt x="482" y="423"/>
                  </a:lnTo>
                  <a:lnTo>
                    <a:pt x="482" y="424"/>
                  </a:lnTo>
                  <a:lnTo>
                    <a:pt x="481" y="424"/>
                  </a:lnTo>
                  <a:lnTo>
                    <a:pt x="481" y="425"/>
                  </a:lnTo>
                  <a:lnTo>
                    <a:pt x="481" y="426"/>
                  </a:lnTo>
                  <a:lnTo>
                    <a:pt x="481" y="427"/>
                  </a:lnTo>
                  <a:lnTo>
                    <a:pt x="480" y="428"/>
                  </a:lnTo>
                  <a:lnTo>
                    <a:pt x="480" y="429"/>
                  </a:lnTo>
                  <a:lnTo>
                    <a:pt x="480" y="430"/>
                  </a:lnTo>
                  <a:lnTo>
                    <a:pt x="480" y="432"/>
                  </a:lnTo>
                  <a:lnTo>
                    <a:pt x="480" y="433"/>
                  </a:lnTo>
                  <a:lnTo>
                    <a:pt x="481" y="433"/>
                  </a:lnTo>
                  <a:lnTo>
                    <a:pt x="481" y="434"/>
                  </a:lnTo>
                  <a:lnTo>
                    <a:pt x="481" y="435"/>
                  </a:lnTo>
                  <a:lnTo>
                    <a:pt x="481" y="436"/>
                  </a:lnTo>
                  <a:lnTo>
                    <a:pt x="481" y="437"/>
                  </a:lnTo>
                  <a:lnTo>
                    <a:pt x="481" y="438"/>
                  </a:lnTo>
                  <a:lnTo>
                    <a:pt x="480" y="439"/>
                  </a:lnTo>
                  <a:lnTo>
                    <a:pt x="480" y="440"/>
                  </a:lnTo>
                  <a:lnTo>
                    <a:pt x="480" y="441"/>
                  </a:lnTo>
                  <a:lnTo>
                    <a:pt x="480" y="442"/>
                  </a:lnTo>
                  <a:lnTo>
                    <a:pt x="480" y="443"/>
                  </a:lnTo>
                  <a:lnTo>
                    <a:pt x="480" y="444"/>
                  </a:lnTo>
                  <a:lnTo>
                    <a:pt x="480" y="445"/>
                  </a:lnTo>
                  <a:lnTo>
                    <a:pt x="480" y="446"/>
                  </a:lnTo>
                  <a:lnTo>
                    <a:pt x="481" y="447"/>
                  </a:lnTo>
                  <a:lnTo>
                    <a:pt x="481" y="448"/>
                  </a:lnTo>
                  <a:lnTo>
                    <a:pt x="480" y="449"/>
                  </a:lnTo>
                  <a:lnTo>
                    <a:pt x="480" y="450"/>
                  </a:lnTo>
                  <a:lnTo>
                    <a:pt x="479" y="450"/>
                  </a:lnTo>
                  <a:lnTo>
                    <a:pt x="479" y="451"/>
                  </a:lnTo>
                  <a:lnTo>
                    <a:pt x="478" y="451"/>
                  </a:lnTo>
                  <a:lnTo>
                    <a:pt x="478" y="452"/>
                  </a:lnTo>
                  <a:lnTo>
                    <a:pt x="479" y="452"/>
                  </a:lnTo>
                  <a:lnTo>
                    <a:pt x="479" y="453"/>
                  </a:lnTo>
                  <a:lnTo>
                    <a:pt x="480" y="454"/>
                  </a:lnTo>
                  <a:lnTo>
                    <a:pt x="481" y="454"/>
                  </a:lnTo>
                  <a:lnTo>
                    <a:pt x="480" y="455"/>
                  </a:lnTo>
                  <a:lnTo>
                    <a:pt x="479" y="456"/>
                  </a:lnTo>
                  <a:lnTo>
                    <a:pt x="479" y="457"/>
                  </a:lnTo>
                  <a:lnTo>
                    <a:pt x="478" y="457"/>
                  </a:lnTo>
                  <a:lnTo>
                    <a:pt x="479" y="458"/>
                  </a:lnTo>
                  <a:lnTo>
                    <a:pt x="478" y="459"/>
                  </a:lnTo>
                  <a:lnTo>
                    <a:pt x="477" y="459"/>
                  </a:lnTo>
                  <a:lnTo>
                    <a:pt x="477" y="460"/>
                  </a:lnTo>
                  <a:lnTo>
                    <a:pt x="477" y="461"/>
                  </a:lnTo>
                  <a:lnTo>
                    <a:pt x="476" y="462"/>
                  </a:lnTo>
                  <a:lnTo>
                    <a:pt x="476" y="463"/>
                  </a:lnTo>
                  <a:lnTo>
                    <a:pt x="476" y="464"/>
                  </a:lnTo>
                  <a:lnTo>
                    <a:pt x="476" y="465"/>
                  </a:lnTo>
                  <a:lnTo>
                    <a:pt x="475" y="465"/>
                  </a:lnTo>
                  <a:lnTo>
                    <a:pt x="474" y="466"/>
                  </a:lnTo>
                  <a:lnTo>
                    <a:pt x="474" y="467"/>
                  </a:lnTo>
                  <a:lnTo>
                    <a:pt x="473" y="468"/>
                  </a:lnTo>
                  <a:lnTo>
                    <a:pt x="473" y="469"/>
                  </a:lnTo>
                  <a:lnTo>
                    <a:pt x="472" y="470"/>
                  </a:lnTo>
                  <a:lnTo>
                    <a:pt x="471" y="471"/>
                  </a:lnTo>
                  <a:lnTo>
                    <a:pt x="470" y="472"/>
                  </a:lnTo>
                  <a:lnTo>
                    <a:pt x="469" y="473"/>
                  </a:lnTo>
                  <a:lnTo>
                    <a:pt x="468" y="474"/>
                  </a:lnTo>
                  <a:lnTo>
                    <a:pt x="467" y="475"/>
                  </a:lnTo>
                  <a:lnTo>
                    <a:pt x="467" y="476"/>
                  </a:lnTo>
                  <a:lnTo>
                    <a:pt x="466" y="477"/>
                  </a:lnTo>
                  <a:lnTo>
                    <a:pt x="465" y="477"/>
                  </a:lnTo>
                  <a:lnTo>
                    <a:pt x="465" y="479"/>
                  </a:lnTo>
                  <a:lnTo>
                    <a:pt x="465" y="480"/>
                  </a:lnTo>
                  <a:lnTo>
                    <a:pt x="464" y="480"/>
                  </a:lnTo>
                  <a:lnTo>
                    <a:pt x="463" y="481"/>
                  </a:lnTo>
                  <a:lnTo>
                    <a:pt x="462" y="482"/>
                  </a:lnTo>
                  <a:lnTo>
                    <a:pt x="461" y="483"/>
                  </a:lnTo>
                  <a:lnTo>
                    <a:pt x="460" y="484"/>
                  </a:lnTo>
                  <a:lnTo>
                    <a:pt x="459" y="485"/>
                  </a:lnTo>
                  <a:lnTo>
                    <a:pt x="459" y="486"/>
                  </a:lnTo>
                  <a:lnTo>
                    <a:pt x="457" y="487"/>
                  </a:lnTo>
                  <a:lnTo>
                    <a:pt x="454" y="487"/>
                  </a:lnTo>
                  <a:lnTo>
                    <a:pt x="448" y="490"/>
                  </a:lnTo>
                  <a:lnTo>
                    <a:pt x="445" y="491"/>
                  </a:lnTo>
                  <a:lnTo>
                    <a:pt x="444" y="491"/>
                  </a:lnTo>
                  <a:lnTo>
                    <a:pt x="444" y="492"/>
                  </a:lnTo>
                  <a:lnTo>
                    <a:pt x="440" y="495"/>
                  </a:lnTo>
                  <a:lnTo>
                    <a:pt x="438" y="496"/>
                  </a:lnTo>
                  <a:lnTo>
                    <a:pt x="436" y="497"/>
                  </a:lnTo>
                  <a:lnTo>
                    <a:pt x="435" y="498"/>
                  </a:lnTo>
                  <a:lnTo>
                    <a:pt x="435" y="500"/>
                  </a:lnTo>
                  <a:lnTo>
                    <a:pt x="433" y="504"/>
                  </a:lnTo>
                  <a:lnTo>
                    <a:pt x="432" y="507"/>
                  </a:lnTo>
                  <a:lnTo>
                    <a:pt x="431" y="508"/>
                  </a:lnTo>
                  <a:lnTo>
                    <a:pt x="430" y="510"/>
                  </a:lnTo>
                  <a:lnTo>
                    <a:pt x="430" y="512"/>
                  </a:lnTo>
                  <a:lnTo>
                    <a:pt x="429" y="514"/>
                  </a:lnTo>
                  <a:lnTo>
                    <a:pt x="429" y="516"/>
                  </a:lnTo>
                  <a:lnTo>
                    <a:pt x="428" y="518"/>
                  </a:lnTo>
                  <a:lnTo>
                    <a:pt x="427" y="518"/>
                  </a:lnTo>
                  <a:lnTo>
                    <a:pt x="427" y="519"/>
                  </a:lnTo>
                  <a:lnTo>
                    <a:pt x="427" y="520"/>
                  </a:lnTo>
                  <a:lnTo>
                    <a:pt x="427" y="521"/>
                  </a:lnTo>
                  <a:lnTo>
                    <a:pt x="426" y="521"/>
                  </a:lnTo>
                  <a:lnTo>
                    <a:pt x="422" y="520"/>
                  </a:lnTo>
                  <a:lnTo>
                    <a:pt x="418" y="514"/>
                  </a:lnTo>
                  <a:lnTo>
                    <a:pt x="418" y="515"/>
                  </a:lnTo>
                  <a:lnTo>
                    <a:pt x="417" y="515"/>
                  </a:lnTo>
                  <a:lnTo>
                    <a:pt x="417" y="514"/>
                  </a:lnTo>
                  <a:lnTo>
                    <a:pt x="416" y="513"/>
                  </a:lnTo>
                  <a:lnTo>
                    <a:pt x="415" y="513"/>
                  </a:lnTo>
                  <a:lnTo>
                    <a:pt x="414" y="513"/>
                  </a:lnTo>
                  <a:lnTo>
                    <a:pt x="413" y="514"/>
                  </a:lnTo>
                  <a:lnTo>
                    <a:pt x="411" y="514"/>
                  </a:lnTo>
                  <a:lnTo>
                    <a:pt x="410" y="514"/>
                  </a:lnTo>
                  <a:lnTo>
                    <a:pt x="410" y="513"/>
                  </a:lnTo>
                  <a:lnTo>
                    <a:pt x="409" y="513"/>
                  </a:lnTo>
                  <a:lnTo>
                    <a:pt x="409" y="514"/>
                  </a:lnTo>
                  <a:lnTo>
                    <a:pt x="408" y="514"/>
                  </a:lnTo>
                  <a:lnTo>
                    <a:pt x="407" y="514"/>
                  </a:lnTo>
                  <a:lnTo>
                    <a:pt x="406" y="514"/>
                  </a:lnTo>
                  <a:lnTo>
                    <a:pt x="405" y="513"/>
                  </a:lnTo>
                  <a:lnTo>
                    <a:pt x="404" y="512"/>
                  </a:lnTo>
                  <a:lnTo>
                    <a:pt x="403" y="512"/>
                  </a:lnTo>
                  <a:lnTo>
                    <a:pt x="402" y="512"/>
                  </a:lnTo>
                  <a:lnTo>
                    <a:pt x="402" y="513"/>
                  </a:lnTo>
                  <a:lnTo>
                    <a:pt x="401" y="514"/>
                  </a:lnTo>
                  <a:lnTo>
                    <a:pt x="400" y="516"/>
                  </a:lnTo>
                  <a:lnTo>
                    <a:pt x="399" y="518"/>
                  </a:lnTo>
                  <a:lnTo>
                    <a:pt x="398" y="519"/>
                  </a:lnTo>
                  <a:lnTo>
                    <a:pt x="397" y="519"/>
                  </a:lnTo>
                  <a:lnTo>
                    <a:pt x="396" y="519"/>
                  </a:lnTo>
                  <a:lnTo>
                    <a:pt x="396" y="518"/>
                  </a:lnTo>
                  <a:lnTo>
                    <a:pt x="395" y="518"/>
                  </a:lnTo>
                  <a:lnTo>
                    <a:pt x="394" y="518"/>
                  </a:lnTo>
                  <a:lnTo>
                    <a:pt x="393" y="519"/>
                  </a:lnTo>
                  <a:lnTo>
                    <a:pt x="392" y="519"/>
                  </a:lnTo>
                  <a:lnTo>
                    <a:pt x="391" y="519"/>
                  </a:lnTo>
                  <a:lnTo>
                    <a:pt x="390" y="519"/>
                  </a:lnTo>
                  <a:lnTo>
                    <a:pt x="389" y="519"/>
                  </a:lnTo>
                  <a:lnTo>
                    <a:pt x="388" y="520"/>
                  </a:lnTo>
                  <a:lnTo>
                    <a:pt x="387" y="520"/>
                  </a:lnTo>
                  <a:lnTo>
                    <a:pt x="387" y="521"/>
                  </a:lnTo>
                  <a:lnTo>
                    <a:pt x="386" y="521"/>
                  </a:lnTo>
                  <a:lnTo>
                    <a:pt x="386" y="520"/>
                  </a:lnTo>
                  <a:lnTo>
                    <a:pt x="384" y="520"/>
                  </a:lnTo>
                  <a:lnTo>
                    <a:pt x="384" y="519"/>
                  </a:lnTo>
                  <a:lnTo>
                    <a:pt x="383" y="519"/>
                  </a:lnTo>
                  <a:lnTo>
                    <a:pt x="383" y="520"/>
                  </a:lnTo>
                  <a:lnTo>
                    <a:pt x="382" y="520"/>
                  </a:lnTo>
                  <a:lnTo>
                    <a:pt x="382" y="521"/>
                  </a:lnTo>
                  <a:lnTo>
                    <a:pt x="381" y="521"/>
                  </a:lnTo>
                  <a:lnTo>
                    <a:pt x="380" y="521"/>
                  </a:lnTo>
                  <a:lnTo>
                    <a:pt x="379" y="521"/>
                  </a:lnTo>
                  <a:lnTo>
                    <a:pt x="378" y="521"/>
                  </a:lnTo>
                  <a:lnTo>
                    <a:pt x="377" y="521"/>
                  </a:lnTo>
                  <a:lnTo>
                    <a:pt x="376" y="522"/>
                  </a:lnTo>
                  <a:lnTo>
                    <a:pt x="375" y="522"/>
                  </a:lnTo>
                  <a:lnTo>
                    <a:pt x="375" y="523"/>
                  </a:lnTo>
                  <a:lnTo>
                    <a:pt x="375" y="524"/>
                  </a:lnTo>
                  <a:lnTo>
                    <a:pt x="374" y="524"/>
                  </a:lnTo>
                  <a:lnTo>
                    <a:pt x="374" y="525"/>
                  </a:lnTo>
                  <a:lnTo>
                    <a:pt x="373" y="525"/>
                  </a:lnTo>
                  <a:lnTo>
                    <a:pt x="372" y="525"/>
                  </a:lnTo>
                  <a:lnTo>
                    <a:pt x="371" y="525"/>
                  </a:lnTo>
                  <a:lnTo>
                    <a:pt x="371" y="526"/>
                  </a:lnTo>
                  <a:lnTo>
                    <a:pt x="371" y="527"/>
                  </a:lnTo>
                  <a:lnTo>
                    <a:pt x="371" y="528"/>
                  </a:lnTo>
                  <a:lnTo>
                    <a:pt x="371" y="529"/>
                  </a:lnTo>
                  <a:lnTo>
                    <a:pt x="370" y="529"/>
                  </a:lnTo>
                  <a:lnTo>
                    <a:pt x="369" y="530"/>
                  </a:lnTo>
                  <a:lnTo>
                    <a:pt x="368" y="529"/>
                  </a:lnTo>
                  <a:lnTo>
                    <a:pt x="367" y="529"/>
                  </a:lnTo>
                  <a:lnTo>
                    <a:pt x="367" y="530"/>
                  </a:lnTo>
                  <a:lnTo>
                    <a:pt x="366" y="530"/>
                  </a:lnTo>
                  <a:lnTo>
                    <a:pt x="366" y="529"/>
                  </a:lnTo>
                  <a:lnTo>
                    <a:pt x="365" y="529"/>
                  </a:lnTo>
                  <a:lnTo>
                    <a:pt x="364" y="528"/>
                  </a:lnTo>
                  <a:lnTo>
                    <a:pt x="363" y="528"/>
                  </a:lnTo>
                  <a:lnTo>
                    <a:pt x="362" y="528"/>
                  </a:lnTo>
                  <a:lnTo>
                    <a:pt x="361" y="529"/>
                  </a:lnTo>
                  <a:lnTo>
                    <a:pt x="360" y="530"/>
                  </a:lnTo>
                  <a:lnTo>
                    <a:pt x="360" y="531"/>
                  </a:lnTo>
                  <a:lnTo>
                    <a:pt x="359" y="532"/>
                  </a:lnTo>
                  <a:lnTo>
                    <a:pt x="358" y="533"/>
                  </a:lnTo>
                  <a:lnTo>
                    <a:pt x="357" y="534"/>
                  </a:lnTo>
                  <a:lnTo>
                    <a:pt x="356" y="534"/>
                  </a:lnTo>
                  <a:lnTo>
                    <a:pt x="355" y="534"/>
                  </a:lnTo>
                  <a:lnTo>
                    <a:pt x="355" y="535"/>
                  </a:lnTo>
                  <a:lnTo>
                    <a:pt x="354" y="535"/>
                  </a:lnTo>
                  <a:lnTo>
                    <a:pt x="354" y="534"/>
                  </a:lnTo>
                  <a:lnTo>
                    <a:pt x="353" y="534"/>
                  </a:lnTo>
                  <a:lnTo>
                    <a:pt x="352" y="535"/>
                  </a:lnTo>
                  <a:lnTo>
                    <a:pt x="352" y="536"/>
                  </a:lnTo>
                  <a:lnTo>
                    <a:pt x="351" y="536"/>
                  </a:lnTo>
                  <a:lnTo>
                    <a:pt x="351" y="535"/>
                  </a:lnTo>
                  <a:lnTo>
                    <a:pt x="350" y="535"/>
                  </a:lnTo>
                  <a:lnTo>
                    <a:pt x="350" y="534"/>
                  </a:lnTo>
                  <a:lnTo>
                    <a:pt x="349" y="534"/>
                  </a:lnTo>
                  <a:lnTo>
                    <a:pt x="348" y="534"/>
                  </a:lnTo>
                  <a:lnTo>
                    <a:pt x="347" y="534"/>
                  </a:lnTo>
                  <a:lnTo>
                    <a:pt x="347" y="535"/>
                  </a:lnTo>
                  <a:lnTo>
                    <a:pt x="346" y="535"/>
                  </a:lnTo>
                  <a:lnTo>
                    <a:pt x="346" y="536"/>
                  </a:lnTo>
                  <a:lnTo>
                    <a:pt x="345" y="537"/>
                  </a:lnTo>
                  <a:lnTo>
                    <a:pt x="344" y="537"/>
                  </a:lnTo>
                  <a:lnTo>
                    <a:pt x="343" y="537"/>
                  </a:lnTo>
                  <a:lnTo>
                    <a:pt x="342" y="537"/>
                  </a:lnTo>
                  <a:lnTo>
                    <a:pt x="341" y="538"/>
                  </a:lnTo>
                  <a:lnTo>
                    <a:pt x="341" y="539"/>
                  </a:lnTo>
                  <a:lnTo>
                    <a:pt x="341" y="540"/>
                  </a:lnTo>
                  <a:lnTo>
                    <a:pt x="340" y="540"/>
                  </a:lnTo>
                  <a:lnTo>
                    <a:pt x="339" y="540"/>
                  </a:lnTo>
                  <a:lnTo>
                    <a:pt x="338" y="540"/>
                  </a:lnTo>
                  <a:lnTo>
                    <a:pt x="337" y="540"/>
                  </a:lnTo>
                  <a:lnTo>
                    <a:pt x="336" y="540"/>
                  </a:lnTo>
                  <a:lnTo>
                    <a:pt x="335" y="540"/>
                  </a:lnTo>
                  <a:lnTo>
                    <a:pt x="334" y="540"/>
                  </a:lnTo>
                  <a:lnTo>
                    <a:pt x="333" y="540"/>
                  </a:lnTo>
                  <a:lnTo>
                    <a:pt x="332" y="540"/>
                  </a:lnTo>
                  <a:lnTo>
                    <a:pt x="331" y="540"/>
                  </a:lnTo>
                  <a:lnTo>
                    <a:pt x="330" y="541"/>
                  </a:lnTo>
                  <a:lnTo>
                    <a:pt x="329" y="541"/>
                  </a:lnTo>
                  <a:lnTo>
                    <a:pt x="328" y="540"/>
                  </a:lnTo>
                  <a:lnTo>
                    <a:pt x="326" y="540"/>
                  </a:lnTo>
                  <a:lnTo>
                    <a:pt x="325" y="540"/>
                  </a:lnTo>
                  <a:lnTo>
                    <a:pt x="324" y="540"/>
                  </a:lnTo>
                  <a:lnTo>
                    <a:pt x="323" y="540"/>
                  </a:lnTo>
                  <a:lnTo>
                    <a:pt x="322" y="539"/>
                  </a:lnTo>
                  <a:lnTo>
                    <a:pt x="321" y="539"/>
                  </a:lnTo>
                  <a:lnTo>
                    <a:pt x="320" y="539"/>
                  </a:lnTo>
                  <a:lnTo>
                    <a:pt x="319" y="539"/>
                  </a:lnTo>
                  <a:lnTo>
                    <a:pt x="318" y="539"/>
                  </a:lnTo>
                  <a:lnTo>
                    <a:pt x="318" y="538"/>
                  </a:lnTo>
                  <a:lnTo>
                    <a:pt x="317" y="538"/>
                  </a:lnTo>
                  <a:lnTo>
                    <a:pt x="316" y="538"/>
                  </a:lnTo>
                  <a:lnTo>
                    <a:pt x="316" y="537"/>
                  </a:lnTo>
                  <a:lnTo>
                    <a:pt x="315" y="537"/>
                  </a:lnTo>
                  <a:lnTo>
                    <a:pt x="314" y="537"/>
                  </a:lnTo>
                  <a:lnTo>
                    <a:pt x="313" y="536"/>
                  </a:lnTo>
                  <a:lnTo>
                    <a:pt x="312" y="535"/>
                  </a:lnTo>
                  <a:lnTo>
                    <a:pt x="312" y="534"/>
                  </a:lnTo>
                  <a:lnTo>
                    <a:pt x="311" y="534"/>
                  </a:lnTo>
                  <a:lnTo>
                    <a:pt x="310" y="534"/>
                  </a:lnTo>
                  <a:lnTo>
                    <a:pt x="309" y="534"/>
                  </a:lnTo>
                  <a:lnTo>
                    <a:pt x="308" y="534"/>
                  </a:lnTo>
                  <a:lnTo>
                    <a:pt x="307" y="534"/>
                  </a:lnTo>
                  <a:lnTo>
                    <a:pt x="305" y="534"/>
                  </a:lnTo>
                  <a:lnTo>
                    <a:pt x="304" y="534"/>
                  </a:lnTo>
                  <a:lnTo>
                    <a:pt x="302" y="534"/>
                  </a:lnTo>
                  <a:lnTo>
                    <a:pt x="300" y="534"/>
                  </a:lnTo>
                  <a:lnTo>
                    <a:pt x="299" y="534"/>
                  </a:lnTo>
                  <a:lnTo>
                    <a:pt x="299" y="533"/>
                  </a:lnTo>
                  <a:lnTo>
                    <a:pt x="299" y="532"/>
                  </a:lnTo>
                  <a:lnTo>
                    <a:pt x="298" y="532"/>
                  </a:lnTo>
                  <a:lnTo>
                    <a:pt x="298" y="531"/>
                  </a:lnTo>
                  <a:lnTo>
                    <a:pt x="297" y="531"/>
                  </a:lnTo>
                  <a:lnTo>
                    <a:pt x="296" y="530"/>
                  </a:lnTo>
                  <a:lnTo>
                    <a:pt x="295" y="530"/>
                  </a:lnTo>
                  <a:lnTo>
                    <a:pt x="294" y="530"/>
                  </a:lnTo>
                  <a:lnTo>
                    <a:pt x="295" y="529"/>
                  </a:lnTo>
                  <a:lnTo>
                    <a:pt x="296" y="529"/>
                  </a:lnTo>
                  <a:lnTo>
                    <a:pt x="297" y="528"/>
                  </a:lnTo>
                  <a:lnTo>
                    <a:pt x="298" y="528"/>
                  </a:lnTo>
                  <a:lnTo>
                    <a:pt x="298" y="527"/>
                  </a:lnTo>
                  <a:lnTo>
                    <a:pt x="299" y="526"/>
                  </a:lnTo>
                  <a:lnTo>
                    <a:pt x="300" y="526"/>
                  </a:lnTo>
                  <a:lnTo>
                    <a:pt x="301" y="525"/>
                  </a:lnTo>
                  <a:lnTo>
                    <a:pt x="301" y="524"/>
                  </a:lnTo>
                  <a:lnTo>
                    <a:pt x="302" y="524"/>
                  </a:lnTo>
                  <a:lnTo>
                    <a:pt x="302" y="523"/>
                  </a:lnTo>
                  <a:lnTo>
                    <a:pt x="302" y="522"/>
                  </a:lnTo>
                  <a:lnTo>
                    <a:pt x="301" y="522"/>
                  </a:lnTo>
                  <a:lnTo>
                    <a:pt x="300" y="521"/>
                  </a:lnTo>
                  <a:lnTo>
                    <a:pt x="299" y="520"/>
                  </a:lnTo>
                  <a:lnTo>
                    <a:pt x="299" y="521"/>
                  </a:lnTo>
                  <a:lnTo>
                    <a:pt x="298" y="521"/>
                  </a:lnTo>
                  <a:lnTo>
                    <a:pt x="298" y="520"/>
                  </a:lnTo>
                  <a:lnTo>
                    <a:pt x="298" y="519"/>
                  </a:lnTo>
                  <a:lnTo>
                    <a:pt x="297" y="519"/>
                  </a:lnTo>
                  <a:lnTo>
                    <a:pt x="296" y="519"/>
                  </a:lnTo>
                  <a:lnTo>
                    <a:pt x="295" y="519"/>
                  </a:lnTo>
                  <a:lnTo>
                    <a:pt x="294" y="519"/>
                  </a:lnTo>
                  <a:lnTo>
                    <a:pt x="292" y="519"/>
                  </a:lnTo>
                  <a:lnTo>
                    <a:pt x="289" y="520"/>
                  </a:lnTo>
                  <a:lnTo>
                    <a:pt x="287" y="519"/>
                  </a:lnTo>
                  <a:lnTo>
                    <a:pt x="284" y="519"/>
                  </a:lnTo>
                  <a:lnTo>
                    <a:pt x="283" y="519"/>
                  </a:lnTo>
                  <a:lnTo>
                    <a:pt x="281" y="519"/>
                  </a:lnTo>
                  <a:lnTo>
                    <a:pt x="280" y="518"/>
                  </a:lnTo>
                  <a:lnTo>
                    <a:pt x="278" y="518"/>
                  </a:lnTo>
                  <a:lnTo>
                    <a:pt x="277" y="517"/>
                  </a:lnTo>
                  <a:lnTo>
                    <a:pt x="275" y="517"/>
                  </a:lnTo>
                  <a:lnTo>
                    <a:pt x="274" y="516"/>
                  </a:lnTo>
                  <a:lnTo>
                    <a:pt x="273" y="516"/>
                  </a:lnTo>
                  <a:lnTo>
                    <a:pt x="271" y="515"/>
                  </a:lnTo>
                  <a:lnTo>
                    <a:pt x="269" y="515"/>
                  </a:lnTo>
                  <a:lnTo>
                    <a:pt x="267" y="514"/>
                  </a:lnTo>
                  <a:lnTo>
                    <a:pt x="265" y="513"/>
                  </a:lnTo>
                  <a:lnTo>
                    <a:pt x="261" y="513"/>
                  </a:lnTo>
                  <a:lnTo>
                    <a:pt x="260" y="513"/>
                  </a:lnTo>
                  <a:lnTo>
                    <a:pt x="258" y="513"/>
                  </a:lnTo>
                  <a:lnTo>
                    <a:pt x="258" y="512"/>
                  </a:lnTo>
                  <a:lnTo>
                    <a:pt x="257" y="511"/>
                  </a:lnTo>
                  <a:lnTo>
                    <a:pt x="256" y="510"/>
                  </a:lnTo>
                  <a:lnTo>
                    <a:pt x="256" y="509"/>
                  </a:lnTo>
                  <a:lnTo>
                    <a:pt x="255" y="508"/>
                  </a:lnTo>
                  <a:lnTo>
                    <a:pt x="253" y="507"/>
                  </a:lnTo>
                  <a:lnTo>
                    <a:pt x="252" y="507"/>
                  </a:lnTo>
                  <a:lnTo>
                    <a:pt x="250" y="507"/>
                  </a:lnTo>
                  <a:lnTo>
                    <a:pt x="248" y="509"/>
                  </a:lnTo>
                  <a:lnTo>
                    <a:pt x="247" y="509"/>
                  </a:lnTo>
                  <a:lnTo>
                    <a:pt x="245" y="509"/>
                  </a:lnTo>
                  <a:lnTo>
                    <a:pt x="243" y="509"/>
                  </a:lnTo>
                  <a:lnTo>
                    <a:pt x="241" y="510"/>
                  </a:lnTo>
                  <a:lnTo>
                    <a:pt x="240" y="510"/>
                  </a:lnTo>
                  <a:lnTo>
                    <a:pt x="239" y="509"/>
                  </a:lnTo>
                  <a:lnTo>
                    <a:pt x="239" y="508"/>
                  </a:lnTo>
                  <a:lnTo>
                    <a:pt x="240" y="508"/>
                  </a:lnTo>
                  <a:lnTo>
                    <a:pt x="241" y="506"/>
                  </a:lnTo>
                  <a:lnTo>
                    <a:pt x="242" y="503"/>
                  </a:lnTo>
                  <a:lnTo>
                    <a:pt x="242" y="502"/>
                  </a:lnTo>
                  <a:lnTo>
                    <a:pt x="242" y="501"/>
                  </a:lnTo>
                  <a:lnTo>
                    <a:pt x="240" y="497"/>
                  </a:lnTo>
                  <a:lnTo>
                    <a:pt x="239" y="496"/>
                  </a:lnTo>
                  <a:lnTo>
                    <a:pt x="238" y="496"/>
                  </a:lnTo>
                  <a:lnTo>
                    <a:pt x="237" y="496"/>
                  </a:lnTo>
                  <a:lnTo>
                    <a:pt x="236" y="497"/>
                  </a:lnTo>
                  <a:lnTo>
                    <a:pt x="234" y="497"/>
                  </a:lnTo>
                  <a:lnTo>
                    <a:pt x="233" y="497"/>
                  </a:lnTo>
                  <a:lnTo>
                    <a:pt x="231" y="497"/>
                  </a:lnTo>
                  <a:lnTo>
                    <a:pt x="229" y="497"/>
                  </a:lnTo>
                  <a:lnTo>
                    <a:pt x="227" y="496"/>
                  </a:lnTo>
                  <a:lnTo>
                    <a:pt x="226" y="496"/>
                  </a:lnTo>
                  <a:lnTo>
                    <a:pt x="225" y="496"/>
                  </a:lnTo>
                  <a:lnTo>
                    <a:pt x="224" y="496"/>
                  </a:lnTo>
                  <a:lnTo>
                    <a:pt x="218" y="496"/>
                  </a:lnTo>
                  <a:lnTo>
                    <a:pt x="216" y="496"/>
                  </a:lnTo>
                  <a:lnTo>
                    <a:pt x="215" y="497"/>
                  </a:lnTo>
                  <a:lnTo>
                    <a:pt x="213" y="498"/>
                  </a:lnTo>
                  <a:lnTo>
                    <a:pt x="212" y="498"/>
                  </a:lnTo>
                  <a:lnTo>
                    <a:pt x="211" y="498"/>
                  </a:lnTo>
                  <a:lnTo>
                    <a:pt x="209" y="497"/>
                  </a:lnTo>
                  <a:lnTo>
                    <a:pt x="207" y="497"/>
                  </a:lnTo>
                  <a:lnTo>
                    <a:pt x="204" y="497"/>
                  </a:lnTo>
                  <a:lnTo>
                    <a:pt x="203" y="497"/>
                  </a:lnTo>
                  <a:lnTo>
                    <a:pt x="201" y="496"/>
                  </a:lnTo>
                  <a:lnTo>
                    <a:pt x="199" y="495"/>
                  </a:lnTo>
                  <a:lnTo>
                    <a:pt x="198" y="495"/>
                  </a:lnTo>
                  <a:lnTo>
                    <a:pt x="197" y="494"/>
                  </a:lnTo>
                  <a:lnTo>
                    <a:pt x="197" y="493"/>
                  </a:lnTo>
                  <a:lnTo>
                    <a:pt x="196" y="492"/>
                  </a:lnTo>
                  <a:lnTo>
                    <a:pt x="196" y="491"/>
                  </a:lnTo>
                  <a:lnTo>
                    <a:pt x="195" y="490"/>
                  </a:lnTo>
                  <a:lnTo>
                    <a:pt x="194" y="490"/>
                  </a:lnTo>
                  <a:lnTo>
                    <a:pt x="191" y="492"/>
                  </a:lnTo>
                  <a:lnTo>
                    <a:pt x="190" y="493"/>
                  </a:lnTo>
                  <a:lnTo>
                    <a:pt x="189" y="494"/>
                  </a:lnTo>
                  <a:lnTo>
                    <a:pt x="187" y="495"/>
                  </a:lnTo>
                  <a:lnTo>
                    <a:pt x="186" y="495"/>
                  </a:lnTo>
                  <a:lnTo>
                    <a:pt x="185" y="495"/>
                  </a:lnTo>
                  <a:lnTo>
                    <a:pt x="184" y="496"/>
                  </a:lnTo>
                  <a:lnTo>
                    <a:pt x="183" y="496"/>
                  </a:lnTo>
                  <a:lnTo>
                    <a:pt x="182" y="495"/>
                  </a:lnTo>
                  <a:lnTo>
                    <a:pt x="181" y="495"/>
                  </a:lnTo>
                  <a:lnTo>
                    <a:pt x="181" y="494"/>
                  </a:lnTo>
                  <a:lnTo>
                    <a:pt x="181" y="492"/>
                  </a:lnTo>
                  <a:lnTo>
                    <a:pt x="180" y="491"/>
                  </a:lnTo>
                  <a:lnTo>
                    <a:pt x="179" y="491"/>
                  </a:lnTo>
                  <a:lnTo>
                    <a:pt x="178" y="491"/>
                  </a:lnTo>
                  <a:lnTo>
                    <a:pt x="177" y="491"/>
                  </a:lnTo>
                  <a:lnTo>
                    <a:pt x="176" y="492"/>
                  </a:lnTo>
                  <a:lnTo>
                    <a:pt x="175" y="490"/>
                  </a:lnTo>
                  <a:lnTo>
                    <a:pt x="174" y="489"/>
                  </a:lnTo>
                  <a:lnTo>
                    <a:pt x="174" y="488"/>
                  </a:lnTo>
                  <a:lnTo>
                    <a:pt x="173" y="488"/>
                  </a:lnTo>
                  <a:lnTo>
                    <a:pt x="172" y="487"/>
                  </a:lnTo>
                  <a:lnTo>
                    <a:pt x="171" y="487"/>
                  </a:lnTo>
                  <a:lnTo>
                    <a:pt x="172" y="486"/>
                  </a:lnTo>
                  <a:lnTo>
                    <a:pt x="172" y="485"/>
                  </a:lnTo>
                  <a:lnTo>
                    <a:pt x="173" y="485"/>
                  </a:lnTo>
                  <a:lnTo>
                    <a:pt x="173" y="484"/>
                  </a:lnTo>
                  <a:lnTo>
                    <a:pt x="173" y="483"/>
                  </a:lnTo>
                  <a:lnTo>
                    <a:pt x="172" y="483"/>
                  </a:lnTo>
                  <a:lnTo>
                    <a:pt x="170" y="484"/>
                  </a:lnTo>
                  <a:lnTo>
                    <a:pt x="169" y="485"/>
                  </a:lnTo>
                  <a:lnTo>
                    <a:pt x="168" y="486"/>
                  </a:lnTo>
                  <a:lnTo>
                    <a:pt x="166" y="488"/>
                  </a:lnTo>
                  <a:lnTo>
                    <a:pt x="165" y="489"/>
                  </a:lnTo>
                  <a:lnTo>
                    <a:pt x="164" y="490"/>
                  </a:lnTo>
                  <a:lnTo>
                    <a:pt x="163" y="492"/>
                  </a:lnTo>
                  <a:lnTo>
                    <a:pt x="162" y="492"/>
                  </a:lnTo>
                  <a:lnTo>
                    <a:pt x="160" y="493"/>
                  </a:lnTo>
                  <a:lnTo>
                    <a:pt x="159" y="493"/>
                  </a:lnTo>
                  <a:lnTo>
                    <a:pt x="158" y="493"/>
                  </a:lnTo>
                  <a:lnTo>
                    <a:pt x="156" y="494"/>
                  </a:lnTo>
                  <a:lnTo>
                    <a:pt x="154" y="495"/>
                  </a:lnTo>
                  <a:lnTo>
                    <a:pt x="152" y="495"/>
                  </a:lnTo>
                  <a:lnTo>
                    <a:pt x="151" y="496"/>
                  </a:lnTo>
                  <a:lnTo>
                    <a:pt x="150" y="495"/>
                  </a:lnTo>
                  <a:lnTo>
                    <a:pt x="149" y="495"/>
                  </a:lnTo>
                  <a:lnTo>
                    <a:pt x="148" y="495"/>
                  </a:lnTo>
                  <a:lnTo>
                    <a:pt x="147" y="495"/>
                  </a:lnTo>
                  <a:lnTo>
                    <a:pt x="147" y="494"/>
                  </a:lnTo>
                  <a:lnTo>
                    <a:pt x="146" y="493"/>
                  </a:lnTo>
                  <a:lnTo>
                    <a:pt x="146" y="491"/>
                  </a:lnTo>
                  <a:lnTo>
                    <a:pt x="145" y="490"/>
                  </a:lnTo>
                  <a:lnTo>
                    <a:pt x="145" y="489"/>
                  </a:lnTo>
                  <a:lnTo>
                    <a:pt x="145" y="488"/>
                  </a:lnTo>
                  <a:lnTo>
                    <a:pt x="147" y="485"/>
                  </a:lnTo>
                  <a:lnTo>
                    <a:pt x="147" y="484"/>
                  </a:lnTo>
                  <a:lnTo>
                    <a:pt x="146" y="483"/>
                  </a:lnTo>
                  <a:lnTo>
                    <a:pt x="146" y="482"/>
                  </a:lnTo>
                  <a:lnTo>
                    <a:pt x="147" y="482"/>
                  </a:lnTo>
                  <a:lnTo>
                    <a:pt x="148" y="482"/>
                  </a:lnTo>
                  <a:lnTo>
                    <a:pt x="148" y="481"/>
                  </a:lnTo>
                  <a:lnTo>
                    <a:pt x="148" y="480"/>
                  </a:lnTo>
                  <a:lnTo>
                    <a:pt x="149" y="478"/>
                  </a:lnTo>
                  <a:lnTo>
                    <a:pt x="150" y="477"/>
                  </a:lnTo>
                  <a:lnTo>
                    <a:pt x="150" y="463"/>
                  </a:lnTo>
                  <a:lnTo>
                    <a:pt x="152" y="455"/>
                  </a:lnTo>
                  <a:lnTo>
                    <a:pt x="151" y="455"/>
                  </a:lnTo>
                  <a:lnTo>
                    <a:pt x="150" y="455"/>
                  </a:lnTo>
                  <a:lnTo>
                    <a:pt x="149" y="454"/>
                  </a:lnTo>
                  <a:lnTo>
                    <a:pt x="148" y="453"/>
                  </a:lnTo>
                  <a:lnTo>
                    <a:pt x="146" y="452"/>
                  </a:lnTo>
                  <a:lnTo>
                    <a:pt x="145" y="451"/>
                  </a:lnTo>
                  <a:lnTo>
                    <a:pt x="144" y="450"/>
                  </a:lnTo>
                  <a:lnTo>
                    <a:pt x="143" y="448"/>
                  </a:lnTo>
                  <a:lnTo>
                    <a:pt x="142" y="447"/>
                  </a:lnTo>
                  <a:lnTo>
                    <a:pt x="142" y="446"/>
                  </a:lnTo>
                  <a:lnTo>
                    <a:pt x="142" y="444"/>
                  </a:lnTo>
                  <a:lnTo>
                    <a:pt x="140" y="443"/>
                  </a:lnTo>
                  <a:lnTo>
                    <a:pt x="138" y="443"/>
                  </a:lnTo>
                  <a:lnTo>
                    <a:pt x="136" y="443"/>
                  </a:lnTo>
                  <a:lnTo>
                    <a:pt x="135" y="443"/>
                  </a:lnTo>
                  <a:lnTo>
                    <a:pt x="130" y="451"/>
                  </a:lnTo>
                  <a:lnTo>
                    <a:pt x="124" y="455"/>
                  </a:lnTo>
                  <a:lnTo>
                    <a:pt x="122" y="458"/>
                  </a:lnTo>
                  <a:lnTo>
                    <a:pt x="121" y="461"/>
                  </a:lnTo>
                  <a:lnTo>
                    <a:pt x="118" y="464"/>
                  </a:lnTo>
                  <a:lnTo>
                    <a:pt x="117" y="466"/>
                  </a:lnTo>
                  <a:lnTo>
                    <a:pt x="119" y="468"/>
                  </a:lnTo>
                  <a:lnTo>
                    <a:pt x="115" y="476"/>
                  </a:lnTo>
                  <a:lnTo>
                    <a:pt x="114" y="477"/>
                  </a:lnTo>
                  <a:lnTo>
                    <a:pt x="113" y="478"/>
                  </a:lnTo>
                  <a:lnTo>
                    <a:pt x="112" y="479"/>
                  </a:lnTo>
                  <a:lnTo>
                    <a:pt x="112" y="480"/>
                  </a:lnTo>
                  <a:lnTo>
                    <a:pt x="112" y="481"/>
                  </a:lnTo>
                  <a:lnTo>
                    <a:pt x="111" y="482"/>
                  </a:lnTo>
                  <a:lnTo>
                    <a:pt x="111" y="483"/>
                  </a:lnTo>
                  <a:lnTo>
                    <a:pt x="110" y="483"/>
                  </a:lnTo>
                  <a:lnTo>
                    <a:pt x="109" y="484"/>
                  </a:lnTo>
                  <a:lnTo>
                    <a:pt x="109" y="485"/>
                  </a:lnTo>
                  <a:lnTo>
                    <a:pt x="109" y="486"/>
                  </a:lnTo>
                  <a:lnTo>
                    <a:pt x="108" y="487"/>
                  </a:lnTo>
                  <a:lnTo>
                    <a:pt x="108" y="488"/>
                  </a:lnTo>
                  <a:lnTo>
                    <a:pt x="107" y="488"/>
                  </a:lnTo>
                  <a:lnTo>
                    <a:pt x="107" y="489"/>
                  </a:lnTo>
                  <a:lnTo>
                    <a:pt x="106" y="489"/>
                  </a:lnTo>
                  <a:lnTo>
                    <a:pt x="105" y="489"/>
                  </a:lnTo>
                  <a:lnTo>
                    <a:pt x="104" y="489"/>
                  </a:lnTo>
                  <a:lnTo>
                    <a:pt x="104" y="490"/>
                  </a:lnTo>
                  <a:lnTo>
                    <a:pt x="103" y="490"/>
                  </a:lnTo>
                  <a:lnTo>
                    <a:pt x="102" y="490"/>
                  </a:lnTo>
                  <a:lnTo>
                    <a:pt x="102" y="489"/>
                  </a:lnTo>
                  <a:lnTo>
                    <a:pt x="101" y="490"/>
                  </a:lnTo>
                  <a:lnTo>
                    <a:pt x="100" y="490"/>
                  </a:lnTo>
                  <a:lnTo>
                    <a:pt x="99" y="490"/>
                  </a:lnTo>
                  <a:lnTo>
                    <a:pt x="98" y="491"/>
                  </a:lnTo>
                  <a:lnTo>
                    <a:pt x="97" y="491"/>
                  </a:lnTo>
                  <a:lnTo>
                    <a:pt x="97" y="490"/>
                  </a:lnTo>
                  <a:lnTo>
                    <a:pt x="96" y="490"/>
                  </a:lnTo>
                  <a:lnTo>
                    <a:pt x="89" y="493"/>
                  </a:lnTo>
                  <a:lnTo>
                    <a:pt x="86" y="496"/>
                  </a:lnTo>
                  <a:lnTo>
                    <a:pt x="82" y="500"/>
                  </a:lnTo>
                  <a:lnTo>
                    <a:pt x="79" y="507"/>
                  </a:lnTo>
                  <a:lnTo>
                    <a:pt x="55" y="506"/>
                  </a:lnTo>
                  <a:lnTo>
                    <a:pt x="47" y="504"/>
                  </a:lnTo>
                  <a:lnTo>
                    <a:pt x="5" y="491"/>
                  </a:lnTo>
                  <a:lnTo>
                    <a:pt x="4" y="490"/>
                  </a:lnTo>
                  <a:lnTo>
                    <a:pt x="3" y="489"/>
                  </a:lnTo>
                  <a:lnTo>
                    <a:pt x="3" y="488"/>
                  </a:lnTo>
                  <a:lnTo>
                    <a:pt x="2" y="488"/>
                  </a:lnTo>
                  <a:lnTo>
                    <a:pt x="3" y="487"/>
                  </a:lnTo>
                  <a:lnTo>
                    <a:pt x="3" y="486"/>
                  </a:lnTo>
                  <a:lnTo>
                    <a:pt x="1" y="486"/>
                  </a:lnTo>
                  <a:lnTo>
                    <a:pt x="1" y="485"/>
                  </a:lnTo>
                  <a:lnTo>
                    <a:pt x="0" y="485"/>
                  </a:lnTo>
                  <a:lnTo>
                    <a:pt x="1" y="484"/>
                  </a:lnTo>
                  <a:lnTo>
                    <a:pt x="2" y="482"/>
                  </a:lnTo>
                  <a:lnTo>
                    <a:pt x="2" y="481"/>
                  </a:lnTo>
                  <a:lnTo>
                    <a:pt x="3" y="481"/>
                  </a:lnTo>
                  <a:lnTo>
                    <a:pt x="4" y="480"/>
                  </a:lnTo>
                  <a:lnTo>
                    <a:pt x="5" y="479"/>
                  </a:lnTo>
                  <a:lnTo>
                    <a:pt x="5" y="478"/>
                  </a:lnTo>
                  <a:lnTo>
                    <a:pt x="4" y="478"/>
                  </a:lnTo>
                  <a:lnTo>
                    <a:pt x="4" y="477"/>
                  </a:lnTo>
                  <a:lnTo>
                    <a:pt x="7" y="467"/>
                  </a:lnTo>
                  <a:lnTo>
                    <a:pt x="6" y="467"/>
                  </a:lnTo>
                  <a:lnTo>
                    <a:pt x="6" y="466"/>
                  </a:lnTo>
                  <a:lnTo>
                    <a:pt x="6" y="465"/>
                  </a:lnTo>
                  <a:lnTo>
                    <a:pt x="6" y="464"/>
                  </a:lnTo>
                  <a:lnTo>
                    <a:pt x="6" y="463"/>
                  </a:lnTo>
                  <a:lnTo>
                    <a:pt x="6" y="462"/>
                  </a:lnTo>
                  <a:lnTo>
                    <a:pt x="6" y="461"/>
                  </a:lnTo>
                  <a:lnTo>
                    <a:pt x="6" y="460"/>
                  </a:lnTo>
                  <a:lnTo>
                    <a:pt x="6" y="459"/>
                  </a:lnTo>
                  <a:lnTo>
                    <a:pt x="6" y="458"/>
                  </a:lnTo>
                  <a:lnTo>
                    <a:pt x="6" y="457"/>
                  </a:lnTo>
                  <a:lnTo>
                    <a:pt x="6" y="456"/>
                  </a:lnTo>
                  <a:lnTo>
                    <a:pt x="6" y="455"/>
                  </a:lnTo>
                  <a:lnTo>
                    <a:pt x="3" y="448"/>
                  </a:lnTo>
                  <a:lnTo>
                    <a:pt x="4" y="448"/>
                  </a:lnTo>
                  <a:lnTo>
                    <a:pt x="5" y="448"/>
                  </a:lnTo>
                  <a:lnTo>
                    <a:pt x="5" y="447"/>
                  </a:lnTo>
                  <a:lnTo>
                    <a:pt x="6" y="447"/>
                  </a:lnTo>
                  <a:lnTo>
                    <a:pt x="7" y="447"/>
                  </a:lnTo>
                  <a:lnTo>
                    <a:pt x="8" y="447"/>
                  </a:lnTo>
                  <a:lnTo>
                    <a:pt x="9" y="447"/>
                  </a:lnTo>
                  <a:lnTo>
                    <a:pt x="10" y="447"/>
                  </a:lnTo>
                  <a:lnTo>
                    <a:pt x="11" y="447"/>
                  </a:lnTo>
                  <a:lnTo>
                    <a:pt x="11" y="446"/>
                  </a:lnTo>
                  <a:lnTo>
                    <a:pt x="12" y="446"/>
                  </a:lnTo>
                  <a:lnTo>
                    <a:pt x="13" y="446"/>
                  </a:lnTo>
                  <a:lnTo>
                    <a:pt x="14" y="446"/>
                  </a:lnTo>
                  <a:lnTo>
                    <a:pt x="15" y="446"/>
                  </a:lnTo>
                  <a:lnTo>
                    <a:pt x="16" y="446"/>
                  </a:lnTo>
                  <a:lnTo>
                    <a:pt x="17" y="446"/>
                  </a:lnTo>
                  <a:lnTo>
                    <a:pt x="18" y="446"/>
                  </a:lnTo>
                  <a:lnTo>
                    <a:pt x="19" y="446"/>
                  </a:lnTo>
                  <a:lnTo>
                    <a:pt x="19" y="447"/>
                  </a:lnTo>
                  <a:lnTo>
                    <a:pt x="20" y="447"/>
                  </a:lnTo>
                  <a:lnTo>
                    <a:pt x="21" y="447"/>
                  </a:lnTo>
                  <a:lnTo>
                    <a:pt x="22" y="447"/>
                  </a:lnTo>
                  <a:lnTo>
                    <a:pt x="23" y="447"/>
                  </a:lnTo>
                  <a:lnTo>
                    <a:pt x="24" y="447"/>
                  </a:lnTo>
                  <a:lnTo>
                    <a:pt x="25" y="447"/>
                  </a:lnTo>
                  <a:lnTo>
                    <a:pt x="26" y="447"/>
                  </a:lnTo>
                  <a:lnTo>
                    <a:pt x="26" y="448"/>
                  </a:lnTo>
                  <a:lnTo>
                    <a:pt x="27" y="448"/>
                  </a:lnTo>
                  <a:lnTo>
                    <a:pt x="28" y="448"/>
                  </a:lnTo>
                  <a:lnTo>
                    <a:pt x="29" y="448"/>
                  </a:lnTo>
                  <a:lnTo>
                    <a:pt x="30" y="447"/>
                  </a:lnTo>
                  <a:lnTo>
                    <a:pt x="31" y="447"/>
                  </a:lnTo>
                  <a:lnTo>
                    <a:pt x="32" y="447"/>
                  </a:lnTo>
                  <a:lnTo>
                    <a:pt x="33" y="447"/>
                  </a:lnTo>
                  <a:lnTo>
                    <a:pt x="34" y="447"/>
                  </a:lnTo>
                  <a:lnTo>
                    <a:pt x="35" y="447"/>
                  </a:lnTo>
                  <a:lnTo>
                    <a:pt x="36" y="447"/>
                  </a:lnTo>
                  <a:lnTo>
                    <a:pt x="37" y="447"/>
                  </a:lnTo>
                  <a:lnTo>
                    <a:pt x="37" y="446"/>
                  </a:lnTo>
                  <a:lnTo>
                    <a:pt x="38" y="446"/>
                  </a:lnTo>
                  <a:lnTo>
                    <a:pt x="39" y="446"/>
                  </a:lnTo>
                  <a:lnTo>
                    <a:pt x="40" y="446"/>
                  </a:lnTo>
                  <a:lnTo>
                    <a:pt x="41" y="446"/>
                  </a:lnTo>
                  <a:lnTo>
                    <a:pt x="42" y="446"/>
                  </a:lnTo>
                  <a:lnTo>
                    <a:pt x="43" y="446"/>
                  </a:lnTo>
                  <a:lnTo>
                    <a:pt x="44" y="446"/>
                  </a:lnTo>
                  <a:lnTo>
                    <a:pt x="44" y="445"/>
                  </a:lnTo>
                  <a:lnTo>
                    <a:pt x="45" y="445"/>
                  </a:lnTo>
                  <a:lnTo>
                    <a:pt x="46" y="445"/>
                  </a:lnTo>
                  <a:lnTo>
                    <a:pt x="46" y="446"/>
                  </a:lnTo>
                  <a:lnTo>
                    <a:pt x="47" y="446"/>
                  </a:lnTo>
                  <a:lnTo>
                    <a:pt x="48" y="446"/>
                  </a:lnTo>
                  <a:lnTo>
                    <a:pt x="49" y="446"/>
                  </a:lnTo>
                  <a:lnTo>
                    <a:pt x="50" y="446"/>
                  </a:lnTo>
                  <a:lnTo>
                    <a:pt x="51" y="446"/>
                  </a:lnTo>
                  <a:lnTo>
                    <a:pt x="51" y="447"/>
                  </a:lnTo>
                  <a:lnTo>
                    <a:pt x="52" y="447"/>
                  </a:lnTo>
                  <a:lnTo>
                    <a:pt x="53" y="447"/>
                  </a:lnTo>
                  <a:lnTo>
                    <a:pt x="54" y="447"/>
                  </a:lnTo>
                  <a:lnTo>
                    <a:pt x="55" y="446"/>
                  </a:lnTo>
                  <a:lnTo>
                    <a:pt x="56" y="446"/>
                  </a:lnTo>
                  <a:lnTo>
                    <a:pt x="57" y="446"/>
                  </a:lnTo>
                  <a:lnTo>
                    <a:pt x="58" y="446"/>
                  </a:lnTo>
                  <a:lnTo>
                    <a:pt x="59" y="446"/>
                  </a:lnTo>
                  <a:lnTo>
                    <a:pt x="60" y="446"/>
                  </a:lnTo>
                  <a:lnTo>
                    <a:pt x="61" y="446"/>
                  </a:lnTo>
                  <a:lnTo>
                    <a:pt x="61" y="447"/>
                  </a:lnTo>
                  <a:lnTo>
                    <a:pt x="62" y="447"/>
                  </a:lnTo>
                  <a:lnTo>
                    <a:pt x="62" y="446"/>
                  </a:lnTo>
                  <a:lnTo>
                    <a:pt x="63" y="445"/>
                  </a:lnTo>
                  <a:lnTo>
                    <a:pt x="64" y="444"/>
                  </a:lnTo>
                  <a:lnTo>
                    <a:pt x="65" y="443"/>
                  </a:lnTo>
                  <a:lnTo>
                    <a:pt x="66" y="443"/>
                  </a:lnTo>
                  <a:lnTo>
                    <a:pt x="67" y="442"/>
                  </a:lnTo>
                  <a:lnTo>
                    <a:pt x="68" y="442"/>
                  </a:lnTo>
                  <a:lnTo>
                    <a:pt x="68" y="441"/>
                  </a:lnTo>
                  <a:lnTo>
                    <a:pt x="69" y="441"/>
                  </a:lnTo>
                  <a:lnTo>
                    <a:pt x="70" y="441"/>
                  </a:lnTo>
                  <a:lnTo>
                    <a:pt x="71" y="441"/>
                  </a:lnTo>
                  <a:lnTo>
                    <a:pt x="71" y="442"/>
                  </a:lnTo>
                  <a:lnTo>
                    <a:pt x="72" y="442"/>
                  </a:lnTo>
                  <a:lnTo>
                    <a:pt x="73" y="442"/>
                  </a:lnTo>
                  <a:lnTo>
                    <a:pt x="75" y="441"/>
                  </a:lnTo>
                  <a:lnTo>
                    <a:pt x="76" y="441"/>
                  </a:lnTo>
                  <a:lnTo>
                    <a:pt x="76" y="440"/>
                  </a:lnTo>
                  <a:lnTo>
                    <a:pt x="77" y="440"/>
                  </a:lnTo>
                  <a:lnTo>
                    <a:pt x="78" y="440"/>
                  </a:lnTo>
                  <a:lnTo>
                    <a:pt x="79" y="439"/>
                  </a:lnTo>
                  <a:lnTo>
                    <a:pt x="79" y="438"/>
                  </a:lnTo>
                  <a:lnTo>
                    <a:pt x="80" y="438"/>
                  </a:lnTo>
                  <a:lnTo>
                    <a:pt x="81" y="437"/>
                  </a:lnTo>
                  <a:lnTo>
                    <a:pt x="82" y="437"/>
                  </a:lnTo>
                  <a:lnTo>
                    <a:pt x="83" y="437"/>
                  </a:lnTo>
                  <a:lnTo>
                    <a:pt x="84" y="437"/>
                  </a:lnTo>
                  <a:lnTo>
                    <a:pt x="85" y="437"/>
                  </a:lnTo>
                  <a:lnTo>
                    <a:pt x="86" y="436"/>
                  </a:lnTo>
                  <a:lnTo>
                    <a:pt x="87" y="436"/>
                  </a:lnTo>
                  <a:lnTo>
                    <a:pt x="88" y="436"/>
                  </a:lnTo>
                  <a:lnTo>
                    <a:pt x="89" y="436"/>
                  </a:lnTo>
                  <a:lnTo>
                    <a:pt x="90" y="436"/>
                  </a:lnTo>
                  <a:lnTo>
                    <a:pt x="94" y="429"/>
                  </a:lnTo>
                  <a:lnTo>
                    <a:pt x="93" y="429"/>
                  </a:lnTo>
                  <a:lnTo>
                    <a:pt x="92" y="429"/>
                  </a:lnTo>
                  <a:lnTo>
                    <a:pt x="91" y="429"/>
                  </a:lnTo>
                  <a:lnTo>
                    <a:pt x="91" y="428"/>
                  </a:lnTo>
                  <a:lnTo>
                    <a:pt x="90" y="428"/>
                  </a:lnTo>
                  <a:lnTo>
                    <a:pt x="89" y="428"/>
                  </a:lnTo>
                  <a:lnTo>
                    <a:pt x="88" y="427"/>
                  </a:lnTo>
                  <a:lnTo>
                    <a:pt x="88" y="426"/>
                  </a:lnTo>
                  <a:lnTo>
                    <a:pt x="88" y="425"/>
                  </a:lnTo>
                  <a:lnTo>
                    <a:pt x="88" y="424"/>
                  </a:lnTo>
                  <a:lnTo>
                    <a:pt x="89" y="424"/>
                  </a:lnTo>
                  <a:lnTo>
                    <a:pt x="88" y="424"/>
                  </a:lnTo>
                  <a:lnTo>
                    <a:pt x="88" y="423"/>
                  </a:lnTo>
                  <a:lnTo>
                    <a:pt x="87" y="423"/>
                  </a:lnTo>
                  <a:lnTo>
                    <a:pt x="87" y="422"/>
                  </a:lnTo>
                  <a:lnTo>
                    <a:pt x="88" y="422"/>
                  </a:lnTo>
                  <a:lnTo>
                    <a:pt x="87" y="422"/>
                  </a:lnTo>
                  <a:lnTo>
                    <a:pt x="87" y="421"/>
                  </a:lnTo>
                  <a:lnTo>
                    <a:pt x="88" y="421"/>
                  </a:lnTo>
                  <a:lnTo>
                    <a:pt x="88" y="420"/>
                  </a:lnTo>
                  <a:lnTo>
                    <a:pt x="89" y="419"/>
                  </a:lnTo>
                  <a:lnTo>
                    <a:pt x="89" y="418"/>
                  </a:lnTo>
                  <a:lnTo>
                    <a:pt x="88" y="417"/>
                  </a:lnTo>
                  <a:lnTo>
                    <a:pt x="88" y="416"/>
                  </a:lnTo>
                  <a:lnTo>
                    <a:pt x="88" y="415"/>
                  </a:lnTo>
                  <a:lnTo>
                    <a:pt x="88" y="414"/>
                  </a:lnTo>
                  <a:lnTo>
                    <a:pt x="88" y="413"/>
                  </a:lnTo>
                  <a:lnTo>
                    <a:pt x="88" y="412"/>
                  </a:lnTo>
                  <a:lnTo>
                    <a:pt x="87" y="412"/>
                  </a:lnTo>
                  <a:lnTo>
                    <a:pt x="88" y="412"/>
                  </a:lnTo>
                  <a:lnTo>
                    <a:pt x="89" y="412"/>
                  </a:lnTo>
                  <a:lnTo>
                    <a:pt x="90" y="411"/>
                  </a:lnTo>
                  <a:lnTo>
                    <a:pt x="91" y="411"/>
                  </a:lnTo>
                  <a:lnTo>
                    <a:pt x="93" y="411"/>
                  </a:lnTo>
                  <a:lnTo>
                    <a:pt x="93" y="410"/>
                  </a:lnTo>
                  <a:lnTo>
                    <a:pt x="93" y="409"/>
                  </a:lnTo>
                  <a:lnTo>
                    <a:pt x="93" y="408"/>
                  </a:lnTo>
                  <a:lnTo>
                    <a:pt x="96" y="406"/>
                  </a:lnTo>
                  <a:lnTo>
                    <a:pt x="97" y="405"/>
                  </a:lnTo>
                  <a:lnTo>
                    <a:pt x="98" y="404"/>
                  </a:lnTo>
                  <a:lnTo>
                    <a:pt x="99" y="404"/>
                  </a:lnTo>
                  <a:lnTo>
                    <a:pt x="100" y="403"/>
                  </a:lnTo>
                  <a:lnTo>
                    <a:pt x="101" y="403"/>
                  </a:lnTo>
                  <a:lnTo>
                    <a:pt x="101" y="402"/>
                  </a:lnTo>
                  <a:lnTo>
                    <a:pt x="101" y="401"/>
                  </a:lnTo>
                  <a:lnTo>
                    <a:pt x="102" y="401"/>
                  </a:lnTo>
                  <a:lnTo>
                    <a:pt x="102" y="400"/>
                  </a:lnTo>
                  <a:lnTo>
                    <a:pt x="103" y="400"/>
                  </a:lnTo>
                  <a:lnTo>
                    <a:pt x="104" y="400"/>
                  </a:lnTo>
                  <a:lnTo>
                    <a:pt x="104" y="391"/>
                  </a:lnTo>
                  <a:lnTo>
                    <a:pt x="105" y="386"/>
                  </a:lnTo>
                  <a:lnTo>
                    <a:pt x="107" y="382"/>
                  </a:lnTo>
                  <a:lnTo>
                    <a:pt x="115" y="375"/>
                  </a:lnTo>
                  <a:lnTo>
                    <a:pt x="116" y="370"/>
                  </a:lnTo>
                  <a:lnTo>
                    <a:pt x="118" y="365"/>
                  </a:lnTo>
                  <a:lnTo>
                    <a:pt x="123" y="367"/>
                  </a:lnTo>
                  <a:lnTo>
                    <a:pt x="123" y="368"/>
                  </a:lnTo>
                  <a:lnTo>
                    <a:pt x="124" y="367"/>
                  </a:lnTo>
                  <a:lnTo>
                    <a:pt x="125" y="367"/>
                  </a:lnTo>
                  <a:lnTo>
                    <a:pt x="125" y="368"/>
                  </a:lnTo>
                  <a:lnTo>
                    <a:pt x="126" y="368"/>
                  </a:lnTo>
                  <a:lnTo>
                    <a:pt x="127" y="369"/>
                  </a:lnTo>
                  <a:lnTo>
                    <a:pt x="128" y="369"/>
                  </a:lnTo>
                  <a:lnTo>
                    <a:pt x="128" y="370"/>
                  </a:lnTo>
                  <a:lnTo>
                    <a:pt x="129" y="370"/>
                  </a:lnTo>
                  <a:lnTo>
                    <a:pt x="130" y="370"/>
                  </a:lnTo>
                  <a:lnTo>
                    <a:pt x="131" y="370"/>
                  </a:lnTo>
                  <a:lnTo>
                    <a:pt x="132" y="370"/>
                  </a:lnTo>
                  <a:lnTo>
                    <a:pt x="132" y="371"/>
                  </a:lnTo>
                  <a:lnTo>
                    <a:pt x="133" y="371"/>
                  </a:lnTo>
                  <a:lnTo>
                    <a:pt x="133" y="370"/>
                  </a:lnTo>
                  <a:lnTo>
                    <a:pt x="134" y="370"/>
                  </a:lnTo>
                  <a:lnTo>
                    <a:pt x="134" y="369"/>
                  </a:lnTo>
                  <a:lnTo>
                    <a:pt x="136" y="367"/>
                  </a:lnTo>
                  <a:lnTo>
                    <a:pt x="136" y="366"/>
                  </a:lnTo>
                  <a:lnTo>
                    <a:pt x="135" y="366"/>
                  </a:lnTo>
                  <a:lnTo>
                    <a:pt x="135" y="365"/>
                  </a:lnTo>
                  <a:lnTo>
                    <a:pt x="135" y="364"/>
                  </a:lnTo>
                  <a:lnTo>
                    <a:pt x="135" y="363"/>
                  </a:lnTo>
                  <a:lnTo>
                    <a:pt x="135" y="362"/>
                  </a:lnTo>
                  <a:lnTo>
                    <a:pt x="135" y="361"/>
                  </a:lnTo>
                  <a:lnTo>
                    <a:pt x="135" y="360"/>
                  </a:lnTo>
                  <a:lnTo>
                    <a:pt x="136" y="360"/>
                  </a:lnTo>
                  <a:lnTo>
                    <a:pt x="137" y="359"/>
                  </a:lnTo>
                  <a:lnTo>
                    <a:pt x="137" y="358"/>
                  </a:lnTo>
                  <a:lnTo>
                    <a:pt x="143" y="351"/>
                  </a:lnTo>
                  <a:lnTo>
                    <a:pt x="151" y="349"/>
                  </a:lnTo>
                  <a:lnTo>
                    <a:pt x="150" y="349"/>
                  </a:lnTo>
                  <a:lnTo>
                    <a:pt x="149" y="348"/>
                  </a:lnTo>
                  <a:lnTo>
                    <a:pt x="149" y="347"/>
                  </a:lnTo>
                  <a:lnTo>
                    <a:pt x="148" y="347"/>
                  </a:lnTo>
                  <a:lnTo>
                    <a:pt x="148" y="346"/>
                  </a:lnTo>
                  <a:lnTo>
                    <a:pt x="148" y="345"/>
                  </a:lnTo>
                  <a:lnTo>
                    <a:pt x="148" y="344"/>
                  </a:lnTo>
                  <a:lnTo>
                    <a:pt x="148" y="343"/>
                  </a:lnTo>
                  <a:lnTo>
                    <a:pt x="148" y="342"/>
                  </a:lnTo>
                  <a:lnTo>
                    <a:pt x="149" y="342"/>
                  </a:lnTo>
                  <a:lnTo>
                    <a:pt x="149" y="341"/>
                  </a:lnTo>
                  <a:lnTo>
                    <a:pt x="150" y="341"/>
                  </a:lnTo>
                  <a:lnTo>
                    <a:pt x="150" y="340"/>
                  </a:lnTo>
                  <a:lnTo>
                    <a:pt x="151" y="340"/>
                  </a:lnTo>
                  <a:lnTo>
                    <a:pt x="155" y="338"/>
                  </a:lnTo>
                  <a:lnTo>
                    <a:pt x="161" y="341"/>
                  </a:lnTo>
                  <a:lnTo>
                    <a:pt x="162" y="341"/>
                  </a:lnTo>
                  <a:lnTo>
                    <a:pt x="163" y="341"/>
                  </a:lnTo>
                  <a:lnTo>
                    <a:pt x="164" y="341"/>
                  </a:lnTo>
                  <a:lnTo>
                    <a:pt x="164" y="342"/>
                  </a:lnTo>
                  <a:lnTo>
                    <a:pt x="165" y="342"/>
                  </a:lnTo>
                  <a:lnTo>
                    <a:pt x="165" y="343"/>
                  </a:lnTo>
                  <a:lnTo>
                    <a:pt x="166" y="342"/>
                  </a:lnTo>
                  <a:lnTo>
                    <a:pt x="167" y="342"/>
                  </a:lnTo>
                  <a:lnTo>
                    <a:pt x="168" y="342"/>
                  </a:lnTo>
                  <a:lnTo>
                    <a:pt x="169" y="341"/>
                  </a:lnTo>
                  <a:lnTo>
                    <a:pt x="170" y="341"/>
                  </a:lnTo>
                  <a:lnTo>
                    <a:pt x="170" y="342"/>
                  </a:lnTo>
                  <a:lnTo>
                    <a:pt x="177" y="339"/>
                  </a:lnTo>
                  <a:lnTo>
                    <a:pt x="183" y="332"/>
                  </a:lnTo>
                  <a:lnTo>
                    <a:pt x="187" y="331"/>
                  </a:lnTo>
                  <a:lnTo>
                    <a:pt x="189" y="323"/>
                  </a:lnTo>
                  <a:lnTo>
                    <a:pt x="191" y="318"/>
                  </a:lnTo>
                  <a:lnTo>
                    <a:pt x="194" y="316"/>
                  </a:lnTo>
                  <a:lnTo>
                    <a:pt x="195" y="313"/>
                  </a:lnTo>
                  <a:lnTo>
                    <a:pt x="194" y="312"/>
                  </a:lnTo>
                  <a:lnTo>
                    <a:pt x="194" y="311"/>
                  </a:lnTo>
                  <a:lnTo>
                    <a:pt x="193" y="311"/>
                  </a:lnTo>
                  <a:lnTo>
                    <a:pt x="193" y="310"/>
                  </a:lnTo>
                  <a:lnTo>
                    <a:pt x="194" y="310"/>
                  </a:lnTo>
                  <a:lnTo>
                    <a:pt x="194" y="309"/>
                  </a:lnTo>
                  <a:lnTo>
                    <a:pt x="194" y="308"/>
                  </a:lnTo>
                  <a:lnTo>
                    <a:pt x="201" y="308"/>
                  </a:lnTo>
                  <a:lnTo>
                    <a:pt x="204" y="307"/>
                  </a:lnTo>
                  <a:lnTo>
                    <a:pt x="207" y="301"/>
                  </a:lnTo>
                  <a:lnTo>
                    <a:pt x="206" y="296"/>
                  </a:lnTo>
                  <a:lnTo>
                    <a:pt x="207" y="295"/>
                  </a:lnTo>
                  <a:lnTo>
                    <a:pt x="208" y="295"/>
                  </a:lnTo>
                  <a:lnTo>
                    <a:pt x="208" y="294"/>
                  </a:lnTo>
                  <a:lnTo>
                    <a:pt x="209" y="294"/>
                  </a:lnTo>
                  <a:lnTo>
                    <a:pt x="209" y="293"/>
                  </a:lnTo>
                  <a:lnTo>
                    <a:pt x="210" y="293"/>
                  </a:lnTo>
                  <a:lnTo>
                    <a:pt x="210" y="292"/>
                  </a:lnTo>
                  <a:lnTo>
                    <a:pt x="211" y="291"/>
                  </a:lnTo>
                  <a:lnTo>
                    <a:pt x="211" y="290"/>
                  </a:lnTo>
                  <a:lnTo>
                    <a:pt x="211" y="289"/>
                  </a:lnTo>
                  <a:lnTo>
                    <a:pt x="211" y="288"/>
                  </a:lnTo>
                  <a:lnTo>
                    <a:pt x="212" y="287"/>
                  </a:lnTo>
                  <a:lnTo>
                    <a:pt x="213" y="287"/>
                  </a:lnTo>
                  <a:lnTo>
                    <a:pt x="214" y="284"/>
                  </a:lnTo>
                  <a:lnTo>
                    <a:pt x="214" y="283"/>
                  </a:lnTo>
                  <a:lnTo>
                    <a:pt x="214" y="282"/>
                  </a:lnTo>
                  <a:lnTo>
                    <a:pt x="214" y="281"/>
                  </a:lnTo>
                  <a:lnTo>
                    <a:pt x="214" y="280"/>
                  </a:lnTo>
                  <a:lnTo>
                    <a:pt x="214" y="279"/>
                  </a:lnTo>
                  <a:lnTo>
                    <a:pt x="215" y="279"/>
                  </a:lnTo>
                  <a:lnTo>
                    <a:pt x="216" y="278"/>
                  </a:lnTo>
                  <a:lnTo>
                    <a:pt x="217" y="278"/>
                  </a:lnTo>
                  <a:lnTo>
                    <a:pt x="218" y="278"/>
                  </a:lnTo>
                  <a:lnTo>
                    <a:pt x="218" y="277"/>
                  </a:lnTo>
                  <a:lnTo>
                    <a:pt x="218" y="276"/>
                  </a:lnTo>
                  <a:lnTo>
                    <a:pt x="218" y="275"/>
                  </a:lnTo>
                  <a:lnTo>
                    <a:pt x="217" y="275"/>
                  </a:lnTo>
                  <a:lnTo>
                    <a:pt x="217" y="274"/>
                  </a:lnTo>
                  <a:lnTo>
                    <a:pt x="217" y="273"/>
                  </a:lnTo>
                  <a:lnTo>
                    <a:pt x="216" y="273"/>
                  </a:lnTo>
                  <a:lnTo>
                    <a:pt x="216" y="272"/>
                  </a:lnTo>
                  <a:lnTo>
                    <a:pt x="216" y="271"/>
                  </a:lnTo>
                  <a:lnTo>
                    <a:pt x="217" y="271"/>
                  </a:lnTo>
                  <a:lnTo>
                    <a:pt x="217" y="270"/>
                  </a:lnTo>
                  <a:lnTo>
                    <a:pt x="219" y="270"/>
                  </a:lnTo>
                  <a:lnTo>
                    <a:pt x="220" y="269"/>
                  </a:lnTo>
                  <a:lnTo>
                    <a:pt x="221" y="269"/>
                  </a:lnTo>
                  <a:lnTo>
                    <a:pt x="222" y="269"/>
                  </a:lnTo>
                  <a:lnTo>
                    <a:pt x="222" y="268"/>
                  </a:lnTo>
                  <a:lnTo>
                    <a:pt x="222" y="267"/>
                  </a:lnTo>
                  <a:lnTo>
                    <a:pt x="223" y="266"/>
                  </a:lnTo>
                  <a:lnTo>
                    <a:pt x="224" y="266"/>
                  </a:lnTo>
                  <a:lnTo>
                    <a:pt x="225" y="266"/>
                  </a:lnTo>
                  <a:lnTo>
                    <a:pt x="225" y="265"/>
                  </a:lnTo>
                  <a:lnTo>
                    <a:pt x="227" y="266"/>
                  </a:lnTo>
                  <a:lnTo>
                    <a:pt x="228" y="266"/>
                  </a:lnTo>
                  <a:lnTo>
                    <a:pt x="228" y="267"/>
                  </a:lnTo>
                  <a:lnTo>
                    <a:pt x="229" y="267"/>
                  </a:lnTo>
                  <a:lnTo>
                    <a:pt x="229" y="268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0" y="266"/>
                  </a:lnTo>
                  <a:lnTo>
                    <a:pt x="231" y="265"/>
                  </a:lnTo>
                  <a:lnTo>
                    <a:pt x="232" y="264"/>
                  </a:lnTo>
                  <a:lnTo>
                    <a:pt x="234" y="264"/>
                  </a:lnTo>
                  <a:lnTo>
                    <a:pt x="235" y="263"/>
                  </a:lnTo>
                  <a:lnTo>
                    <a:pt x="235" y="262"/>
                  </a:lnTo>
                  <a:lnTo>
                    <a:pt x="235" y="261"/>
                  </a:lnTo>
                  <a:lnTo>
                    <a:pt x="235" y="260"/>
                  </a:lnTo>
                  <a:lnTo>
                    <a:pt x="234" y="260"/>
                  </a:lnTo>
                  <a:lnTo>
                    <a:pt x="235" y="259"/>
                  </a:lnTo>
                  <a:lnTo>
                    <a:pt x="235" y="258"/>
                  </a:lnTo>
                  <a:lnTo>
                    <a:pt x="236" y="257"/>
                  </a:lnTo>
                  <a:lnTo>
                    <a:pt x="237" y="256"/>
                  </a:lnTo>
                  <a:lnTo>
                    <a:pt x="238" y="256"/>
                  </a:lnTo>
                  <a:lnTo>
                    <a:pt x="239" y="256"/>
                  </a:lnTo>
                  <a:lnTo>
                    <a:pt x="240" y="256"/>
                  </a:lnTo>
                  <a:lnTo>
                    <a:pt x="240" y="255"/>
                  </a:lnTo>
                  <a:lnTo>
                    <a:pt x="241" y="255"/>
                  </a:lnTo>
                  <a:lnTo>
                    <a:pt x="241" y="254"/>
                  </a:lnTo>
                  <a:lnTo>
                    <a:pt x="242" y="254"/>
                  </a:lnTo>
                  <a:lnTo>
                    <a:pt x="242" y="253"/>
                  </a:lnTo>
                  <a:lnTo>
                    <a:pt x="242" y="252"/>
                  </a:lnTo>
                  <a:lnTo>
                    <a:pt x="242" y="251"/>
                  </a:lnTo>
                  <a:lnTo>
                    <a:pt x="243" y="251"/>
                  </a:lnTo>
                  <a:lnTo>
                    <a:pt x="243" y="250"/>
                  </a:lnTo>
                  <a:lnTo>
                    <a:pt x="242" y="249"/>
                  </a:lnTo>
                  <a:lnTo>
                    <a:pt x="242" y="248"/>
                  </a:lnTo>
                  <a:lnTo>
                    <a:pt x="243" y="247"/>
                  </a:lnTo>
                  <a:lnTo>
                    <a:pt x="243" y="246"/>
                  </a:lnTo>
                  <a:lnTo>
                    <a:pt x="243" y="245"/>
                  </a:lnTo>
                  <a:lnTo>
                    <a:pt x="244" y="244"/>
                  </a:lnTo>
                  <a:lnTo>
                    <a:pt x="244" y="243"/>
                  </a:lnTo>
                  <a:lnTo>
                    <a:pt x="245" y="243"/>
                  </a:lnTo>
                  <a:lnTo>
                    <a:pt x="245" y="242"/>
                  </a:lnTo>
                  <a:lnTo>
                    <a:pt x="246" y="242"/>
                  </a:lnTo>
                  <a:lnTo>
                    <a:pt x="246" y="241"/>
                  </a:lnTo>
                  <a:lnTo>
                    <a:pt x="247" y="241"/>
                  </a:lnTo>
                  <a:lnTo>
                    <a:pt x="248" y="241"/>
                  </a:lnTo>
                  <a:lnTo>
                    <a:pt x="249" y="241"/>
                  </a:lnTo>
                  <a:lnTo>
                    <a:pt x="250" y="242"/>
                  </a:lnTo>
                  <a:lnTo>
                    <a:pt x="250" y="243"/>
                  </a:lnTo>
                  <a:lnTo>
                    <a:pt x="250" y="244"/>
                  </a:lnTo>
                  <a:lnTo>
                    <a:pt x="251" y="244"/>
                  </a:lnTo>
                  <a:lnTo>
                    <a:pt x="251" y="245"/>
                  </a:lnTo>
                  <a:lnTo>
                    <a:pt x="252" y="245"/>
                  </a:lnTo>
                  <a:lnTo>
                    <a:pt x="253" y="245"/>
                  </a:lnTo>
                  <a:lnTo>
                    <a:pt x="253" y="244"/>
                  </a:lnTo>
                  <a:lnTo>
                    <a:pt x="253" y="243"/>
                  </a:lnTo>
                  <a:lnTo>
                    <a:pt x="254" y="243"/>
                  </a:lnTo>
                  <a:lnTo>
                    <a:pt x="254" y="242"/>
                  </a:lnTo>
                  <a:lnTo>
                    <a:pt x="254" y="241"/>
                  </a:lnTo>
                  <a:lnTo>
                    <a:pt x="255" y="241"/>
                  </a:lnTo>
                  <a:lnTo>
                    <a:pt x="255" y="240"/>
                  </a:lnTo>
                  <a:lnTo>
                    <a:pt x="255" y="239"/>
                  </a:lnTo>
                  <a:lnTo>
                    <a:pt x="256" y="239"/>
                  </a:lnTo>
                  <a:lnTo>
                    <a:pt x="256" y="238"/>
                  </a:lnTo>
                  <a:lnTo>
                    <a:pt x="257" y="238"/>
                  </a:lnTo>
                  <a:lnTo>
                    <a:pt x="257" y="237"/>
                  </a:lnTo>
                  <a:lnTo>
                    <a:pt x="258" y="237"/>
                  </a:lnTo>
                  <a:lnTo>
                    <a:pt x="258" y="236"/>
                  </a:lnTo>
                  <a:lnTo>
                    <a:pt x="259" y="236"/>
                  </a:lnTo>
                  <a:lnTo>
                    <a:pt x="260" y="236"/>
                  </a:lnTo>
                  <a:lnTo>
                    <a:pt x="260" y="235"/>
                  </a:lnTo>
                  <a:lnTo>
                    <a:pt x="260" y="234"/>
                  </a:lnTo>
                  <a:lnTo>
                    <a:pt x="260" y="233"/>
                  </a:lnTo>
                  <a:lnTo>
                    <a:pt x="261" y="232"/>
                  </a:lnTo>
                  <a:lnTo>
                    <a:pt x="256" y="228"/>
                  </a:lnTo>
                  <a:lnTo>
                    <a:pt x="251" y="225"/>
                  </a:lnTo>
                  <a:lnTo>
                    <a:pt x="250" y="225"/>
                  </a:lnTo>
                  <a:lnTo>
                    <a:pt x="249" y="225"/>
                  </a:lnTo>
                  <a:lnTo>
                    <a:pt x="249" y="226"/>
                  </a:lnTo>
                  <a:lnTo>
                    <a:pt x="249" y="225"/>
                  </a:lnTo>
                  <a:lnTo>
                    <a:pt x="247" y="225"/>
                  </a:lnTo>
                  <a:lnTo>
                    <a:pt x="246" y="224"/>
                  </a:lnTo>
                  <a:lnTo>
                    <a:pt x="246" y="225"/>
                  </a:lnTo>
                  <a:lnTo>
                    <a:pt x="246" y="224"/>
                  </a:lnTo>
                  <a:lnTo>
                    <a:pt x="245" y="224"/>
                  </a:lnTo>
                  <a:lnTo>
                    <a:pt x="245" y="223"/>
                  </a:lnTo>
                  <a:lnTo>
                    <a:pt x="245" y="222"/>
                  </a:lnTo>
                  <a:lnTo>
                    <a:pt x="244" y="222"/>
                  </a:lnTo>
                  <a:lnTo>
                    <a:pt x="243" y="222"/>
                  </a:lnTo>
                  <a:lnTo>
                    <a:pt x="242" y="222"/>
                  </a:lnTo>
                  <a:lnTo>
                    <a:pt x="241" y="222"/>
                  </a:lnTo>
                  <a:lnTo>
                    <a:pt x="240" y="223"/>
                  </a:lnTo>
                  <a:lnTo>
                    <a:pt x="240" y="222"/>
                  </a:lnTo>
                  <a:lnTo>
                    <a:pt x="239" y="222"/>
                  </a:lnTo>
                  <a:lnTo>
                    <a:pt x="237" y="221"/>
                  </a:lnTo>
                  <a:lnTo>
                    <a:pt x="236" y="221"/>
                  </a:lnTo>
                  <a:lnTo>
                    <a:pt x="235" y="220"/>
                  </a:lnTo>
                  <a:lnTo>
                    <a:pt x="234" y="220"/>
                  </a:lnTo>
                  <a:lnTo>
                    <a:pt x="233" y="219"/>
                  </a:lnTo>
                  <a:lnTo>
                    <a:pt x="218" y="206"/>
                  </a:lnTo>
                  <a:lnTo>
                    <a:pt x="218" y="205"/>
                  </a:lnTo>
                  <a:lnTo>
                    <a:pt x="217" y="205"/>
                  </a:lnTo>
                  <a:lnTo>
                    <a:pt x="216" y="204"/>
                  </a:lnTo>
                  <a:lnTo>
                    <a:pt x="215" y="204"/>
                  </a:lnTo>
                  <a:lnTo>
                    <a:pt x="214" y="203"/>
                  </a:lnTo>
                  <a:lnTo>
                    <a:pt x="214" y="202"/>
                  </a:lnTo>
                  <a:lnTo>
                    <a:pt x="213" y="201"/>
                  </a:lnTo>
                  <a:lnTo>
                    <a:pt x="213" y="200"/>
                  </a:lnTo>
                  <a:lnTo>
                    <a:pt x="213" y="199"/>
                  </a:lnTo>
                  <a:lnTo>
                    <a:pt x="212" y="198"/>
                  </a:lnTo>
                  <a:lnTo>
                    <a:pt x="212" y="197"/>
                  </a:lnTo>
                  <a:lnTo>
                    <a:pt x="211" y="197"/>
                  </a:lnTo>
                  <a:lnTo>
                    <a:pt x="209" y="195"/>
                  </a:lnTo>
                  <a:lnTo>
                    <a:pt x="208" y="194"/>
                  </a:lnTo>
                  <a:lnTo>
                    <a:pt x="207" y="193"/>
                  </a:lnTo>
                  <a:lnTo>
                    <a:pt x="206" y="193"/>
                  </a:lnTo>
                  <a:lnTo>
                    <a:pt x="205" y="192"/>
                  </a:lnTo>
                  <a:lnTo>
                    <a:pt x="219" y="183"/>
                  </a:lnTo>
                  <a:lnTo>
                    <a:pt x="222" y="178"/>
                  </a:lnTo>
                  <a:lnTo>
                    <a:pt x="222" y="177"/>
                  </a:lnTo>
                  <a:lnTo>
                    <a:pt x="221" y="175"/>
                  </a:lnTo>
                  <a:lnTo>
                    <a:pt x="220" y="175"/>
                  </a:lnTo>
                  <a:lnTo>
                    <a:pt x="220" y="173"/>
                  </a:lnTo>
                  <a:lnTo>
                    <a:pt x="219" y="172"/>
                  </a:lnTo>
                  <a:lnTo>
                    <a:pt x="218" y="171"/>
                  </a:lnTo>
                  <a:lnTo>
                    <a:pt x="218" y="170"/>
                  </a:lnTo>
                  <a:lnTo>
                    <a:pt x="218" y="169"/>
                  </a:lnTo>
                  <a:lnTo>
                    <a:pt x="217" y="169"/>
                  </a:lnTo>
                  <a:lnTo>
                    <a:pt x="216" y="169"/>
                  </a:lnTo>
                  <a:lnTo>
                    <a:pt x="215" y="168"/>
                  </a:lnTo>
                  <a:lnTo>
                    <a:pt x="215" y="167"/>
                  </a:lnTo>
                  <a:lnTo>
                    <a:pt x="214" y="166"/>
                  </a:lnTo>
                  <a:lnTo>
                    <a:pt x="213" y="166"/>
                  </a:lnTo>
                  <a:lnTo>
                    <a:pt x="213" y="165"/>
                  </a:lnTo>
                  <a:lnTo>
                    <a:pt x="212" y="165"/>
                  </a:lnTo>
                  <a:lnTo>
                    <a:pt x="211" y="164"/>
                  </a:lnTo>
                  <a:lnTo>
                    <a:pt x="211" y="163"/>
                  </a:lnTo>
                  <a:lnTo>
                    <a:pt x="210" y="163"/>
                  </a:lnTo>
                  <a:lnTo>
                    <a:pt x="210" y="162"/>
                  </a:lnTo>
                  <a:lnTo>
                    <a:pt x="209" y="161"/>
                  </a:lnTo>
                  <a:lnTo>
                    <a:pt x="208" y="161"/>
                  </a:lnTo>
                  <a:lnTo>
                    <a:pt x="208" y="160"/>
                  </a:lnTo>
                  <a:lnTo>
                    <a:pt x="208" y="159"/>
                  </a:lnTo>
                  <a:lnTo>
                    <a:pt x="207" y="159"/>
                  </a:lnTo>
                  <a:lnTo>
                    <a:pt x="205" y="155"/>
                  </a:lnTo>
                  <a:lnTo>
                    <a:pt x="209" y="150"/>
                  </a:lnTo>
                  <a:lnTo>
                    <a:pt x="212" y="151"/>
                  </a:lnTo>
                  <a:lnTo>
                    <a:pt x="213" y="151"/>
                  </a:lnTo>
                  <a:lnTo>
                    <a:pt x="213" y="152"/>
                  </a:lnTo>
                  <a:lnTo>
                    <a:pt x="214" y="152"/>
                  </a:lnTo>
                  <a:lnTo>
                    <a:pt x="214" y="153"/>
                  </a:lnTo>
                  <a:lnTo>
                    <a:pt x="215" y="153"/>
                  </a:lnTo>
                  <a:lnTo>
                    <a:pt x="216" y="153"/>
                  </a:lnTo>
                  <a:lnTo>
                    <a:pt x="216" y="154"/>
                  </a:lnTo>
                  <a:lnTo>
                    <a:pt x="217" y="154"/>
                  </a:lnTo>
                  <a:lnTo>
                    <a:pt x="218" y="155"/>
                  </a:lnTo>
                  <a:lnTo>
                    <a:pt x="219" y="155"/>
                  </a:lnTo>
                  <a:lnTo>
                    <a:pt x="220" y="156"/>
                  </a:lnTo>
                  <a:lnTo>
                    <a:pt x="221" y="157"/>
                  </a:lnTo>
                  <a:lnTo>
                    <a:pt x="222" y="158"/>
                  </a:lnTo>
                  <a:lnTo>
                    <a:pt x="223" y="158"/>
                  </a:lnTo>
                  <a:lnTo>
                    <a:pt x="224" y="159"/>
                  </a:lnTo>
                  <a:lnTo>
                    <a:pt x="225" y="159"/>
                  </a:lnTo>
                  <a:lnTo>
                    <a:pt x="225" y="160"/>
                  </a:lnTo>
                  <a:lnTo>
                    <a:pt x="225" y="161"/>
                  </a:lnTo>
                  <a:lnTo>
                    <a:pt x="226" y="161"/>
                  </a:lnTo>
                  <a:lnTo>
                    <a:pt x="227" y="162"/>
                  </a:lnTo>
                  <a:lnTo>
                    <a:pt x="228" y="162"/>
                  </a:lnTo>
                  <a:lnTo>
                    <a:pt x="228" y="163"/>
                  </a:lnTo>
                  <a:lnTo>
                    <a:pt x="229" y="164"/>
                  </a:lnTo>
                  <a:lnTo>
                    <a:pt x="230" y="164"/>
                  </a:lnTo>
                  <a:lnTo>
                    <a:pt x="232" y="165"/>
                  </a:lnTo>
                  <a:lnTo>
                    <a:pt x="233" y="165"/>
                  </a:lnTo>
                  <a:lnTo>
                    <a:pt x="234" y="165"/>
                  </a:lnTo>
                  <a:lnTo>
                    <a:pt x="234" y="166"/>
                  </a:lnTo>
                  <a:lnTo>
                    <a:pt x="235" y="166"/>
                  </a:lnTo>
                  <a:lnTo>
                    <a:pt x="236" y="167"/>
                  </a:lnTo>
                  <a:lnTo>
                    <a:pt x="236" y="168"/>
                  </a:lnTo>
                  <a:lnTo>
                    <a:pt x="237" y="168"/>
                  </a:lnTo>
                  <a:lnTo>
                    <a:pt x="237" y="169"/>
                  </a:lnTo>
                  <a:lnTo>
                    <a:pt x="238" y="170"/>
                  </a:lnTo>
                  <a:lnTo>
                    <a:pt x="239" y="170"/>
                  </a:lnTo>
                  <a:lnTo>
                    <a:pt x="239" y="171"/>
                  </a:lnTo>
                  <a:lnTo>
                    <a:pt x="240" y="171"/>
                  </a:lnTo>
                  <a:lnTo>
                    <a:pt x="240" y="173"/>
                  </a:lnTo>
                  <a:lnTo>
                    <a:pt x="241" y="174"/>
                  </a:lnTo>
                  <a:lnTo>
                    <a:pt x="241" y="175"/>
                  </a:lnTo>
                  <a:lnTo>
                    <a:pt x="242" y="175"/>
                  </a:lnTo>
                  <a:lnTo>
                    <a:pt x="243" y="176"/>
                  </a:lnTo>
                  <a:lnTo>
                    <a:pt x="243" y="177"/>
                  </a:lnTo>
                  <a:lnTo>
                    <a:pt x="245" y="178"/>
                  </a:lnTo>
                  <a:lnTo>
                    <a:pt x="246" y="178"/>
                  </a:lnTo>
                  <a:lnTo>
                    <a:pt x="252" y="179"/>
                  </a:lnTo>
                  <a:lnTo>
                    <a:pt x="253" y="180"/>
                  </a:lnTo>
                  <a:lnTo>
                    <a:pt x="254" y="180"/>
                  </a:lnTo>
                  <a:lnTo>
                    <a:pt x="255" y="181"/>
                  </a:lnTo>
                  <a:lnTo>
                    <a:pt x="256" y="181"/>
                  </a:lnTo>
                  <a:lnTo>
                    <a:pt x="258" y="182"/>
                  </a:lnTo>
                  <a:lnTo>
                    <a:pt x="259" y="183"/>
                  </a:lnTo>
                  <a:lnTo>
                    <a:pt x="260" y="183"/>
                  </a:lnTo>
                  <a:lnTo>
                    <a:pt x="261" y="183"/>
                  </a:lnTo>
                  <a:lnTo>
                    <a:pt x="262" y="183"/>
                  </a:lnTo>
                  <a:lnTo>
                    <a:pt x="263" y="183"/>
                  </a:lnTo>
                  <a:lnTo>
                    <a:pt x="266" y="185"/>
                  </a:lnTo>
                  <a:lnTo>
                    <a:pt x="267" y="186"/>
                  </a:lnTo>
                  <a:lnTo>
                    <a:pt x="268" y="186"/>
                  </a:lnTo>
                  <a:lnTo>
                    <a:pt x="269" y="187"/>
                  </a:lnTo>
                  <a:lnTo>
                    <a:pt x="269" y="188"/>
                  </a:lnTo>
                  <a:lnTo>
                    <a:pt x="270" y="189"/>
                  </a:lnTo>
                  <a:lnTo>
                    <a:pt x="270" y="190"/>
                  </a:lnTo>
                  <a:lnTo>
                    <a:pt x="272" y="192"/>
                  </a:lnTo>
                  <a:lnTo>
                    <a:pt x="273" y="193"/>
                  </a:lnTo>
                  <a:lnTo>
                    <a:pt x="273" y="195"/>
                  </a:lnTo>
                  <a:lnTo>
                    <a:pt x="274" y="195"/>
                  </a:lnTo>
                  <a:lnTo>
                    <a:pt x="275" y="195"/>
                  </a:lnTo>
                  <a:lnTo>
                    <a:pt x="275" y="196"/>
                  </a:lnTo>
                  <a:lnTo>
                    <a:pt x="276" y="197"/>
                  </a:lnTo>
                  <a:lnTo>
                    <a:pt x="277" y="197"/>
                  </a:lnTo>
                  <a:lnTo>
                    <a:pt x="278" y="197"/>
                  </a:lnTo>
                  <a:lnTo>
                    <a:pt x="279" y="198"/>
                  </a:lnTo>
                  <a:lnTo>
                    <a:pt x="280" y="198"/>
                  </a:lnTo>
                  <a:lnTo>
                    <a:pt x="280" y="199"/>
                  </a:lnTo>
                  <a:lnTo>
                    <a:pt x="281" y="199"/>
                  </a:lnTo>
                  <a:lnTo>
                    <a:pt x="282" y="199"/>
                  </a:lnTo>
                  <a:lnTo>
                    <a:pt x="283" y="200"/>
                  </a:lnTo>
                  <a:lnTo>
                    <a:pt x="284" y="200"/>
                  </a:lnTo>
                  <a:lnTo>
                    <a:pt x="284" y="201"/>
                  </a:lnTo>
                  <a:lnTo>
                    <a:pt x="285" y="201"/>
                  </a:lnTo>
                  <a:lnTo>
                    <a:pt x="286" y="200"/>
                  </a:lnTo>
                  <a:lnTo>
                    <a:pt x="286" y="199"/>
                  </a:lnTo>
                  <a:lnTo>
                    <a:pt x="288" y="199"/>
                  </a:lnTo>
                  <a:lnTo>
                    <a:pt x="288" y="198"/>
                  </a:lnTo>
                  <a:lnTo>
                    <a:pt x="289" y="197"/>
                  </a:lnTo>
                  <a:lnTo>
                    <a:pt x="298" y="201"/>
                  </a:lnTo>
                  <a:lnTo>
                    <a:pt x="304" y="204"/>
                  </a:lnTo>
                  <a:lnTo>
                    <a:pt x="306" y="205"/>
                  </a:lnTo>
                  <a:lnTo>
                    <a:pt x="307" y="207"/>
                  </a:lnTo>
                  <a:lnTo>
                    <a:pt x="307" y="208"/>
                  </a:lnTo>
                  <a:lnTo>
                    <a:pt x="307" y="209"/>
                  </a:lnTo>
                  <a:lnTo>
                    <a:pt x="307" y="210"/>
                  </a:lnTo>
                  <a:lnTo>
                    <a:pt x="307" y="211"/>
                  </a:lnTo>
                  <a:lnTo>
                    <a:pt x="308" y="213"/>
                  </a:lnTo>
                  <a:lnTo>
                    <a:pt x="309" y="213"/>
                  </a:lnTo>
                  <a:lnTo>
                    <a:pt x="308" y="214"/>
                  </a:lnTo>
                  <a:lnTo>
                    <a:pt x="308" y="215"/>
                  </a:lnTo>
                  <a:lnTo>
                    <a:pt x="308" y="216"/>
                  </a:lnTo>
                  <a:lnTo>
                    <a:pt x="308" y="217"/>
                  </a:lnTo>
                  <a:lnTo>
                    <a:pt x="309" y="218"/>
                  </a:lnTo>
                  <a:lnTo>
                    <a:pt x="309" y="219"/>
                  </a:lnTo>
                  <a:lnTo>
                    <a:pt x="310" y="220"/>
                  </a:lnTo>
                  <a:lnTo>
                    <a:pt x="310" y="219"/>
                  </a:lnTo>
                  <a:lnTo>
                    <a:pt x="311" y="220"/>
                  </a:lnTo>
                  <a:lnTo>
                    <a:pt x="313" y="219"/>
                  </a:lnTo>
                  <a:lnTo>
                    <a:pt x="315" y="219"/>
                  </a:lnTo>
                  <a:lnTo>
                    <a:pt x="316" y="218"/>
                  </a:lnTo>
                  <a:lnTo>
                    <a:pt x="316" y="216"/>
                  </a:lnTo>
                  <a:lnTo>
                    <a:pt x="317" y="216"/>
                  </a:lnTo>
                  <a:lnTo>
                    <a:pt x="321" y="215"/>
                  </a:lnTo>
                  <a:lnTo>
                    <a:pt x="322" y="215"/>
                  </a:lnTo>
                  <a:lnTo>
                    <a:pt x="322" y="214"/>
                  </a:lnTo>
                  <a:lnTo>
                    <a:pt x="322" y="213"/>
                  </a:lnTo>
                  <a:lnTo>
                    <a:pt x="322" y="214"/>
                  </a:lnTo>
                  <a:lnTo>
                    <a:pt x="323" y="214"/>
                  </a:lnTo>
                  <a:lnTo>
                    <a:pt x="325" y="213"/>
                  </a:lnTo>
                  <a:lnTo>
                    <a:pt x="326" y="214"/>
                  </a:lnTo>
                  <a:lnTo>
                    <a:pt x="326" y="213"/>
                  </a:lnTo>
                  <a:lnTo>
                    <a:pt x="327" y="212"/>
                  </a:lnTo>
                  <a:lnTo>
                    <a:pt x="342" y="207"/>
                  </a:lnTo>
                  <a:lnTo>
                    <a:pt x="341" y="204"/>
                  </a:lnTo>
                  <a:lnTo>
                    <a:pt x="342" y="203"/>
                  </a:lnTo>
                  <a:lnTo>
                    <a:pt x="342" y="201"/>
                  </a:lnTo>
                  <a:lnTo>
                    <a:pt x="342" y="200"/>
                  </a:lnTo>
                  <a:lnTo>
                    <a:pt x="343" y="200"/>
                  </a:lnTo>
                  <a:lnTo>
                    <a:pt x="344" y="199"/>
                  </a:lnTo>
                  <a:lnTo>
                    <a:pt x="367" y="196"/>
                  </a:lnTo>
                  <a:lnTo>
                    <a:pt x="379" y="194"/>
                  </a:lnTo>
                  <a:lnTo>
                    <a:pt x="390" y="191"/>
                  </a:lnTo>
                  <a:lnTo>
                    <a:pt x="404" y="185"/>
                  </a:lnTo>
                  <a:lnTo>
                    <a:pt x="405" y="183"/>
                  </a:lnTo>
                  <a:lnTo>
                    <a:pt x="406" y="182"/>
                  </a:lnTo>
                  <a:lnTo>
                    <a:pt x="407" y="182"/>
                  </a:lnTo>
                  <a:lnTo>
                    <a:pt x="410" y="183"/>
                  </a:lnTo>
                  <a:lnTo>
                    <a:pt x="411" y="183"/>
                  </a:lnTo>
                  <a:lnTo>
                    <a:pt x="412" y="183"/>
                  </a:lnTo>
                  <a:lnTo>
                    <a:pt x="413" y="183"/>
                  </a:lnTo>
                  <a:lnTo>
                    <a:pt x="414" y="183"/>
                  </a:lnTo>
                  <a:lnTo>
                    <a:pt x="415" y="183"/>
                  </a:lnTo>
                  <a:lnTo>
                    <a:pt x="416" y="182"/>
                  </a:lnTo>
                  <a:lnTo>
                    <a:pt x="416" y="181"/>
                  </a:lnTo>
                  <a:lnTo>
                    <a:pt x="417" y="180"/>
                  </a:lnTo>
                  <a:lnTo>
                    <a:pt x="418" y="180"/>
                  </a:lnTo>
                  <a:lnTo>
                    <a:pt x="414" y="167"/>
                  </a:lnTo>
                  <a:lnTo>
                    <a:pt x="413" y="165"/>
                  </a:lnTo>
                  <a:lnTo>
                    <a:pt x="413" y="164"/>
                  </a:lnTo>
                  <a:lnTo>
                    <a:pt x="412" y="164"/>
                  </a:lnTo>
                  <a:lnTo>
                    <a:pt x="411" y="163"/>
                  </a:lnTo>
                  <a:lnTo>
                    <a:pt x="411" y="162"/>
                  </a:lnTo>
                  <a:lnTo>
                    <a:pt x="411" y="161"/>
                  </a:lnTo>
                  <a:lnTo>
                    <a:pt x="410" y="160"/>
                  </a:lnTo>
                  <a:lnTo>
                    <a:pt x="410" y="159"/>
                  </a:lnTo>
                  <a:lnTo>
                    <a:pt x="411" y="158"/>
                  </a:lnTo>
                  <a:lnTo>
                    <a:pt x="411" y="157"/>
                  </a:lnTo>
                  <a:lnTo>
                    <a:pt x="412" y="156"/>
                  </a:lnTo>
                  <a:lnTo>
                    <a:pt x="412" y="155"/>
                  </a:lnTo>
                  <a:lnTo>
                    <a:pt x="411" y="154"/>
                  </a:lnTo>
                  <a:lnTo>
                    <a:pt x="411" y="153"/>
                  </a:lnTo>
                  <a:lnTo>
                    <a:pt x="410" y="153"/>
                  </a:lnTo>
                  <a:lnTo>
                    <a:pt x="409" y="153"/>
                  </a:lnTo>
                  <a:lnTo>
                    <a:pt x="407" y="152"/>
                  </a:lnTo>
                  <a:lnTo>
                    <a:pt x="406" y="152"/>
                  </a:lnTo>
                  <a:lnTo>
                    <a:pt x="405" y="151"/>
                  </a:lnTo>
                  <a:lnTo>
                    <a:pt x="405" y="150"/>
                  </a:lnTo>
                  <a:lnTo>
                    <a:pt x="404" y="149"/>
                  </a:lnTo>
                  <a:lnTo>
                    <a:pt x="404" y="148"/>
                  </a:lnTo>
                  <a:lnTo>
                    <a:pt x="403" y="148"/>
                  </a:lnTo>
                  <a:lnTo>
                    <a:pt x="402" y="148"/>
                  </a:lnTo>
                  <a:lnTo>
                    <a:pt x="401" y="148"/>
                  </a:lnTo>
                  <a:lnTo>
                    <a:pt x="400" y="148"/>
                  </a:lnTo>
                  <a:lnTo>
                    <a:pt x="399" y="147"/>
                  </a:lnTo>
                  <a:lnTo>
                    <a:pt x="398" y="146"/>
                  </a:lnTo>
                  <a:lnTo>
                    <a:pt x="397" y="145"/>
                  </a:lnTo>
                  <a:lnTo>
                    <a:pt x="397" y="144"/>
                  </a:lnTo>
                  <a:lnTo>
                    <a:pt x="397" y="143"/>
                  </a:lnTo>
                  <a:lnTo>
                    <a:pt x="396" y="142"/>
                  </a:lnTo>
                  <a:lnTo>
                    <a:pt x="397" y="142"/>
                  </a:lnTo>
                  <a:lnTo>
                    <a:pt x="397" y="141"/>
                  </a:lnTo>
                  <a:lnTo>
                    <a:pt x="397" y="140"/>
                  </a:lnTo>
                  <a:lnTo>
                    <a:pt x="396" y="140"/>
                  </a:lnTo>
                  <a:lnTo>
                    <a:pt x="396" y="139"/>
                  </a:lnTo>
                  <a:lnTo>
                    <a:pt x="395" y="139"/>
                  </a:lnTo>
                  <a:lnTo>
                    <a:pt x="396" y="131"/>
                  </a:lnTo>
                  <a:lnTo>
                    <a:pt x="397" y="121"/>
                  </a:lnTo>
                  <a:lnTo>
                    <a:pt x="401" y="122"/>
                  </a:lnTo>
                  <a:lnTo>
                    <a:pt x="402" y="121"/>
                  </a:lnTo>
                  <a:lnTo>
                    <a:pt x="405" y="119"/>
                  </a:lnTo>
                  <a:lnTo>
                    <a:pt x="408" y="100"/>
                  </a:lnTo>
                  <a:lnTo>
                    <a:pt x="410" y="94"/>
                  </a:lnTo>
                  <a:lnTo>
                    <a:pt x="405" y="96"/>
                  </a:lnTo>
                  <a:lnTo>
                    <a:pt x="404" y="96"/>
                  </a:lnTo>
                  <a:lnTo>
                    <a:pt x="404" y="95"/>
                  </a:lnTo>
                  <a:lnTo>
                    <a:pt x="403" y="95"/>
                  </a:lnTo>
                  <a:lnTo>
                    <a:pt x="402" y="94"/>
                  </a:lnTo>
                  <a:lnTo>
                    <a:pt x="401" y="93"/>
                  </a:lnTo>
                  <a:lnTo>
                    <a:pt x="400" y="93"/>
                  </a:lnTo>
                  <a:lnTo>
                    <a:pt x="399" y="93"/>
                  </a:lnTo>
                  <a:lnTo>
                    <a:pt x="399" y="92"/>
                  </a:lnTo>
                  <a:lnTo>
                    <a:pt x="399" y="91"/>
                  </a:lnTo>
                  <a:lnTo>
                    <a:pt x="398" y="91"/>
                  </a:lnTo>
                  <a:lnTo>
                    <a:pt x="398" y="90"/>
                  </a:lnTo>
                  <a:lnTo>
                    <a:pt x="397" y="90"/>
                  </a:lnTo>
                  <a:lnTo>
                    <a:pt x="397" y="89"/>
                  </a:lnTo>
                  <a:lnTo>
                    <a:pt x="396" y="90"/>
                  </a:lnTo>
                  <a:lnTo>
                    <a:pt x="396" y="89"/>
                  </a:lnTo>
                  <a:lnTo>
                    <a:pt x="397" y="88"/>
                  </a:lnTo>
                  <a:lnTo>
                    <a:pt x="401" y="92"/>
                  </a:lnTo>
                  <a:lnTo>
                    <a:pt x="407" y="93"/>
                  </a:lnTo>
                  <a:lnTo>
                    <a:pt x="415" y="90"/>
                  </a:lnTo>
                  <a:lnTo>
                    <a:pt x="414" y="88"/>
                  </a:lnTo>
                  <a:lnTo>
                    <a:pt x="408" y="87"/>
                  </a:lnTo>
                  <a:lnTo>
                    <a:pt x="404" y="86"/>
                  </a:lnTo>
                  <a:lnTo>
                    <a:pt x="399" y="84"/>
                  </a:lnTo>
                  <a:lnTo>
                    <a:pt x="402" y="78"/>
                  </a:lnTo>
                  <a:lnTo>
                    <a:pt x="409" y="78"/>
                  </a:lnTo>
                  <a:lnTo>
                    <a:pt x="421" y="73"/>
                  </a:lnTo>
                  <a:lnTo>
                    <a:pt x="427" y="72"/>
                  </a:lnTo>
                  <a:lnTo>
                    <a:pt x="430" y="72"/>
                  </a:lnTo>
                  <a:lnTo>
                    <a:pt x="439" y="73"/>
                  </a:lnTo>
                  <a:lnTo>
                    <a:pt x="446" y="72"/>
                  </a:lnTo>
                  <a:lnTo>
                    <a:pt x="456" y="66"/>
                  </a:lnTo>
                  <a:lnTo>
                    <a:pt x="462" y="63"/>
                  </a:lnTo>
                  <a:lnTo>
                    <a:pt x="466" y="62"/>
                  </a:lnTo>
                  <a:lnTo>
                    <a:pt x="467" y="61"/>
                  </a:lnTo>
                  <a:lnTo>
                    <a:pt x="467" y="60"/>
                  </a:lnTo>
                  <a:lnTo>
                    <a:pt x="468" y="58"/>
                  </a:lnTo>
                  <a:lnTo>
                    <a:pt x="469" y="57"/>
                  </a:lnTo>
                  <a:lnTo>
                    <a:pt x="469" y="56"/>
                  </a:lnTo>
                  <a:lnTo>
                    <a:pt x="469" y="55"/>
                  </a:lnTo>
                  <a:lnTo>
                    <a:pt x="469" y="54"/>
                  </a:lnTo>
                  <a:lnTo>
                    <a:pt x="468" y="53"/>
                  </a:lnTo>
                  <a:lnTo>
                    <a:pt x="468" y="52"/>
                  </a:lnTo>
                  <a:lnTo>
                    <a:pt x="468" y="51"/>
                  </a:lnTo>
                  <a:lnTo>
                    <a:pt x="468" y="50"/>
                  </a:lnTo>
                  <a:lnTo>
                    <a:pt x="468" y="47"/>
                  </a:lnTo>
                  <a:lnTo>
                    <a:pt x="468" y="46"/>
                  </a:lnTo>
                  <a:lnTo>
                    <a:pt x="468" y="41"/>
                  </a:lnTo>
                  <a:lnTo>
                    <a:pt x="475" y="36"/>
                  </a:lnTo>
                  <a:lnTo>
                    <a:pt x="474" y="25"/>
                  </a:lnTo>
                  <a:lnTo>
                    <a:pt x="479" y="21"/>
                  </a:lnTo>
                  <a:lnTo>
                    <a:pt x="480" y="20"/>
                  </a:lnTo>
                  <a:lnTo>
                    <a:pt x="482" y="20"/>
                  </a:lnTo>
                  <a:lnTo>
                    <a:pt x="483" y="20"/>
                  </a:lnTo>
                  <a:lnTo>
                    <a:pt x="484" y="20"/>
                  </a:lnTo>
                  <a:lnTo>
                    <a:pt x="485" y="20"/>
                  </a:lnTo>
                  <a:lnTo>
                    <a:pt x="486" y="20"/>
                  </a:lnTo>
                  <a:lnTo>
                    <a:pt x="487" y="19"/>
                  </a:lnTo>
                  <a:lnTo>
                    <a:pt x="488" y="19"/>
                  </a:lnTo>
                  <a:lnTo>
                    <a:pt x="489" y="19"/>
                  </a:lnTo>
                  <a:lnTo>
                    <a:pt x="490" y="19"/>
                  </a:lnTo>
                  <a:lnTo>
                    <a:pt x="491" y="20"/>
                  </a:lnTo>
                  <a:lnTo>
                    <a:pt x="492" y="20"/>
                  </a:lnTo>
                  <a:lnTo>
                    <a:pt x="493" y="20"/>
                  </a:lnTo>
                  <a:lnTo>
                    <a:pt x="494" y="20"/>
                  </a:lnTo>
                  <a:lnTo>
                    <a:pt x="495" y="20"/>
                  </a:lnTo>
                  <a:lnTo>
                    <a:pt x="497" y="21"/>
                  </a:lnTo>
                  <a:lnTo>
                    <a:pt x="497" y="20"/>
                  </a:lnTo>
                  <a:lnTo>
                    <a:pt x="498" y="19"/>
                  </a:lnTo>
                  <a:lnTo>
                    <a:pt x="498" y="18"/>
                  </a:lnTo>
                  <a:lnTo>
                    <a:pt x="499" y="18"/>
                  </a:lnTo>
                  <a:lnTo>
                    <a:pt x="501" y="17"/>
                  </a:lnTo>
                  <a:lnTo>
                    <a:pt x="502" y="18"/>
                  </a:lnTo>
                  <a:lnTo>
                    <a:pt x="503" y="18"/>
                  </a:lnTo>
                  <a:lnTo>
                    <a:pt x="504" y="19"/>
                  </a:lnTo>
                  <a:lnTo>
                    <a:pt x="505" y="19"/>
                  </a:lnTo>
                  <a:lnTo>
                    <a:pt x="506" y="19"/>
                  </a:lnTo>
                  <a:lnTo>
                    <a:pt x="507" y="20"/>
                  </a:lnTo>
                  <a:lnTo>
                    <a:pt x="508" y="20"/>
                  </a:lnTo>
                  <a:lnTo>
                    <a:pt x="508" y="21"/>
                  </a:lnTo>
                  <a:lnTo>
                    <a:pt x="509" y="22"/>
                  </a:lnTo>
                  <a:lnTo>
                    <a:pt x="510" y="22"/>
                  </a:lnTo>
                  <a:lnTo>
                    <a:pt x="511" y="21"/>
                  </a:lnTo>
                  <a:lnTo>
                    <a:pt x="511" y="22"/>
                  </a:lnTo>
                  <a:lnTo>
                    <a:pt x="512" y="22"/>
                  </a:lnTo>
                  <a:lnTo>
                    <a:pt x="513" y="22"/>
                  </a:lnTo>
                  <a:lnTo>
                    <a:pt x="514" y="23"/>
                  </a:lnTo>
                  <a:lnTo>
                    <a:pt x="515" y="23"/>
                  </a:lnTo>
                  <a:lnTo>
                    <a:pt x="515" y="24"/>
                  </a:lnTo>
                  <a:lnTo>
                    <a:pt x="516" y="24"/>
                  </a:lnTo>
                  <a:lnTo>
                    <a:pt x="516" y="23"/>
                  </a:lnTo>
                  <a:lnTo>
                    <a:pt x="517" y="23"/>
                  </a:lnTo>
                  <a:lnTo>
                    <a:pt x="517" y="22"/>
                  </a:lnTo>
                  <a:lnTo>
                    <a:pt x="518" y="21"/>
                  </a:lnTo>
                  <a:lnTo>
                    <a:pt x="518" y="20"/>
                  </a:lnTo>
                  <a:lnTo>
                    <a:pt x="519" y="20"/>
                  </a:lnTo>
                  <a:lnTo>
                    <a:pt x="519" y="19"/>
                  </a:lnTo>
                  <a:lnTo>
                    <a:pt x="520" y="21"/>
                  </a:lnTo>
                  <a:lnTo>
                    <a:pt x="521" y="21"/>
                  </a:lnTo>
                  <a:lnTo>
                    <a:pt x="521" y="20"/>
                  </a:lnTo>
                  <a:lnTo>
                    <a:pt x="522" y="20"/>
                  </a:lnTo>
                  <a:lnTo>
                    <a:pt x="523" y="20"/>
                  </a:lnTo>
                  <a:lnTo>
                    <a:pt x="524" y="19"/>
                  </a:lnTo>
                  <a:lnTo>
                    <a:pt x="525" y="18"/>
                  </a:lnTo>
                  <a:lnTo>
                    <a:pt x="526" y="18"/>
                  </a:lnTo>
                  <a:lnTo>
                    <a:pt x="527" y="18"/>
                  </a:lnTo>
                  <a:lnTo>
                    <a:pt x="528" y="18"/>
                  </a:lnTo>
                  <a:lnTo>
                    <a:pt x="533" y="18"/>
                  </a:lnTo>
                  <a:lnTo>
                    <a:pt x="538" y="26"/>
                  </a:lnTo>
                  <a:lnTo>
                    <a:pt x="558" y="17"/>
                  </a:lnTo>
                  <a:lnTo>
                    <a:pt x="565" y="21"/>
                  </a:lnTo>
                  <a:lnTo>
                    <a:pt x="589" y="29"/>
                  </a:lnTo>
                  <a:lnTo>
                    <a:pt x="590" y="29"/>
                  </a:lnTo>
                  <a:lnTo>
                    <a:pt x="590" y="28"/>
                  </a:lnTo>
                  <a:lnTo>
                    <a:pt x="591" y="28"/>
                  </a:lnTo>
                  <a:lnTo>
                    <a:pt x="592" y="28"/>
                  </a:lnTo>
                  <a:lnTo>
                    <a:pt x="593" y="28"/>
                  </a:lnTo>
                  <a:lnTo>
                    <a:pt x="594" y="27"/>
                  </a:lnTo>
                  <a:lnTo>
                    <a:pt x="595" y="26"/>
                  </a:lnTo>
                  <a:lnTo>
                    <a:pt x="595" y="25"/>
                  </a:lnTo>
                  <a:lnTo>
                    <a:pt x="596" y="25"/>
                  </a:lnTo>
                  <a:lnTo>
                    <a:pt x="597" y="25"/>
                  </a:lnTo>
                  <a:lnTo>
                    <a:pt x="598" y="25"/>
                  </a:lnTo>
                  <a:lnTo>
                    <a:pt x="599" y="25"/>
                  </a:lnTo>
                  <a:lnTo>
                    <a:pt x="599" y="24"/>
                  </a:lnTo>
                  <a:lnTo>
                    <a:pt x="600" y="24"/>
                  </a:lnTo>
                  <a:lnTo>
                    <a:pt x="601" y="24"/>
                  </a:lnTo>
                  <a:lnTo>
                    <a:pt x="601" y="23"/>
                  </a:lnTo>
                  <a:lnTo>
                    <a:pt x="602" y="23"/>
                  </a:lnTo>
                  <a:lnTo>
                    <a:pt x="604" y="23"/>
                  </a:lnTo>
                  <a:lnTo>
                    <a:pt x="604" y="22"/>
                  </a:lnTo>
                  <a:lnTo>
                    <a:pt x="603" y="22"/>
                  </a:lnTo>
                  <a:lnTo>
                    <a:pt x="604" y="21"/>
                  </a:lnTo>
                  <a:lnTo>
                    <a:pt x="604" y="20"/>
                  </a:lnTo>
                  <a:lnTo>
                    <a:pt x="605" y="19"/>
                  </a:lnTo>
                  <a:lnTo>
                    <a:pt x="606" y="19"/>
                  </a:lnTo>
                  <a:lnTo>
                    <a:pt x="617" y="25"/>
                  </a:lnTo>
                  <a:lnTo>
                    <a:pt x="642" y="29"/>
                  </a:lnTo>
                  <a:lnTo>
                    <a:pt x="672" y="27"/>
                  </a:lnTo>
                  <a:lnTo>
                    <a:pt x="697" y="32"/>
                  </a:lnTo>
                  <a:lnTo>
                    <a:pt x="702" y="34"/>
                  </a:lnTo>
                  <a:lnTo>
                    <a:pt x="702" y="35"/>
                  </a:lnTo>
                  <a:lnTo>
                    <a:pt x="703" y="35"/>
                  </a:lnTo>
                  <a:lnTo>
                    <a:pt x="704" y="34"/>
                  </a:lnTo>
                  <a:lnTo>
                    <a:pt x="705" y="34"/>
                  </a:lnTo>
                  <a:lnTo>
                    <a:pt x="706" y="34"/>
                  </a:lnTo>
                  <a:lnTo>
                    <a:pt x="707" y="34"/>
                  </a:lnTo>
                  <a:lnTo>
                    <a:pt x="708" y="35"/>
                  </a:lnTo>
                  <a:lnTo>
                    <a:pt x="709" y="36"/>
                  </a:lnTo>
                  <a:lnTo>
                    <a:pt x="711" y="37"/>
                  </a:lnTo>
                  <a:lnTo>
                    <a:pt x="711" y="38"/>
                  </a:lnTo>
                  <a:lnTo>
                    <a:pt x="711" y="39"/>
                  </a:lnTo>
                  <a:lnTo>
                    <a:pt x="712" y="39"/>
                  </a:lnTo>
                  <a:lnTo>
                    <a:pt x="714" y="39"/>
                  </a:lnTo>
                  <a:lnTo>
                    <a:pt x="715" y="40"/>
                  </a:lnTo>
                  <a:lnTo>
                    <a:pt x="716" y="40"/>
                  </a:lnTo>
                  <a:lnTo>
                    <a:pt x="717" y="41"/>
                  </a:lnTo>
                  <a:lnTo>
                    <a:pt x="718" y="41"/>
                  </a:lnTo>
                  <a:lnTo>
                    <a:pt x="718" y="42"/>
                  </a:lnTo>
                  <a:lnTo>
                    <a:pt x="719" y="44"/>
                  </a:lnTo>
                  <a:lnTo>
                    <a:pt x="719" y="45"/>
                  </a:lnTo>
                  <a:lnTo>
                    <a:pt x="720" y="46"/>
                  </a:lnTo>
                  <a:lnTo>
                    <a:pt x="721" y="46"/>
                  </a:lnTo>
                  <a:lnTo>
                    <a:pt x="721" y="47"/>
                  </a:lnTo>
                  <a:lnTo>
                    <a:pt x="721" y="48"/>
                  </a:lnTo>
                  <a:lnTo>
                    <a:pt x="721" y="50"/>
                  </a:lnTo>
                  <a:lnTo>
                    <a:pt x="722" y="50"/>
                  </a:lnTo>
                  <a:lnTo>
                    <a:pt x="722" y="51"/>
                  </a:lnTo>
                  <a:lnTo>
                    <a:pt x="722" y="52"/>
                  </a:lnTo>
                  <a:lnTo>
                    <a:pt x="723" y="52"/>
                  </a:lnTo>
                  <a:lnTo>
                    <a:pt x="724" y="52"/>
                  </a:lnTo>
                  <a:lnTo>
                    <a:pt x="724" y="53"/>
                  </a:lnTo>
                  <a:lnTo>
                    <a:pt x="725" y="53"/>
                  </a:lnTo>
                  <a:lnTo>
                    <a:pt x="726" y="53"/>
                  </a:lnTo>
                  <a:lnTo>
                    <a:pt x="726" y="52"/>
                  </a:lnTo>
                  <a:lnTo>
                    <a:pt x="727" y="52"/>
                  </a:lnTo>
                  <a:lnTo>
                    <a:pt x="728" y="52"/>
                  </a:lnTo>
                  <a:lnTo>
                    <a:pt x="729" y="52"/>
                  </a:lnTo>
                  <a:lnTo>
                    <a:pt x="730" y="53"/>
                  </a:lnTo>
                  <a:lnTo>
                    <a:pt x="731" y="52"/>
                  </a:lnTo>
                  <a:lnTo>
                    <a:pt x="732" y="52"/>
                  </a:lnTo>
                  <a:lnTo>
                    <a:pt x="733" y="52"/>
                  </a:lnTo>
                  <a:lnTo>
                    <a:pt x="734" y="52"/>
                  </a:lnTo>
                  <a:lnTo>
                    <a:pt x="735" y="52"/>
                  </a:lnTo>
                  <a:lnTo>
                    <a:pt x="752" y="49"/>
                  </a:lnTo>
                  <a:lnTo>
                    <a:pt x="751" y="36"/>
                  </a:lnTo>
                  <a:lnTo>
                    <a:pt x="740" y="30"/>
                  </a:lnTo>
                  <a:lnTo>
                    <a:pt x="740" y="26"/>
                  </a:lnTo>
                  <a:lnTo>
                    <a:pt x="740" y="25"/>
                  </a:lnTo>
                  <a:lnTo>
                    <a:pt x="740" y="24"/>
                  </a:lnTo>
                  <a:lnTo>
                    <a:pt x="738" y="20"/>
                  </a:lnTo>
                  <a:lnTo>
                    <a:pt x="737" y="20"/>
                  </a:lnTo>
                  <a:lnTo>
                    <a:pt x="738" y="19"/>
                  </a:lnTo>
                  <a:lnTo>
                    <a:pt x="738" y="18"/>
                  </a:lnTo>
                  <a:lnTo>
                    <a:pt x="737" y="18"/>
                  </a:lnTo>
                  <a:lnTo>
                    <a:pt x="737" y="17"/>
                  </a:lnTo>
                  <a:lnTo>
                    <a:pt x="738" y="16"/>
                  </a:lnTo>
                  <a:lnTo>
                    <a:pt x="737" y="15"/>
                  </a:lnTo>
                  <a:lnTo>
                    <a:pt x="736" y="15"/>
                  </a:lnTo>
                  <a:lnTo>
                    <a:pt x="740" y="11"/>
                  </a:lnTo>
                  <a:lnTo>
                    <a:pt x="755" y="12"/>
                  </a:lnTo>
                  <a:lnTo>
                    <a:pt x="761" y="14"/>
                  </a:lnTo>
                  <a:lnTo>
                    <a:pt x="763" y="15"/>
                  </a:lnTo>
                  <a:lnTo>
                    <a:pt x="765" y="5"/>
                  </a:lnTo>
                  <a:lnTo>
                    <a:pt x="771" y="0"/>
                  </a:lnTo>
                  <a:lnTo>
                    <a:pt x="777" y="0"/>
                  </a:lnTo>
                  <a:lnTo>
                    <a:pt x="782" y="2"/>
                  </a:lnTo>
                  <a:lnTo>
                    <a:pt x="782" y="3"/>
                  </a:lnTo>
                  <a:lnTo>
                    <a:pt x="783" y="3"/>
                  </a:lnTo>
                  <a:lnTo>
                    <a:pt x="784" y="4"/>
                  </a:lnTo>
                  <a:lnTo>
                    <a:pt x="785" y="5"/>
                  </a:lnTo>
                  <a:lnTo>
                    <a:pt x="786" y="5"/>
                  </a:lnTo>
                  <a:lnTo>
                    <a:pt x="787" y="6"/>
                  </a:lnTo>
                  <a:lnTo>
                    <a:pt x="788" y="6"/>
                  </a:lnTo>
                  <a:lnTo>
                    <a:pt x="789" y="6"/>
                  </a:lnTo>
                  <a:lnTo>
                    <a:pt x="791" y="7"/>
                  </a:lnTo>
                  <a:lnTo>
                    <a:pt x="792" y="7"/>
                  </a:lnTo>
                  <a:lnTo>
                    <a:pt x="793" y="8"/>
                  </a:lnTo>
                  <a:lnTo>
                    <a:pt x="794" y="8"/>
                  </a:lnTo>
                  <a:lnTo>
                    <a:pt x="795" y="8"/>
                  </a:lnTo>
                  <a:lnTo>
                    <a:pt x="796" y="8"/>
                  </a:lnTo>
                  <a:lnTo>
                    <a:pt x="796" y="9"/>
                  </a:lnTo>
                  <a:lnTo>
                    <a:pt x="797" y="9"/>
                  </a:lnTo>
                  <a:lnTo>
                    <a:pt x="798" y="9"/>
                  </a:lnTo>
                  <a:lnTo>
                    <a:pt x="800" y="1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293914" y="4829564"/>
              <a:ext cx="675917" cy="492122"/>
            </a:xfrm>
            <a:custGeom>
              <a:avLst/>
              <a:gdLst>
                <a:gd name="T0" fmla="*/ 748697 w 741"/>
                <a:gd name="T1" fmla="*/ 39262 h 547"/>
                <a:gd name="T2" fmla="*/ 727338 w 741"/>
                <a:gd name="T3" fmla="*/ 86159 h 547"/>
                <a:gd name="T4" fmla="*/ 735207 w 741"/>
                <a:gd name="T5" fmla="*/ 99247 h 547"/>
                <a:gd name="T6" fmla="*/ 743076 w 741"/>
                <a:gd name="T7" fmla="*/ 127603 h 547"/>
                <a:gd name="T8" fmla="*/ 754318 w 741"/>
                <a:gd name="T9" fmla="*/ 170137 h 547"/>
                <a:gd name="T10" fmla="*/ 736331 w 741"/>
                <a:gd name="T11" fmla="*/ 193040 h 547"/>
                <a:gd name="T12" fmla="*/ 729586 w 741"/>
                <a:gd name="T13" fmla="*/ 209399 h 547"/>
                <a:gd name="T14" fmla="*/ 756566 w 741"/>
                <a:gd name="T15" fmla="*/ 200674 h 547"/>
                <a:gd name="T16" fmla="*/ 784671 w 741"/>
                <a:gd name="T17" fmla="*/ 184315 h 547"/>
                <a:gd name="T18" fmla="*/ 816147 w 741"/>
                <a:gd name="T19" fmla="*/ 241027 h 547"/>
                <a:gd name="T20" fmla="*/ 632908 w 741"/>
                <a:gd name="T21" fmla="*/ 356633 h 547"/>
                <a:gd name="T22" fmla="*/ 599183 w 741"/>
                <a:gd name="T23" fmla="*/ 402439 h 547"/>
                <a:gd name="T24" fmla="*/ 654267 w 741"/>
                <a:gd name="T25" fmla="*/ 419889 h 547"/>
                <a:gd name="T26" fmla="*/ 641901 w 741"/>
                <a:gd name="T27" fmla="*/ 443883 h 547"/>
                <a:gd name="T28" fmla="*/ 647522 w 741"/>
                <a:gd name="T29" fmla="*/ 494052 h 547"/>
                <a:gd name="T30" fmla="*/ 589065 w 741"/>
                <a:gd name="T31" fmla="*/ 515864 h 547"/>
                <a:gd name="T32" fmla="*/ 540726 w 741"/>
                <a:gd name="T33" fmla="*/ 496233 h 547"/>
                <a:gd name="T34" fmla="*/ 515994 w 741"/>
                <a:gd name="T35" fmla="*/ 494052 h 547"/>
                <a:gd name="T36" fmla="*/ 513746 w 741"/>
                <a:gd name="T37" fmla="*/ 515864 h 547"/>
                <a:gd name="T38" fmla="*/ 487890 w 741"/>
                <a:gd name="T39" fmla="*/ 515864 h 547"/>
                <a:gd name="T40" fmla="*/ 494635 w 741"/>
                <a:gd name="T41" fmla="*/ 532223 h 547"/>
                <a:gd name="T42" fmla="*/ 508125 w 741"/>
                <a:gd name="T43" fmla="*/ 527861 h 547"/>
                <a:gd name="T44" fmla="*/ 517118 w 741"/>
                <a:gd name="T45" fmla="*/ 546401 h 547"/>
                <a:gd name="T46" fmla="*/ 501380 w 741"/>
                <a:gd name="T47" fmla="*/ 556217 h 547"/>
                <a:gd name="T48" fmla="*/ 480021 w 741"/>
                <a:gd name="T49" fmla="*/ 555126 h 547"/>
                <a:gd name="T50" fmla="*/ 427185 w 741"/>
                <a:gd name="T51" fmla="*/ 518045 h 547"/>
                <a:gd name="T52" fmla="*/ 388963 w 741"/>
                <a:gd name="T53" fmla="*/ 518045 h 547"/>
                <a:gd name="T54" fmla="*/ 369852 w 741"/>
                <a:gd name="T55" fmla="*/ 534405 h 547"/>
                <a:gd name="T56" fmla="*/ 315892 w 741"/>
                <a:gd name="T57" fmla="*/ 585664 h 547"/>
                <a:gd name="T58" fmla="*/ 310271 w 741"/>
                <a:gd name="T59" fmla="*/ 556217 h 547"/>
                <a:gd name="T60" fmla="*/ 285539 w 741"/>
                <a:gd name="T61" fmla="*/ 555126 h 547"/>
                <a:gd name="T62" fmla="*/ 266428 w 741"/>
                <a:gd name="T63" fmla="*/ 532223 h 547"/>
                <a:gd name="T64" fmla="*/ 234952 w 741"/>
                <a:gd name="T65" fmla="*/ 530042 h 547"/>
                <a:gd name="T66" fmla="*/ 186612 w 741"/>
                <a:gd name="T67" fmla="*/ 515864 h 547"/>
                <a:gd name="T68" fmla="*/ 180991 w 741"/>
                <a:gd name="T69" fmla="*/ 498414 h 547"/>
                <a:gd name="T70" fmla="*/ 163005 w 741"/>
                <a:gd name="T71" fmla="*/ 479873 h 547"/>
                <a:gd name="T72" fmla="*/ 142770 w 741"/>
                <a:gd name="T73" fmla="*/ 463514 h 547"/>
                <a:gd name="T74" fmla="*/ 112417 w 741"/>
                <a:gd name="T75" fmla="*/ 464605 h 547"/>
                <a:gd name="T76" fmla="*/ 19111 w 741"/>
                <a:gd name="T77" fmla="*/ 358814 h 547"/>
                <a:gd name="T78" fmla="*/ 59581 w 741"/>
                <a:gd name="T79" fmla="*/ 333730 h 547"/>
                <a:gd name="T80" fmla="*/ 104548 w 741"/>
                <a:gd name="T81" fmla="*/ 342455 h 547"/>
                <a:gd name="T82" fmla="*/ 105672 w 741"/>
                <a:gd name="T83" fmla="*/ 354452 h 547"/>
                <a:gd name="T84" fmla="*/ 131528 w 741"/>
                <a:gd name="T85" fmla="*/ 362086 h 547"/>
                <a:gd name="T86" fmla="*/ 157384 w 741"/>
                <a:gd name="T87" fmla="*/ 359905 h 547"/>
                <a:gd name="T88" fmla="*/ 176495 w 741"/>
                <a:gd name="T89" fmla="*/ 350090 h 547"/>
                <a:gd name="T90" fmla="*/ 193357 w 741"/>
                <a:gd name="T91" fmla="*/ 342455 h 547"/>
                <a:gd name="T92" fmla="*/ 214716 w 741"/>
                <a:gd name="T93" fmla="*/ 339183 h 547"/>
                <a:gd name="T94" fmla="*/ 238324 w 741"/>
                <a:gd name="T95" fmla="*/ 335911 h 547"/>
                <a:gd name="T96" fmla="*/ 269801 w 741"/>
                <a:gd name="T97" fmla="*/ 309737 h 547"/>
                <a:gd name="T98" fmla="*/ 302402 w 741"/>
                <a:gd name="T99" fmla="*/ 282471 h 547"/>
                <a:gd name="T100" fmla="*/ 310271 w 741"/>
                <a:gd name="T101" fmla="*/ 262840 h 547"/>
                <a:gd name="T102" fmla="*/ 311395 w 741"/>
                <a:gd name="T103" fmla="*/ 236665 h 547"/>
                <a:gd name="T104" fmla="*/ 324885 w 741"/>
                <a:gd name="T105" fmla="*/ 217034 h 547"/>
                <a:gd name="T106" fmla="*/ 409198 w 741"/>
                <a:gd name="T107" fmla="*/ 128693 h 547"/>
                <a:gd name="T108" fmla="*/ 426060 w 741"/>
                <a:gd name="T109" fmla="*/ 109062 h 547"/>
                <a:gd name="T110" fmla="*/ 449668 w 741"/>
                <a:gd name="T111" fmla="*/ 88340 h 547"/>
                <a:gd name="T112" fmla="*/ 471027 w 741"/>
                <a:gd name="T113" fmla="*/ 65437 h 547"/>
                <a:gd name="T114" fmla="*/ 484517 w 741"/>
                <a:gd name="T115" fmla="*/ 86159 h 547"/>
                <a:gd name="T116" fmla="*/ 521615 w 741"/>
                <a:gd name="T117" fmla="*/ 104700 h 547"/>
                <a:gd name="T118" fmla="*/ 612673 w 741"/>
                <a:gd name="T119" fmla="*/ 90522 h 547"/>
                <a:gd name="T120" fmla="*/ 648646 w 741"/>
                <a:gd name="T121" fmla="*/ 61075 h 547"/>
                <a:gd name="T122" fmla="*/ 696985 w 741"/>
                <a:gd name="T123" fmla="*/ 33809 h 547"/>
                <a:gd name="T124" fmla="*/ 710475 w 741"/>
                <a:gd name="T125" fmla="*/ 19631 h 5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41"/>
                <a:gd name="T190" fmla="*/ 0 h 547"/>
                <a:gd name="T191" fmla="*/ 741 w 741"/>
                <a:gd name="T192" fmla="*/ 547 h 5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41" h="547">
                  <a:moveTo>
                    <a:pt x="666" y="7"/>
                  </a:moveTo>
                  <a:lnTo>
                    <a:pt x="665" y="14"/>
                  </a:lnTo>
                  <a:lnTo>
                    <a:pt x="666" y="14"/>
                  </a:lnTo>
                  <a:lnTo>
                    <a:pt x="667" y="15"/>
                  </a:lnTo>
                  <a:lnTo>
                    <a:pt x="666" y="16"/>
                  </a:lnTo>
                  <a:lnTo>
                    <a:pt x="667" y="16"/>
                  </a:lnTo>
                  <a:lnTo>
                    <a:pt x="667" y="17"/>
                  </a:lnTo>
                  <a:lnTo>
                    <a:pt x="668" y="17"/>
                  </a:lnTo>
                  <a:lnTo>
                    <a:pt x="667" y="18"/>
                  </a:lnTo>
                  <a:lnTo>
                    <a:pt x="668" y="18"/>
                  </a:lnTo>
                  <a:lnTo>
                    <a:pt x="668" y="19"/>
                  </a:lnTo>
                  <a:lnTo>
                    <a:pt x="669" y="19"/>
                  </a:lnTo>
                  <a:lnTo>
                    <a:pt x="669" y="21"/>
                  </a:lnTo>
                  <a:lnTo>
                    <a:pt x="669" y="22"/>
                  </a:lnTo>
                  <a:lnTo>
                    <a:pt x="669" y="23"/>
                  </a:lnTo>
                  <a:lnTo>
                    <a:pt x="669" y="24"/>
                  </a:lnTo>
                  <a:lnTo>
                    <a:pt x="669" y="25"/>
                  </a:lnTo>
                  <a:lnTo>
                    <a:pt x="669" y="26"/>
                  </a:lnTo>
                  <a:lnTo>
                    <a:pt x="668" y="26"/>
                  </a:lnTo>
                  <a:lnTo>
                    <a:pt x="667" y="26"/>
                  </a:lnTo>
                  <a:lnTo>
                    <a:pt x="668" y="27"/>
                  </a:lnTo>
                  <a:lnTo>
                    <a:pt x="668" y="28"/>
                  </a:lnTo>
                  <a:lnTo>
                    <a:pt x="667" y="33"/>
                  </a:lnTo>
                  <a:lnTo>
                    <a:pt x="666" y="36"/>
                  </a:lnTo>
                  <a:lnTo>
                    <a:pt x="663" y="42"/>
                  </a:lnTo>
                  <a:lnTo>
                    <a:pt x="661" y="46"/>
                  </a:lnTo>
                  <a:lnTo>
                    <a:pt x="658" y="49"/>
                  </a:lnTo>
                  <a:lnTo>
                    <a:pt x="656" y="52"/>
                  </a:lnTo>
                  <a:lnTo>
                    <a:pt x="655" y="54"/>
                  </a:lnTo>
                  <a:lnTo>
                    <a:pt x="654" y="54"/>
                  </a:lnTo>
                  <a:lnTo>
                    <a:pt x="651" y="57"/>
                  </a:lnTo>
                  <a:lnTo>
                    <a:pt x="650" y="60"/>
                  </a:lnTo>
                  <a:lnTo>
                    <a:pt x="646" y="64"/>
                  </a:lnTo>
                  <a:lnTo>
                    <a:pt x="643" y="66"/>
                  </a:lnTo>
                  <a:lnTo>
                    <a:pt x="642" y="67"/>
                  </a:lnTo>
                  <a:lnTo>
                    <a:pt x="641" y="68"/>
                  </a:lnTo>
                  <a:lnTo>
                    <a:pt x="641" y="69"/>
                  </a:lnTo>
                  <a:lnTo>
                    <a:pt x="640" y="70"/>
                  </a:lnTo>
                  <a:lnTo>
                    <a:pt x="641" y="71"/>
                  </a:lnTo>
                  <a:lnTo>
                    <a:pt x="642" y="71"/>
                  </a:lnTo>
                  <a:lnTo>
                    <a:pt x="642" y="72"/>
                  </a:lnTo>
                  <a:lnTo>
                    <a:pt x="643" y="72"/>
                  </a:lnTo>
                  <a:lnTo>
                    <a:pt x="643" y="73"/>
                  </a:lnTo>
                  <a:lnTo>
                    <a:pt x="644" y="74"/>
                  </a:lnTo>
                  <a:lnTo>
                    <a:pt x="644" y="75"/>
                  </a:lnTo>
                  <a:lnTo>
                    <a:pt x="645" y="76"/>
                  </a:lnTo>
                  <a:lnTo>
                    <a:pt x="646" y="77"/>
                  </a:lnTo>
                  <a:lnTo>
                    <a:pt x="646" y="78"/>
                  </a:lnTo>
                  <a:lnTo>
                    <a:pt x="647" y="79"/>
                  </a:lnTo>
                  <a:lnTo>
                    <a:pt x="648" y="79"/>
                  </a:lnTo>
                  <a:lnTo>
                    <a:pt x="649" y="80"/>
                  </a:lnTo>
                  <a:lnTo>
                    <a:pt x="650" y="81"/>
                  </a:lnTo>
                  <a:lnTo>
                    <a:pt x="650" y="84"/>
                  </a:lnTo>
                  <a:lnTo>
                    <a:pt x="651" y="85"/>
                  </a:lnTo>
                  <a:lnTo>
                    <a:pt x="655" y="84"/>
                  </a:lnTo>
                  <a:lnTo>
                    <a:pt x="666" y="84"/>
                  </a:lnTo>
                  <a:lnTo>
                    <a:pt x="679" y="85"/>
                  </a:lnTo>
                  <a:lnTo>
                    <a:pt x="679" y="87"/>
                  </a:lnTo>
                  <a:lnTo>
                    <a:pt x="674" y="86"/>
                  </a:lnTo>
                  <a:lnTo>
                    <a:pt x="672" y="90"/>
                  </a:lnTo>
                  <a:lnTo>
                    <a:pt x="670" y="90"/>
                  </a:lnTo>
                  <a:lnTo>
                    <a:pt x="669" y="90"/>
                  </a:lnTo>
                  <a:lnTo>
                    <a:pt x="667" y="91"/>
                  </a:lnTo>
                  <a:lnTo>
                    <a:pt x="665" y="92"/>
                  </a:lnTo>
                  <a:lnTo>
                    <a:pt x="664" y="93"/>
                  </a:lnTo>
                  <a:lnTo>
                    <a:pt x="663" y="95"/>
                  </a:lnTo>
                  <a:lnTo>
                    <a:pt x="662" y="96"/>
                  </a:lnTo>
                  <a:lnTo>
                    <a:pt x="661" y="96"/>
                  </a:lnTo>
                  <a:lnTo>
                    <a:pt x="660" y="95"/>
                  </a:lnTo>
                  <a:lnTo>
                    <a:pt x="658" y="93"/>
                  </a:lnTo>
                  <a:lnTo>
                    <a:pt x="657" y="92"/>
                  </a:lnTo>
                  <a:lnTo>
                    <a:pt x="656" y="92"/>
                  </a:lnTo>
                  <a:lnTo>
                    <a:pt x="655" y="92"/>
                  </a:lnTo>
                  <a:lnTo>
                    <a:pt x="654" y="91"/>
                  </a:lnTo>
                  <a:lnTo>
                    <a:pt x="653" y="91"/>
                  </a:lnTo>
                  <a:lnTo>
                    <a:pt x="653" y="92"/>
                  </a:lnTo>
                  <a:lnTo>
                    <a:pt x="652" y="94"/>
                  </a:lnTo>
                  <a:lnTo>
                    <a:pt x="651" y="96"/>
                  </a:lnTo>
                  <a:lnTo>
                    <a:pt x="651" y="97"/>
                  </a:lnTo>
                  <a:lnTo>
                    <a:pt x="651" y="101"/>
                  </a:lnTo>
                  <a:lnTo>
                    <a:pt x="651" y="102"/>
                  </a:lnTo>
                  <a:lnTo>
                    <a:pt x="651" y="103"/>
                  </a:lnTo>
                  <a:lnTo>
                    <a:pt x="651" y="104"/>
                  </a:lnTo>
                  <a:lnTo>
                    <a:pt x="651" y="105"/>
                  </a:lnTo>
                  <a:lnTo>
                    <a:pt x="651" y="106"/>
                  </a:lnTo>
                  <a:lnTo>
                    <a:pt x="651" y="107"/>
                  </a:lnTo>
                  <a:lnTo>
                    <a:pt x="651" y="108"/>
                  </a:lnTo>
                  <a:lnTo>
                    <a:pt x="652" y="110"/>
                  </a:lnTo>
                  <a:lnTo>
                    <a:pt x="652" y="111"/>
                  </a:lnTo>
                  <a:lnTo>
                    <a:pt x="655" y="111"/>
                  </a:lnTo>
                  <a:lnTo>
                    <a:pt x="658" y="112"/>
                  </a:lnTo>
                  <a:lnTo>
                    <a:pt x="662" y="112"/>
                  </a:lnTo>
                  <a:lnTo>
                    <a:pt x="662" y="113"/>
                  </a:lnTo>
                  <a:lnTo>
                    <a:pt x="662" y="114"/>
                  </a:lnTo>
                  <a:lnTo>
                    <a:pt x="662" y="115"/>
                  </a:lnTo>
                  <a:lnTo>
                    <a:pt x="662" y="116"/>
                  </a:lnTo>
                  <a:lnTo>
                    <a:pt x="661" y="117"/>
                  </a:lnTo>
                  <a:lnTo>
                    <a:pt x="661" y="118"/>
                  </a:lnTo>
                  <a:lnTo>
                    <a:pt x="661" y="119"/>
                  </a:lnTo>
                  <a:lnTo>
                    <a:pt x="659" y="120"/>
                  </a:lnTo>
                  <a:lnTo>
                    <a:pt x="658" y="120"/>
                  </a:lnTo>
                  <a:lnTo>
                    <a:pt x="658" y="122"/>
                  </a:lnTo>
                  <a:lnTo>
                    <a:pt x="658" y="123"/>
                  </a:lnTo>
                  <a:lnTo>
                    <a:pt x="659" y="124"/>
                  </a:lnTo>
                  <a:lnTo>
                    <a:pt x="661" y="126"/>
                  </a:lnTo>
                  <a:lnTo>
                    <a:pt x="662" y="126"/>
                  </a:lnTo>
                  <a:lnTo>
                    <a:pt x="662" y="127"/>
                  </a:lnTo>
                  <a:lnTo>
                    <a:pt x="662" y="128"/>
                  </a:lnTo>
                  <a:lnTo>
                    <a:pt x="662" y="129"/>
                  </a:lnTo>
                  <a:lnTo>
                    <a:pt x="663" y="130"/>
                  </a:lnTo>
                  <a:lnTo>
                    <a:pt x="664" y="132"/>
                  </a:lnTo>
                  <a:lnTo>
                    <a:pt x="665" y="133"/>
                  </a:lnTo>
                  <a:lnTo>
                    <a:pt x="666" y="135"/>
                  </a:lnTo>
                  <a:lnTo>
                    <a:pt x="666" y="136"/>
                  </a:lnTo>
                  <a:lnTo>
                    <a:pt x="667" y="140"/>
                  </a:lnTo>
                  <a:lnTo>
                    <a:pt x="667" y="143"/>
                  </a:lnTo>
                  <a:lnTo>
                    <a:pt x="669" y="147"/>
                  </a:lnTo>
                  <a:lnTo>
                    <a:pt x="670" y="149"/>
                  </a:lnTo>
                  <a:lnTo>
                    <a:pt x="670" y="151"/>
                  </a:lnTo>
                  <a:lnTo>
                    <a:pt x="672" y="154"/>
                  </a:lnTo>
                  <a:lnTo>
                    <a:pt x="671" y="155"/>
                  </a:lnTo>
                  <a:lnTo>
                    <a:pt x="671" y="156"/>
                  </a:lnTo>
                  <a:lnTo>
                    <a:pt x="670" y="157"/>
                  </a:lnTo>
                  <a:lnTo>
                    <a:pt x="669" y="157"/>
                  </a:lnTo>
                  <a:lnTo>
                    <a:pt x="667" y="158"/>
                  </a:lnTo>
                  <a:lnTo>
                    <a:pt x="665" y="159"/>
                  </a:lnTo>
                  <a:lnTo>
                    <a:pt x="663" y="159"/>
                  </a:lnTo>
                  <a:lnTo>
                    <a:pt x="661" y="160"/>
                  </a:lnTo>
                  <a:lnTo>
                    <a:pt x="659" y="160"/>
                  </a:lnTo>
                  <a:lnTo>
                    <a:pt x="659" y="162"/>
                  </a:lnTo>
                  <a:lnTo>
                    <a:pt x="658" y="162"/>
                  </a:lnTo>
                  <a:lnTo>
                    <a:pt x="658" y="163"/>
                  </a:lnTo>
                  <a:lnTo>
                    <a:pt x="658" y="164"/>
                  </a:lnTo>
                  <a:lnTo>
                    <a:pt x="657" y="164"/>
                  </a:lnTo>
                  <a:lnTo>
                    <a:pt x="657" y="165"/>
                  </a:lnTo>
                  <a:lnTo>
                    <a:pt x="657" y="166"/>
                  </a:lnTo>
                  <a:lnTo>
                    <a:pt x="658" y="167"/>
                  </a:lnTo>
                  <a:lnTo>
                    <a:pt x="657" y="168"/>
                  </a:lnTo>
                  <a:lnTo>
                    <a:pt x="658" y="169"/>
                  </a:lnTo>
                  <a:lnTo>
                    <a:pt x="658" y="170"/>
                  </a:lnTo>
                  <a:lnTo>
                    <a:pt x="657" y="171"/>
                  </a:lnTo>
                  <a:lnTo>
                    <a:pt x="656" y="172"/>
                  </a:lnTo>
                  <a:lnTo>
                    <a:pt x="656" y="173"/>
                  </a:lnTo>
                  <a:lnTo>
                    <a:pt x="656" y="174"/>
                  </a:lnTo>
                  <a:lnTo>
                    <a:pt x="656" y="175"/>
                  </a:lnTo>
                  <a:lnTo>
                    <a:pt x="655" y="176"/>
                  </a:lnTo>
                  <a:lnTo>
                    <a:pt x="655" y="177"/>
                  </a:lnTo>
                  <a:lnTo>
                    <a:pt x="656" y="178"/>
                  </a:lnTo>
                  <a:lnTo>
                    <a:pt x="656" y="180"/>
                  </a:lnTo>
                  <a:lnTo>
                    <a:pt x="656" y="181"/>
                  </a:lnTo>
                  <a:lnTo>
                    <a:pt x="656" y="182"/>
                  </a:lnTo>
                  <a:lnTo>
                    <a:pt x="654" y="183"/>
                  </a:lnTo>
                  <a:lnTo>
                    <a:pt x="653" y="183"/>
                  </a:lnTo>
                  <a:lnTo>
                    <a:pt x="652" y="184"/>
                  </a:lnTo>
                  <a:lnTo>
                    <a:pt x="651" y="185"/>
                  </a:lnTo>
                  <a:lnTo>
                    <a:pt x="651" y="186"/>
                  </a:lnTo>
                  <a:lnTo>
                    <a:pt x="650" y="186"/>
                  </a:lnTo>
                  <a:lnTo>
                    <a:pt x="650" y="187"/>
                  </a:lnTo>
                  <a:lnTo>
                    <a:pt x="650" y="188"/>
                  </a:lnTo>
                  <a:lnTo>
                    <a:pt x="650" y="189"/>
                  </a:lnTo>
                  <a:lnTo>
                    <a:pt x="649" y="189"/>
                  </a:lnTo>
                  <a:lnTo>
                    <a:pt x="649" y="190"/>
                  </a:lnTo>
                  <a:lnTo>
                    <a:pt x="648" y="190"/>
                  </a:lnTo>
                  <a:lnTo>
                    <a:pt x="647" y="190"/>
                  </a:lnTo>
                  <a:lnTo>
                    <a:pt x="646" y="191"/>
                  </a:lnTo>
                  <a:lnTo>
                    <a:pt x="646" y="192"/>
                  </a:lnTo>
                  <a:lnTo>
                    <a:pt x="645" y="192"/>
                  </a:lnTo>
                  <a:lnTo>
                    <a:pt x="645" y="193"/>
                  </a:lnTo>
                  <a:lnTo>
                    <a:pt x="645" y="195"/>
                  </a:lnTo>
                  <a:lnTo>
                    <a:pt x="646" y="193"/>
                  </a:lnTo>
                  <a:lnTo>
                    <a:pt x="647" y="193"/>
                  </a:lnTo>
                  <a:lnTo>
                    <a:pt x="649" y="192"/>
                  </a:lnTo>
                  <a:lnTo>
                    <a:pt x="650" y="192"/>
                  </a:lnTo>
                  <a:lnTo>
                    <a:pt x="651" y="191"/>
                  </a:lnTo>
                  <a:lnTo>
                    <a:pt x="652" y="191"/>
                  </a:lnTo>
                  <a:lnTo>
                    <a:pt x="652" y="192"/>
                  </a:lnTo>
                  <a:lnTo>
                    <a:pt x="652" y="193"/>
                  </a:lnTo>
                  <a:lnTo>
                    <a:pt x="653" y="193"/>
                  </a:lnTo>
                  <a:lnTo>
                    <a:pt x="654" y="193"/>
                  </a:lnTo>
                  <a:lnTo>
                    <a:pt x="655" y="192"/>
                  </a:lnTo>
                  <a:lnTo>
                    <a:pt x="656" y="192"/>
                  </a:lnTo>
                  <a:lnTo>
                    <a:pt x="658" y="192"/>
                  </a:lnTo>
                  <a:lnTo>
                    <a:pt x="659" y="192"/>
                  </a:lnTo>
                  <a:lnTo>
                    <a:pt x="661" y="192"/>
                  </a:lnTo>
                  <a:lnTo>
                    <a:pt x="662" y="192"/>
                  </a:lnTo>
                  <a:lnTo>
                    <a:pt x="663" y="192"/>
                  </a:lnTo>
                  <a:lnTo>
                    <a:pt x="663" y="191"/>
                  </a:lnTo>
                  <a:lnTo>
                    <a:pt x="663" y="190"/>
                  </a:lnTo>
                  <a:lnTo>
                    <a:pt x="664" y="190"/>
                  </a:lnTo>
                  <a:lnTo>
                    <a:pt x="665" y="189"/>
                  </a:lnTo>
                  <a:lnTo>
                    <a:pt x="666" y="190"/>
                  </a:lnTo>
                  <a:lnTo>
                    <a:pt x="668" y="189"/>
                  </a:lnTo>
                  <a:lnTo>
                    <a:pt x="669" y="188"/>
                  </a:lnTo>
                  <a:lnTo>
                    <a:pt x="670" y="185"/>
                  </a:lnTo>
                  <a:lnTo>
                    <a:pt x="671" y="185"/>
                  </a:lnTo>
                  <a:lnTo>
                    <a:pt x="672" y="184"/>
                  </a:lnTo>
                  <a:lnTo>
                    <a:pt x="673" y="184"/>
                  </a:lnTo>
                  <a:lnTo>
                    <a:pt x="673" y="182"/>
                  </a:lnTo>
                  <a:lnTo>
                    <a:pt x="674" y="181"/>
                  </a:lnTo>
                  <a:lnTo>
                    <a:pt x="675" y="181"/>
                  </a:lnTo>
                  <a:lnTo>
                    <a:pt x="676" y="180"/>
                  </a:lnTo>
                  <a:lnTo>
                    <a:pt x="676" y="179"/>
                  </a:lnTo>
                  <a:lnTo>
                    <a:pt x="676" y="178"/>
                  </a:lnTo>
                  <a:lnTo>
                    <a:pt x="677" y="177"/>
                  </a:lnTo>
                  <a:lnTo>
                    <a:pt x="678" y="177"/>
                  </a:lnTo>
                  <a:lnTo>
                    <a:pt x="679" y="178"/>
                  </a:lnTo>
                  <a:lnTo>
                    <a:pt x="680" y="179"/>
                  </a:lnTo>
                  <a:lnTo>
                    <a:pt x="681" y="178"/>
                  </a:lnTo>
                  <a:lnTo>
                    <a:pt x="682" y="178"/>
                  </a:lnTo>
                  <a:lnTo>
                    <a:pt x="683" y="177"/>
                  </a:lnTo>
                  <a:lnTo>
                    <a:pt x="684" y="177"/>
                  </a:lnTo>
                  <a:lnTo>
                    <a:pt x="686" y="177"/>
                  </a:lnTo>
                  <a:lnTo>
                    <a:pt x="687" y="176"/>
                  </a:lnTo>
                  <a:lnTo>
                    <a:pt x="688" y="175"/>
                  </a:lnTo>
                  <a:lnTo>
                    <a:pt x="688" y="174"/>
                  </a:lnTo>
                  <a:lnTo>
                    <a:pt x="689" y="174"/>
                  </a:lnTo>
                  <a:lnTo>
                    <a:pt x="691" y="174"/>
                  </a:lnTo>
                  <a:lnTo>
                    <a:pt x="692" y="174"/>
                  </a:lnTo>
                  <a:lnTo>
                    <a:pt x="693" y="174"/>
                  </a:lnTo>
                  <a:lnTo>
                    <a:pt x="695" y="171"/>
                  </a:lnTo>
                  <a:lnTo>
                    <a:pt x="697" y="170"/>
                  </a:lnTo>
                  <a:lnTo>
                    <a:pt x="698" y="169"/>
                  </a:lnTo>
                  <a:lnTo>
                    <a:pt x="699" y="168"/>
                  </a:lnTo>
                  <a:lnTo>
                    <a:pt x="700" y="168"/>
                  </a:lnTo>
                  <a:lnTo>
                    <a:pt x="701" y="168"/>
                  </a:lnTo>
                  <a:lnTo>
                    <a:pt x="702" y="168"/>
                  </a:lnTo>
                  <a:lnTo>
                    <a:pt x="706" y="173"/>
                  </a:lnTo>
                  <a:lnTo>
                    <a:pt x="707" y="174"/>
                  </a:lnTo>
                  <a:lnTo>
                    <a:pt x="709" y="176"/>
                  </a:lnTo>
                  <a:lnTo>
                    <a:pt x="711" y="178"/>
                  </a:lnTo>
                  <a:lnTo>
                    <a:pt x="713" y="178"/>
                  </a:lnTo>
                  <a:lnTo>
                    <a:pt x="714" y="179"/>
                  </a:lnTo>
                  <a:lnTo>
                    <a:pt x="718" y="181"/>
                  </a:lnTo>
                  <a:lnTo>
                    <a:pt x="720" y="182"/>
                  </a:lnTo>
                  <a:lnTo>
                    <a:pt x="721" y="182"/>
                  </a:lnTo>
                  <a:lnTo>
                    <a:pt x="722" y="182"/>
                  </a:lnTo>
                  <a:lnTo>
                    <a:pt x="725" y="182"/>
                  </a:lnTo>
                  <a:lnTo>
                    <a:pt x="728" y="182"/>
                  </a:lnTo>
                  <a:lnTo>
                    <a:pt x="730" y="182"/>
                  </a:lnTo>
                  <a:lnTo>
                    <a:pt x="732" y="182"/>
                  </a:lnTo>
                  <a:lnTo>
                    <a:pt x="733" y="183"/>
                  </a:lnTo>
                  <a:lnTo>
                    <a:pt x="735" y="184"/>
                  </a:lnTo>
                  <a:lnTo>
                    <a:pt x="736" y="185"/>
                  </a:lnTo>
                  <a:lnTo>
                    <a:pt x="737" y="186"/>
                  </a:lnTo>
                  <a:lnTo>
                    <a:pt x="738" y="186"/>
                  </a:lnTo>
                  <a:lnTo>
                    <a:pt x="741" y="187"/>
                  </a:lnTo>
                  <a:lnTo>
                    <a:pt x="726" y="221"/>
                  </a:lnTo>
                  <a:lnTo>
                    <a:pt x="711" y="227"/>
                  </a:lnTo>
                  <a:lnTo>
                    <a:pt x="702" y="238"/>
                  </a:lnTo>
                  <a:lnTo>
                    <a:pt x="691" y="232"/>
                  </a:lnTo>
                  <a:lnTo>
                    <a:pt x="675" y="245"/>
                  </a:lnTo>
                  <a:lnTo>
                    <a:pt x="653" y="245"/>
                  </a:lnTo>
                  <a:lnTo>
                    <a:pt x="628" y="242"/>
                  </a:lnTo>
                  <a:lnTo>
                    <a:pt x="606" y="257"/>
                  </a:lnTo>
                  <a:lnTo>
                    <a:pt x="590" y="270"/>
                  </a:lnTo>
                  <a:lnTo>
                    <a:pt x="567" y="287"/>
                  </a:lnTo>
                  <a:lnTo>
                    <a:pt x="547" y="299"/>
                  </a:lnTo>
                  <a:lnTo>
                    <a:pt x="537" y="303"/>
                  </a:lnTo>
                  <a:lnTo>
                    <a:pt x="537" y="304"/>
                  </a:lnTo>
                  <a:lnTo>
                    <a:pt x="538" y="306"/>
                  </a:lnTo>
                  <a:lnTo>
                    <a:pt x="538" y="309"/>
                  </a:lnTo>
                  <a:lnTo>
                    <a:pt x="539" y="309"/>
                  </a:lnTo>
                  <a:lnTo>
                    <a:pt x="539" y="310"/>
                  </a:lnTo>
                  <a:lnTo>
                    <a:pt x="539" y="311"/>
                  </a:lnTo>
                  <a:lnTo>
                    <a:pt x="541" y="312"/>
                  </a:lnTo>
                  <a:lnTo>
                    <a:pt x="542" y="312"/>
                  </a:lnTo>
                  <a:lnTo>
                    <a:pt x="543" y="312"/>
                  </a:lnTo>
                  <a:lnTo>
                    <a:pt x="547" y="314"/>
                  </a:lnTo>
                  <a:lnTo>
                    <a:pt x="549" y="314"/>
                  </a:lnTo>
                  <a:lnTo>
                    <a:pt x="555" y="319"/>
                  </a:lnTo>
                  <a:lnTo>
                    <a:pt x="563" y="327"/>
                  </a:lnTo>
                  <a:lnTo>
                    <a:pt x="565" y="330"/>
                  </a:lnTo>
                  <a:lnTo>
                    <a:pt x="567" y="333"/>
                  </a:lnTo>
                  <a:lnTo>
                    <a:pt x="571" y="336"/>
                  </a:lnTo>
                  <a:lnTo>
                    <a:pt x="571" y="338"/>
                  </a:lnTo>
                  <a:lnTo>
                    <a:pt x="571" y="339"/>
                  </a:lnTo>
                  <a:lnTo>
                    <a:pt x="570" y="340"/>
                  </a:lnTo>
                  <a:lnTo>
                    <a:pt x="570" y="342"/>
                  </a:lnTo>
                  <a:lnTo>
                    <a:pt x="569" y="342"/>
                  </a:lnTo>
                  <a:lnTo>
                    <a:pt x="567" y="344"/>
                  </a:lnTo>
                  <a:lnTo>
                    <a:pt x="565" y="345"/>
                  </a:lnTo>
                  <a:lnTo>
                    <a:pt x="564" y="345"/>
                  </a:lnTo>
                  <a:lnTo>
                    <a:pt x="562" y="345"/>
                  </a:lnTo>
                  <a:lnTo>
                    <a:pt x="561" y="346"/>
                  </a:lnTo>
                  <a:lnTo>
                    <a:pt x="560" y="349"/>
                  </a:lnTo>
                  <a:lnTo>
                    <a:pt x="559" y="350"/>
                  </a:lnTo>
                  <a:lnTo>
                    <a:pt x="557" y="351"/>
                  </a:lnTo>
                  <a:lnTo>
                    <a:pt x="556" y="354"/>
                  </a:lnTo>
                  <a:lnTo>
                    <a:pt x="555" y="355"/>
                  </a:lnTo>
                  <a:lnTo>
                    <a:pt x="554" y="355"/>
                  </a:lnTo>
                  <a:lnTo>
                    <a:pt x="550" y="355"/>
                  </a:lnTo>
                  <a:lnTo>
                    <a:pt x="547" y="356"/>
                  </a:lnTo>
                  <a:lnTo>
                    <a:pt x="545" y="356"/>
                  </a:lnTo>
                  <a:lnTo>
                    <a:pt x="531" y="367"/>
                  </a:lnTo>
                  <a:lnTo>
                    <a:pt x="532" y="368"/>
                  </a:lnTo>
                  <a:lnTo>
                    <a:pt x="533" y="369"/>
                  </a:lnTo>
                  <a:lnTo>
                    <a:pt x="534" y="370"/>
                  </a:lnTo>
                  <a:lnTo>
                    <a:pt x="536" y="371"/>
                  </a:lnTo>
                  <a:lnTo>
                    <a:pt x="538" y="372"/>
                  </a:lnTo>
                  <a:lnTo>
                    <a:pt x="541" y="373"/>
                  </a:lnTo>
                  <a:lnTo>
                    <a:pt x="547" y="375"/>
                  </a:lnTo>
                  <a:lnTo>
                    <a:pt x="553" y="377"/>
                  </a:lnTo>
                  <a:lnTo>
                    <a:pt x="555" y="377"/>
                  </a:lnTo>
                  <a:lnTo>
                    <a:pt x="558" y="378"/>
                  </a:lnTo>
                  <a:lnTo>
                    <a:pt x="560" y="379"/>
                  </a:lnTo>
                  <a:lnTo>
                    <a:pt x="563" y="379"/>
                  </a:lnTo>
                  <a:lnTo>
                    <a:pt x="565" y="379"/>
                  </a:lnTo>
                  <a:lnTo>
                    <a:pt x="568" y="379"/>
                  </a:lnTo>
                  <a:lnTo>
                    <a:pt x="572" y="381"/>
                  </a:lnTo>
                  <a:lnTo>
                    <a:pt x="573" y="381"/>
                  </a:lnTo>
                  <a:lnTo>
                    <a:pt x="577" y="380"/>
                  </a:lnTo>
                  <a:lnTo>
                    <a:pt x="580" y="380"/>
                  </a:lnTo>
                  <a:lnTo>
                    <a:pt x="582" y="380"/>
                  </a:lnTo>
                  <a:lnTo>
                    <a:pt x="584" y="379"/>
                  </a:lnTo>
                  <a:lnTo>
                    <a:pt x="586" y="381"/>
                  </a:lnTo>
                  <a:lnTo>
                    <a:pt x="585" y="382"/>
                  </a:lnTo>
                  <a:lnTo>
                    <a:pt x="585" y="383"/>
                  </a:lnTo>
                  <a:lnTo>
                    <a:pt x="584" y="383"/>
                  </a:lnTo>
                  <a:lnTo>
                    <a:pt x="584" y="384"/>
                  </a:lnTo>
                  <a:lnTo>
                    <a:pt x="583" y="384"/>
                  </a:lnTo>
                  <a:lnTo>
                    <a:pt x="582" y="385"/>
                  </a:lnTo>
                  <a:lnTo>
                    <a:pt x="582" y="386"/>
                  </a:lnTo>
                  <a:lnTo>
                    <a:pt x="581" y="387"/>
                  </a:lnTo>
                  <a:lnTo>
                    <a:pt x="582" y="389"/>
                  </a:lnTo>
                  <a:lnTo>
                    <a:pt x="583" y="391"/>
                  </a:lnTo>
                  <a:lnTo>
                    <a:pt x="584" y="391"/>
                  </a:lnTo>
                  <a:lnTo>
                    <a:pt x="585" y="393"/>
                  </a:lnTo>
                  <a:lnTo>
                    <a:pt x="587" y="397"/>
                  </a:lnTo>
                  <a:lnTo>
                    <a:pt x="588" y="399"/>
                  </a:lnTo>
                  <a:lnTo>
                    <a:pt x="589" y="400"/>
                  </a:lnTo>
                  <a:lnTo>
                    <a:pt x="589" y="401"/>
                  </a:lnTo>
                  <a:lnTo>
                    <a:pt x="589" y="404"/>
                  </a:lnTo>
                  <a:lnTo>
                    <a:pt x="590" y="408"/>
                  </a:lnTo>
                  <a:lnTo>
                    <a:pt x="584" y="407"/>
                  </a:lnTo>
                  <a:lnTo>
                    <a:pt x="583" y="406"/>
                  </a:lnTo>
                  <a:lnTo>
                    <a:pt x="582" y="407"/>
                  </a:lnTo>
                  <a:lnTo>
                    <a:pt x="581" y="407"/>
                  </a:lnTo>
                  <a:lnTo>
                    <a:pt x="580" y="408"/>
                  </a:lnTo>
                  <a:lnTo>
                    <a:pt x="579" y="408"/>
                  </a:lnTo>
                  <a:lnTo>
                    <a:pt x="577" y="408"/>
                  </a:lnTo>
                  <a:lnTo>
                    <a:pt x="576" y="408"/>
                  </a:lnTo>
                  <a:lnTo>
                    <a:pt x="575" y="408"/>
                  </a:lnTo>
                  <a:lnTo>
                    <a:pt x="574" y="408"/>
                  </a:lnTo>
                  <a:lnTo>
                    <a:pt x="573" y="408"/>
                  </a:lnTo>
                  <a:lnTo>
                    <a:pt x="571" y="407"/>
                  </a:lnTo>
                  <a:lnTo>
                    <a:pt x="570" y="407"/>
                  </a:lnTo>
                  <a:lnTo>
                    <a:pt x="569" y="407"/>
                  </a:lnTo>
                  <a:lnTo>
                    <a:pt x="568" y="406"/>
                  </a:lnTo>
                  <a:lnTo>
                    <a:pt x="566" y="405"/>
                  </a:lnTo>
                  <a:lnTo>
                    <a:pt x="562" y="405"/>
                  </a:lnTo>
                  <a:lnTo>
                    <a:pt x="560" y="404"/>
                  </a:lnTo>
                  <a:lnTo>
                    <a:pt x="553" y="403"/>
                  </a:lnTo>
                  <a:lnTo>
                    <a:pt x="551" y="403"/>
                  </a:lnTo>
                  <a:lnTo>
                    <a:pt x="549" y="402"/>
                  </a:lnTo>
                  <a:lnTo>
                    <a:pt x="547" y="402"/>
                  </a:lnTo>
                  <a:lnTo>
                    <a:pt x="545" y="402"/>
                  </a:lnTo>
                  <a:lnTo>
                    <a:pt x="536" y="409"/>
                  </a:lnTo>
                  <a:lnTo>
                    <a:pt x="536" y="412"/>
                  </a:lnTo>
                  <a:lnTo>
                    <a:pt x="536" y="414"/>
                  </a:lnTo>
                  <a:lnTo>
                    <a:pt x="536" y="415"/>
                  </a:lnTo>
                  <a:lnTo>
                    <a:pt x="535" y="420"/>
                  </a:lnTo>
                  <a:lnTo>
                    <a:pt x="533" y="422"/>
                  </a:lnTo>
                  <a:lnTo>
                    <a:pt x="531" y="424"/>
                  </a:lnTo>
                  <a:lnTo>
                    <a:pt x="530" y="425"/>
                  </a:lnTo>
                  <a:lnTo>
                    <a:pt x="530" y="426"/>
                  </a:lnTo>
                  <a:lnTo>
                    <a:pt x="560" y="428"/>
                  </a:lnTo>
                  <a:lnTo>
                    <a:pt x="577" y="435"/>
                  </a:lnTo>
                  <a:lnTo>
                    <a:pt x="582" y="441"/>
                  </a:lnTo>
                  <a:lnTo>
                    <a:pt x="583" y="449"/>
                  </a:lnTo>
                  <a:lnTo>
                    <a:pt x="576" y="453"/>
                  </a:lnTo>
                  <a:lnTo>
                    <a:pt x="574" y="454"/>
                  </a:lnTo>
                  <a:lnTo>
                    <a:pt x="561" y="456"/>
                  </a:lnTo>
                  <a:lnTo>
                    <a:pt x="554" y="459"/>
                  </a:lnTo>
                  <a:lnTo>
                    <a:pt x="550" y="469"/>
                  </a:lnTo>
                  <a:lnTo>
                    <a:pt x="546" y="468"/>
                  </a:lnTo>
                  <a:lnTo>
                    <a:pt x="542" y="468"/>
                  </a:lnTo>
                  <a:lnTo>
                    <a:pt x="541" y="468"/>
                  </a:lnTo>
                  <a:lnTo>
                    <a:pt x="540" y="468"/>
                  </a:lnTo>
                  <a:lnTo>
                    <a:pt x="539" y="469"/>
                  </a:lnTo>
                  <a:lnTo>
                    <a:pt x="538" y="469"/>
                  </a:lnTo>
                  <a:lnTo>
                    <a:pt x="537" y="470"/>
                  </a:lnTo>
                  <a:lnTo>
                    <a:pt x="536" y="471"/>
                  </a:lnTo>
                  <a:lnTo>
                    <a:pt x="535" y="471"/>
                  </a:lnTo>
                  <a:lnTo>
                    <a:pt x="534" y="472"/>
                  </a:lnTo>
                  <a:lnTo>
                    <a:pt x="533" y="472"/>
                  </a:lnTo>
                  <a:lnTo>
                    <a:pt x="532" y="471"/>
                  </a:lnTo>
                  <a:lnTo>
                    <a:pt x="531" y="472"/>
                  </a:lnTo>
                  <a:lnTo>
                    <a:pt x="530" y="472"/>
                  </a:lnTo>
                  <a:lnTo>
                    <a:pt x="530" y="473"/>
                  </a:lnTo>
                  <a:lnTo>
                    <a:pt x="529" y="473"/>
                  </a:lnTo>
                  <a:lnTo>
                    <a:pt x="529" y="472"/>
                  </a:lnTo>
                  <a:lnTo>
                    <a:pt x="528" y="472"/>
                  </a:lnTo>
                  <a:lnTo>
                    <a:pt x="526" y="472"/>
                  </a:lnTo>
                  <a:lnTo>
                    <a:pt x="524" y="473"/>
                  </a:lnTo>
                  <a:lnTo>
                    <a:pt x="522" y="471"/>
                  </a:lnTo>
                  <a:lnTo>
                    <a:pt x="521" y="469"/>
                  </a:lnTo>
                  <a:lnTo>
                    <a:pt x="520" y="469"/>
                  </a:lnTo>
                  <a:lnTo>
                    <a:pt x="519" y="469"/>
                  </a:lnTo>
                  <a:lnTo>
                    <a:pt x="519" y="468"/>
                  </a:lnTo>
                  <a:lnTo>
                    <a:pt x="518" y="468"/>
                  </a:lnTo>
                  <a:lnTo>
                    <a:pt x="517" y="467"/>
                  </a:lnTo>
                  <a:lnTo>
                    <a:pt x="516" y="467"/>
                  </a:lnTo>
                  <a:lnTo>
                    <a:pt x="515" y="467"/>
                  </a:lnTo>
                  <a:lnTo>
                    <a:pt x="511" y="466"/>
                  </a:lnTo>
                  <a:lnTo>
                    <a:pt x="510" y="466"/>
                  </a:lnTo>
                  <a:lnTo>
                    <a:pt x="508" y="466"/>
                  </a:lnTo>
                  <a:lnTo>
                    <a:pt x="505" y="467"/>
                  </a:lnTo>
                  <a:lnTo>
                    <a:pt x="504" y="468"/>
                  </a:lnTo>
                  <a:lnTo>
                    <a:pt x="500" y="466"/>
                  </a:lnTo>
                  <a:lnTo>
                    <a:pt x="498" y="466"/>
                  </a:lnTo>
                  <a:lnTo>
                    <a:pt x="495" y="466"/>
                  </a:lnTo>
                  <a:lnTo>
                    <a:pt x="488" y="465"/>
                  </a:lnTo>
                  <a:lnTo>
                    <a:pt x="487" y="465"/>
                  </a:lnTo>
                  <a:lnTo>
                    <a:pt x="484" y="462"/>
                  </a:lnTo>
                  <a:lnTo>
                    <a:pt x="483" y="461"/>
                  </a:lnTo>
                  <a:lnTo>
                    <a:pt x="482" y="458"/>
                  </a:lnTo>
                  <a:lnTo>
                    <a:pt x="482" y="456"/>
                  </a:lnTo>
                  <a:lnTo>
                    <a:pt x="481" y="455"/>
                  </a:lnTo>
                  <a:lnTo>
                    <a:pt x="481" y="454"/>
                  </a:lnTo>
                  <a:lnTo>
                    <a:pt x="481" y="453"/>
                  </a:lnTo>
                  <a:lnTo>
                    <a:pt x="481" y="451"/>
                  </a:lnTo>
                  <a:lnTo>
                    <a:pt x="481" y="450"/>
                  </a:lnTo>
                  <a:lnTo>
                    <a:pt x="481" y="449"/>
                  </a:lnTo>
                  <a:lnTo>
                    <a:pt x="470" y="445"/>
                  </a:lnTo>
                  <a:lnTo>
                    <a:pt x="468" y="441"/>
                  </a:lnTo>
                  <a:lnTo>
                    <a:pt x="467" y="442"/>
                  </a:lnTo>
                  <a:lnTo>
                    <a:pt x="467" y="443"/>
                  </a:lnTo>
                  <a:lnTo>
                    <a:pt x="466" y="445"/>
                  </a:lnTo>
                  <a:lnTo>
                    <a:pt x="465" y="446"/>
                  </a:lnTo>
                  <a:lnTo>
                    <a:pt x="465" y="447"/>
                  </a:lnTo>
                  <a:lnTo>
                    <a:pt x="464" y="447"/>
                  </a:lnTo>
                  <a:lnTo>
                    <a:pt x="463" y="446"/>
                  </a:lnTo>
                  <a:lnTo>
                    <a:pt x="462" y="447"/>
                  </a:lnTo>
                  <a:lnTo>
                    <a:pt x="462" y="448"/>
                  </a:lnTo>
                  <a:lnTo>
                    <a:pt x="463" y="449"/>
                  </a:lnTo>
                  <a:lnTo>
                    <a:pt x="463" y="450"/>
                  </a:lnTo>
                  <a:lnTo>
                    <a:pt x="463" y="451"/>
                  </a:lnTo>
                  <a:lnTo>
                    <a:pt x="462" y="451"/>
                  </a:lnTo>
                  <a:lnTo>
                    <a:pt x="462" y="452"/>
                  </a:lnTo>
                  <a:lnTo>
                    <a:pt x="461" y="452"/>
                  </a:lnTo>
                  <a:lnTo>
                    <a:pt x="460" y="452"/>
                  </a:lnTo>
                  <a:lnTo>
                    <a:pt x="459" y="453"/>
                  </a:lnTo>
                  <a:lnTo>
                    <a:pt x="459" y="454"/>
                  </a:lnTo>
                  <a:lnTo>
                    <a:pt x="459" y="456"/>
                  </a:lnTo>
                  <a:lnTo>
                    <a:pt x="459" y="457"/>
                  </a:lnTo>
                  <a:lnTo>
                    <a:pt x="458" y="459"/>
                  </a:lnTo>
                  <a:lnTo>
                    <a:pt x="457" y="459"/>
                  </a:lnTo>
                  <a:lnTo>
                    <a:pt x="457" y="460"/>
                  </a:lnTo>
                  <a:lnTo>
                    <a:pt x="456" y="461"/>
                  </a:lnTo>
                  <a:lnTo>
                    <a:pt x="454" y="463"/>
                  </a:lnTo>
                  <a:lnTo>
                    <a:pt x="453" y="464"/>
                  </a:lnTo>
                  <a:lnTo>
                    <a:pt x="452" y="466"/>
                  </a:lnTo>
                  <a:lnTo>
                    <a:pt x="452" y="467"/>
                  </a:lnTo>
                  <a:lnTo>
                    <a:pt x="452" y="468"/>
                  </a:lnTo>
                  <a:lnTo>
                    <a:pt x="453" y="468"/>
                  </a:lnTo>
                  <a:lnTo>
                    <a:pt x="453" y="469"/>
                  </a:lnTo>
                  <a:lnTo>
                    <a:pt x="454" y="469"/>
                  </a:lnTo>
                  <a:lnTo>
                    <a:pt x="454" y="468"/>
                  </a:lnTo>
                  <a:lnTo>
                    <a:pt x="455" y="468"/>
                  </a:lnTo>
                  <a:lnTo>
                    <a:pt x="456" y="468"/>
                  </a:lnTo>
                  <a:lnTo>
                    <a:pt x="457" y="468"/>
                  </a:lnTo>
                  <a:lnTo>
                    <a:pt x="457" y="469"/>
                  </a:lnTo>
                  <a:lnTo>
                    <a:pt x="457" y="471"/>
                  </a:lnTo>
                  <a:lnTo>
                    <a:pt x="457" y="472"/>
                  </a:lnTo>
                  <a:lnTo>
                    <a:pt x="457" y="473"/>
                  </a:lnTo>
                  <a:lnTo>
                    <a:pt x="456" y="473"/>
                  </a:lnTo>
                  <a:lnTo>
                    <a:pt x="455" y="473"/>
                  </a:lnTo>
                  <a:lnTo>
                    <a:pt x="454" y="473"/>
                  </a:lnTo>
                  <a:lnTo>
                    <a:pt x="453" y="473"/>
                  </a:lnTo>
                  <a:lnTo>
                    <a:pt x="453" y="474"/>
                  </a:lnTo>
                  <a:lnTo>
                    <a:pt x="452" y="474"/>
                  </a:lnTo>
                  <a:lnTo>
                    <a:pt x="450" y="475"/>
                  </a:lnTo>
                  <a:lnTo>
                    <a:pt x="449" y="475"/>
                  </a:lnTo>
                  <a:lnTo>
                    <a:pt x="448" y="475"/>
                  </a:lnTo>
                  <a:lnTo>
                    <a:pt x="448" y="474"/>
                  </a:lnTo>
                  <a:lnTo>
                    <a:pt x="447" y="473"/>
                  </a:lnTo>
                  <a:lnTo>
                    <a:pt x="446" y="472"/>
                  </a:lnTo>
                  <a:lnTo>
                    <a:pt x="446" y="471"/>
                  </a:lnTo>
                  <a:lnTo>
                    <a:pt x="445" y="471"/>
                  </a:lnTo>
                  <a:lnTo>
                    <a:pt x="444" y="471"/>
                  </a:lnTo>
                  <a:lnTo>
                    <a:pt x="443" y="472"/>
                  </a:lnTo>
                  <a:lnTo>
                    <a:pt x="442" y="473"/>
                  </a:lnTo>
                  <a:lnTo>
                    <a:pt x="442" y="474"/>
                  </a:lnTo>
                  <a:lnTo>
                    <a:pt x="441" y="474"/>
                  </a:lnTo>
                  <a:lnTo>
                    <a:pt x="440" y="473"/>
                  </a:lnTo>
                  <a:lnTo>
                    <a:pt x="439" y="473"/>
                  </a:lnTo>
                  <a:lnTo>
                    <a:pt x="438" y="472"/>
                  </a:lnTo>
                  <a:lnTo>
                    <a:pt x="437" y="472"/>
                  </a:lnTo>
                  <a:lnTo>
                    <a:pt x="435" y="472"/>
                  </a:lnTo>
                  <a:lnTo>
                    <a:pt x="434" y="473"/>
                  </a:lnTo>
                  <a:lnTo>
                    <a:pt x="433" y="473"/>
                  </a:lnTo>
                  <a:lnTo>
                    <a:pt x="432" y="474"/>
                  </a:lnTo>
                  <a:lnTo>
                    <a:pt x="432" y="475"/>
                  </a:lnTo>
                  <a:lnTo>
                    <a:pt x="432" y="476"/>
                  </a:lnTo>
                  <a:lnTo>
                    <a:pt x="432" y="477"/>
                  </a:lnTo>
                  <a:lnTo>
                    <a:pt x="433" y="477"/>
                  </a:lnTo>
                  <a:lnTo>
                    <a:pt x="433" y="479"/>
                  </a:lnTo>
                  <a:lnTo>
                    <a:pt x="434" y="479"/>
                  </a:lnTo>
                  <a:lnTo>
                    <a:pt x="434" y="480"/>
                  </a:lnTo>
                  <a:lnTo>
                    <a:pt x="435" y="480"/>
                  </a:lnTo>
                  <a:lnTo>
                    <a:pt x="436" y="480"/>
                  </a:lnTo>
                  <a:lnTo>
                    <a:pt x="437" y="481"/>
                  </a:lnTo>
                  <a:lnTo>
                    <a:pt x="437" y="483"/>
                  </a:lnTo>
                  <a:lnTo>
                    <a:pt x="438" y="483"/>
                  </a:lnTo>
                  <a:lnTo>
                    <a:pt x="439" y="483"/>
                  </a:lnTo>
                  <a:lnTo>
                    <a:pt x="440" y="482"/>
                  </a:lnTo>
                  <a:lnTo>
                    <a:pt x="441" y="482"/>
                  </a:lnTo>
                  <a:lnTo>
                    <a:pt x="442" y="482"/>
                  </a:lnTo>
                  <a:lnTo>
                    <a:pt x="442" y="483"/>
                  </a:lnTo>
                  <a:lnTo>
                    <a:pt x="442" y="484"/>
                  </a:lnTo>
                  <a:lnTo>
                    <a:pt x="442" y="486"/>
                  </a:lnTo>
                  <a:lnTo>
                    <a:pt x="441" y="487"/>
                  </a:lnTo>
                  <a:lnTo>
                    <a:pt x="441" y="488"/>
                  </a:lnTo>
                  <a:lnTo>
                    <a:pt x="440" y="488"/>
                  </a:lnTo>
                  <a:lnTo>
                    <a:pt x="440" y="489"/>
                  </a:lnTo>
                  <a:lnTo>
                    <a:pt x="441" y="490"/>
                  </a:lnTo>
                  <a:lnTo>
                    <a:pt x="442" y="491"/>
                  </a:lnTo>
                  <a:lnTo>
                    <a:pt x="443" y="491"/>
                  </a:lnTo>
                  <a:lnTo>
                    <a:pt x="445" y="490"/>
                  </a:lnTo>
                  <a:lnTo>
                    <a:pt x="446" y="491"/>
                  </a:lnTo>
                  <a:lnTo>
                    <a:pt x="447" y="491"/>
                  </a:lnTo>
                  <a:lnTo>
                    <a:pt x="449" y="492"/>
                  </a:lnTo>
                  <a:lnTo>
                    <a:pt x="450" y="492"/>
                  </a:lnTo>
                  <a:lnTo>
                    <a:pt x="451" y="492"/>
                  </a:lnTo>
                  <a:lnTo>
                    <a:pt x="451" y="491"/>
                  </a:lnTo>
                  <a:lnTo>
                    <a:pt x="450" y="489"/>
                  </a:lnTo>
                  <a:lnTo>
                    <a:pt x="450" y="488"/>
                  </a:lnTo>
                  <a:lnTo>
                    <a:pt x="449" y="488"/>
                  </a:lnTo>
                  <a:lnTo>
                    <a:pt x="448" y="488"/>
                  </a:lnTo>
                  <a:lnTo>
                    <a:pt x="447" y="488"/>
                  </a:lnTo>
                  <a:lnTo>
                    <a:pt x="446" y="487"/>
                  </a:lnTo>
                  <a:lnTo>
                    <a:pt x="446" y="486"/>
                  </a:lnTo>
                  <a:lnTo>
                    <a:pt x="447" y="485"/>
                  </a:lnTo>
                  <a:lnTo>
                    <a:pt x="448" y="485"/>
                  </a:lnTo>
                  <a:lnTo>
                    <a:pt x="449" y="485"/>
                  </a:lnTo>
                  <a:lnTo>
                    <a:pt x="450" y="485"/>
                  </a:lnTo>
                  <a:lnTo>
                    <a:pt x="451" y="485"/>
                  </a:lnTo>
                  <a:lnTo>
                    <a:pt x="451" y="484"/>
                  </a:lnTo>
                  <a:lnTo>
                    <a:pt x="452" y="484"/>
                  </a:lnTo>
                  <a:lnTo>
                    <a:pt x="453" y="484"/>
                  </a:lnTo>
                  <a:lnTo>
                    <a:pt x="454" y="485"/>
                  </a:lnTo>
                  <a:lnTo>
                    <a:pt x="455" y="485"/>
                  </a:lnTo>
                  <a:lnTo>
                    <a:pt x="455" y="486"/>
                  </a:lnTo>
                  <a:lnTo>
                    <a:pt x="456" y="487"/>
                  </a:lnTo>
                  <a:lnTo>
                    <a:pt x="456" y="488"/>
                  </a:lnTo>
                  <a:lnTo>
                    <a:pt x="455" y="488"/>
                  </a:lnTo>
                  <a:lnTo>
                    <a:pt x="454" y="489"/>
                  </a:lnTo>
                  <a:lnTo>
                    <a:pt x="453" y="489"/>
                  </a:lnTo>
                  <a:lnTo>
                    <a:pt x="453" y="490"/>
                  </a:lnTo>
                  <a:lnTo>
                    <a:pt x="453" y="491"/>
                  </a:lnTo>
                  <a:lnTo>
                    <a:pt x="453" y="492"/>
                  </a:lnTo>
                  <a:lnTo>
                    <a:pt x="454" y="493"/>
                  </a:lnTo>
                  <a:lnTo>
                    <a:pt x="454" y="494"/>
                  </a:lnTo>
                  <a:lnTo>
                    <a:pt x="455" y="494"/>
                  </a:lnTo>
                  <a:lnTo>
                    <a:pt x="455" y="495"/>
                  </a:lnTo>
                  <a:lnTo>
                    <a:pt x="456" y="496"/>
                  </a:lnTo>
                  <a:lnTo>
                    <a:pt x="456" y="497"/>
                  </a:lnTo>
                  <a:lnTo>
                    <a:pt x="457" y="498"/>
                  </a:lnTo>
                  <a:lnTo>
                    <a:pt x="459" y="499"/>
                  </a:lnTo>
                  <a:lnTo>
                    <a:pt x="460" y="499"/>
                  </a:lnTo>
                  <a:lnTo>
                    <a:pt x="460" y="500"/>
                  </a:lnTo>
                  <a:lnTo>
                    <a:pt x="461" y="501"/>
                  </a:lnTo>
                  <a:lnTo>
                    <a:pt x="460" y="501"/>
                  </a:lnTo>
                  <a:lnTo>
                    <a:pt x="460" y="502"/>
                  </a:lnTo>
                  <a:lnTo>
                    <a:pt x="460" y="503"/>
                  </a:lnTo>
                  <a:lnTo>
                    <a:pt x="459" y="504"/>
                  </a:lnTo>
                  <a:lnTo>
                    <a:pt x="459" y="505"/>
                  </a:lnTo>
                  <a:lnTo>
                    <a:pt x="459" y="506"/>
                  </a:lnTo>
                  <a:lnTo>
                    <a:pt x="459" y="507"/>
                  </a:lnTo>
                  <a:lnTo>
                    <a:pt x="458" y="507"/>
                  </a:lnTo>
                  <a:lnTo>
                    <a:pt x="457" y="507"/>
                  </a:lnTo>
                  <a:lnTo>
                    <a:pt x="456" y="506"/>
                  </a:lnTo>
                  <a:lnTo>
                    <a:pt x="455" y="506"/>
                  </a:lnTo>
                  <a:lnTo>
                    <a:pt x="454" y="505"/>
                  </a:lnTo>
                  <a:lnTo>
                    <a:pt x="453" y="504"/>
                  </a:lnTo>
                  <a:lnTo>
                    <a:pt x="452" y="504"/>
                  </a:lnTo>
                  <a:lnTo>
                    <a:pt x="451" y="504"/>
                  </a:lnTo>
                  <a:lnTo>
                    <a:pt x="450" y="505"/>
                  </a:lnTo>
                  <a:lnTo>
                    <a:pt x="450" y="506"/>
                  </a:lnTo>
                  <a:lnTo>
                    <a:pt x="450" y="509"/>
                  </a:lnTo>
                  <a:lnTo>
                    <a:pt x="449" y="510"/>
                  </a:lnTo>
                  <a:lnTo>
                    <a:pt x="449" y="511"/>
                  </a:lnTo>
                  <a:lnTo>
                    <a:pt x="448" y="511"/>
                  </a:lnTo>
                  <a:lnTo>
                    <a:pt x="447" y="511"/>
                  </a:lnTo>
                  <a:lnTo>
                    <a:pt x="446" y="510"/>
                  </a:lnTo>
                  <a:lnTo>
                    <a:pt x="446" y="509"/>
                  </a:lnTo>
                  <a:lnTo>
                    <a:pt x="445" y="509"/>
                  </a:lnTo>
                  <a:lnTo>
                    <a:pt x="445" y="510"/>
                  </a:lnTo>
                  <a:lnTo>
                    <a:pt x="445" y="511"/>
                  </a:lnTo>
                  <a:lnTo>
                    <a:pt x="445" y="515"/>
                  </a:lnTo>
                  <a:lnTo>
                    <a:pt x="445" y="516"/>
                  </a:lnTo>
                  <a:lnTo>
                    <a:pt x="446" y="518"/>
                  </a:lnTo>
                  <a:lnTo>
                    <a:pt x="445" y="519"/>
                  </a:lnTo>
                  <a:lnTo>
                    <a:pt x="444" y="519"/>
                  </a:lnTo>
                  <a:lnTo>
                    <a:pt x="442" y="519"/>
                  </a:lnTo>
                  <a:lnTo>
                    <a:pt x="441" y="519"/>
                  </a:lnTo>
                  <a:lnTo>
                    <a:pt x="440" y="520"/>
                  </a:lnTo>
                  <a:lnTo>
                    <a:pt x="439" y="521"/>
                  </a:lnTo>
                  <a:lnTo>
                    <a:pt x="438" y="519"/>
                  </a:lnTo>
                  <a:lnTo>
                    <a:pt x="437" y="518"/>
                  </a:lnTo>
                  <a:lnTo>
                    <a:pt x="437" y="517"/>
                  </a:lnTo>
                  <a:lnTo>
                    <a:pt x="435" y="511"/>
                  </a:lnTo>
                  <a:lnTo>
                    <a:pt x="435" y="510"/>
                  </a:lnTo>
                  <a:lnTo>
                    <a:pt x="435" y="508"/>
                  </a:lnTo>
                  <a:lnTo>
                    <a:pt x="435" y="507"/>
                  </a:lnTo>
                  <a:lnTo>
                    <a:pt x="434" y="507"/>
                  </a:lnTo>
                  <a:lnTo>
                    <a:pt x="433" y="506"/>
                  </a:lnTo>
                  <a:lnTo>
                    <a:pt x="431" y="507"/>
                  </a:lnTo>
                  <a:lnTo>
                    <a:pt x="427" y="509"/>
                  </a:lnTo>
                  <a:lnTo>
                    <a:pt x="424" y="510"/>
                  </a:lnTo>
                  <a:lnTo>
                    <a:pt x="421" y="511"/>
                  </a:lnTo>
                  <a:lnTo>
                    <a:pt x="421" y="512"/>
                  </a:lnTo>
                  <a:lnTo>
                    <a:pt x="417" y="510"/>
                  </a:lnTo>
                  <a:lnTo>
                    <a:pt x="416" y="508"/>
                  </a:lnTo>
                  <a:lnTo>
                    <a:pt x="413" y="504"/>
                  </a:lnTo>
                  <a:lnTo>
                    <a:pt x="408" y="500"/>
                  </a:lnTo>
                  <a:lnTo>
                    <a:pt x="406" y="493"/>
                  </a:lnTo>
                  <a:lnTo>
                    <a:pt x="402" y="487"/>
                  </a:lnTo>
                  <a:lnTo>
                    <a:pt x="399" y="487"/>
                  </a:lnTo>
                  <a:lnTo>
                    <a:pt x="399" y="485"/>
                  </a:lnTo>
                  <a:lnTo>
                    <a:pt x="395" y="485"/>
                  </a:lnTo>
                  <a:lnTo>
                    <a:pt x="394" y="485"/>
                  </a:lnTo>
                  <a:lnTo>
                    <a:pt x="393" y="484"/>
                  </a:lnTo>
                  <a:lnTo>
                    <a:pt x="392" y="483"/>
                  </a:lnTo>
                  <a:lnTo>
                    <a:pt x="392" y="482"/>
                  </a:lnTo>
                  <a:lnTo>
                    <a:pt x="391" y="481"/>
                  </a:lnTo>
                  <a:lnTo>
                    <a:pt x="390" y="480"/>
                  </a:lnTo>
                  <a:lnTo>
                    <a:pt x="389" y="479"/>
                  </a:lnTo>
                  <a:lnTo>
                    <a:pt x="387" y="477"/>
                  </a:lnTo>
                  <a:lnTo>
                    <a:pt x="387" y="476"/>
                  </a:lnTo>
                  <a:lnTo>
                    <a:pt x="384" y="477"/>
                  </a:lnTo>
                  <a:lnTo>
                    <a:pt x="383" y="477"/>
                  </a:lnTo>
                  <a:lnTo>
                    <a:pt x="380" y="475"/>
                  </a:lnTo>
                  <a:lnTo>
                    <a:pt x="379" y="475"/>
                  </a:lnTo>
                  <a:lnTo>
                    <a:pt x="378" y="474"/>
                  </a:lnTo>
                  <a:lnTo>
                    <a:pt x="378" y="473"/>
                  </a:lnTo>
                  <a:lnTo>
                    <a:pt x="377" y="471"/>
                  </a:lnTo>
                  <a:lnTo>
                    <a:pt x="376" y="469"/>
                  </a:lnTo>
                  <a:lnTo>
                    <a:pt x="374" y="467"/>
                  </a:lnTo>
                  <a:lnTo>
                    <a:pt x="373" y="470"/>
                  </a:lnTo>
                  <a:lnTo>
                    <a:pt x="372" y="474"/>
                  </a:lnTo>
                  <a:lnTo>
                    <a:pt x="370" y="474"/>
                  </a:lnTo>
                  <a:lnTo>
                    <a:pt x="369" y="474"/>
                  </a:lnTo>
                  <a:lnTo>
                    <a:pt x="367" y="473"/>
                  </a:lnTo>
                  <a:lnTo>
                    <a:pt x="366" y="473"/>
                  </a:lnTo>
                  <a:lnTo>
                    <a:pt x="364" y="473"/>
                  </a:lnTo>
                  <a:lnTo>
                    <a:pt x="362" y="474"/>
                  </a:lnTo>
                  <a:lnTo>
                    <a:pt x="360" y="475"/>
                  </a:lnTo>
                  <a:lnTo>
                    <a:pt x="358" y="475"/>
                  </a:lnTo>
                  <a:lnTo>
                    <a:pt x="357" y="476"/>
                  </a:lnTo>
                  <a:lnTo>
                    <a:pt x="357" y="478"/>
                  </a:lnTo>
                  <a:lnTo>
                    <a:pt x="356" y="480"/>
                  </a:lnTo>
                  <a:lnTo>
                    <a:pt x="355" y="480"/>
                  </a:lnTo>
                  <a:lnTo>
                    <a:pt x="353" y="480"/>
                  </a:lnTo>
                  <a:lnTo>
                    <a:pt x="353" y="481"/>
                  </a:lnTo>
                  <a:lnTo>
                    <a:pt x="348" y="477"/>
                  </a:lnTo>
                  <a:lnTo>
                    <a:pt x="346" y="474"/>
                  </a:lnTo>
                  <a:lnTo>
                    <a:pt x="346" y="475"/>
                  </a:lnTo>
                  <a:lnTo>
                    <a:pt x="345" y="476"/>
                  </a:lnTo>
                  <a:lnTo>
                    <a:pt x="344" y="477"/>
                  </a:lnTo>
                  <a:lnTo>
                    <a:pt x="343" y="478"/>
                  </a:lnTo>
                  <a:lnTo>
                    <a:pt x="342" y="478"/>
                  </a:lnTo>
                  <a:lnTo>
                    <a:pt x="340" y="478"/>
                  </a:lnTo>
                  <a:lnTo>
                    <a:pt x="338" y="479"/>
                  </a:lnTo>
                  <a:lnTo>
                    <a:pt x="337" y="480"/>
                  </a:lnTo>
                  <a:lnTo>
                    <a:pt x="336" y="480"/>
                  </a:lnTo>
                  <a:lnTo>
                    <a:pt x="335" y="480"/>
                  </a:lnTo>
                  <a:lnTo>
                    <a:pt x="334" y="480"/>
                  </a:lnTo>
                  <a:lnTo>
                    <a:pt x="333" y="480"/>
                  </a:lnTo>
                  <a:lnTo>
                    <a:pt x="332" y="480"/>
                  </a:lnTo>
                  <a:lnTo>
                    <a:pt x="332" y="481"/>
                  </a:lnTo>
                  <a:lnTo>
                    <a:pt x="333" y="482"/>
                  </a:lnTo>
                  <a:lnTo>
                    <a:pt x="333" y="483"/>
                  </a:lnTo>
                  <a:lnTo>
                    <a:pt x="333" y="484"/>
                  </a:lnTo>
                  <a:lnTo>
                    <a:pt x="333" y="485"/>
                  </a:lnTo>
                  <a:lnTo>
                    <a:pt x="332" y="486"/>
                  </a:lnTo>
                  <a:lnTo>
                    <a:pt x="332" y="487"/>
                  </a:lnTo>
                  <a:lnTo>
                    <a:pt x="331" y="488"/>
                  </a:lnTo>
                  <a:lnTo>
                    <a:pt x="331" y="489"/>
                  </a:lnTo>
                  <a:lnTo>
                    <a:pt x="330" y="490"/>
                  </a:lnTo>
                  <a:lnTo>
                    <a:pt x="329" y="490"/>
                  </a:lnTo>
                  <a:lnTo>
                    <a:pt x="329" y="491"/>
                  </a:lnTo>
                  <a:lnTo>
                    <a:pt x="329" y="492"/>
                  </a:lnTo>
                  <a:lnTo>
                    <a:pt x="329" y="493"/>
                  </a:lnTo>
                  <a:lnTo>
                    <a:pt x="329" y="494"/>
                  </a:lnTo>
                  <a:lnTo>
                    <a:pt x="327" y="494"/>
                  </a:lnTo>
                  <a:lnTo>
                    <a:pt x="326" y="494"/>
                  </a:lnTo>
                  <a:lnTo>
                    <a:pt x="325" y="494"/>
                  </a:lnTo>
                  <a:lnTo>
                    <a:pt x="324" y="496"/>
                  </a:lnTo>
                  <a:lnTo>
                    <a:pt x="325" y="498"/>
                  </a:lnTo>
                  <a:lnTo>
                    <a:pt x="324" y="499"/>
                  </a:lnTo>
                  <a:lnTo>
                    <a:pt x="324" y="500"/>
                  </a:lnTo>
                  <a:lnTo>
                    <a:pt x="323" y="500"/>
                  </a:lnTo>
                  <a:lnTo>
                    <a:pt x="322" y="500"/>
                  </a:lnTo>
                  <a:lnTo>
                    <a:pt x="321" y="501"/>
                  </a:lnTo>
                  <a:lnTo>
                    <a:pt x="320" y="501"/>
                  </a:lnTo>
                  <a:lnTo>
                    <a:pt x="310" y="498"/>
                  </a:lnTo>
                  <a:lnTo>
                    <a:pt x="301" y="494"/>
                  </a:lnTo>
                  <a:lnTo>
                    <a:pt x="299" y="497"/>
                  </a:lnTo>
                  <a:lnTo>
                    <a:pt x="295" y="502"/>
                  </a:lnTo>
                  <a:lnTo>
                    <a:pt x="311" y="520"/>
                  </a:lnTo>
                  <a:lnTo>
                    <a:pt x="318" y="537"/>
                  </a:lnTo>
                  <a:lnTo>
                    <a:pt x="321" y="543"/>
                  </a:lnTo>
                  <a:lnTo>
                    <a:pt x="319" y="547"/>
                  </a:lnTo>
                  <a:lnTo>
                    <a:pt x="299" y="537"/>
                  </a:lnTo>
                  <a:lnTo>
                    <a:pt x="281" y="537"/>
                  </a:lnTo>
                  <a:lnTo>
                    <a:pt x="281" y="535"/>
                  </a:lnTo>
                  <a:lnTo>
                    <a:pt x="281" y="534"/>
                  </a:lnTo>
                  <a:lnTo>
                    <a:pt x="281" y="533"/>
                  </a:lnTo>
                  <a:lnTo>
                    <a:pt x="280" y="532"/>
                  </a:lnTo>
                  <a:lnTo>
                    <a:pt x="280" y="531"/>
                  </a:lnTo>
                  <a:lnTo>
                    <a:pt x="280" y="530"/>
                  </a:lnTo>
                  <a:lnTo>
                    <a:pt x="280" y="529"/>
                  </a:lnTo>
                  <a:lnTo>
                    <a:pt x="280" y="528"/>
                  </a:lnTo>
                  <a:lnTo>
                    <a:pt x="280" y="526"/>
                  </a:lnTo>
                  <a:lnTo>
                    <a:pt x="280" y="525"/>
                  </a:lnTo>
                  <a:lnTo>
                    <a:pt x="280" y="523"/>
                  </a:lnTo>
                  <a:lnTo>
                    <a:pt x="280" y="522"/>
                  </a:lnTo>
                  <a:lnTo>
                    <a:pt x="280" y="521"/>
                  </a:lnTo>
                  <a:lnTo>
                    <a:pt x="280" y="520"/>
                  </a:lnTo>
                  <a:lnTo>
                    <a:pt x="280" y="519"/>
                  </a:lnTo>
                  <a:lnTo>
                    <a:pt x="280" y="518"/>
                  </a:lnTo>
                  <a:lnTo>
                    <a:pt x="281" y="517"/>
                  </a:lnTo>
                  <a:lnTo>
                    <a:pt x="281" y="516"/>
                  </a:lnTo>
                  <a:lnTo>
                    <a:pt x="281" y="515"/>
                  </a:lnTo>
                  <a:lnTo>
                    <a:pt x="281" y="514"/>
                  </a:lnTo>
                  <a:lnTo>
                    <a:pt x="280" y="513"/>
                  </a:lnTo>
                  <a:lnTo>
                    <a:pt x="280" y="512"/>
                  </a:lnTo>
                  <a:lnTo>
                    <a:pt x="280" y="511"/>
                  </a:lnTo>
                  <a:lnTo>
                    <a:pt x="280" y="510"/>
                  </a:lnTo>
                  <a:lnTo>
                    <a:pt x="276" y="510"/>
                  </a:lnTo>
                  <a:lnTo>
                    <a:pt x="274" y="508"/>
                  </a:lnTo>
                  <a:lnTo>
                    <a:pt x="272" y="507"/>
                  </a:lnTo>
                  <a:lnTo>
                    <a:pt x="269" y="516"/>
                  </a:lnTo>
                  <a:lnTo>
                    <a:pt x="267" y="516"/>
                  </a:lnTo>
                  <a:lnTo>
                    <a:pt x="266" y="516"/>
                  </a:lnTo>
                  <a:lnTo>
                    <a:pt x="266" y="515"/>
                  </a:lnTo>
                  <a:lnTo>
                    <a:pt x="265" y="514"/>
                  </a:lnTo>
                  <a:lnTo>
                    <a:pt x="264" y="514"/>
                  </a:lnTo>
                  <a:lnTo>
                    <a:pt x="264" y="515"/>
                  </a:lnTo>
                  <a:lnTo>
                    <a:pt x="263" y="516"/>
                  </a:lnTo>
                  <a:lnTo>
                    <a:pt x="262" y="515"/>
                  </a:lnTo>
                  <a:lnTo>
                    <a:pt x="261" y="515"/>
                  </a:lnTo>
                  <a:lnTo>
                    <a:pt x="261" y="514"/>
                  </a:lnTo>
                  <a:lnTo>
                    <a:pt x="261" y="513"/>
                  </a:lnTo>
                  <a:lnTo>
                    <a:pt x="260" y="513"/>
                  </a:lnTo>
                  <a:lnTo>
                    <a:pt x="260" y="514"/>
                  </a:lnTo>
                  <a:lnTo>
                    <a:pt x="259" y="514"/>
                  </a:lnTo>
                  <a:lnTo>
                    <a:pt x="258" y="514"/>
                  </a:lnTo>
                  <a:lnTo>
                    <a:pt x="257" y="514"/>
                  </a:lnTo>
                  <a:lnTo>
                    <a:pt x="257" y="513"/>
                  </a:lnTo>
                  <a:lnTo>
                    <a:pt x="256" y="512"/>
                  </a:lnTo>
                  <a:lnTo>
                    <a:pt x="256" y="511"/>
                  </a:lnTo>
                  <a:lnTo>
                    <a:pt x="255" y="510"/>
                  </a:lnTo>
                  <a:lnTo>
                    <a:pt x="254" y="509"/>
                  </a:lnTo>
                  <a:lnTo>
                    <a:pt x="254" y="508"/>
                  </a:lnTo>
                  <a:lnTo>
                    <a:pt x="255" y="508"/>
                  </a:lnTo>
                  <a:lnTo>
                    <a:pt x="251" y="506"/>
                  </a:lnTo>
                  <a:lnTo>
                    <a:pt x="250" y="505"/>
                  </a:lnTo>
                  <a:lnTo>
                    <a:pt x="249" y="505"/>
                  </a:lnTo>
                  <a:lnTo>
                    <a:pt x="249" y="504"/>
                  </a:lnTo>
                  <a:lnTo>
                    <a:pt x="249" y="503"/>
                  </a:lnTo>
                  <a:lnTo>
                    <a:pt x="247" y="502"/>
                  </a:lnTo>
                  <a:lnTo>
                    <a:pt x="246" y="501"/>
                  </a:lnTo>
                  <a:lnTo>
                    <a:pt x="245" y="501"/>
                  </a:lnTo>
                  <a:lnTo>
                    <a:pt x="245" y="500"/>
                  </a:lnTo>
                  <a:lnTo>
                    <a:pt x="244" y="500"/>
                  </a:lnTo>
                  <a:lnTo>
                    <a:pt x="243" y="498"/>
                  </a:lnTo>
                  <a:lnTo>
                    <a:pt x="242" y="497"/>
                  </a:lnTo>
                  <a:lnTo>
                    <a:pt x="241" y="496"/>
                  </a:lnTo>
                  <a:lnTo>
                    <a:pt x="241" y="495"/>
                  </a:lnTo>
                  <a:lnTo>
                    <a:pt x="240" y="493"/>
                  </a:lnTo>
                  <a:lnTo>
                    <a:pt x="239" y="492"/>
                  </a:lnTo>
                  <a:lnTo>
                    <a:pt x="238" y="492"/>
                  </a:lnTo>
                  <a:lnTo>
                    <a:pt x="238" y="491"/>
                  </a:lnTo>
                  <a:lnTo>
                    <a:pt x="238" y="490"/>
                  </a:lnTo>
                  <a:lnTo>
                    <a:pt x="238" y="489"/>
                  </a:lnTo>
                  <a:lnTo>
                    <a:pt x="237" y="488"/>
                  </a:lnTo>
                  <a:lnTo>
                    <a:pt x="236" y="488"/>
                  </a:lnTo>
                  <a:lnTo>
                    <a:pt x="235" y="488"/>
                  </a:lnTo>
                  <a:lnTo>
                    <a:pt x="234" y="488"/>
                  </a:lnTo>
                  <a:lnTo>
                    <a:pt x="232" y="489"/>
                  </a:lnTo>
                  <a:lnTo>
                    <a:pt x="231" y="490"/>
                  </a:lnTo>
                  <a:lnTo>
                    <a:pt x="230" y="491"/>
                  </a:lnTo>
                  <a:lnTo>
                    <a:pt x="228" y="495"/>
                  </a:lnTo>
                  <a:lnTo>
                    <a:pt x="226" y="496"/>
                  </a:lnTo>
                  <a:lnTo>
                    <a:pt x="226" y="497"/>
                  </a:lnTo>
                  <a:lnTo>
                    <a:pt x="225" y="497"/>
                  </a:lnTo>
                  <a:lnTo>
                    <a:pt x="225" y="496"/>
                  </a:lnTo>
                  <a:lnTo>
                    <a:pt x="224" y="494"/>
                  </a:lnTo>
                  <a:lnTo>
                    <a:pt x="223" y="493"/>
                  </a:lnTo>
                  <a:lnTo>
                    <a:pt x="221" y="490"/>
                  </a:lnTo>
                  <a:lnTo>
                    <a:pt x="219" y="487"/>
                  </a:lnTo>
                  <a:lnTo>
                    <a:pt x="218" y="485"/>
                  </a:lnTo>
                  <a:lnTo>
                    <a:pt x="216" y="483"/>
                  </a:lnTo>
                  <a:lnTo>
                    <a:pt x="215" y="481"/>
                  </a:lnTo>
                  <a:lnTo>
                    <a:pt x="214" y="481"/>
                  </a:lnTo>
                  <a:lnTo>
                    <a:pt x="214" y="480"/>
                  </a:lnTo>
                  <a:lnTo>
                    <a:pt x="213" y="480"/>
                  </a:lnTo>
                  <a:lnTo>
                    <a:pt x="210" y="487"/>
                  </a:lnTo>
                  <a:lnTo>
                    <a:pt x="210" y="486"/>
                  </a:lnTo>
                  <a:lnTo>
                    <a:pt x="209" y="486"/>
                  </a:lnTo>
                  <a:lnTo>
                    <a:pt x="204" y="497"/>
                  </a:lnTo>
                  <a:lnTo>
                    <a:pt x="201" y="496"/>
                  </a:lnTo>
                  <a:lnTo>
                    <a:pt x="196" y="494"/>
                  </a:lnTo>
                  <a:lnTo>
                    <a:pt x="195" y="493"/>
                  </a:lnTo>
                  <a:lnTo>
                    <a:pt x="194" y="493"/>
                  </a:lnTo>
                  <a:lnTo>
                    <a:pt x="193" y="493"/>
                  </a:lnTo>
                  <a:lnTo>
                    <a:pt x="191" y="496"/>
                  </a:lnTo>
                  <a:lnTo>
                    <a:pt x="190" y="497"/>
                  </a:lnTo>
                  <a:lnTo>
                    <a:pt x="189" y="496"/>
                  </a:lnTo>
                  <a:lnTo>
                    <a:pt x="188" y="495"/>
                  </a:lnTo>
                  <a:lnTo>
                    <a:pt x="184" y="493"/>
                  </a:lnTo>
                  <a:lnTo>
                    <a:pt x="181" y="492"/>
                  </a:lnTo>
                  <a:lnTo>
                    <a:pt x="179" y="490"/>
                  </a:lnTo>
                  <a:lnTo>
                    <a:pt x="177" y="489"/>
                  </a:lnTo>
                  <a:lnTo>
                    <a:pt x="175" y="488"/>
                  </a:lnTo>
                  <a:lnTo>
                    <a:pt x="173" y="487"/>
                  </a:lnTo>
                  <a:lnTo>
                    <a:pt x="171" y="486"/>
                  </a:lnTo>
                  <a:lnTo>
                    <a:pt x="169" y="484"/>
                  </a:lnTo>
                  <a:lnTo>
                    <a:pt x="166" y="482"/>
                  </a:lnTo>
                  <a:lnTo>
                    <a:pt x="165" y="480"/>
                  </a:lnTo>
                  <a:lnTo>
                    <a:pt x="163" y="479"/>
                  </a:lnTo>
                  <a:lnTo>
                    <a:pt x="164" y="477"/>
                  </a:lnTo>
                  <a:lnTo>
                    <a:pt x="165" y="476"/>
                  </a:lnTo>
                  <a:lnTo>
                    <a:pt x="165" y="475"/>
                  </a:lnTo>
                  <a:lnTo>
                    <a:pt x="166" y="473"/>
                  </a:lnTo>
                  <a:lnTo>
                    <a:pt x="167" y="472"/>
                  </a:lnTo>
                  <a:lnTo>
                    <a:pt x="168" y="471"/>
                  </a:lnTo>
                  <a:lnTo>
                    <a:pt x="169" y="470"/>
                  </a:lnTo>
                  <a:lnTo>
                    <a:pt x="170" y="469"/>
                  </a:lnTo>
                  <a:lnTo>
                    <a:pt x="171" y="469"/>
                  </a:lnTo>
                  <a:lnTo>
                    <a:pt x="172" y="468"/>
                  </a:lnTo>
                  <a:lnTo>
                    <a:pt x="173" y="467"/>
                  </a:lnTo>
                  <a:lnTo>
                    <a:pt x="172" y="466"/>
                  </a:lnTo>
                  <a:lnTo>
                    <a:pt x="172" y="465"/>
                  </a:lnTo>
                  <a:lnTo>
                    <a:pt x="171" y="465"/>
                  </a:lnTo>
                  <a:lnTo>
                    <a:pt x="170" y="465"/>
                  </a:lnTo>
                  <a:lnTo>
                    <a:pt x="169" y="465"/>
                  </a:lnTo>
                  <a:lnTo>
                    <a:pt x="168" y="465"/>
                  </a:lnTo>
                  <a:lnTo>
                    <a:pt x="168" y="464"/>
                  </a:lnTo>
                  <a:lnTo>
                    <a:pt x="167" y="464"/>
                  </a:lnTo>
                  <a:lnTo>
                    <a:pt x="166" y="463"/>
                  </a:lnTo>
                  <a:lnTo>
                    <a:pt x="166" y="462"/>
                  </a:lnTo>
                  <a:lnTo>
                    <a:pt x="165" y="461"/>
                  </a:lnTo>
                  <a:lnTo>
                    <a:pt x="165" y="460"/>
                  </a:lnTo>
                  <a:lnTo>
                    <a:pt x="164" y="459"/>
                  </a:lnTo>
                  <a:lnTo>
                    <a:pt x="163" y="458"/>
                  </a:lnTo>
                  <a:lnTo>
                    <a:pt x="162" y="458"/>
                  </a:lnTo>
                  <a:lnTo>
                    <a:pt x="162" y="457"/>
                  </a:lnTo>
                  <a:lnTo>
                    <a:pt x="161" y="457"/>
                  </a:lnTo>
                  <a:lnTo>
                    <a:pt x="160" y="456"/>
                  </a:lnTo>
                  <a:lnTo>
                    <a:pt x="159" y="456"/>
                  </a:lnTo>
                  <a:lnTo>
                    <a:pt x="158" y="455"/>
                  </a:lnTo>
                  <a:lnTo>
                    <a:pt x="157" y="455"/>
                  </a:lnTo>
                  <a:lnTo>
                    <a:pt x="156" y="454"/>
                  </a:lnTo>
                  <a:lnTo>
                    <a:pt x="155" y="454"/>
                  </a:lnTo>
                  <a:lnTo>
                    <a:pt x="155" y="453"/>
                  </a:lnTo>
                  <a:lnTo>
                    <a:pt x="154" y="453"/>
                  </a:lnTo>
                  <a:lnTo>
                    <a:pt x="153" y="453"/>
                  </a:lnTo>
                  <a:lnTo>
                    <a:pt x="153" y="452"/>
                  </a:lnTo>
                  <a:lnTo>
                    <a:pt x="152" y="452"/>
                  </a:lnTo>
                  <a:lnTo>
                    <a:pt x="151" y="451"/>
                  </a:lnTo>
                  <a:lnTo>
                    <a:pt x="150" y="451"/>
                  </a:lnTo>
                  <a:lnTo>
                    <a:pt x="150" y="450"/>
                  </a:lnTo>
                  <a:lnTo>
                    <a:pt x="149" y="450"/>
                  </a:lnTo>
                  <a:lnTo>
                    <a:pt x="148" y="449"/>
                  </a:lnTo>
                  <a:lnTo>
                    <a:pt x="149" y="447"/>
                  </a:lnTo>
                  <a:lnTo>
                    <a:pt x="150" y="445"/>
                  </a:lnTo>
                  <a:lnTo>
                    <a:pt x="149" y="444"/>
                  </a:lnTo>
                  <a:lnTo>
                    <a:pt x="148" y="443"/>
                  </a:lnTo>
                  <a:lnTo>
                    <a:pt x="148" y="442"/>
                  </a:lnTo>
                  <a:lnTo>
                    <a:pt x="147" y="441"/>
                  </a:lnTo>
                  <a:lnTo>
                    <a:pt x="146" y="441"/>
                  </a:lnTo>
                  <a:lnTo>
                    <a:pt x="145" y="440"/>
                  </a:lnTo>
                  <a:lnTo>
                    <a:pt x="145" y="439"/>
                  </a:lnTo>
                  <a:lnTo>
                    <a:pt x="144" y="439"/>
                  </a:lnTo>
                  <a:lnTo>
                    <a:pt x="142" y="439"/>
                  </a:lnTo>
                  <a:lnTo>
                    <a:pt x="142" y="438"/>
                  </a:lnTo>
                  <a:lnTo>
                    <a:pt x="143" y="436"/>
                  </a:lnTo>
                  <a:lnTo>
                    <a:pt x="143" y="435"/>
                  </a:lnTo>
                  <a:lnTo>
                    <a:pt x="144" y="434"/>
                  </a:lnTo>
                  <a:lnTo>
                    <a:pt x="145" y="432"/>
                  </a:lnTo>
                  <a:lnTo>
                    <a:pt x="144" y="430"/>
                  </a:lnTo>
                  <a:lnTo>
                    <a:pt x="142" y="429"/>
                  </a:lnTo>
                  <a:lnTo>
                    <a:pt x="140" y="428"/>
                  </a:lnTo>
                  <a:lnTo>
                    <a:pt x="139" y="428"/>
                  </a:lnTo>
                  <a:lnTo>
                    <a:pt x="138" y="427"/>
                  </a:lnTo>
                  <a:lnTo>
                    <a:pt x="137" y="427"/>
                  </a:lnTo>
                  <a:lnTo>
                    <a:pt x="136" y="426"/>
                  </a:lnTo>
                  <a:lnTo>
                    <a:pt x="135" y="425"/>
                  </a:lnTo>
                  <a:lnTo>
                    <a:pt x="134" y="425"/>
                  </a:lnTo>
                  <a:lnTo>
                    <a:pt x="134" y="424"/>
                  </a:lnTo>
                  <a:lnTo>
                    <a:pt x="133" y="424"/>
                  </a:lnTo>
                  <a:lnTo>
                    <a:pt x="132" y="424"/>
                  </a:lnTo>
                  <a:lnTo>
                    <a:pt x="131" y="424"/>
                  </a:lnTo>
                  <a:lnTo>
                    <a:pt x="130" y="424"/>
                  </a:lnTo>
                  <a:lnTo>
                    <a:pt x="129" y="424"/>
                  </a:lnTo>
                  <a:lnTo>
                    <a:pt x="128" y="424"/>
                  </a:lnTo>
                  <a:lnTo>
                    <a:pt x="127" y="425"/>
                  </a:lnTo>
                  <a:lnTo>
                    <a:pt x="126" y="424"/>
                  </a:lnTo>
                  <a:lnTo>
                    <a:pt x="125" y="424"/>
                  </a:lnTo>
                  <a:lnTo>
                    <a:pt x="124" y="424"/>
                  </a:lnTo>
                  <a:lnTo>
                    <a:pt x="123" y="424"/>
                  </a:lnTo>
                  <a:lnTo>
                    <a:pt x="121" y="425"/>
                  </a:lnTo>
                  <a:lnTo>
                    <a:pt x="120" y="426"/>
                  </a:lnTo>
                  <a:lnTo>
                    <a:pt x="119" y="428"/>
                  </a:lnTo>
                  <a:lnTo>
                    <a:pt x="118" y="429"/>
                  </a:lnTo>
                  <a:lnTo>
                    <a:pt x="113" y="421"/>
                  </a:lnTo>
                  <a:lnTo>
                    <a:pt x="112" y="422"/>
                  </a:lnTo>
                  <a:lnTo>
                    <a:pt x="111" y="423"/>
                  </a:lnTo>
                  <a:lnTo>
                    <a:pt x="110" y="423"/>
                  </a:lnTo>
                  <a:lnTo>
                    <a:pt x="109" y="424"/>
                  </a:lnTo>
                  <a:lnTo>
                    <a:pt x="108" y="424"/>
                  </a:lnTo>
                  <a:lnTo>
                    <a:pt x="107" y="424"/>
                  </a:lnTo>
                  <a:lnTo>
                    <a:pt x="107" y="423"/>
                  </a:lnTo>
                  <a:lnTo>
                    <a:pt x="106" y="423"/>
                  </a:lnTo>
                  <a:lnTo>
                    <a:pt x="106" y="424"/>
                  </a:lnTo>
                  <a:lnTo>
                    <a:pt x="105" y="425"/>
                  </a:lnTo>
                  <a:lnTo>
                    <a:pt x="104" y="425"/>
                  </a:lnTo>
                  <a:lnTo>
                    <a:pt x="103" y="425"/>
                  </a:lnTo>
                  <a:lnTo>
                    <a:pt x="102" y="425"/>
                  </a:lnTo>
                  <a:lnTo>
                    <a:pt x="101" y="425"/>
                  </a:lnTo>
                  <a:lnTo>
                    <a:pt x="101" y="426"/>
                  </a:lnTo>
                  <a:lnTo>
                    <a:pt x="100" y="426"/>
                  </a:lnTo>
                  <a:lnTo>
                    <a:pt x="99" y="426"/>
                  </a:lnTo>
                  <a:lnTo>
                    <a:pt x="98" y="426"/>
                  </a:lnTo>
                  <a:lnTo>
                    <a:pt x="97" y="426"/>
                  </a:lnTo>
                  <a:lnTo>
                    <a:pt x="97" y="427"/>
                  </a:lnTo>
                  <a:lnTo>
                    <a:pt x="96" y="427"/>
                  </a:lnTo>
                  <a:lnTo>
                    <a:pt x="95" y="428"/>
                  </a:lnTo>
                  <a:lnTo>
                    <a:pt x="94" y="428"/>
                  </a:lnTo>
                  <a:lnTo>
                    <a:pt x="93" y="428"/>
                  </a:lnTo>
                  <a:lnTo>
                    <a:pt x="93" y="429"/>
                  </a:lnTo>
                  <a:lnTo>
                    <a:pt x="92" y="429"/>
                  </a:lnTo>
                  <a:lnTo>
                    <a:pt x="83" y="410"/>
                  </a:lnTo>
                  <a:lnTo>
                    <a:pt x="82" y="410"/>
                  </a:lnTo>
                  <a:lnTo>
                    <a:pt x="81" y="410"/>
                  </a:lnTo>
                  <a:lnTo>
                    <a:pt x="78" y="410"/>
                  </a:lnTo>
                  <a:lnTo>
                    <a:pt x="76" y="410"/>
                  </a:lnTo>
                  <a:lnTo>
                    <a:pt x="73" y="410"/>
                  </a:lnTo>
                  <a:lnTo>
                    <a:pt x="72" y="411"/>
                  </a:lnTo>
                  <a:lnTo>
                    <a:pt x="70" y="412"/>
                  </a:lnTo>
                  <a:lnTo>
                    <a:pt x="67" y="414"/>
                  </a:lnTo>
                  <a:lnTo>
                    <a:pt x="14" y="405"/>
                  </a:lnTo>
                  <a:lnTo>
                    <a:pt x="23" y="392"/>
                  </a:lnTo>
                  <a:lnTo>
                    <a:pt x="20" y="355"/>
                  </a:lnTo>
                  <a:lnTo>
                    <a:pt x="36" y="333"/>
                  </a:lnTo>
                  <a:lnTo>
                    <a:pt x="17" y="329"/>
                  </a:lnTo>
                  <a:lnTo>
                    <a:pt x="0" y="305"/>
                  </a:lnTo>
                  <a:lnTo>
                    <a:pt x="34" y="289"/>
                  </a:lnTo>
                  <a:lnTo>
                    <a:pt x="35" y="290"/>
                  </a:lnTo>
                  <a:lnTo>
                    <a:pt x="37" y="294"/>
                  </a:lnTo>
                  <a:lnTo>
                    <a:pt x="37" y="295"/>
                  </a:lnTo>
                  <a:lnTo>
                    <a:pt x="37" y="296"/>
                  </a:lnTo>
                  <a:lnTo>
                    <a:pt x="36" y="299"/>
                  </a:lnTo>
                  <a:lnTo>
                    <a:pt x="35" y="301"/>
                  </a:lnTo>
                  <a:lnTo>
                    <a:pt x="34" y="301"/>
                  </a:lnTo>
                  <a:lnTo>
                    <a:pt x="34" y="302"/>
                  </a:lnTo>
                  <a:lnTo>
                    <a:pt x="35" y="303"/>
                  </a:lnTo>
                  <a:lnTo>
                    <a:pt x="36" y="303"/>
                  </a:lnTo>
                  <a:lnTo>
                    <a:pt x="38" y="302"/>
                  </a:lnTo>
                  <a:lnTo>
                    <a:pt x="40" y="302"/>
                  </a:lnTo>
                  <a:lnTo>
                    <a:pt x="42" y="302"/>
                  </a:lnTo>
                  <a:lnTo>
                    <a:pt x="43" y="302"/>
                  </a:lnTo>
                  <a:lnTo>
                    <a:pt x="45" y="300"/>
                  </a:lnTo>
                  <a:lnTo>
                    <a:pt x="47" y="300"/>
                  </a:lnTo>
                  <a:lnTo>
                    <a:pt x="48" y="300"/>
                  </a:lnTo>
                  <a:lnTo>
                    <a:pt x="50" y="301"/>
                  </a:lnTo>
                  <a:lnTo>
                    <a:pt x="51" y="302"/>
                  </a:lnTo>
                  <a:lnTo>
                    <a:pt x="51" y="303"/>
                  </a:lnTo>
                  <a:lnTo>
                    <a:pt x="52" y="304"/>
                  </a:lnTo>
                  <a:lnTo>
                    <a:pt x="53" y="305"/>
                  </a:lnTo>
                  <a:lnTo>
                    <a:pt x="53" y="306"/>
                  </a:lnTo>
                  <a:lnTo>
                    <a:pt x="55" y="306"/>
                  </a:lnTo>
                  <a:lnTo>
                    <a:pt x="56" y="306"/>
                  </a:lnTo>
                  <a:lnTo>
                    <a:pt x="60" y="306"/>
                  </a:lnTo>
                  <a:lnTo>
                    <a:pt x="62" y="307"/>
                  </a:lnTo>
                  <a:lnTo>
                    <a:pt x="64" y="308"/>
                  </a:lnTo>
                  <a:lnTo>
                    <a:pt x="66" y="308"/>
                  </a:lnTo>
                  <a:lnTo>
                    <a:pt x="68" y="309"/>
                  </a:lnTo>
                  <a:lnTo>
                    <a:pt x="69" y="309"/>
                  </a:lnTo>
                  <a:lnTo>
                    <a:pt x="70" y="310"/>
                  </a:lnTo>
                  <a:lnTo>
                    <a:pt x="72" y="310"/>
                  </a:lnTo>
                  <a:lnTo>
                    <a:pt x="73" y="311"/>
                  </a:lnTo>
                  <a:lnTo>
                    <a:pt x="75" y="311"/>
                  </a:lnTo>
                  <a:lnTo>
                    <a:pt x="76" y="312"/>
                  </a:lnTo>
                  <a:lnTo>
                    <a:pt x="78" y="312"/>
                  </a:lnTo>
                  <a:lnTo>
                    <a:pt x="79" y="312"/>
                  </a:lnTo>
                  <a:lnTo>
                    <a:pt x="82" y="312"/>
                  </a:lnTo>
                  <a:lnTo>
                    <a:pt x="84" y="313"/>
                  </a:lnTo>
                  <a:lnTo>
                    <a:pt x="87" y="312"/>
                  </a:lnTo>
                  <a:lnTo>
                    <a:pt x="89" y="312"/>
                  </a:lnTo>
                  <a:lnTo>
                    <a:pt x="90" y="312"/>
                  </a:lnTo>
                  <a:lnTo>
                    <a:pt x="91" y="312"/>
                  </a:lnTo>
                  <a:lnTo>
                    <a:pt x="92" y="312"/>
                  </a:lnTo>
                  <a:lnTo>
                    <a:pt x="93" y="312"/>
                  </a:lnTo>
                  <a:lnTo>
                    <a:pt x="93" y="313"/>
                  </a:lnTo>
                  <a:lnTo>
                    <a:pt x="93" y="314"/>
                  </a:lnTo>
                  <a:lnTo>
                    <a:pt x="94" y="314"/>
                  </a:lnTo>
                  <a:lnTo>
                    <a:pt x="94" y="313"/>
                  </a:lnTo>
                  <a:lnTo>
                    <a:pt x="95" y="314"/>
                  </a:lnTo>
                  <a:lnTo>
                    <a:pt x="96" y="315"/>
                  </a:lnTo>
                  <a:lnTo>
                    <a:pt x="97" y="315"/>
                  </a:lnTo>
                  <a:lnTo>
                    <a:pt x="97" y="316"/>
                  </a:lnTo>
                  <a:lnTo>
                    <a:pt x="97" y="317"/>
                  </a:lnTo>
                  <a:lnTo>
                    <a:pt x="96" y="317"/>
                  </a:lnTo>
                  <a:lnTo>
                    <a:pt x="96" y="318"/>
                  </a:lnTo>
                  <a:lnTo>
                    <a:pt x="95" y="319"/>
                  </a:lnTo>
                  <a:lnTo>
                    <a:pt x="94" y="319"/>
                  </a:lnTo>
                  <a:lnTo>
                    <a:pt x="93" y="320"/>
                  </a:lnTo>
                  <a:lnTo>
                    <a:pt x="93" y="321"/>
                  </a:lnTo>
                  <a:lnTo>
                    <a:pt x="92" y="321"/>
                  </a:lnTo>
                  <a:lnTo>
                    <a:pt x="91" y="322"/>
                  </a:lnTo>
                  <a:lnTo>
                    <a:pt x="90" y="322"/>
                  </a:lnTo>
                  <a:lnTo>
                    <a:pt x="89" y="323"/>
                  </a:lnTo>
                  <a:lnTo>
                    <a:pt x="90" y="323"/>
                  </a:lnTo>
                  <a:lnTo>
                    <a:pt x="91" y="323"/>
                  </a:lnTo>
                  <a:lnTo>
                    <a:pt x="92" y="324"/>
                  </a:lnTo>
                  <a:lnTo>
                    <a:pt x="93" y="324"/>
                  </a:lnTo>
                  <a:lnTo>
                    <a:pt x="93" y="325"/>
                  </a:lnTo>
                  <a:lnTo>
                    <a:pt x="94" y="325"/>
                  </a:lnTo>
                  <a:lnTo>
                    <a:pt x="94" y="326"/>
                  </a:lnTo>
                  <a:lnTo>
                    <a:pt x="94" y="327"/>
                  </a:lnTo>
                  <a:lnTo>
                    <a:pt x="95" y="327"/>
                  </a:lnTo>
                  <a:lnTo>
                    <a:pt x="97" y="327"/>
                  </a:lnTo>
                  <a:lnTo>
                    <a:pt x="99" y="327"/>
                  </a:lnTo>
                  <a:lnTo>
                    <a:pt x="100" y="327"/>
                  </a:lnTo>
                  <a:lnTo>
                    <a:pt x="102" y="327"/>
                  </a:lnTo>
                  <a:lnTo>
                    <a:pt x="103" y="327"/>
                  </a:lnTo>
                  <a:lnTo>
                    <a:pt x="104" y="327"/>
                  </a:lnTo>
                  <a:lnTo>
                    <a:pt x="105" y="327"/>
                  </a:lnTo>
                  <a:lnTo>
                    <a:pt x="106" y="327"/>
                  </a:lnTo>
                  <a:lnTo>
                    <a:pt x="107" y="327"/>
                  </a:lnTo>
                  <a:lnTo>
                    <a:pt x="107" y="328"/>
                  </a:lnTo>
                  <a:lnTo>
                    <a:pt x="108" y="329"/>
                  </a:lnTo>
                  <a:lnTo>
                    <a:pt x="109" y="330"/>
                  </a:lnTo>
                  <a:lnTo>
                    <a:pt x="110" y="330"/>
                  </a:lnTo>
                  <a:lnTo>
                    <a:pt x="111" y="330"/>
                  </a:lnTo>
                  <a:lnTo>
                    <a:pt x="111" y="331"/>
                  </a:lnTo>
                  <a:lnTo>
                    <a:pt x="112" y="331"/>
                  </a:lnTo>
                  <a:lnTo>
                    <a:pt x="113" y="331"/>
                  </a:lnTo>
                  <a:lnTo>
                    <a:pt x="113" y="332"/>
                  </a:lnTo>
                  <a:lnTo>
                    <a:pt x="114" y="332"/>
                  </a:lnTo>
                  <a:lnTo>
                    <a:pt x="115" y="332"/>
                  </a:lnTo>
                  <a:lnTo>
                    <a:pt x="116" y="332"/>
                  </a:lnTo>
                  <a:lnTo>
                    <a:pt x="117" y="332"/>
                  </a:lnTo>
                  <a:lnTo>
                    <a:pt x="118" y="333"/>
                  </a:lnTo>
                  <a:lnTo>
                    <a:pt x="119" y="333"/>
                  </a:lnTo>
                  <a:lnTo>
                    <a:pt x="120" y="333"/>
                  </a:lnTo>
                  <a:lnTo>
                    <a:pt x="121" y="333"/>
                  </a:lnTo>
                  <a:lnTo>
                    <a:pt x="123" y="333"/>
                  </a:lnTo>
                  <a:lnTo>
                    <a:pt x="124" y="334"/>
                  </a:lnTo>
                  <a:lnTo>
                    <a:pt x="125" y="334"/>
                  </a:lnTo>
                  <a:lnTo>
                    <a:pt x="126" y="333"/>
                  </a:lnTo>
                  <a:lnTo>
                    <a:pt x="127" y="333"/>
                  </a:lnTo>
                  <a:lnTo>
                    <a:pt x="128" y="333"/>
                  </a:lnTo>
                  <a:lnTo>
                    <a:pt x="129" y="333"/>
                  </a:lnTo>
                  <a:lnTo>
                    <a:pt x="130" y="333"/>
                  </a:lnTo>
                  <a:lnTo>
                    <a:pt x="131" y="333"/>
                  </a:lnTo>
                  <a:lnTo>
                    <a:pt x="132" y="333"/>
                  </a:lnTo>
                  <a:lnTo>
                    <a:pt x="133" y="333"/>
                  </a:lnTo>
                  <a:lnTo>
                    <a:pt x="134" y="333"/>
                  </a:lnTo>
                  <a:lnTo>
                    <a:pt x="135" y="333"/>
                  </a:lnTo>
                  <a:lnTo>
                    <a:pt x="136" y="333"/>
                  </a:lnTo>
                  <a:lnTo>
                    <a:pt x="136" y="332"/>
                  </a:lnTo>
                  <a:lnTo>
                    <a:pt x="136" y="331"/>
                  </a:lnTo>
                  <a:lnTo>
                    <a:pt x="137" y="330"/>
                  </a:lnTo>
                  <a:lnTo>
                    <a:pt x="138" y="330"/>
                  </a:lnTo>
                  <a:lnTo>
                    <a:pt x="139" y="330"/>
                  </a:lnTo>
                  <a:lnTo>
                    <a:pt x="140" y="330"/>
                  </a:lnTo>
                  <a:lnTo>
                    <a:pt x="141" y="329"/>
                  </a:lnTo>
                  <a:lnTo>
                    <a:pt x="141" y="328"/>
                  </a:lnTo>
                  <a:lnTo>
                    <a:pt x="142" y="328"/>
                  </a:lnTo>
                  <a:lnTo>
                    <a:pt x="142" y="327"/>
                  </a:lnTo>
                  <a:lnTo>
                    <a:pt x="143" y="327"/>
                  </a:lnTo>
                  <a:lnTo>
                    <a:pt x="144" y="327"/>
                  </a:lnTo>
                  <a:lnTo>
                    <a:pt x="145" y="327"/>
                  </a:lnTo>
                  <a:lnTo>
                    <a:pt x="145" y="328"/>
                  </a:lnTo>
                  <a:lnTo>
                    <a:pt x="146" y="328"/>
                  </a:lnTo>
                  <a:lnTo>
                    <a:pt x="146" y="329"/>
                  </a:lnTo>
                  <a:lnTo>
                    <a:pt x="147" y="329"/>
                  </a:lnTo>
                  <a:lnTo>
                    <a:pt x="147" y="328"/>
                  </a:lnTo>
                  <a:lnTo>
                    <a:pt x="148" y="327"/>
                  </a:lnTo>
                  <a:lnTo>
                    <a:pt x="149" y="327"/>
                  </a:lnTo>
                  <a:lnTo>
                    <a:pt x="149" y="328"/>
                  </a:lnTo>
                  <a:lnTo>
                    <a:pt x="150" y="328"/>
                  </a:lnTo>
                  <a:lnTo>
                    <a:pt x="150" y="327"/>
                  </a:lnTo>
                  <a:lnTo>
                    <a:pt x="151" y="327"/>
                  </a:lnTo>
                  <a:lnTo>
                    <a:pt x="152" y="327"/>
                  </a:lnTo>
                  <a:lnTo>
                    <a:pt x="153" y="326"/>
                  </a:lnTo>
                  <a:lnTo>
                    <a:pt x="154" y="325"/>
                  </a:lnTo>
                  <a:lnTo>
                    <a:pt x="155" y="324"/>
                  </a:lnTo>
                  <a:lnTo>
                    <a:pt x="155" y="323"/>
                  </a:lnTo>
                  <a:lnTo>
                    <a:pt x="156" y="322"/>
                  </a:lnTo>
                  <a:lnTo>
                    <a:pt x="157" y="321"/>
                  </a:lnTo>
                  <a:lnTo>
                    <a:pt x="158" y="321"/>
                  </a:lnTo>
                  <a:lnTo>
                    <a:pt x="159" y="321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1" y="323"/>
                  </a:lnTo>
                  <a:lnTo>
                    <a:pt x="162" y="323"/>
                  </a:lnTo>
                  <a:lnTo>
                    <a:pt x="162" y="322"/>
                  </a:lnTo>
                  <a:lnTo>
                    <a:pt x="163" y="322"/>
                  </a:lnTo>
                  <a:lnTo>
                    <a:pt x="164" y="323"/>
                  </a:lnTo>
                  <a:lnTo>
                    <a:pt x="165" y="322"/>
                  </a:lnTo>
                  <a:lnTo>
                    <a:pt x="166" y="322"/>
                  </a:lnTo>
                  <a:lnTo>
                    <a:pt x="166" y="321"/>
                  </a:lnTo>
                  <a:lnTo>
                    <a:pt x="166" y="320"/>
                  </a:lnTo>
                  <a:lnTo>
                    <a:pt x="166" y="319"/>
                  </a:lnTo>
                  <a:lnTo>
                    <a:pt x="166" y="318"/>
                  </a:lnTo>
                  <a:lnTo>
                    <a:pt x="167" y="318"/>
                  </a:lnTo>
                  <a:lnTo>
                    <a:pt x="168" y="318"/>
                  </a:lnTo>
                  <a:lnTo>
                    <a:pt x="169" y="318"/>
                  </a:lnTo>
                  <a:lnTo>
                    <a:pt x="169" y="317"/>
                  </a:lnTo>
                  <a:lnTo>
                    <a:pt x="170" y="317"/>
                  </a:lnTo>
                  <a:lnTo>
                    <a:pt x="170" y="316"/>
                  </a:lnTo>
                  <a:lnTo>
                    <a:pt x="170" y="315"/>
                  </a:lnTo>
                  <a:lnTo>
                    <a:pt x="171" y="315"/>
                  </a:lnTo>
                  <a:lnTo>
                    <a:pt x="172" y="314"/>
                  </a:lnTo>
                  <a:lnTo>
                    <a:pt x="173" y="314"/>
                  </a:lnTo>
                  <a:lnTo>
                    <a:pt x="174" y="314"/>
                  </a:lnTo>
                  <a:lnTo>
                    <a:pt x="175" y="314"/>
                  </a:lnTo>
                  <a:lnTo>
                    <a:pt x="176" y="314"/>
                  </a:lnTo>
                  <a:lnTo>
                    <a:pt x="177" y="314"/>
                  </a:lnTo>
                  <a:lnTo>
                    <a:pt x="177" y="313"/>
                  </a:lnTo>
                  <a:lnTo>
                    <a:pt x="178" y="313"/>
                  </a:lnTo>
                  <a:lnTo>
                    <a:pt x="178" y="312"/>
                  </a:lnTo>
                  <a:lnTo>
                    <a:pt x="179" y="312"/>
                  </a:lnTo>
                  <a:lnTo>
                    <a:pt x="179" y="313"/>
                  </a:lnTo>
                  <a:lnTo>
                    <a:pt x="181" y="313"/>
                  </a:lnTo>
                  <a:lnTo>
                    <a:pt x="181" y="314"/>
                  </a:lnTo>
                  <a:lnTo>
                    <a:pt x="182" y="314"/>
                  </a:lnTo>
                  <a:lnTo>
                    <a:pt x="182" y="313"/>
                  </a:lnTo>
                  <a:lnTo>
                    <a:pt x="183" y="313"/>
                  </a:lnTo>
                  <a:lnTo>
                    <a:pt x="184" y="312"/>
                  </a:lnTo>
                  <a:lnTo>
                    <a:pt x="185" y="312"/>
                  </a:lnTo>
                  <a:lnTo>
                    <a:pt x="186" y="312"/>
                  </a:lnTo>
                  <a:lnTo>
                    <a:pt x="187" y="312"/>
                  </a:lnTo>
                  <a:lnTo>
                    <a:pt x="188" y="312"/>
                  </a:lnTo>
                  <a:lnTo>
                    <a:pt x="189" y="311"/>
                  </a:lnTo>
                  <a:lnTo>
                    <a:pt x="190" y="311"/>
                  </a:lnTo>
                  <a:lnTo>
                    <a:pt x="191" y="311"/>
                  </a:lnTo>
                  <a:lnTo>
                    <a:pt x="191" y="312"/>
                  </a:lnTo>
                  <a:lnTo>
                    <a:pt x="192" y="312"/>
                  </a:lnTo>
                  <a:lnTo>
                    <a:pt x="193" y="312"/>
                  </a:lnTo>
                  <a:lnTo>
                    <a:pt x="194" y="311"/>
                  </a:lnTo>
                  <a:lnTo>
                    <a:pt x="195" y="309"/>
                  </a:lnTo>
                  <a:lnTo>
                    <a:pt x="196" y="307"/>
                  </a:lnTo>
                  <a:lnTo>
                    <a:pt x="197" y="306"/>
                  </a:lnTo>
                  <a:lnTo>
                    <a:pt x="197" y="305"/>
                  </a:lnTo>
                  <a:lnTo>
                    <a:pt x="198" y="305"/>
                  </a:lnTo>
                  <a:lnTo>
                    <a:pt x="199" y="305"/>
                  </a:lnTo>
                  <a:lnTo>
                    <a:pt x="200" y="306"/>
                  </a:lnTo>
                  <a:lnTo>
                    <a:pt x="201" y="307"/>
                  </a:lnTo>
                  <a:lnTo>
                    <a:pt x="202" y="307"/>
                  </a:lnTo>
                  <a:lnTo>
                    <a:pt x="203" y="307"/>
                  </a:lnTo>
                  <a:lnTo>
                    <a:pt x="204" y="307"/>
                  </a:lnTo>
                  <a:lnTo>
                    <a:pt x="204" y="306"/>
                  </a:lnTo>
                  <a:lnTo>
                    <a:pt x="205" y="306"/>
                  </a:lnTo>
                  <a:lnTo>
                    <a:pt x="205" y="307"/>
                  </a:lnTo>
                  <a:lnTo>
                    <a:pt x="206" y="307"/>
                  </a:lnTo>
                  <a:lnTo>
                    <a:pt x="208" y="307"/>
                  </a:lnTo>
                  <a:lnTo>
                    <a:pt x="209" y="306"/>
                  </a:lnTo>
                  <a:lnTo>
                    <a:pt x="210" y="306"/>
                  </a:lnTo>
                  <a:lnTo>
                    <a:pt x="211" y="306"/>
                  </a:lnTo>
                  <a:lnTo>
                    <a:pt x="212" y="307"/>
                  </a:lnTo>
                  <a:lnTo>
                    <a:pt x="212" y="308"/>
                  </a:lnTo>
                  <a:lnTo>
                    <a:pt x="213" y="308"/>
                  </a:lnTo>
                  <a:lnTo>
                    <a:pt x="213" y="307"/>
                  </a:lnTo>
                  <a:lnTo>
                    <a:pt x="217" y="313"/>
                  </a:lnTo>
                  <a:lnTo>
                    <a:pt x="221" y="314"/>
                  </a:lnTo>
                  <a:lnTo>
                    <a:pt x="222" y="314"/>
                  </a:lnTo>
                  <a:lnTo>
                    <a:pt x="222" y="313"/>
                  </a:lnTo>
                  <a:lnTo>
                    <a:pt x="222" y="312"/>
                  </a:lnTo>
                  <a:lnTo>
                    <a:pt x="222" y="311"/>
                  </a:lnTo>
                  <a:lnTo>
                    <a:pt x="223" y="311"/>
                  </a:lnTo>
                  <a:lnTo>
                    <a:pt x="224" y="309"/>
                  </a:lnTo>
                  <a:lnTo>
                    <a:pt x="224" y="307"/>
                  </a:lnTo>
                  <a:lnTo>
                    <a:pt x="225" y="305"/>
                  </a:lnTo>
                  <a:lnTo>
                    <a:pt x="225" y="303"/>
                  </a:lnTo>
                  <a:lnTo>
                    <a:pt x="226" y="301"/>
                  </a:lnTo>
                  <a:lnTo>
                    <a:pt x="227" y="300"/>
                  </a:lnTo>
                  <a:lnTo>
                    <a:pt x="228" y="297"/>
                  </a:lnTo>
                  <a:lnTo>
                    <a:pt x="230" y="293"/>
                  </a:lnTo>
                  <a:lnTo>
                    <a:pt x="230" y="291"/>
                  </a:lnTo>
                  <a:lnTo>
                    <a:pt x="231" y="290"/>
                  </a:lnTo>
                  <a:lnTo>
                    <a:pt x="233" y="289"/>
                  </a:lnTo>
                  <a:lnTo>
                    <a:pt x="235" y="288"/>
                  </a:lnTo>
                  <a:lnTo>
                    <a:pt x="239" y="285"/>
                  </a:lnTo>
                  <a:lnTo>
                    <a:pt x="239" y="284"/>
                  </a:lnTo>
                  <a:lnTo>
                    <a:pt x="240" y="284"/>
                  </a:lnTo>
                  <a:lnTo>
                    <a:pt x="243" y="283"/>
                  </a:lnTo>
                  <a:lnTo>
                    <a:pt x="249" y="280"/>
                  </a:lnTo>
                  <a:lnTo>
                    <a:pt x="252" y="280"/>
                  </a:lnTo>
                  <a:lnTo>
                    <a:pt x="254" y="279"/>
                  </a:lnTo>
                  <a:lnTo>
                    <a:pt x="254" y="278"/>
                  </a:lnTo>
                  <a:lnTo>
                    <a:pt x="255" y="277"/>
                  </a:lnTo>
                  <a:lnTo>
                    <a:pt x="256" y="276"/>
                  </a:lnTo>
                  <a:lnTo>
                    <a:pt x="257" y="275"/>
                  </a:lnTo>
                  <a:lnTo>
                    <a:pt x="258" y="274"/>
                  </a:lnTo>
                  <a:lnTo>
                    <a:pt x="259" y="273"/>
                  </a:lnTo>
                  <a:lnTo>
                    <a:pt x="260" y="273"/>
                  </a:lnTo>
                  <a:lnTo>
                    <a:pt x="260" y="272"/>
                  </a:lnTo>
                  <a:lnTo>
                    <a:pt x="260" y="270"/>
                  </a:lnTo>
                  <a:lnTo>
                    <a:pt x="261" y="270"/>
                  </a:lnTo>
                  <a:lnTo>
                    <a:pt x="262" y="269"/>
                  </a:lnTo>
                  <a:lnTo>
                    <a:pt x="262" y="268"/>
                  </a:lnTo>
                  <a:lnTo>
                    <a:pt x="263" y="267"/>
                  </a:lnTo>
                  <a:lnTo>
                    <a:pt x="264" y="266"/>
                  </a:lnTo>
                  <a:lnTo>
                    <a:pt x="265" y="265"/>
                  </a:lnTo>
                  <a:lnTo>
                    <a:pt x="266" y="264"/>
                  </a:lnTo>
                  <a:lnTo>
                    <a:pt x="267" y="263"/>
                  </a:lnTo>
                  <a:lnTo>
                    <a:pt x="268" y="262"/>
                  </a:lnTo>
                  <a:lnTo>
                    <a:pt x="268" y="261"/>
                  </a:lnTo>
                  <a:lnTo>
                    <a:pt x="269" y="260"/>
                  </a:lnTo>
                  <a:lnTo>
                    <a:pt x="269" y="259"/>
                  </a:lnTo>
                  <a:lnTo>
                    <a:pt x="270" y="258"/>
                  </a:lnTo>
                  <a:lnTo>
                    <a:pt x="271" y="258"/>
                  </a:lnTo>
                  <a:lnTo>
                    <a:pt x="271" y="257"/>
                  </a:lnTo>
                  <a:lnTo>
                    <a:pt x="271" y="256"/>
                  </a:lnTo>
                  <a:lnTo>
                    <a:pt x="271" y="255"/>
                  </a:lnTo>
                  <a:lnTo>
                    <a:pt x="272" y="254"/>
                  </a:lnTo>
                  <a:lnTo>
                    <a:pt x="272" y="253"/>
                  </a:lnTo>
                  <a:lnTo>
                    <a:pt x="272" y="252"/>
                  </a:lnTo>
                  <a:lnTo>
                    <a:pt x="273" y="252"/>
                  </a:lnTo>
                  <a:lnTo>
                    <a:pt x="274" y="251"/>
                  </a:lnTo>
                  <a:lnTo>
                    <a:pt x="273" y="250"/>
                  </a:lnTo>
                  <a:lnTo>
                    <a:pt x="274" y="250"/>
                  </a:lnTo>
                  <a:lnTo>
                    <a:pt x="274" y="249"/>
                  </a:lnTo>
                  <a:lnTo>
                    <a:pt x="275" y="248"/>
                  </a:lnTo>
                  <a:lnTo>
                    <a:pt x="276" y="247"/>
                  </a:lnTo>
                  <a:lnTo>
                    <a:pt x="275" y="247"/>
                  </a:lnTo>
                  <a:lnTo>
                    <a:pt x="274" y="246"/>
                  </a:lnTo>
                  <a:lnTo>
                    <a:pt x="274" y="245"/>
                  </a:lnTo>
                  <a:lnTo>
                    <a:pt x="273" y="245"/>
                  </a:lnTo>
                  <a:lnTo>
                    <a:pt x="273" y="244"/>
                  </a:lnTo>
                  <a:lnTo>
                    <a:pt x="274" y="244"/>
                  </a:lnTo>
                  <a:lnTo>
                    <a:pt x="274" y="243"/>
                  </a:lnTo>
                  <a:lnTo>
                    <a:pt x="275" y="243"/>
                  </a:lnTo>
                  <a:lnTo>
                    <a:pt x="275" y="242"/>
                  </a:lnTo>
                  <a:lnTo>
                    <a:pt x="276" y="241"/>
                  </a:lnTo>
                  <a:lnTo>
                    <a:pt x="276" y="240"/>
                  </a:lnTo>
                  <a:lnTo>
                    <a:pt x="275" y="239"/>
                  </a:lnTo>
                  <a:lnTo>
                    <a:pt x="275" y="238"/>
                  </a:lnTo>
                  <a:lnTo>
                    <a:pt x="275" y="237"/>
                  </a:lnTo>
                  <a:lnTo>
                    <a:pt x="275" y="236"/>
                  </a:lnTo>
                  <a:lnTo>
                    <a:pt x="275" y="235"/>
                  </a:lnTo>
                  <a:lnTo>
                    <a:pt x="275" y="234"/>
                  </a:lnTo>
                  <a:lnTo>
                    <a:pt x="275" y="233"/>
                  </a:lnTo>
                  <a:lnTo>
                    <a:pt x="275" y="232"/>
                  </a:lnTo>
                  <a:lnTo>
                    <a:pt x="276" y="231"/>
                  </a:lnTo>
                  <a:lnTo>
                    <a:pt x="276" y="230"/>
                  </a:lnTo>
                  <a:lnTo>
                    <a:pt x="276" y="229"/>
                  </a:lnTo>
                  <a:lnTo>
                    <a:pt x="276" y="228"/>
                  </a:lnTo>
                  <a:lnTo>
                    <a:pt x="276" y="227"/>
                  </a:lnTo>
                  <a:lnTo>
                    <a:pt x="276" y="226"/>
                  </a:lnTo>
                  <a:lnTo>
                    <a:pt x="275" y="226"/>
                  </a:lnTo>
                  <a:lnTo>
                    <a:pt x="275" y="225"/>
                  </a:lnTo>
                  <a:lnTo>
                    <a:pt x="275" y="223"/>
                  </a:lnTo>
                  <a:lnTo>
                    <a:pt x="275" y="222"/>
                  </a:lnTo>
                  <a:lnTo>
                    <a:pt x="275" y="221"/>
                  </a:lnTo>
                  <a:lnTo>
                    <a:pt x="276" y="220"/>
                  </a:lnTo>
                  <a:lnTo>
                    <a:pt x="276" y="219"/>
                  </a:lnTo>
                  <a:lnTo>
                    <a:pt x="276" y="218"/>
                  </a:lnTo>
                  <a:lnTo>
                    <a:pt x="276" y="217"/>
                  </a:lnTo>
                  <a:lnTo>
                    <a:pt x="277" y="217"/>
                  </a:lnTo>
                  <a:lnTo>
                    <a:pt x="277" y="216"/>
                  </a:lnTo>
                  <a:lnTo>
                    <a:pt x="277" y="215"/>
                  </a:lnTo>
                  <a:lnTo>
                    <a:pt x="278" y="214"/>
                  </a:lnTo>
                  <a:lnTo>
                    <a:pt x="278" y="213"/>
                  </a:lnTo>
                  <a:lnTo>
                    <a:pt x="279" y="213"/>
                  </a:lnTo>
                  <a:lnTo>
                    <a:pt x="279" y="212"/>
                  </a:lnTo>
                  <a:lnTo>
                    <a:pt x="279" y="211"/>
                  </a:lnTo>
                  <a:lnTo>
                    <a:pt x="280" y="211"/>
                  </a:lnTo>
                  <a:lnTo>
                    <a:pt x="280" y="210"/>
                  </a:lnTo>
                  <a:lnTo>
                    <a:pt x="280" y="209"/>
                  </a:lnTo>
                  <a:lnTo>
                    <a:pt x="280" y="208"/>
                  </a:lnTo>
                  <a:lnTo>
                    <a:pt x="280" y="207"/>
                  </a:lnTo>
                  <a:lnTo>
                    <a:pt x="281" y="206"/>
                  </a:lnTo>
                  <a:lnTo>
                    <a:pt x="281" y="204"/>
                  </a:lnTo>
                  <a:lnTo>
                    <a:pt x="282" y="204"/>
                  </a:lnTo>
                  <a:lnTo>
                    <a:pt x="282" y="203"/>
                  </a:lnTo>
                  <a:lnTo>
                    <a:pt x="282" y="202"/>
                  </a:lnTo>
                  <a:lnTo>
                    <a:pt x="283" y="202"/>
                  </a:lnTo>
                  <a:lnTo>
                    <a:pt x="283" y="201"/>
                  </a:lnTo>
                  <a:lnTo>
                    <a:pt x="286" y="199"/>
                  </a:lnTo>
                  <a:lnTo>
                    <a:pt x="287" y="199"/>
                  </a:lnTo>
                  <a:lnTo>
                    <a:pt x="288" y="199"/>
                  </a:lnTo>
                  <a:lnTo>
                    <a:pt x="289" y="199"/>
                  </a:lnTo>
                  <a:lnTo>
                    <a:pt x="290" y="199"/>
                  </a:lnTo>
                  <a:lnTo>
                    <a:pt x="290" y="198"/>
                  </a:lnTo>
                  <a:lnTo>
                    <a:pt x="291" y="198"/>
                  </a:lnTo>
                  <a:lnTo>
                    <a:pt x="292" y="198"/>
                  </a:lnTo>
                  <a:lnTo>
                    <a:pt x="293" y="198"/>
                  </a:lnTo>
                  <a:lnTo>
                    <a:pt x="294" y="198"/>
                  </a:lnTo>
                  <a:lnTo>
                    <a:pt x="295" y="198"/>
                  </a:lnTo>
                  <a:lnTo>
                    <a:pt x="296" y="198"/>
                  </a:lnTo>
                  <a:lnTo>
                    <a:pt x="297" y="197"/>
                  </a:lnTo>
                  <a:lnTo>
                    <a:pt x="297" y="196"/>
                  </a:lnTo>
                  <a:lnTo>
                    <a:pt x="297" y="193"/>
                  </a:lnTo>
                  <a:lnTo>
                    <a:pt x="297" y="192"/>
                  </a:lnTo>
                  <a:lnTo>
                    <a:pt x="297" y="191"/>
                  </a:lnTo>
                  <a:lnTo>
                    <a:pt x="296" y="189"/>
                  </a:lnTo>
                  <a:lnTo>
                    <a:pt x="298" y="182"/>
                  </a:lnTo>
                  <a:lnTo>
                    <a:pt x="318" y="180"/>
                  </a:lnTo>
                  <a:lnTo>
                    <a:pt x="316" y="174"/>
                  </a:lnTo>
                  <a:lnTo>
                    <a:pt x="321" y="168"/>
                  </a:lnTo>
                  <a:lnTo>
                    <a:pt x="330" y="153"/>
                  </a:lnTo>
                  <a:lnTo>
                    <a:pt x="327" y="143"/>
                  </a:lnTo>
                  <a:lnTo>
                    <a:pt x="333" y="138"/>
                  </a:lnTo>
                  <a:lnTo>
                    <a:pt x="344" y="135"/>
                  </a:lnTo>
                  <a:lnTo>
                    <a:pt x="360" y="119"/>
                  </a:lnTo>
                  <a:lnTo>
                    <a:pt x="363" y="117"/>
                  </a:lnTo>
                  <a:lnTo>
                    <a:pt x="364" y="118"/>
                  </a:lnTo>
                  <a:lnTo>
                    <a:pt x="366" y="117"/>
                  </a:lnTo>
                  <a:lnTo>
                    <a:pt x="367" y="117"/>
                  </a:lnTo>
                  <a:lnTo>
                    <a:pt x="368" y="117"/>
                  </a:lnTo>
                  <a:lnTo>
                    <a:pt x="369" y="116"/>
                  </a:lnTo>
                  <a:lnTo>
                    <a:pt x="370" y="115"/>
                  </a:lnTo>
                  <a:lnTo>
                    <a:pt x="370" y="114"/>
                  </a:lnTo>
                  <a:lnTo>
                    <a:pt x="370" y="113"/>
                  </a:lnTo>
                  <a:lnTo>
                    <a:pt x="370" y="112"/>
                  </a:lnTo>
                  <a:lnTo>
                    <a:pt x="371" y="111"/>
                  </a:lnTo>
                  <a:lnTo>
                    <a:pt x="372" y="111"/>
                  </a:lnTo>
                  <a:lnTo>
                    <a:pt x="372" y="110"/>
                  </a:lnTo>
                  <a:lnTo>
                    <a:pt x="372" y="109"/>
                  </a:lnTo>
                  <a:lnTo>
                    <a:pt x="373" y="109"/>
                  </a:lnTo>
                  <a:lnTo>
                    <a:pt x="373" y="108"/>
                  </a:lnTo>
                  <a:lnTo>
                    <a:pt x="373" y="107"/>
                  </a:lnTo>
                  <a:lnTo>
                    <a:pt x="373" y="106"/>
                  </a:lnTo>
                  <a:lnTo>
                    <a:pt x="374" y="106"/>
                  </a:lnTo>
                  <a:lnTo>
                    <a:pt x="374" y="105"/>
                  </a:lnTo>
                  <a:lnTo>
                    <a:pt x="375" y="105"/>
                  </a:lnTo>
                  <a:lnTo>
                    <a:pt x="375" y="104"/>
                  </a:lnTo>
                  <a:lnTo>
                    <a:pt x="376" y="103"/>
                  </a:lnTo>
                  <a:lnTo>
                    <a:pt x="376" y="101"/>
                  </a:lnTo>
                  <a:lnTo>
                    <a:pt x="376" y="100"/>
                  </a:lnTo>
                  <a:lnTo>
                    <a:pt x="378" y="100"/>
                  </a:lnTo>
                  <a:lnTo>
                    <a:pt x="379" y="100"/>
                  </a:lnTo>
                  <a:lnTo>
                    <a:pt x="380" y="100"/>
                  </a:lnTo>
                  <a:lnTo>
                    <a:pt x="383" y="99"/>
                  </a:lnTo>
                  <a:lnTo>
                    <a:pt x="384" y="98"/>
                  </a:lnTo>
                  <a:lnTo>
                    <a:pt x="385" y="96"/>
                  </a:lnTo>
                  <a:lnTo>
                    <a:pt x="386" y="96"/>
                  </a:lnTo>
                  <a:lnTo>
                    <a:pt x="387" y="96"/>
                  </a:lnTo>
                  <a:lnTo>
                    <a:pt x="388" y="95"/>
                  </a:lnTo>
                  <a:lnTo>
                    <a:pt x="389" y="95"/>
                  </a:lnTo>
                  <a:lnTo>
                    <a:pt x="391" y="96"/>
                  </a:lnTo>
                  <a:lnTo>
                    <a:pt x="392" y="96"/>
                  </a:lnTo>
                  <a:lnTo>
                    <a:pt x="393" y="96"/>
                  </a:lnTo>
                  <a:lnTo>
                    <a:pt x="395" y="95"/>
                  </a:lnTo>
                  <a:lnTo>
                    <a:pt x="396" y="95"/>
                  </a:lnTo>
                  <a:lnTo>
                    <a:pt x="396" y="94"/>
                  </a:lnTo>
                  <a:lnTo>
                    <a:pt x="397" y="94"/>
                  </a:lnTo>
                  <a:lnTo>
                    <a:pt x="397" y="93"/>
                  </a:lnTo>
                  <a:lnTo>
                    <a:pt x="397" y="92"/>
                  </a:lnTo>
                  <a:lnTo>
                    <a:pt x="397" y="91"/>
                  </a:lnTo>
                  <a:lnTo>
                    <a:pt x="397" y="89"/>
                  </a:lnTo>
                  <a:lnTo>
                    <a:pt x="398" y="88"/>
                  </a:lnTo>
                  <a:lnTo>
                    <a:pt x="398" y="87"/>
                  </a:lnTo>
                  <a:lnTo>
                    <a:pt x="400" y="86"/>
                  </a:lnTo>
                  <a:lnTo>
                    <a:pt x="400" y="85"/>
                  </a:lnTo>
                  <a:lnTo>
                    <a:pt x="400" y="83"/>
                  </a:lnTo>
                  <a:lnTo>
                    <a:pt x="400" y="81"/>
                  </a:lnTo>
                  <a:lnTo>
                    <a:pt x="400" y="80"/>
                  </a:lnTo>
                  <a:lnTo>
                    <a:pt x="401" y="79"/>
                  </a:lnTo>
                  <a:lnTo>
                    <a:pt x="401" y="78"/>
                  </a:lnTo>
                  <a:lnTo>
                    <a:pt x="404" y="78"/>
                  </a:lnTo>
                  <a:lnTo>
                    <a:pt x="405" y="78"/>
                  </a:lnTo>
                  <a:lnTo>
                    <a:pt x="406" y="78"/>
                  </a:lnTo>
                  <a:lnTo>
                    <a:pt x="406" y="75"/>
                  </a:lnTo>
                  <a:lnTo>
                    <a:pt x="407" y="74"/>
                  </a:lnTo>
                  <a:lnTo>
                    <a:pt x="407" y="73"/>
                  </a:lnTo>
                  <a:lnTo>
                    <a:pt x="408" y="73"/>
                  </a:lnTo>
                  <a:lnTo>
                    <a:pt x="409" y="73"/>
                  </a:lnTo>
                  <a:lnTo>
                    <a:pt x="409" y="72"/>
                  </a:lnTo>
                  <a:lnTo>
                    <a:pt x="409" y="71"/>
                  </a:lnTo>
                  <a:lnTo>
                    <a:pt x="410" y="70"/>
                  </a:lnTo>
                  <a:lnTo>
                    <a:pt x="411" y="70"/>
                  </a:lnTo>
                  <a:lnTo>
                    <a:pt x="413" y="69"/>
                  </a:lnTo>
                  <a:lnTo>
                    <a:pt x="414" y="69"/>
                  </a:lnTo>
                  <a:lnTo>
                    <a:pt x="415" y="69"/>
                  </a:lnTo>
                  <a:lnTo>
                    <a:pt x="416" y="68"/>
                  </a:lnTo>
                  <a:lnTo>
                    <a:pt x="416" y="67"/>
                  </a:lnTo>
                  <a:lnTo>
                    <a:pt x="417" y="65"/>
                  </a:lnTo>
                  <a:lnTo>
                    <a:pt x="418" y="63"/>
                  </a:lnTo>
                  <a:lnTo>
                    <a:pt x="419" y="63"/>
                  </a:lnTo>
                  <a:lnTo>
                    <a:pt x="419" y="62"/>
                  </a:lnTo>
                  <a:lnTo>
                    <a:pt x="419" y="60"/>
                  </a:lnTo>
                  <a:lnTo>
                    <a:pt x="419" y="59"/>
                  </a:lnTo>
                  <a:lnTo>
                    <a:pt x="420" y="58"/>
                  </a:lnTo>
                  <a:lnTo>
                    <a:pt x="420" y="57"/>
                  </a:lnTo>
                  <a:lnTo>
                    <a:pt x="421" y="57"/>
                  </a:lnTo>
                  <a:lnTo>
                    <a:pt x="422" y="57"/>
                  </a:lnTo>
                  <a:lnTo>
                    <a:pt x="422" y="58"/>
                  </a:lnTo>
                  <a:lnTo>
                    <a:pt x="424" y="58"/>
                  </a:lnTo>
                  <a:lnTo>
                    <a:pt x="424" y="59"/>
                  </a:lnTo>
                  <a:lnTo>
                    <a:pt x="424" y="60"/>
                  </a:lnTo>
                  <a:lnTo>
                    <a:pt x="424" y="63"/>
                  </a:lnTo>
                  <a:lnTo>
                    <a:pt x="425" y="64"/>
                  </a:lnTo>
                  <a:lnTo>
                    <a:pt x="425" y="65"/>
                  </a:lnTo>
                  <a:lnTo>
                    <a:pt x="425" y="66"/>
                  </a:lnTo>
                  <a:lnTo>
                    <a:pt x="426" y="66"/>
                  </a:lnTo>
                  <a:lnTo>
                    <a:pt x="428" y="69"/>
                  </a:lnTo>
                  <a:lnTo>
                    <a:pt x="429" y="69"/>
                  </a:lnTo>
                  <a:lnTo>
                    <a:pt x="429" y="70"/>
                  </a:lnTo>
                  <a:lnTo>
                    <a:pt x="430" y="70"/>
                  </a:lnTo>
                  <a:lnTo>
                    <a:pt x="430" y="71"/>
                  </a:lnTo>
                  <a:lnTo>
                    <a:pt x="430" y="72"/>
                  </a:lnTo>
                  <a:lnTo>
                    <a:pt x="431" y="74"/>
                  </a:lnTo>
                  <a:lnTo>
                    <a:pt x="431" y="76"/>
                  </a:lnTo>
                  <a:lnTo>
                    <a:pt x="431" y="77"/>
                  </a:lnTo>
                  <a:lnTo>
                    <a:pt x="431" y="78"/>
                  </a:lnTo>
                  <a:lnTo>
                    <a:pt x="431" y="79"/>
                  </a:lnTo>
                  <a:lnTo>
                    <a:pt x="430" y="80"/>
                  </a:lnTo>
                  <a:lnTo>
                    <a:pt x="430" y="83"/>
                  </a:lnTo>
                  <a:lnTo>
                    <a:pt x="430" y="85"/>
                  </a:lnTo>
                  <a:lnTo>
                    <a:pt x="431" y="88"/>
                  </a:lnTo>
                  <a:lnTo>
                    <a:pt x="431" y="89"/>
                  </a:lnTo>
                  <a:lnTo>
                    <a:pt x="430" y="91"/>
                  </a:lnTo>
                  <a:lnTo>
                    <a:pt x="431" y="92"/>
                  </a:lnTo>
                  <a:lnTo>
                    <a:pt x="431" y="93"/>
                  </a:lnTo>
                  <a:lnTo>
                    <a:pt x="431" y="94"/>
                  </a:lnTo>
                  <a:lnTo>
                    <a:pt x="430" y="95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4" y="97"/>
                  </a:lnTo>
                  <a:lnTo>
                    <a:pt x="450" y="92"/>
                  </a:lnTo>
                  <a:lnTo>
                    <a:pt x="451" y="92"/>
                  </a:lnTo>
                  <a:lnTo>
                    <a:pt x="452" y="93"/>
                  </a:lnTo>
                  <a:lnTo>
                    <a:pt x="453" y="93"/>
                  </a:lnTo>
                  <a:lnTo>
                    <a:pt x="455" y="95"/>
                  </a:lnTo>
                  <a:lnTo>
                    <a:pt x="456" y="96"/>
                  </a:lnTo>
                  <a:lnTo>
                    <a:pt x="457" y="96"/>
                  </a:lnTo>
                  <a:lnTo>
                    <a:pt x="458" y="96"/>
                  </a:lnTo>
                  <a:lnTo>
                    <a:pt x="459" y="96"/>
                  </a:lnTo>
                  <a:lnTo>
                    <a:pt x="460" y="96"/>
                  </a:lnTo>
                  <a:lnTo>
                    <a:pt x="463" y="96"/>
                  </a:lnTo>
                  <a:lnTo>
                    <a:pt x="464" y="96"/>
                  </a:lnTo>
                  <a:lnTo>
                    <a:pt x="465" y="96"/>
                  </a:lnTo>
                  <a:lnTo>
                    <a:pt x="466" y="97"/>
                  </a:lnTo>
                  <a:lnTo>
                    <a:pt x="472" y="98"/>
                  </a:lnTo>
                  <a:lnTo>
                    <a:pt x="486" y="91"/>
                  </a:lnTo>
                  <a:lnTo>
                    <a:pt x="495" y="81"/>
                  </a:lnTo>
                  <a:lnTo>
                    <a:pt x="496" y="80"/>
                  </a:lnTo>
                  <a:lnTo>
                    <a:pt x="495" y="80"/>
                  </a:lnTo>
                  <a:lnTo>
                    <a:pt x="494" y="79"/>
                  </a:lnTo>
                  <a:lnTo>
                    <a:pt x="493" y="79"/>
                  </a:lnTo>
                  <a:lnTo>
                    <a:pt x="492" y="79"/>
                  </a:lnTo>
                  <a:lnTo>
                    <a:pt x="492" y="78"/>
                  </a:lnTo>
                  <a:lnTo>
                    <a:pt x="492" y="77"/>
                  </a:lnTo>
                  <a:lnTo>
                    <a:pt x="492" y="76"/>
                  </a:lnTo>
                  <a:lnTo>
                    <a:pt x="492" y="72"/>
                  </a:lnTo>
                  <a:lnTo>
                    <a:pt x="506" y="63"/>
                  </a:lnTo>
                  <a:lnTo>
                    <a:pt x="507" y="63"/>
                  </a:lnTo>
                  <a:lnTo>
                    <a:pt x="508" y="62"/>
                  </a:lnTo>
                  <a:lnTo>
                    <a:pt x="509" y="61"/>
                  </a:lnTo>
                  <a:lnTo>
                    <a:pt x="510" y="60"/>
                  </a:lnTo>
                  <a:lnTo>
                    <a:pt x="511" y="60"/>
                  </a:lnTo>
                  <a:lnTo>
                    <a:pt x="513" y="59"/>
                  </a:lnTo>
                  <a:lnTo>
                    <a:pt x="514" y="59"/>
                  </a:lnTo>
                  <a:lnTo>
                    <a:pt x="536" y="80"/>
                  </a:lnTo>
                  <a:lnTo>
                    <a:pt x="546" y="83"/>
                  </a:lnTo>
                  <a:lnTo>
                    <a:pt x="545" y="83"/>
                  </a:lnTo>
                  <a:lnTo>
                    <a:pt x="545" y="82"/>
                  </a:lnTo>
                  <a:lnTo>
                    <a:pt x="546" y="82"/>
                  </a:lnTo>
                  <a:lnTo>
                    <a:pt x="546" y="81"/>
                  </a:lnTo>
                  <a:lnTo>
                    <a:pt x="547" y="81"/>
                  </a:lnTo>
                  <a:lnTo>
                    <a:pt x="548" y="80"/>
                  </a:lnTo>
                  <a:lnTo>
                    <a:pt x="549" y="78"/>
                  </a:lnTo>
                  <a:lnTo>
                    <a:pt x="550" y="77"/>
                  </a:lnTo>
                  <a:lnTo>
                    <a:pt x="551" y="74"/>
                  </a:lnTo>
                  <a:lnTo>
                    <a:pt x="552" y="73"/>
                  </a:lnTo>
                  <a:lnTo>
                    <a:pt x="553" y="73"/>
                  </a:lnTo>
                  <a:lnTo>
                    <a:pt x="554" y="72"/>
                  </a:lnTo>
                  <a:lnTo>
                    <a:pt x="556" y="71"/>
                  </a:lnTo>
                  <a:lnTo>
                    <a:pt x="557" y="71"/>
                  </a:lnTo>
                  <a:lnTo>
                    <a:pt x="559" y="69"/>
                  </a:lnTo>
                  <a:lnTo>
                    <a:pt x="561" y="68"/>
                  </a:lnTo>
                  <a:lnTo>
                    <a:pt x="563" y="66"/>
                  </a:lnTo>
                  <a:lnTo>
                    <a:pt x="566" y="63"/>
                  </a:lnTo>
                  <a:lnTo>
                    <a:pt x="568" y="62"/>
                  </a:lnTo>
                  <a:lnTo>
                    <a:pt x="569" y="60"/>
                  </a:lnTo>
                  <a:lnTo>
                    <a:pt x="570" y="59"/>
                  </a:lnTo>
                  <a:lnTo>
                    <a:pt x="572" y="57"/>
                  </a:lnTo>
                  <a:lnTo>
                    <a:pt x="574" y="56"/>
                  </a:lnTo>
                  <a:lnTo>
                    <a:pt x="576" y="56"/>
                  </a:lnTo>
                  <a:lnTo>
                    <a:pt x="577" y="56"/>
                  </a:lnTo>
                  <a:lnTo>
                    <a:pt x="579" y="56"/>
                  </a:lnTo>
                  <a:lnTo>
                    <a:pt x="580" y="57"/>
                  </a:lnTo>
                  <a:lnTo>
                    <a:pt x="585" y="58"/>
                  </a:lnTo>
                  <a:lnTo>
                    <a:pt x="586" y="58"/>
                  </a:lnTo>
                  <a:lnTo>
                    <a:pt x="588" y="59"/>
                  </a:lnTo>
                  <a:lnTo>
                    <a:pt x="589" y="59"/>
                  </a:lnTo>
                  <a:lnTo>
                    <a:pt x="592" y="59"/>
                  </a:lnTo>
                  <a:lnTo>
                    <a:pt x="595" y="58"/>
                  </a:lnTo>
                  <a:lnTo>
                    <a:pt x="598" y="57"/>
                  </a:lnTo>
                  <a:lnTo>
                    <a:pt x="599" y="56"/>
                  </a:lnTo>
                  <a:lnTo>
                    <a:pt x="600" y="55"/>
                  </a:lnTo>
                  <a:lnTo>
                    <a:pt x="602" y="54"/>
                  </a:lnTo>
                  <a:lnTo>
                    <a:pt x="603" y="53"/>
                  </a:lnTo>
                  <a:lnTo>
                    <a:pt x="604" y="51"/>
                  </a:lnTo>
                  <a:lnTo>
                    <a:pt x="606" y="48"/>
                  </a:lnTo>
                  <a:lnTo>
                    <a:pt x="607" y="47"/>
                  </a:lnTo>
                  <a:lnTo>
                    <a:pt x="608" y="46"/>
                  </a:lnTo>
                  <a:lnTo>
                    <a:pt x="613" y="42"/>
                  </a:lnTo>
                  <a:lnTo>
                    <a:pt x="615" y="39"/>
                  </a:lnTo>
                  <a:lnTo>
                    <a:pt x="618" y="37"/>
                  </a:lnTo>
                  <a:lnTo>
                    <a:pt x="619" y="35"/>
                  </a:lnTo>
                  <a:lnTo>
                    <a:pt x="620" y="34"/>
                  </a:lnTo>
                  <a:lnTo>
                    <a:pt x="620" y="33"/>
                  </a:lnTo>
                  <a:lnTo>
                    <a:pt x="620" y="32"/>
                  </a:lnTo>
                  <a:lnTo>
                    <a:pt x="620" y="31"/>
                  </a:lnTo>
                  <a:lnTo>
                    <a:pt x="620" y="30"/>
                  </a:lnTo>
                  <a:lnTo>
                    <a:pt x="620" y="29"/>
                  </a:lnTo>
                  <a:lnTo>
                    <a:pt x="620" y="27"/>
                  </a:lnTo>
                  <a:lnTo>
                    <a:pt x="620" y="26"/>
                  </a:lnTo>
                  <a:lnTo>
                    <a:pt x="621" y="26"/>
                  </a:lnTo>
                  <a:lnTo>
                    <a:pt x="622" y="26"/>
                  </a:lnTo>
                  <a:lnTo>
                    <a:pt x="622" y="25"/>
                  </a:lnTo>
                  <a:lnTo>
                    <a:pt x="621" y="25"/>
                  </a:lnTo>
                  <a:lnTo>
                    <a:pt x="621" y="24"/>
                  </a:lnTo>
                  <a:lnTo>
                    <a:pt x="621" y="23"/>
                  </a:lnTo>
                  <a:lnTo>
                    <a:pt x="621" y="22"/>
                  </a:lnTo>
                  <a:lnTo>
                    <a:pt x="619" y="19"/>
                  </a:lnTo>
                  <a:lnTo>
                    <a:pt x="619" y="18"/>
                  </a:lnTo>
                  <a:lnTo>
                    <a:pt x="621" y="18"/>
                  </a:lnTo>
                  <a:lnTo>
                    <a:pt x="623" y="17"/>
                  </a:lnTo>
                  <a:lnTo>
                    <a:pt x="624" y="16"/>
                  </a:lnTo>
                  <a:lnTo>
                    <a:pt x="625" y="16"/>
                  </a:lnTo>
                  <a:lnTo>
                    <a:pt x="625" y="17"/>
                  </a:lnTo>
                  <a:lnTo>
                    <a:pt x="627" y="19"/>
                  </a:lnTo>
                  <a:lnTo>
                    <a:pt x="629" y="19"/>
                  </a:lnTo>
                  <a:lnTo>
                    <a:pt x="630" y="19"/>
                  </a:lnTo>
                  <a:lnTo>
                    <a:pt x="631" y="19"/>
                  </a:lnTo>
                  <a:lnTo>
                    <a:pt x="632" y="18"/>
                  </a:lnTo>
                  <a:lnTo>
                    <a:pt x="632" y="17"/>
                  </a:lnTo>
                  <a:lnTo>
                    <a:pt x="633" y="15"/>
                  </a:lnTo>
                  <a:lnTo>
                    <a:pt x="633" y="14"/>
                  </a:lnTo>
                  <a:lnTo>
                    <a:pt x="634" y="14"/>
                  </a:lnTo>
                  <a:lnTo>
                    <a:pt x="635" y="13"/>
                  </a:lnTo>
                  <a:lnTo>
                    <a:pt x="637" y="11"/>
                  </a:lnTo>
                  <a:lnTo>
                    <a:pt x="639" y="8"/>
                  </a:lnTo>
                  <a:lnTo>
                    <a:pt x="639" y="7"/>
                  </a:lnTo>
                  <a:lnTo>
                    <a:pt x="640" y="7"/>
                  </a:lnTo>
                  <a:lnTo>
                    <a:pt x="641" y="5"/>
                  </a:lnTo>
                  <a:lnTo>
                    <a:pt x="643" y="4"/>
                  </a:lnTo>
                  <a:lnTo>
                    <a:pt x="644" y="3"/>
                  </a:lnTo>
                  <a:lnTo>
                    <a:pt x="645" y="3"/>
                  </a:lnTo>
                  <a:lnTo>
                    <a:pt x="650" y="2"/>
                  </a:lnTo>
                  <a:lnTo>
                    <a:pt x="651" y="2"/>
                  </a:lnTo>
                  <a:lnTo>
                    <a:pt x="651" y="0"/>
                  </a:lnTo>
                  <a:lnTo>
                    <a:pt x="652" y="1"/>
                  </a:lnTo>
                  <a:lnTo>
                    <a:pt x="657" y="4"/>
                  </a:lnTo>
                  <a:lnTo>
                    <a:pt x="666" y="7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7" name="Freeform 171"/>
            <p:cNvSpPr>
              <a:spLocks/>
            </p:cNvSpPr>
            <p:nvPr/>
          </p:nvSpPr>
          <p:spPr bwMode="auto">
            <a:xfrm>
              <a:off x="5343558" y="3062604"/>
              <a:ext cx="1045346" cy="682854"/>
            </a:xfrm>
            <a:custGeom>
              <a:avLst/>
              <a:gdLst>
                <a:gd name="T0" fmla="*/ 837507 w 1146"/>
                <a:gd name="T1" fmla="*/ 57803 h 759"/>
                <a:gd name="T2" fmla="*/ 984774 w 1146"/>
                <a:gd name="T3" fmla="*/ 101428 h 759"/>
                <a:gd name="T4" fmla="*/ 1027492 w 1146"/>
                <a:gd name="T5" fmla="*/ 113425 h 759"/>
                <a:gd name="T6" fmla="*/ 1037610 w 1146"/>
                <a:gd name="T7" fmla="*/ 142871 h 759"/>
                <a:gd name="T8" fmla="*/ 1016251 w 1146"/>
                <a:gd name="T9" fmla="*/ 167956 h 759"/>
                <a:gd name="T10" fmla="*/ 1009506 w 1146"/>
                <a:gd name="T11" fmla="*/ 196312 h 759"/>
                <a:gd name="T12" fmla="*/ 1025244 w 1146"/>
                <a:gd name="T13" fmla="*/ 209399 h 759"/>
                <a:gd name="T14" fmla="*/ 1018499 w 1146"/>
                <a:gd name="T15" fmla="*/ 234484 h 759"/>
                <a:gd name="T16" fmla="*/ 1027492 w 1146"/>
                <a:gd name="T17" fmla="*/ 251934 h 759"/>
                <a:gd name="T18" fmla="*/ 1055597 w 1146"/>
                <a:gd name="T19" fmla="*/ 279199 h 759"/>
                <a:gd name="T20" fmla="*/ 1063466 w 1146"/>
                <a:gd name="T21" fmla="*/ 291196 h 759"/>
                <a:gd name="T22" fmla="*/ 1090446 w 1146"/>
                <a:gd name="T23" fmla="*/ 311918 h 759"/>
                <a:gd name="T24" fmla="*/ 1100563 w 1146"/>
                <a:gd name="T25" fmla="*/ 297740 h 759"/>
                <a:gd name="T26" fmla="*/ 1130916 w 1146"/>
                <a:gd name="T27" fmla="*/ 283562 h 759"/>
                <a:gd name="T28" fmla="*/ 1153399 w 1146"/>
                <a:gd name="T29" fmla="*/ 308646 h 759"/>
                <a:gd name="T30" fmla="*/ 1170262 w 1146"/>
                <a:gd name="T31" fmla="*/ 319552 h 759"/>
                <a:gd name="T32" fmla="*/ 1187125 w 1146"/>
                <a:gd name="T33" fmla="*/ 305374 h 759"/>
                <a:gd name="T34" fmla="*/ 1215229 w 1146"/>
                <a:gd name="T35" fmla="*/ 320643 h 759"/>
                <a:gd name="T36" fmla="*/ 1238836 w 1146"/>
                <a:gd name="T37" fmla="*/ 331549 h 759"/>
                <a:gd name="T38" fmla="*/ 1263568 w 1146"/>
                <a:gd name="T39" fmla="*/ 339183 h 759"/>
                <a:gd name="T40" fmla="*/ 1280431 w 1146"/>
                <a:gd name="T41" fmla="*/ 343546 h 759"/>
                <a:gd name="T42" fmla="*/ 1271437 w 1146"/>
                <a:gd name="T43" fmla="*/ 354452 h 759"/>
                <a:gd name="T44" fmla="*/ 1259072 w 1146"/>
                <a:gd name="T45" fmla="*/ 367540 h 759"/>
                <a:gd name="T46" fmla="*/ 1237712 w 1146"/>
                <a:gd name="T47" fmla="*/ 377355 h 759"/>
                <a:gd name="T48" fmla="*/ 1235464 w 1146"/>
                <a:gd name="T49" fmla="*/ 393714 h 759"/>
                <a:gd name="T50" fmla="*/ 1247830 w 1146"/>
                <a:gd name="T51" fmla="*/ 416618 h 759"/>
                <a:gd name="T52" fmla="*/ 1232091 w 1146"/>
                <a:gd name="T53" fmla="*/ 428614 h 759"/>
                <a:gd name="T54" fmla="*/ 1212981 w 1146"/>
                <a:gd name="T55" fmla="*/ 432977 h 759"/>
                <a:gd name="T56" fmla="*/ 1227595 w 1146"/>
                <a:gd name="T57" fmla="*/ 473330 h 759"/>
                <a:gd name="T58" fmla="*/ 1189373 w 1146"/>
                <a:gd name="T59" fmla="*/ 497324 h 759"/>
                <a:gd name="T60" fmla="*/ 1192745 w 1146"/>
                <a:gd name="T61" fmla="*/ 526770 h 759"/>
                <a:gd name="T62" fmla="*/ 1143282 w 1146"/>
                <a:gd name="T63" fmla="*/ 502777 h 759"/>
                <a:gd name="T64" fmla="*/ 1127544 w 1146"/>
                <a:gd name="T65" fmla="*/ 526770 h 759"/>
                <a:gd name="T66" fmla="*/ 1092694 w 1146"/>
                <a:gd name="T67" fmla="*/ 521317 h 759"/>
                <a:gd name="T68" fmla="*/ 1049976 w 1146"/>
                <a:gd name="T69" fmla="*/ 498414 h 759"/>
                <a:gd name="T70" fmla="*/ 1038734 w 1146"/>
                <a:gd name="T71" fmla="*/ 468967 h 759"/>
                <a:gd name="T72" fmla="*/ 978029 w 1146"/>
                <a:gd name="T73" fmla="*/ 507139 h 759"/>
                <a:gd name="T74" fmla="*/ 939807 w 1146"/>
                <a:gd name="T75" fmla="*/ 609658 h 759"/>
                <a:gd name="T76" fmla="*/ 947676 w 1146"/>
                <a:gd name="T77" fmla="*/ 717629 h 759"/>
                <a:gd name="T78" fmla="*/ 970160 w 1146"/>
                <a:gd name="T79" fmla="*/ 764526 h 759"/>
                <a:gd name="T80" fmla="*/ 1000512 w 1146"/>
                <a:gd name="T81" fmla="*/ 783067 h 759"/>
                <a:gd name="T82" fmla="*/ 1040982 w 1146"/>
                <a:gd name="T83" fmla="*/ 792882 h 759"/>
                <a:gd name="T84" fmla="*/ 935310 w 1146"/>
                <a:gd name="T85" fmla="*/ 808151 h 759"/>
                <a:gd name="T86" fmla="*/ 874605 w 1146"/>
                <a:gd name="T87" fmla="*/ 785248 h 759"/>
                <a:gd name="T88" fmla="*/ 780175 w 1146"/>
                <a:gd name="T89" fmla="*/ 753620 h 759"/>
                <a:gd name="T90" fmla="*/ 645274 w 1146"/>
                <a:gd name="T91" fmla="*/ 791791 h 759"/>
                <a:gd name="T92" fmla="*/ 581196 w 1146"/>
                <a:gd name="T93" fmla="*/ 665279 h 759"/>
                <a:gd name="T94" fmla="*/ 519367 w 1146"/>
                <a:gd name="T95" fmla="*/ 632561 h 759"/>
                <a:gd name="T96" fmla="*/ 449668 w 1146"/>
                <a:gd name="T97" fmla="*/ 610748 h 759"/>
                <a:gd name="T98" fmla="*/ 308023 w 1146"/>
                <a:gd name="T99" fmla="*/ 478783 h 759"/>
                <a:gd name="T100" fmla="*/ 233828 w 1146"/>
                <a:gd name="T101" fmla="*/ 451517 h 759"/>
                <a:gd name="T102" fmla="*/ 200102 w 1146"/>
                <a:gd name="T103" fmla="*/ 463514 h 759"/>
                <a:gd name="T104" fmla="*/ 192233 w 1146"/>
                <a:gd name="T105" fmla="*/ 405711 h 759"/>
                <a:gd name="T106" fmla="*/ 142770 w 1146"/>
                <a:gd name="T107" fmla="*/ 365358 h 759"/>
                <a:gd name="T108" fmla="*/ 31477 w 1146"/>
                <a:gd name="T109" fmla="*/ 346818 h 759"/>
                <a:gd name="T110" fmla="*/ 48339 w 1146"/>
                <a:gd name="T111" fmla="*/ 266112 h 759"/>
                <a:gd name="T112" fmla="*/ 149515 w 1146"/>
                <a:gd name="T113" fmla="*/ 291196 h 759"/>
                <a:gd name="T114" fmla="*/ 216965 w 1146"/>
                <a:gd name="T115" fmla="*/ 302102 h 759"/>
                <a:gd name="T116" fmla="*/ 198978 w 1146"/>
                <a:gd name="T117" fmla="*/ 241027 h 759"/>
                <a:gd name="T118" fmla="*/ 247318 w 1146"/>
                <a:gd name="T119" fmla="*/ 163593 h 759"/>
                <a:gd name="T120" fmla="*/ 399081 w 1146"/>
                <a:gd name="T121" fmla="*/ 138509 h 759"/>
                <a:gd name="T122" fmla="*/ 492387 w 1146"/>
                <a:gd name="T123" fmla="*/ 50169 h 759"/>
                <a:gd name="T124" fmla="*/ 652019 w 1146"/>
                <a:gd name="T125" fmla="*/ 14178 h 7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46"/>
                <a:gd name="T190" fmla="*/ 0 h 759"/>
                <a:gd name="T191" fmla="*/ 1146 w 1146"/>
                <a:gd name="T192" fmla="*/ 759 h 75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46" h="759">
                  <a:moveTo>
                    <a:pt x="625" y="33"/>
                  </a:moveTo>
                  <a:lnTo>
                    <a:pt x="626" y="33"/>
                  </a:lnTo>
                  <a:lnTo>
                    <a:pt x="627" y="33"/>
                  </a:lnTo>
                  <a:lnTo>
                    <a:pt x="628" y="33"/>
                  </a:lnTo>
                  <a:lnTo>
                    <a:pt x="631" y="31"/>
                  </a:lnTo>
                  <a:lnTo>
                    <a:pt x="639" y="29"/>
                  </a:lnTo>
                  <a:lnTo>
                    <a:pt x="640" y="28"/>
                  </a:lnTo>
                  <a:lnTo>
                    <a:pt x="642" y="28"/>
                  </a:lnTo>
                  <a:lnTo>
                    <a:pt x="644" y="28"/>
                  </a:lnTo>
                  <a:lnTo>
                    <a:pt x="644" y="27"/>
                  </a:lnTo>
                  <a:lnTo>
                    <a:pt x="645" y="26"/>
                  </a:lnTo>
                  <a:lnTo>
                    <a:pt x="647" y="23"/>
                  </a:lnTo>
                  <a:lnTo>
                    <a:pt x="647" y="22"/>
                  </a:lnTo>
                  <a:lnTo>
                    <a:pt x="649" y="21"/>
                  </a:lnTo>
                  <a:lnTo>
                    <a:pt x="650" y="20"/>
                  </a:lnTo>
                  <a:lnTo>
                    <a:pt x="651" y="19"/>
                  </a:lnTo>
                  <a:lnTo>
                    <a:pt x="653" y="18"/>
                  </a:lnTo>
                  <a:lnTo>
                    <a:pt x="656" y="16"/>
                  </a:lnTo>
                  <a:lnTo>
                    <a:pt x="657" y="16"/>
                  </a:lnTo>
                  <a:lnTo>
                    <a:pt x="658" y="16"/>
                  </a:lnTo>
                  <a:lnTo>
                    <a:pt x="659" y="17"/>
                  </a:lnTo>
                  <a:lnTo>
                    <a:pt x="661" y="17"/>
                  </a:lnTo>
                  <a:lnTo>
                    <a:pt x="663" y="17"/>
                  </a:lnTo>
                  <a:lnTo>
                    <a:pt x="665" y="17"/>
                  </a:lnTo>
                  <a:lnTo>
                    <a:pt x="667" y="17"/>
                  </a:lnTo>
                  <a:lnTo>
                    <a:pt x="668" y="17"/>
                  </a:lnTo>
                  <a:lnTo>
                    <a:pt x="670" y="18"/>
                  </a:lnTo>
                  <a:lnTo>
                    <a:pt x="672" y="18"/>
                  </a:lnTo>
                  <a:lnTo>
                    <a:pt x="673" y="18"/>
                  </a:lnTo>
                  <a:lnTo>
                    <a:pt x="674" y="18"/>
                  </a:lnTo>
                  <a:lnTo>
                    <a:pt x="675" y="19"/>
                  </a:lnTo>
                  <a:lnTo>
                    <a:pt x="677" y="21"/>
                  </a:lnTo>
                  <a:lnTo>
                    <a:pt x="678" y="22"/>
                  </a:lnTo>
                  <a:lnTo>
                    <a:pt x="679" y="22"/>
                  </a:lnTo>
                  <a:lnTo>
                    <a:pt x="680" y="23"/>
                  </a:lnTo>
                  <a:lnTo>
                    <a:pt x="681" y="24"/>
                  </a:lnTo>
                  <a:lnTo>
                    <a:pt x="684" y="25"/>
                  </a:lnTo>
                  <a:lnTo>
                    <a:pt x="686" y="26"/>
                  </a:lnTo>
                  <a:lnTo>
                    <a:pt x="687" y="28"/>
                  </a:lnTo>
                  <a:lnTo>
                    <a:pt x="688" y="29"/>
                  </a:lnTo>
                  <a:lnTo>
                    <a:pt x="691" y="31"/>
                  </a:lnTo>
                  <a:lnTo>
                    <a:pt x="692" y="31"/>
                  </a:lnTo>
                  <a:lnTo>
                    <a:pt x="692" y="30"/>
                  </a:lnTo>
                  <a:lnTo>
                    <a:pt x="693" y="29"/>
                  </a:lnTo>
                  <a:lnTo>
                    <a:pt x="695" y="27"/>
                  </a:lnTo>
                  <a:lnTo>
                    <a:pt x="698" y="25"/>
                  </a:lnTo>
                  <a:lnTo>
                    <a:pt x="701" y="23"/>
                  </a:lnTo>
                  <a:lnTo>
                    <a:pt x="702" y="22"/>
                  </a:lnTo>
                  <a:lnTo>
                    <a:pt x="704" y="22"/>
                  </a:lnTo>
                  <a:lnTo>
                    <a:pt x="706" y="21"/>
                  </a:lnTo>
                  <a:lnTo>
                    <a:pt x="707" y="21"/>
                  </a:lnTo>
                  <a:lnTo>
                    <a:pt x="708" y="20"/>
                  </a:lnTo>
                  <a:lnTo>
                    <a:pt x="711" y="20"/>
                  </a:lnTo>
                  <a:lnTo>
                    <a:pt x="713" y="19"/>
                  </a:lnTo>
                  <a:lnTo>
                    <a:pt x="714" y="18"/>
                  </a:lnTo>
                  <a:lnTo>
                    <a:pt x="716" y="17"/>
                  </a:lnTo>
                  <a:lnTo>
                    <a:pt x="718" y="15"/>
                  </a:lnTo>
                  <a:lnTo>
                    <a:pt x="719" y="15"/>
                  </a:lnTo>
                  <a:lnTo>
                    <a:pt x="720" y="15"/>
                  </a:lnTo>
                  <a:lnTo>
                    <a:pt x="722" y="15"/>
                  </a:lnTo>
                  <a:lnTo>
                    <a:pt x="725" y="16"/>
                  </a:lnTo>
                  <a:lnTo>
                    <a:pt x="726" y="17"/>
                  </a:lnTo>
                  <a:lnTo>
                    <a:pt x="727" y="17"/>
                  </a:lnTo>
                  <a:lnTo>
                    <a:pt x="730" y="16"/>
                  </a:lnTo>
                  <a:lnTo>
                    <a:pt x="731" y="17"/>
                  </a:lnTo>
                  <a:lnTo>
                    <a:pt x="732" y="17"/>
                  </a:lnTo>
                  <a:lnTo>
                    <a:pt x="733" y="18"/>
                  </a:lnTo>
                  <a:lnTo>
                    <a:pt x="733" y="19"/>
                  </a:lnTo>
                  <a:lnTo>
                    <a:pt x="734" y="20"/>
                  </a:lnTo>
                  <a:lnTo>
                    <a:pt x="734" y="22"/>
                  </a:lnTo>
                  <a:lnTo>
                    <a:pt x="735" y="22"/>
                  </a:lnTo>
                  <a:lnTo>
                    <a:pt x="735" y="24"/>
                  </a:lnTo>
                  <a:lnTo>
                    <a:pt x="735" y="26"/>
                  </a:lnTo>
                  <a:lnTo>
                    <a:pt x="736" y="28"/>
                  </a:lnTo>
                  <a:lnTo>
                    <a:pt x="736" y="32"/>
                  </a:lnTo>
                  <a:lnTo>
                    <a:pt x="737" y="34"/>
                  </a:lnTo>
                  <a:lnTo>
                    <a:pt x="738" y="37"/>
                  </a:lnTo>
                  <a:lnTo>
                    <a:pt x="739" y="39"/>
                  </a:lnTo>
                  <a:lnTo>
                    <a:pt x="739" y="40"/>
                  </a:lnTo>
                  <a:lnTo>
                    <a:pt x="740" y="41"/>
                  </a:lnTo>
                  <a:lnTo>
                    <a:pt x="740" y="42"/>
                  </a:lnTo>
                  <a:lnTo>
                    <a:pt x="741" y="42"/>
                  </a:lnTo>
                  <a:lnTo>
                    <a:pt x="741" y="44"/>
                  </a:lnTo>
                  <a:lnTo>
                    <a:pt x="742" y="46"/>
                  </a:lnTo>
                  <a:lnTo>
                    <a:pt x="742" y="48"/>
                  </a:lnTo>
                  <a:lnTo>
                    <a:pt x="742" y="50"/>
                  </a:lnTo>
                  <a:lnTo>
                    <a:pt x="743" y="51"/>
                  </a:lnTo>
                  <a:lnTo>
                    <a:pt x="745" y="53"/>
                  </a:lnTo>
                  <a:lnTo>
                    <a:pt x="746" y="53"/>
                  </a:lnTo>
                  <a:lnTo>
                    <a:pt x="748" y="54"/>
                  </a:lnTo>
                  <a:lnTo>
                    <a:pt x="748" y="57"/>
                  </a:lnTo>
                  <a:lnTo>
                    <a:pt x="748" y="58"/>
                  </a:lnTo>
                  <a:lnTo>
                    <a:pt x="749" y="60"/>
                  </a:lnTo>
                  <a:lnTo>
                    <a:pt x="750" y="61"/>
                  </a:lnTo>
                  <a:lnTo>
                    <a:pt x="751" y="62"/>
                  </a:lnTo>
                  <a:lnTo>
                    <a:pt x="751" y="64"/>
                  </a:lnTo>
                  <a:lnTo>
                    <a:pt x="753" y="66"/>
                  </a:lnTo>
                  <a:lnTo>
                    <a:pt x="755" y="67"/>
                  </a:lnTo>
                  <a:lnTo>
                    <a:pt x="756" y="68"/>
                  </a:lnTo>
                  <a:lnTo>
                    <a:pt x="757" y="70"/>
                  </a:lnTo>
                  <a:lnTo>
                    <a:pt x="758" y="72"/>
                  </a:lnTo>
                  <a:lnTo>
                    <a:pt x="759" y="72"/>
                  </a:lnTo>
                  <a:lnTo>
                    <a:pt x="760" y="72"/>
                  </a:lnTo>
                  <a:lnTo>
                    <a:pt x="764" y="75"/>
                  </a:lnTo>
                  <a:lnTo>
                    <a:pt x="771" y="78"/>
                  </a:lnTo>
                  <a:lnTo>
                    <a:pt x="773" y="83"/>
                  </a:lnTo>
                  <a:lnTo>
                    <a:pt x="775" y="90"/>
                  </a:lnTo>
                  <a:lnTo>
                    <a:pt x="776" y="93"/>
                  </a:lnTo>
                  <a:lnTo>
                    <a:pt x="780" y="93"/>
                  </a:lnTo>
                  <a:lnTo>
                    <a:pt x="782" y="93"/>
                  </a:lnTo>
                  <a:lnTo>
                    <a:pt x="784" y="93"/>
                  </a:lnTo>
                  <a:lnTo>
                    <a:pt x="785" y="95"/>
                  </a:lnTo>
                  <a:lnTo>
                    <a:pt x="785" y="97"/>
                  </a:lnTo>
                  <a:lnTo>
                    <a:pt x="786" y="100"/>
                  </a:lnTo>
                  <a:lnTo>
                    <a:pt x="787" y="102"/>
                  </a:lnTo>
                  <a:lnTo>
                    <a:pt x="790" y="106"/>
                  </a:lnTo>
                  <a:lnTo>
                    <a:pt x="794" y="109"/>
                  </a:lnTo>
                  <a:lnTo>
                    <a:pt x="797" y="111"/>
                  </a:lnTo>
                  <a:lnTo>
                    <a:pt x="798" y="111"/>
                  </a:lnTo>
                  <a:lnTo>
                    <a:pt x="799" y="112"/>
                  </a:lnTo>
                  <a:lnTo>
                    <a:pt x="800" y="113"/>
                  </a:lnTo>
                  <a:lnTo>
                    <a:pt x="803" y="112"/>
                  </a:lnTo>
                  <a:lnTo>
                    <a:pt x="808" y="113"/>
                  </a:lnTo>
                  <a:lnTo>
                    <a:pt x="810" y="113"/>
                  </a:lnTo>
                  <a:lnTo>
                    <a:pt x="814" y="113"/>
                  </a:lnTo>
                  <a:lnTo>
                    <a:pt x="816" y="113"/>
                  </a:lnTo>
                  <a:lnTo>
                    <a:pt x="817" y="113"/>
                  </a:lnTo>
                  <a:lnTo>
                    <a:pt x="818" y="112"/>
                  </a:lnTo>
                  <a:lnTo>
                    <a:pt x="821" y="111"/>
                  </a:lnTo>
                  <a:lnTo>
                    <a:pt x="822" y="110"/>
                  </a:lnTo>
                  <a:lnTo>
                    <a:pt x="823" y="110"/>
                  </a:lnTo>
                  <a:lnTo>
                    <a:pt x="823" y="109"/>
                  </a:lnTo>
                  <a:lnTo>
                    <a:pt x="824" y="108"/>
                  </a:lnTo>
                  <a:lnTo>
                    <a:pt x="824" y="107"/>
                  </a:lnTo>
                  <a:lnTo>
                    <a:pt x="824" y="105"/>
                  </a:lnTo>
                  <a:lnTo>
                    <a:pt x="828" y="102"/>
                  </a:lnTo>
                  <a:lnTo>
                    <a:pt x="830" y="101"/>
                  </a:lnTo>
                  <a:lnTo>
                    <a:pt x="830" y="100"/>
                  </a:lnTo>
                  <a:lnTo>
                    <a:pt x="830" y="99"/>
                  </a:lnTo>
                  <a:lnTo>
                    <a:pt x="831" y="97"/>
                  </a:lnTo>
                  <a:lnTo>
                    <a:pt x="831" y="96"/>
                  </a:lnTo>
                  <a:lnTo>
                    <a:pt x="831" y="95"/>
                  </a:lnTo>
                  <a:lnTo>
                    <a:pt x="832" y="94"/>
                  </a:lnTo>
                  <a:lnTo>
                    <a:pt x="833" y="94"/>
                  </a:lnTo>
                  <a:lnTo>
                    <a:pt x="833" y="93"/>
                  </a:lnTo>
                  <a:lnTo>
                    <a:pt x="835" y="94"/>
                  </a:lnTo>
                  <a:lnTo>
                    <a:pt x="837" y="94"/>
                  </a:lnTo>
                  <a:lnTo>
                    <a:pt x="840" y="93"/>
                  </a:lnTo>
                  <a:lnTo>
                    <a:pt x="842" y="92"/>
                  </a:lnTo>
                  <a:lnTo>
                    <a:pt x="845" y="91"/>
                  </a:lnTo>
                  <a:lnTo>
                    <a:pt x="846" y="91"/>
                  </a:lnTo>
                  <a:lnTo>
                    <a:pt x="846" y="90"/>
                  </a:lnTo>
                  <a:lnTo>
                    <a:pt x="847" y="89"/>
                  </a:lnTo>
                  <a:lnTo>
                    <a:pt x="848" y="89"/>
                  </a:lnTo>
                  <a:lnTo>
                    <a:pt x="849" y="88"/>
                  </a:lnTo>
                  <a:lnTo>
                    <a:pt x="850" y="87"/>
                  </a:lnTo>
                  <a:lnTo>
                    <a:pt x="851" y="88"/>
                  </a:lnTo>
                  <a:lnTo>
                    <a:pt x="851" y="90"/>
                  </a:lnTo>
                  <a:lnTo>
                    <a:pt x="851" y="91"/>
                  </a:lnTo>
                  <a:lnTo>
                    <a:pt x="852" y="91"/>
                  </a:lnTo>
                  <a:lnTo>
                    <a:pt x="854" y="93"/>
                  </a:lnTo>
                  <a:lnTo>
                    <a:pt x="855" y="94"/>
                  </a:lnTo>
                  <a:lnTo>
                    <a:pt x="857" y="94"/>
                  </a:lnTo>
                  <a:lnTo>
                    <a:pt x="859" y="94"/>
                  </a:lnTo>
                  <a:lnTo>
                    <a:pt x="861" y="94"/>
                  </a:lnTo>
                  <a:lnTo>
                    <a:pt x="862" y="94"/>
                  </a:lnTo>
                  <a:lnTo>
                    <a:pt x="864" y="94"/>
                  </a:lnTo>
                  <a:lnTo>
                    <a:pt x="865" y="93"/>
                  </a:lnTo>
                  <a:lnTo>
                    <a:pt x="866" y="93"/>
                  </a:lnTo>
                  <a:lnTo>
                    <a:pt x="867" y="93"/>
                  </a:lnTo>
                  <a:lnTo>
                    <a:pt x="868" y="92"/>
                  </a:lnTo>
                  <a:lnTo>
                    <a:pt x="869" y="93"/>
                  </a:lnTo>
                  <a:lnTo>
                    <a:pt x="870" y="93"/>
                  </a:lnTo>
                  <a:lnTo>
                    <a:pt x="871" y="93"/>
                  </a:lnTo>
                  <a:lnTo>
                    <a:pt x="875" y="93"/>
                  </a:lnTo>
                  <a:lnTo>
                    <a:pt x="876" y="93"/>
                  </a:lnTo>
                  <a:lnTo>
                    <a:pt x="876" y="94"/>
                  </a:lnTo>
                  <a:lnTo>
                    <a:pt x="878" y="94"/>
                  </a:lnTo>
                  <a:lnTo>
                    <a:pt x="879" y="95"/>
                  </a:lnTo>
                  <a:lnTo>
                    <a:pt x="881" y="95"/>
                  </a:lnTo>
                  <a:lnTo>
                    <a:pt x="882" y="95"/>
                  </a:lnTo>
                  <a:lnTo>
                    <a:pt x="884" y="96"/>
                  </a:lnTo>
                  <a:lnTo>
                    <a:pt x="885" y="97"/>
                  </a:lnTo>
                  <a:lnTo>
                    <a:pt x="886" y="97"/>
                  </a:lnTo>
                  <a:lnTo>
                    <a:pt x="886" y="96"/>
                  </a:lnTo>
                  <a:lnTo>
                    <a:pt x="888" y="96"/>
                  </a:lnTo>
                  <a:lnTo>
                    <a:pt x="891" y="95"/>
                  </a:lnTo>
                  <a:lnTo>
                    <a:pt x="893" y="94"/>
                  </a:lnTo>
                  <a:lnTo>
                    <a:pt x="894" y="94"/>
                  </a:lnTo>
                  <a:lnTo>
                    <a:pt x="895" y="94"/>
                  </a:lnTo>
                  <a:lnTo>
                    <a:pt x="897" y="94"/>
                  </a:lnTo>
                  <a:lnTo>
                    <a:pt x="898" y="94"/>
                  </a:lnTo>
                  <a:lnTo>
                    <a:pt x="899" y="94"/>
                  </a:lnTo>
                  <a:lnTo>
                    <a:pt x="902" y="94"/>
                  </a:lnTo>
                  <a:lnTo>
                    <a:pt x="903" y="95"/>
                  </a:lnTo>
                  <a:lnTo>
                    <a:pt x="904" y="94"/>
                  </a:lnTo>
                  <a:lnTo>
                    <a:pt x="905" y="94"/>
                  </a:lnTo>
                  <a:lnTo>
                    <a:pt x="908" y="93"/>
                  </a:lnTo>
                  <a:lnTo>
                    <a:pt x="909" y="93"/>
                  </a:lnTo>
                  <a:lnTo>
                    <a:pt x="910" y="93"/>
                  </a:lnTo>
                  <a:lnTo>
                    <a:pt x="911" y="93"/>
                  </a:lnTo>
                  <a:lnTo>
                    <a:pt x="912" y="93"/>
                  </a:lnTo>
                  <a:lnTo>
                    <a:pt x="914" y="93"/>
                  </a:lnTo>
                  <a:lnTo>
                    <a:pt x="915" y="93"/>
                  </a:lnTo>
                  <a:lnTo>
                    <a:pt x="916" y="93"/>
                  </a:lnTo>
                  <a:lnTo>
                    <a:pt x="918" y="94"/>
                  </a:lnTo>
                  <a:lnTo>
                    <a:pt x="920" y="93"/>
                  </a:lnTo>
                  <a:lnTo>
                    <a:pt x="921" y="93"/>
                  </a:lnTo>
                  <a:lnTo>
                    <a:pt x="922" y="93"/>
                  </a:lnTo>
                  <a:lnTo>
                    <a:pt x="924" y="93"/>
                  </a:lnTo>
                  <a:lnTo>
                    <a:pt x="925" y="93"/>
                  </a:lnTo>
                  <a:lnTo>
                    <a:pt x="927" y="93"/>
                  </a:lnTo>
                  <a:lnTo>
                    <a:pt x="928" y="93"/>
                  </a:lnTo>
                  <a:lnTo>
                    <a:pt x="929" y="93"/>
                  </a:lnTo>
                  <a:lnTo>
                    <a:pt x="929" y="94"/>
                  </a:lnTo>
                  <a:lnTo>
                    <a:pt x="930" y="94"/>
                  </a:lnTo>
                  <a:lnTo>
                    <a:pt x="929" y="94"/>
                  </a:lnTo>
                  <a:lnTo>
                    <a:pt x="928" y="94"/>
                  </a:lnTo>
                  <a:lnTo>
                    <a:pt x="929" y="94"/>
                  </a:lnTo>
                  <a:lnTo>
                    <a:pt x="928" y="94"/>
                  </a:lnTo>
                  <a:lnTo>
                    <a:pt x="929" y="94"/>
                  </a:lnTo>
                  <a:lnTo>
                    <a:pt x="929" y="95"/>
                  </a:lnTo>
                  <a:lnTo>
                    <a:pt x="930" y="96"/>
                  </a:lnTo>
                  <a:lnTo>
                    <a:pt x="929" y="96"/>
                  </a:lnTo>
                  <a:lnTo>
                    <a:pt x="929" y="95"/>
                  </a:lnTo>
                  <a:lnTo>
                    <a:pt x="928" y="95"/>
                  </a:lnTo>
                  <a:lnTo>
                    <a:pt x="927" y="95"/>
                  </a:lnTo>
                  <a:lnTo>
                    <a:pt x="927" y="96"/>
                  </a:lnTo>
                  <a:lnTo>
                    <a:pt x="926" y="96"/>
                  </a:lnTo>
                  <a:lnTo>
                    <a:pt x="925" y="96"/>
                  </a:lnTo>
                  <a:lnTo>
                    <a:pt x="925" y="97"/>
                  </a:lnTo>
                  <a:lnTo>
                    <a:pt x="925" y="96"/>
                  </a:lnTo>
                  <a:lnTo>
                    <a:pt x="924" y="96"/>
                  </a:lnTo>
                  <a:lnTo>
                    <a:pt x="923" y="97"/>
                  </a:lnTo>
                  <a:lnTo>
                    <a:pt x="923" y="98"/>
                  </a:lnTo>
                  <a:lnTo>
                    <a:pt x="923" y="99"/>
                  </a:lnTo>
                  <a:lnTo>
                    <a:pt x="923" y="100"/>
                  </a:lnTo>
                  <a:lnTo>
                    <a:pt x="923" y="101"/>
                  </a:lnTo>
                  <a:lnTo>
                    <a:pt x="922" y="101"/>
                  </a:lnTo>
                  <a:lnTo>
                    <a:pt x="922" y="100"/>
                  </a:lnTo>
                  <a:lnTo>
                    <a:pt x="921" y="100"/>
                  </a:lnTo>
                  <a:lnTo>
                    <a:pt x="921" y="101"/>
                  </a:lnTo>
                  <a:lnTo>
                    <a:pt x="921" y="102"/>
                  </a:lnTo>
                  <a:lnTo>
                    <a:pt x="920" y="101"/>
                  </a:lnTo>
                  <a:lnTo>
                    <a:pt x="920" y="102"/>
                  </a:lnTo>
                  <a:lnTo>
                    <a:pt x="920" y="103"/>
                  </a:lnTo>
                  <a:lnTo>
                    <a:pt x="921" y="103"/>
                  </a:lnTo>
                  <a:lnTo>
                    <a:pt x="920" y="103"/>
                  </a:lnTo>
                  <a:lnTo>
                    <a:pt x="919" y="103"/>
                  </a:lnTo>
                  <a:lnTo>
                    <a:pt x="918" y="103"/>
                  </a:lnTo>
                  <a:lnTo>
                    <a:pt x="918" y="102"/>
                  </a:lnTo>
                  <a:lnTo>
                    <a:pt x="918" y="103"/>
                  </a:lnTo>
                  <a:lnTo>
                    <a:pt x="917" y="103"/>
                  </a:lnTo>
                  <a:lnTo>
                    <a:pt x="916" y="103"/>
                  </a:lnTo>
                  <a:lnTo>
                    <a:pt x="917" y="103"/>
                  </a:lnTo>
                  <a:lnTo>
                    <a:pt x="916" y="103"/>
                  </a:lnTo>
                  <a:lnTo>
                    <a:pt x="915" y="103"/>
                  </a:lnTo>
                  <a:lnTo>
                    <a:pt x="914" y="103"/>
                  </a:lnTo>
                  <a:lnTo>
                    <a:pt x="915" y="103"/>
                  </a:lnTo>
                  <a:lnTo>
                    <a:pt x="914" y="103"/>
                  </a:lnTo>
                  <a:lnTo>
                    <a:pt x="913" y="102"/>
                  </a:lnTo>
                  <a:lnTo>
                    <a:pt x="913" y="103"/>
                  </a:lnTo>
                  <a:lnTo>
                    <a:pt x="913" y="104"/>
                  </a:lnTo>
                  <a:lnTo>
                    <a:pt x="914" y="104"/>
                  </a:lnTo>
                  <a:lnTo>
                    <a:pt x="913" y="104"/>
                  </a:lnTo>
                  <a:lnTo>
                    <a:pt x="913" y="105"/>
                  </a:lnTo>
                  <a:lnTo>
                    <a:pt x="913" y="104"/>
                  </a:lnTo>
                  <a:lnTo>
                    <a:pt x="912" y="104"/>
                  </a:lnTo>
                  <a:lnTo>
                    <a:pt x="911" y="104"/>
                  </a:lnTo>
                  <a:lnTo>
                    <a:pt x="911" y="103"/>
                  </a:lnTo>
                  <a:lnTo>
                    <a:pt x="911" y="104"/>
                  </a:lnTo>
                  <a:lnTo>
                    <a:pt x="910" y="104"/>
                  </a:lnTo>
                  <a:lnTo>
                    <a:pt x="910" y="105"/>
                  </a:lnTo>
                  <a:lnTo>
                    <a:pt x="910" y="106"/>
                  </a:lnTo>
                  <a:lnTo>
                    <a:pt x="910" y="105"/>
                  </a:lnTo>
                  <a:lnTo>
                    <a:pt x="910" y="106"/>
                  </a:lnTo>
                  <a:lnTo>
                    <a:pt x="909" y="106"/>
                  </a:lnTo>
                  <a:lnTo>
                    <a:pt x="908" y="107"/>
                  </a:lnTo>
                  <a:lnTo>
                    <a:pt x="908" y="108"/>
                  </a:lnTo>
                  <a:lnTo>
                    <a:pt x="908" y="109"/>
                  </a:lnTo>
                  <a:lnTo>
                    <a:pt x="909" y="109"/>
                  </a:lnTo>
                  <a:lnTo>
                    <a:pt x="909" y="110"/>
                  </a:lnTo>
                  <a:lnTo>
                    <a:pt x="910" y="110"/>
                  </a:lnTo>
                  <a:lnTo>
                    <a:pt x="911" y="109"/>
                  </a:lnTo>
                  <a:lnTo>
                    <a:pt x="912" y="109"/>
                  </a:lnTo>
                  <a:lnTo>
                    <a:pt x="913" y="109"/>
                  </a:lnTo>
                  <a:lnTo>
                    <a:pt x="913" y="110"/>
                  </a:lnTo>
                  <a:lnTo>
                    <a:pt x="913" y="111"/>
                  </a:lnTo>
                  <a:lnTo>
                    <a:pt x="914" y="111"/>
                  </a:lnTo>
                  <a:lnTo>
                    <a:pt x="914" y="110"/>
                  </a:lnTo>
                  <a:lnTo>
                    <a:pt x="914" y="111"/>
                  </a:lnTo>
                  <a:lnTo>
                    <a:pt x="915" y="111"/>
                  </a:lnTo>
                  <a:lnTo>
                    <a:pt x="915" y="112"/>
                  </a:lnTo>
                  <a:lnTo>
                    <a:pt x="917" y="113"/>
                  </a:lnTo>
                  <a:lnTo>
                    <a:pt x="918" y="113"/>
                  </a:lnTo>
                  <a:lnTo>
                    <a:pt x="918" y="114"/>
                  </a:lnTo>
                  <a:lnTo>
                    <a:pt x="919" y="112"/>
                  </a:lnTo>
                  <a:lnTo>
                    <a:pt x="917" y="111"/>
                  </a:lnTo>
                  <a:lnTo>
                    <a:pt x="916" y="110"/>
                  </a:lnTo>
                  <a:lnTo>
                    <a:pt x="915" y="110"/>
                  </a:lnTo>
                  <a:lnTo>
                    <a:pt x="916" y="110"/>
                  </a:lnTo>
                  <a:lnTo>
                    <a:pt x="917" y="110"/>
                  </a:lnTo>
                  <a:lnTo>
                    <a:pt x="920" y="112"/>
                  </a:lnTo>
                  <a:lnTo>
                    <a:pt x="920" y="113"/>
                  </a:lnTo>
                  <a:lnTo>
                    <a:pt x="921" y="113"/>
                  </a:lnTo>
                  <a:lnTo>
                    <a:pt x="922" y="113"/>
                  </a:lnTo>
                  <a:lnTo>
                    <a:pt x="921" y="113"/>
                  </a:lnTo>
                  <a:lnTo>
                    <a:pt x="922" y="113"/>
                  </a:lnTo>
                  <a:lnTo>
                    <a:pt x="922" y="114"/>
                  </a:lnTo>
                  <a:lnTo>
                    <a:pt x="923" y="114"/>
                  </a:lnTo>
                  <a:lnTo>
                    <a:pt x="923" y="115"/>
                  </a:lnTo>
                  <a:lnTo>
                    <a:pt x="923" y="116"/>
                  </a:lnTo>
                  <a:lnTo>
                    <a:pt x="923" y="115"/>
                  </a:lnTo>
                  <a:lnTo>
                    <a:pt x="922" y="115"/>
                  </a:lnTo>
                  <a:lnTo>
                    <a:pt x="923" y="115"/>
                  </a:lnTo>
                  <a:lnTo>
                    <a:pt x="922" y="115"/>
                  </a:lnTo>
                  <a:lnTo>
                    <a:pt x="922" y="116"/>
                  </a:lnTo>
                  <a:lnTo>
                    <a:pt x="921" y="116"/>
                  </a:lnTo>
                  <a:lnTo>
                    <a:pt x="921" y="117"/>
                  </a:lnTo>
                  <a:lnTo>
                    <a:pt x="921" y="118"/>
                  </a:lnTo>
                  <a:lnTo>
                    <a:pt x="921" y="119"/>
                  </a:lnTo>
                  <a:lnTo>
                    <a:pt x="920" y="119"/>
                  </a:lnTo>
                  <a:lnTo>
                    <a:pt x="921" y="120"/>
                  </a:lnTo>
                  <a:lnTo>
                    <a:pt x="920" y="120"/>
                  </a:lnTo>
                  <a:lnTo>
                    <a:pt x="921" y="121"/>
                  </a:lnTo>
                  <a:lnTo>
                    <a:pt x="921" y="122"/>
                  </a:lnTo>
                  <a:lnTo>
                    <a:pt x="921" y="121"/>
                  </a:lnTo>
                  <a:lnTo>
                    <a:pt x="920" y="121"/>
                  </a:lnTo>
                  <a:lnTo>
                    <a:pt x="920" y="122"/>
                  </a:lnTo>
                  <a:lnTo>
                    <a:pt x="921" y="122"/>
                  </a:lnTo>
                  <a:lnTo>
                    <a:pt x="920" y="122"/>
                  </a:lnTo>
                  <a:lnTo>
                    <a:pt x="920" y="123"/>
                  </a:lnTo>
                  <a:lnTo>
                    <a:pt x="921" y="123"/>
                  </a:lnTo>
                  <a:lnTo>
                    <a:pt x="921" y="124"/>
                  </a:lnTo>
                  <a:lnTo>
                    <a:pt x="922" y="125"/>
                  </a:lnTo>
                  <a:lnTo>
                    <a:pt x="921" y="125"/>
                  </a:lnTo>
                  <a:lnTo>
                    <a:pt x="921" y="124"/>
                  </a:lnTo>
                  <a:lnTo>
                    <a:pt x="921" y="125"/>
                  </a:lnTo>
                  <a:lnTo>
                    <a:pt x="921" y="126"/>
                  </a:lnTo>
                  <a:lnTo>
                    <a:pt x="921" y="127"/>
                  </a:lnTo>
                  <a:lnTo>
                    <a:pt x="922" y="127"/>
                  </a:lnTo>
                  <a:lnTo>
                    <a:pt x="922" y="128"/>
                  </a:lnTo>
                  <a:lnTo>
                    <a:pt x="923" y="128"/>
                  </a:lnTo>
                  <a:lnTo>
                    <a:pt x="922" y="128"/>
                  </a:lnTo>
                  <a:lnTo>
                    <a:pt x="923" y="128"/>
                  </a:lnTo>
                  <a:lnTo>
                    <a:pt x="923" y="129"/>
                  </a:lnTo>
                  <a:lnTo>
                    <a:pt x="923" y="130"/>
                  </a:lnTo>
                  <a:lnTo>
                    <a:pt x="924" y="130"/>
                  </a:lnTo>
                  <a:lnTo>
                    <a:pt x="923" y="130"/>
                  </a:lnTo>
                  <a:lnTo>
                    <a:pt x="923" y="131"/>
                  </a:lnTo>
                  <a:lnTo>
                    <a:pt x="922" y="131"/>
                  </a:lnTo>
                  <a:lnTo>
                    <a:pt x="923" y="131"/>
                  </a:lnTo>
                  <a:lnTo>
                    <a:pt x="922" y="131"/>
                  </a:lnTo>
                  <a:lnTo>
                    <a:pt x="922" y="132"/>
                  </a:lnTo>
                  <a:lnTo>
                    <a:pt x="922" y="131"/>
                  </a:lnTo>
                  <a:lnTo>
                    <a:pt x="922" y="132"/>
                  </a:lnTo>
                  <a:lnTo>
                    <a:pt x="921" y="132"/>
                  </a:lnTo>
                  <a:lnTo>
                    <a:pt x="922" y="132"/>
                  </a:lnTo>
                  <a:lnTo>
                    <a:pt x="921" y="132"/>
                  </a:lnTo>
                  <a:lnTo>
                    <a:pt x="920" y="132"/>
                  </a:lnTo>
                  <a:lnTo>
                    <a:pt x="920" y="133"/>
                  </a:lnTo>
                  <a:lnTo>
                    <a:pt x="921" y="133"/>
                  </a:lnTo>
                  <a:lnTo>
                    <a:pt x="920" y="133"/>
                  </a:lnTo>
                  <a:lnTo>
                    <a:pt x="919" y="133"/>
                  </a:lnTo>
                  <a:lnTo>
                    <a:pt x="918" y="133"/>
                  </a:lnTo>
                  <a:lnTo>
                    <a:pt x="918" y="134"/>
                  </a:lnTo>
                  <a:lnTo>
                    <a:pt x="917" y="134"/>
                  </a:lnTo>
                  <a:lnTo>
                    <a:pt x="917" y="133"/>
                  </a:lnTo>
                  <a:lnTo>
                    <a:pt x="917" y="134"/>
                  </a:lnTo>
                  <a:lnTo>
                    <a:pt x="916" y="134"/>
                  </a:lnTo>
                  <a:lnTo>
                    <a:pt x="916" y="135"/>
                  </a:lnTo>
                  <a:lnTo>
                    <a:pt x="916" y="136"/>
                  </a:lnTo>
                  <a:lnTo>
                    <a:pt x="915" y="135"/>
                  </a:lnTo>
                  <a:lnTo>
                    <a:pt x="915" y="136"/>
                  </a:lnTo>
                  <a:lnTo>
                    <a:pt x="916" y="136"/>
                  </a:lnTo>
                  <a:lnTo>
                    <a:pt x="915" y="136"/>
                  </a:lnTo>
                  <a:lnTo>
                    <a:pt x="915" y="137"/>
                  </a:lnTo>
                  <a:lnTo>
                    <a:pt x="915" y="136"/>
                  </a:lnTo>
                  <a:lnTo>
                    <a:pt x="914" y="136"/>
                  </a:lnTo>
                  <a:lnTo>
                    <a:pt x="914" y="137"/>
                  </a:lnTo>
                  <a:lnTo>
                    <a:pt x="914" y="138"/>
                  </a:lnTo>
                  <a:lnTo>
                    <a:pt x="914" y="139"/>
                  </a:lnTo>
                  <a:lnTo>
                    <a:pt x="915" y="139"/>
                  </a:lnTo>
                  <a:lnTo>
                    <a:pt x="915" y="140"/>
                  </a:lnTo>
                  <a:lnTo>
                    <a:pt x="915" y="139"/>
                  </a:lnTo>
                  <a:lnTo>
                    <a:pt x="915" y="140"/>
                  </a:lnTo>
                  <a:lnTo>
                    <a:pt x="915" y="141"/>
                  </a:lnTo>
                  <a:lnTo>
                    <a:pt x="915" y="142"/>
                  </a:lnTo>
                  <a:lnTo>
                    <a:pt x="914" y="142"/>
                  </a:lnTo>
                  <a:lnTo>
                    <a:pt x="914" y="141"/>
                  </a:lnTo>
                  <a:lnTo>
                    <a:pt x="914" y="142"/>
                  </a:lnTo>
                  <a:lnTo>
                    <a:pt x="914" y="141"/>
                  </a:lnTo>
                  <a:lnTo>
                    <a:pt x="913" y="141"/>
                  </a:lnTo>
                  <a:lnTo>
                    <a:pt x="912" y="141"/>
                  </a:lnTo>
                  <a:lnTo>
                    <a:pt x="911" y="141"/>
                  </a:lnTo>
                  <a:lnTo>
                    <a:pt x="911" y="140"/>
                  </a:lnTo>
                  <a:lnTo>
                    <a:pt x="910" y="140"/>
                  </a:lnTo>
                  <a:lnTo>
                    <a:pt x="910" y="141"/>
                  </a:lnTo>
                  <a:lnTo>
                    <a:pt x="910" y="142"/>
                  </a:lnTo>
                  <a:lnTo>
                    <a:pt x="909" y="142"/>
                  </a:lnTo>
                  <a:lnTo>
                    <a:pt x="910" y="142"/>
                  </a:lnTo>
                  <a:lnTo>
                    <a:pt x="909" y="143"/>
                  </a:lnTo>
                  <a:lnTo>
                    <a:pt x="910" y="143"/>
                  </a:lnTo>
                  <a:lnTo>
                    <a:pt x="909" y="143"/>
                  </a:lnTo>
                  <a:lnTo>
                    <a:pt x="910" y="143"/>
                  </a:lnTo>
                  <a:lnTo>
                    <a:pt x="910" y="144"/>
                  </a:lnTo>
                  <a:lnTo>
                    <a:pt x="909" y="144"/>
                  </a:lnTo>
                  <a:lnTo>
                    <a:pt x="908" y="145"/>
                  </a:lnTo>
                  <a:lnTo>
                    <a:pt x="908" y="144"/>
                  </a:lnTo>
                  <a:lnTo>
                    <a:pt x="908" y="145"/>
                  </a:lnTo>
                  <a:lnTo>
                    <a:pt x="907" y="145"/>
                  </a:lnTo>
                  <a:lnTo>
                    <a:pt x="907" y="146"/>
                  </a:lnTo>
                  <a:lnTo>
                    <a:pt x="906" y="146"/>
                  </a:lnTo>
                  <a:lnTo>
                    <a:pt x="906" y="147"/>
                  </a:lnTo>
                  <a:lnTo>
                    <a:pt x="906" y="148"/>
                  </a:lnTo>
                  <a:lnTo>
                    <a:pt x="906" y="147"/>
                  </a:lnTo>
                  <a:lnTo>
                    <a:pt x="905" y="147"/>
                  </a:lnTo>
                  <a:lnTo>
                    <a:pt x="904" y="147"/>
                  </a:lnTo>
                  <a:lnTo>
                    <a:pt x="904" y="148"/>
                  </a:lnTo>
                  <a:lnTo>
                    <a:pt x="903" y="148"/>
                  </a:lnTo>
                  <a:lnTo>
                    <a:pt x="903" y="147"/>
                  </a:lnTo>
                  <a:lnTo>
                    <a:pt x="903" y="148"/>
                  </a:lnTo>
                  <a:lnTo>
                    <a:pt x="903" y="147"/>
                  </a:lnTo>
                  <a:lnTo>
                    <a:pt x="902" y="147"/>
                  </a:lnTo>
                  <a:lnTo>
                    <a:pt x="902" y="148"/>
                  </a:lnTo>
                  <a:lnTo>
                    <a:pt x="902" y="149"/>
                  </a:lnTo>
                  <a:lnTo>
                    <a:pt x="902" y="150"/>
                  </a:lnTo>
                  <a:lnTo>
                    <a:pt x="901" y="150"/>
                  </a:lnTo>
                  <a:lnTo>
                    <a:pt x="901" y="151"/>
                  </a:lnTo>
                  <a:lnTo>
                    <a:pt x="901" y="152"/>
                  </a:lnTo>
                  <a:lnTo>
                    <a:pt x="902" y="152"/>
                  </a:lnTo>
                  <a:lnTo>
                    <a:pt x="903" y="153"/>
                  </a:lnTo>
                  <a:lnTo>
                    <a:pt x="903" y="154"/>
                  </a:lnTo>
                  <a:lnTo>
                    <a:pt x="904" y="154"/>
                  </a:lnTo>
                  <a:lnTo>
                    <a:pt x="904" y="153"/>
                  </a:lnTo>
                  <a:lnTo>
                    <a:pt x="904" y="154"/>
                  </a:lnTo>
                  <a:lnTo>
                    <a:pt x="904" y="155"/>
                  </a:lnTo>
                  <a:lnTo>
                    <a:pt x="904" y="156"/>
                  </a:lnTo>
                  <a:lnTo>
                    <a:pt x="905" y="155"/>
                  </a:lnTo>
                  <a:lnTo>
                    <a:pt x="905" y="154"/>
                  </a:lnTo>
                  <a:lnTo>
                    <a:pt x="905" y="155"/>
                  </a:lnTo>
                  <a:lnTo>
                    <a:pt x="906" y="153"/>
                  </a:lnTo>
                  <a:lnTo>
                    <a:pt x="905" y="153"/>
                  </a:lnTo>
                  <a:lnTo>
                    <a:pt x="905" y="152"/>
                  </a:lnTo>
                  <a:lnTo>
                    <a:pt x="905" y="153"/>
                  </a:lnTo>
                  <a:lnTo>
                    <a:pt x="906" y="153"/>
                  </a:lnTo>
                  <a:lnTo>
                    <a:pt x="907" y="153"/>
                  </a:lnTo>
                  <a:lnTo>
                    <a:pt x="908" y="153"/>
                  </a:lnTo>
                  <a:lnTo>
                    <a:pt x="909" y="153"/>
                  </a:lnTo>
                  <a:lnTo>
                    <a:pt x="909" y="154"/>
                  </a:lnTo>
                  <a:lnTo>
                    <a:pt x="909" y="153"/>
                  </a:lnTo>
                  <a:lnTo>
                    <a:pt x="909" y="154"/>
                  </a:lnTo>
                  <a:lnTo>
                    <a:pt x="910" y="154"/>
                  </a:lnTo>
                  <a:lnTo>
                    <a:pt x="910" y="153"/>
                  </a:lnTo>
                  <a:lnTo>
                    <a:pt x="911" y="154"/>
                  </a:lnTo>
                  <a:lnTo>
                    <a:pt x="911" y="155"/>
                  </a:lnTo>
                  <a:lnTo>
                    <a:pt x="912" y="155"/>
                  </a:lnTo>
                  <a:lnTo>
                    <a:pt x="911" y="155"/>
                  </a:lnTo>
                  <a:lnTo>
                    <a:pt x="911" y="154"/>
                  </a:lnTo>
                  <a:lnTo>
                    <a:pt x="912" y="154"/>
                  </a:lnTo>
                  <a:lnTo>
                    <a:pt x="912" y="155"/>
                  </a:lnTo>
                  <a:lnTo>
                    <a:pt x="913" y="155"/>
                  </a:lnTo>
                  <a:lnTo>
                    <a:pt x="913" y="156"/>
                  </a:lnTo>
                  <a:lnTo>
                    <a:pt x="912" y="156"/>
                  </a:lnTo>
                  <a:lnTo>
                    <a:pt x="913" y="156"/>
                  </a:lnTo>
                  <a:lnTo>
                    <a:pt x="913" y="157"/>
                  </a:lnTo>
                  <a:lnTo>
                    <a:pt x="913" y="158"/>
                  </a:lnTo>
                  <a:lnTo>
                    <a:pt x="913" y="159"/>
                  </a:lnTo>
                  <a:lnTo>
                    <a:pt x="914" y="160"/>
                  </a:lnTo>
                  <a:lnTo>
                    <a:pt x="915" y="161"/>
                  </a:lnTo>
                  <a:lnTo>
                    <a:pt x="915" y="162"/>
                  </a:lnTo>
                  <a:lnTo>
                    <a:pt x="914" y="162"/>
                  </a:lnTo>
                  <a:lnTo>
                    <a:pt x="913" y="162"/>
                  </a:lnTo>
                  <a:lnTo>
                    <a:pt x="913" y="163"/>
                  </a:lnTo>
                  <a:lnTo>
                    <a:pt x="913" y="162"/>
                  </a:lnTo>
                  <a:lnTo>
                    <a:pt x="913" y="163"/>
                  </a:lnTo>
                  <a:lnTo>
                    <a:pt x="912" y="163"/>
                  </a:lnTo>
                  <a:lnTo>
                    <a:pt x="912" y="164"/>
                  </a:lnTo>
                  <a:lnTo>
                    <a:pt x="911" y="164"/>
                  </a:lnTo>
                  <a:lnTo>
                    <a:pt x="911" y="165"/>
                  </a:lnTo>
                  <a:lnTo>
                    <a:pt x="910" y="165"/>
                  </a:lnTo>
                  <a:lnTo>
                    <a:pt x="910" y="166"/>
                  </a:lnTo>
                  <a:lnTo>
                    <a:pt x="909" y="166"/>
                  </a:lnTo>
                  <a:lnTo>
                    <a:pt x="908" y="166"/>
                  </a:lnTo>
                  <a:lnTo>
                    <a:pt x="908" y="167"/>
                  </a:lnTo>
                  <a:lnTo>
                    <a:pt x="907" y="167"/>
                  </a:lnTo>
                  <a:lnTo>
                    <a:pt x="906" y="167"/>
                  </a:lnTo>
                  <a:lnTo>
                    <a:pt x="906" y="168"/>
                  </a:lnTo>
                  <a:lnTo>
                    <a:pt x="906" y="169"/>
                  </a:lnTo>
                  <a:lnTo>
                    <a:pt x="905" y="169"/>
                  </a:lnTo>
                  <a:lnTo>
                    <a:pt x="906" y="169"/>
                  </a:lnTo>
                  <a:lnTo>
                    <a:pt x="905" y="169"/>
                  </a:lnTo>
                  <a:lnTo>
                    <a:pt x="904" y="169"/>
                  </a:lnTo>
                  <a:lnTo>
                    <a:pt x="904" y="170"/>
                  </a:lnTo>
                  <a:lnTo>
                    <a:pt x="905" y="170"/>
                  </a:lnTo>
                  <a:lnTo>
                    <a:pt x="904" y="170"/>
                  </a:lnTo>
                  <a:lnTo>
                    <a:pt x="904" y="169"/>
                  </a:lnTo>
                  <a:lnTo>
                    <a:pt x="903" y="169"/>
                  </a:lnTo>
                  <a:lnTo>
                    <a:pt x="903" y="170"/>
                  </a:lnTo>
                  <a:lnTo>
                    <a:pt x="904" y="171"/>
                  </a:lnTo>
                  <a:lnTo>
                    <a:pt x="903" y="171"/>
                  </a:lnTo>
                  <a:lnTo>
                    <a:pt x="903" y="170"/>
                  </a:lnTo>
                  <a:lnTo>
                    <a:pt x="903" y="171"/>
                  </a:lnTo>
                  <a:lnTo>
                    <a:pt x="903" y="172"/>
                  </a:lnTo>
                  <a:lnTo>
                    <a:pt x="903" y="171"/>
                  </a:lnTo>
                  <a:lnTo>
                    <a:pt x="902" y="171"/>
                  </a:lnTo>
                  <a:lnTo>
                    <a:pt x="901" y="171"/>
                  </a:lnTo>
                  <a:lnTo>
                    <a:pt x="901" y="172"/>
                  </a:lnTo>
                  <a:lnTo>
                    <a:pt x="902" y="172"/>
                  </a:lnTo>
                  <a:lnTo>
                    <a:pt x="901" y="172"/>
                  </a:lnTo>
                  <a:lnTo>
                    <a:pt x="901" y="173"/>
                  </a:lnTo>
                  <a:lnTo>
                    <a:pt x="901" y="172"/>
                  </a:lnTo>
                  <a:lnTo>
                    <a:pt x="900" y="172"/>
                  </a:lnTo>
                  <a:lnTo>
                    <a:pt x="900" y="173"/>
                  </a:lnTo>
                  <a:lnTo>
                    <a:pt x="899" y="173"/>
                  </a:lnTo>
                  <a:lnTo>
                    <a:pt x="898" y="174"/>
                  </a:lnTo>
                  <a:lnTo>
                    <a:pt x="897" y="174"/>
                  </a:lnTo>
                  <a:lnTo>
                    <a:pt x="897" y="175"/>
                  </a:lnTo>
                  <a:lnTo>
                    <a:pt x="897" y="176"/>
                  </a:lnTo>
                  <a:lnTo>
                    <a:pt x="897" y="177"/>
                  </a:lnTo>
                  <a:lnTo>
                    <a:pt x="897" y="178"/>
                  </a:lnTo>
                  <a:lnTo>
                    <a:pt x="898" y="179"/>
                  </a:lnTo>
                  <a:lnTo>
                    <a:pt x="898" y="180"/>
                  </a:lnTo>
                  <a:lnTo>
                    <a:pt x="899" y="180"/>
                  </a:lnTo>
                  <a:lnTo>
                    <a:pt x="899" y="181"/>
                  </a:lnTo>
                  <a:lnTo>
                    <a:pt x="900" y="181"/>
                  </a:lnTo>
                  <a:lnTo>
                    <a:pt x="901" y="181"/>
                  </a:lnTo>
                  <a:lnTo>
                    <a:pt x="902" y="181"/>
                  </a:lnTo>
                  <a:lnTo>
                    <a:pt x="903" y="181"/>
                  </a:lnTo>
                  <a:lnTo>
                    <a:pt x="903" y="182"/>
                  </a:lnTo>
                  <a:lnTo>
                    <a:pt x="904" y="182"/>
                  </a:lnTo>
                  <a:lnTo>
                    <a:pt x="904" y="183"/>
                  </a:lnTo>
                  <a:lnTo>
                    <a:pt x="905" y="183"/>
                  </a:lnTo>
                  <a:lnTo>
                    <a:pt x="904" y="183"/>
                  </a:lnTo>
                  <a:lnTo>
                    <a:pt x="905" y="183"/>
                  </a:lnTo>
                  <a:lnTo>
                    <a:pt x="905" y="184"/>
                  </a:lnTo>
                  <a:lnTo>
                    <a:pt x="906" y="184"/>
                  </a:lnTo>
                  <a:lnTo>
                    <a:pt x="906" y="183"/>
                  </a:lnTo>
                  <a:lnTo>
                    <a:pt x="906" y="184"/>
                  </a:lnTo>
                  <a:lnTo>
                    <a:pt x="906" y="183"/>
                  </a:lnTo>
                  <a:lnTo>
                    <a:pt x="906" y="184"/>
                  </a:lnTo>
                  <a:lnTo>
                    <a:pt x="907" y="184"/>
                  </a:lnTo>
                  <a:lnTo>
                    <a:pt x="907" y="185"/>
                  </a:lnTo>
                  <a:lnTo>
                    <a:pt x="908" y="185"/>
                  </a:lnTo>
                  <a:lnTo>
                    <a:pt x="908" y="184"/>
                  </a:lnTo>
                  <a:lnTo>
                    <a:pt x="908" y="183"/>
                  </a:lnTo>
                  <a:lnTo>
                    <a:pt x="909" y="182"/>
                  </a:lnTo>
                  <a:lnTo>
                    <a:pt x="909" y="181"/>
                  </a:lnTo>
                  <a:lnTo>
                    <a:pt x="910" y="181"/>
                  </a:lnTo>
                  <a:lnTo>
                    <a:pt x="910" y="182"/>
                  </a:lnTo>
                  <a:lnTo>
                    <a:pt x="911" y="181"/>
                  </a:lnTo>
                  <a:lnTo>
                    <a:pt x="912" y="181"/>
                  </a:lnTo>
                  <a:lnTo>
                    <a:pt x="912" y="180"/>
                  </a:lnTo>
                  <a:lnTo>
                    <a:pt x="911" y="180"/>
                  </a:lnTo>
                  <a:lnTo>
                    <a:pt x="911" y="179"/>
                  </a:lnTo>
                  <a:lnTo>
                    <a:pt x="912" y="179"/>
                  </a:lnTo>
                  <a:lnTo>
                    <a:pt x="911" y="179"/>
                  </a:lnTo>
                  <a:lnTo>
                    <a:pt x="912" y="179"/>
                  </a:lnTo>
                  <a:lnTo>
                    <a:pt x="912" y="180"/>
                  </a:lnTo>
                  <a:lnTo>
                    <a:pt x="912" y="179"/>
                  </a:lnTo>
                  <a:lnTo>
                    <a:pt x="912" y="180"/>
                  </a:lnTo>
                  <a:lnTo>
                    <a:pt x="913" y="180"/>
                  </a:lnTo>
                  <a:lnTo>
                    <a:pt x="914" y="180"/>
                  </a:lnTo>
                  <a:lnTo>
                    <a:pt x="913" y="180"/>
                  </a:lnTo>
                  <a:lnTo>
                    <a:pt x="913" y="181"/>
                  </a:lnTo>
                  <a:lnTo>
                    <a:pt x="914" y="181"/>
                  </a:lnTo>
                  <a:lnTo>
                    <a:pt x="914" y="182"/>
                  </a:lnTo>
                  <a:lnTo>
                    <a:pt x="914" y="181"/>
                  </a:lnTo>
                  <a:lnTo>
                    <a:pt x="914" y="182"/>
                  </a:lnTo>
                  <a:lnTo>
                    <a:pt x="915" y="182"/>
                  </a:lnTo>
                  <a:lnTo>
                    <a:pt x="915" y="183"/>
                  </a:lnTo>
                  <a:lnTo>
                    <a:pt x="916" y="183"/>
                  </a:lnTo>
                  <a:lnTo>
                    <a:pt x="915" y="182"/>
                  </a:lnTo>
                  <a:lnTo>
                    <a:pt x="916" y="182"/>
                  </a:lnTo>
                  <a:lnTo>
                    <a:pt x="916" y="183"/>
                  </a:lnTo>
                  <a:lnTo>
                    <a:pt x="916" y="182"/>
                  </a:lnTo>
                  <a:lnTo>
                    <a:pt x="916" y="183"/>
                  </a:lnTo>
                  <a:lnTo>
                    <a:pt x="917" y="183"/>
                  </a:lnTo>
                  <a:lnTo>
                    <a:pt x="917" y="184"/>
                  </a:lnTo>
                  <a:lnTo>
                    <a:pt x="917" y="183"/>
                  </a:lnTo>
                  <a:lnTo>
                    <a:pt x="918" y="183"/>
                  </a:lnTo>
                  <a:lnTo>
                    <a:pt x="918" y="184"/>
                  </a:lnTo>
                  <a:lnTo>
                    <a:pt x="918" y="185"/>
                  </a:lnTo>
                  <a:lnTo>
                    <a:pt x="917" y="185"/>
                  </a:lnTo>
                  <a:lnTo>
                    <a:pt x="917" y="186"/>
                  </a:lnTo>
                  <a:lnTo>
                    <a:pt x="917" y="185"/>
                  </a:lnTo>
                  <a:lnTo>
                    <a:pt x="916" y="185"/>
                  </a:lnTo>
                  <a:lnTo>
                    <a:pt x="916" y="186"/>
                  </a:lnTo>
                  <a:lnTo>
                    <a:pt x="915" y="186"/>
                  </a:lnTo>
                  <a:lnTo>
                    <a:pt x="914" y="186"/>
                  </a:lnTo>
                  <a:lnTo>
                    <a:pt x="914" y="187"/>
                  </a:lnTo>
                  <a:lnTo>
                    <a:pt x="914" y="186"/>
                  </a:lnTo>
                  <a:lnTo>
                    <a:pt x="914" y="187"/>
                  </a:lnTo>
                  <a:lnTo>
                    <a:pt x="913" y="187"/>
                  </a:lnTo>
                  <a:lnTo>
                    <a:pt x="913" y="188"/>
                  </a:lnTo>
                  <a:lnTo>
                    <a:pt x="914" y="188"/>
                  </a:lnTo>
                  <a:lnTo>
                    <a:pt x="913" y="188"/>
                  </a:lnTo>
                  <a:lnTo>
                    <a:pt x="913" y="189"/>
                  </a:lnTo>
                  <a:lnTo>
                    <a:pt x="912" y="189"/>
                  </a:lnTo>
                  <a:lnTo>
                    <a:pt x="912" y="190"/>
                  </a:lnTo>
                  <a:lnTo>
                    <a:pt x="912" y="189"/>
                  </a:lnTo>
                  <a:lnTo>
                    <a:pt x="912" y="190"/>
                  </a:lnTo>
                  <a:lnTo>
                    <a:pt x="911" y="190"/>
                  </a:lnTo>
                  <a:lnTo>
                    <a:pt x="912" y="190"/>
                  </a:lnTo>
                  <a:lnTo>
                    <a:pt x="912" y="191"/>
                  </a:lnTo>
                  <a:lnTo>
                    <a:pt x="912" y="192"/>
                  </a:lnTo>
                  <a:lnTo>
                    <a:pt x="911" y="192"/>
                  </a:lnTo>
                  <a:lnTo>
                    <a:pt x="912" y="192"/>
                  </a:lnTo>
                  <a:lnTo>
                    <a:pt x="912" y="193"/>
                  </a:lnTo>
                  <a:lnTo>
                    <a:pt x="912" y="192"/>
                  </a:lnTo>
                  <a:lnTo>
                    <a:pt x="911" y="192"/>
                  </a:lnTo>
                  <a:lnTo>
                    <a:pt x="911" y="193"/>
                  </a:lnTo>
                  <a:lnTo>
                    <a:pt x="911" y="192"/>
                  </a:lnTo>
                  <a:lnTo>
                    <a:pt x="910" y="192"/>
                  </a:lnTo>
                  <a:lnTo>
                    <a:pt x="910" y="191"/>
                  </a:lnTo>
                  <a:lnTo>
                    <a:pt x="909" y="191"/>
                  </a:lnTo>
                  <a:lnTo>
                    <a:pt x="908" y="191"/>
                  </a:lnTo>
                  <a:lnTo>
                    <a:pt x="907" y="191"/>
                  </a:lnTo>
                  <a:lnTo>
                    <a:pt x="907" y="192"/>
                  </a:lnTo>
                  <a:lnTo>
                    <a:pt x="906" y="192"/>
                  </a:lnTo>
                  <a:lnTo>
                    <a:pt x="906" y="193"/>
                  </a:lnTo>
                  <a:lnTo>
                    <a:pt x="907" y="193"/>
                  </a:lnTo>
                  <a:lnTo>
                    <a:pt x="906" y="193"/>
                  </a:lnTo>
                  <a:lnTo>
                    <a:pt x="906" y="194"/>
                  </a:lnTo>
                  <a:lnTo>
                    <a:pt x="906" y="195"/>
                  </a:lnTo>
                  <a:lnTo>
                    <a:pt x="907" y="196"/>
                  </a:lnTo>
                  <a:lnTo>
                    <a:pt x="906" y="196"/>
                  </a:lnTo>
                  <a:lnTo>
                    <a:pt x="906" y="195"/>
                  </a:lnTo>
                  <a:lnTo>
                    <a:pt x="905" y="195"/>
                  </a:lnTo>
                  <a:lnTo>
                    <a:pt x="905" y="196"/>
                  </a:lnTo>
                  <a:lnTo>
                    <a:pt x="905" y="197"/>
                  </a:lnTo>
                  <a:lnTo>
                    <a:pt x="905" y="198"/>
                  </a:lnTo>
                  <a:lnTo>
                    <a:pt x="904" y="198"/>
                  </a:lnTo>
                  <a:lnTo>
                    <a:pt x="904" y="199"/>
                  </a:lnTo>
                  <a:lnTo>
                    <a:pt x="905" y="199"/>
                  </a:lnTo>
                  <a:lnTo>
                    <a:pt x="904" y="199"/>
                  </a:lnTo>
                  <a:lnTo>
                    <a:pt x="904" y="200"/>
                  </a:lnTo>
                  <a:lnTo>
                    <a:pt x="903" y="200"/>
                  </a:lnTo>
                  <a:lnTo>
                    <a:pt x="904" y="200"/>
                  </a:lnTo>
                  <a:lnTo>
                    <a:pt x="903" y="200"/>
                  </a:lnTo>
                  <a:lnTo>
                    <a:pt x="903" y="199"/>
                  </a:lnTo>
                  <a:lnTo>
                    <a:pt x="902" y="199"/>
                  </a:lnTo>
                  <a:lnTo>
                    <a:pt x="902" y="200"/>
                  </a:lnTo>
                  <a:lnTo>
                    <a:pt x="901" y="201"/>
                  </a:lnTo>
                  <a:lnTo>
                    <a:pt x="901" y="202"/>
                  </a:lnTo>
                  <a:lnTo>
                    <a:pt x="901" y="203"/>
                  </a:lnTo>
                  <a:lnTo>
                    <a:pt x="902" y="203"/>
                  </a:lnTo>
                  <a:lnTo>
                    <a:pt x="902" y="204"/>
                  </a:lnTo>
                  <a:lnTo>
                    <a:pt x="902" y="203"/>
                  </a:lnTo>
                  <a:lnTo>
                    <a:pt x="901" y="203"/>
                  </a:lnTo>
                  <a:lnTo>
                    <a:pt x="902" y="204"/>
                  </a:lnTo>
                  <a:lnTo>
                    <a:pt x="901" y="203"/>
                  </a:lnTo>
                  <a:lnTo>
                    <a:pt x="901" y="204"/>
                  </a:lnTo>
                  <a:lnTo>
                    <a:pt x="902" y="204"/>
                  </a:lnTo>
                  <a:lnTo>
                    <a:pt x="902" y="205"/>
                  </a:lnTo>
                  <a:lnTo>
                    <a:pt x="901" y="205"/>
                  </a:lnTo>
                  <a:lnTo>
                    <a:pt x="901" y="204"/>
                  </a:lnTo>
                  <a:lnTo>
                    <a:pt x="901" y="205"/>
                  </a:lnTo>
                  <a:lnTo>
                    <a:pt x="901" y="206"/>
                  </a:lnTo>
                  <a:lnTo>
                    <a:pt x="901" y="205"/>
                  </a:lnTo>
                  <a:lnTo>
                    <a:pt x="901" y="206"/>
                  </a:lnTo>
                  <a:lnTo>
                    <a:pt x="901" y="205"/>
                  </a:lnTo>
                  <a:lnTo>
                    <a:pt x="901" y="206"/>
                  </a:lnTo>
                  <a:lnTo>
                    <a:pt x="902" y="206"/>
                  </a:lnTo>
                  <a:lnTo>
                    <a:pt x="902" y="207"/>
                  </a:lnTo>
                  <a:lnTo>
                    <a:pt x="903" y="207"/>
                  </a:lnTo>
                  <a:lnTo>
                    <a:pt x="903" y="206"/>
                  </a:lnTo>
                  <a:lnTo>
                    <a:pt x="904" y="206"/>
                  </a:lnTo>
                  <a:lnTo>
                    <a:pt x="904" y="207"/>
                  </a:lnTo>
                  <a:lnTo>
                    <a:pt x="904" y="208"/>
                  </a:lnTo>
                  <a:lnTo>
                    <a:pt x="904" y="209"/>
                  </a:lnTo>
                  <a:lnTo>
                    <a:pt x="905" y="209"/>
                  </a:lnTo>
                  <a:lnTo>
                    <a:pt x="906" y="209"/>
                  </a:lnTo>
                  <a:lnTo>
                    <a:pt x="906" y="210"/>
                  </a:lnTo>
                  <a:lnTo>
                    <a:pt x="906" y="211"/>
                  </a:lnTo>
                  <a:lnTo>
                    <a:pt x="906" y="212"/>
                  </a:lnTo>
                  <a:lnTo>
                    <a:pt x="906" y="211"/>
                  </a:lnTo>
                  <a:lnTo>
                    <a:pt x="906" y="212"/>
                  </a:lnTo>
                  <a:lnTo>
                    <a:pt x="906" y="211"/>
                  </a:lnTo>
                  <a:lnTo>
                    <a:pt x="906" y="212"/>
                  </a:lnTo>
                  <a:lnTo>
                    <a:pt x="905" y="212"/>
                  </a:lnTo>
                  <a:lnTo>
                    <a:pt x="905" y="213"/>
                  </a:lnTo>
                  <a:lnTo>
                    <a:pt x="905" y="212"/>
                  </a:lnTo>
                  <a:lnTo>
                    <a:pt x="905" y="213"/>
                  </a:lnTo>
                  <a:lnTo>
                    <a:pt x="906" y="213"/>
                  </a:lnTo>
                  <a:lnTo>
                    <a:pt x="905" y="213"/>
                  </a:lnTo>
                  <a:lnTo>
                    <a:pt x="905" y="214"/>
                  </a:lnTo>
                  <a:lnTo>
                    <a:pt x="905" y="213"/>
                  </a:lnTo>
                  <a:lnTo>
                    <a:pt x="906" y="213"/>
                  </a:lnTo>
                  <a:lnTo>
                    <a:pt x="906" y="214"/>
                  </a:lnTo>
                  <a:lnTo>
                    <a:pt x="906" y="215"/>
                  </a:lnTo>
                  <a:lnTo>
                    <a:pt x="906" y="216"/>
                  </a:lnTo>
                  <a:lnTo>
                    <a:pt x="906" y="217"/>
                  </a:lnTo>
                  <a:lnTo>
                    <a:pt x="906" y="218"/>
                  </a:lnTo>
                  <a:lnTo>
                    <a:pt x="907" y="219"/>
                  </a:lnTo>
                  <a:lnTo>
                    <a:pt x="908" y="219"/>
                  </a:lnTo>
                  <a:lnTo>
                    <a:pt x="909" y="219"/>
                  </a:lnTo>
                  <a:lnTo>
                    <a:pt x="910" y="219"/>
                  </a:lnTo>
                  <a:lnTo>
                    <a:pt x="909" y="216"/>
                  </a:lnTo>
                  <a:lnTo>
                    <a:pt x="909" y="215"/>
                  </a:lnTo>
                  <a:lnTo>
                    <a:pt x="910" y="215"/>
                  </a:lnTo>
                  <a:lnTo>
                    <a:pt x="910" y="214"/>
                  </a:lnTo>
                  <a:lnTo>
                    <a:pt x="912" y="214"/>
                  </a:lnTo>
                  <a:lnTo>
                    <a:pt x="910" y="215"/>
                  </a:lnTo>
                  <a:lnTo>
                    <a:pt x="909" y="215"/>
                  </a:lnTo>
                  <a:lnTo>
                    <a:pt x="909" y="216"/>
                  </a:lnTo>
                  <a:lnTo>
                    <a:pt x="911" y="219"/>
                  </a:lnTo>
                  <a:lnTo>
                    <a:pt x="913" y="218"/>
                  </a:lnTo>
                  <a:lnTo>
                    <a:pt x="911" y="215"/>
                  </a:lnTo>
                  <a:lnTo>
                    <a:pt x="912" y="215"/>
                  </a:lnTo>
                  <a:lnTo>
                    <a:pt x="913" y="215"/>
                  </a:lnTo>
                  <a:lnTo>
                    <a:pt x="914" y="214"/>
                  </a:lnTo>
                  <a:lnTo>
                    <a:pt x="912" y="213"/>
                  </a:lnTo>
                  <a:lnTo>
                    <a:pt x="911" y="214"/>
                  </a:lnTo>
                  <a:lnTo>
                    <a:pt x="911" y="213"/>
                  </a:lnTo>
                  <a:lnTo>
                    <a:pt x="912" y="213"/>
                  </a:lnTo>
                  <a:lnTo>
                    <a:pt x="913" y="213"/>
                  </a:lnTo>
                  <a:lnTo>
                    <a:pt x="914" y="213"/>
                  </a:lnTo>
                  <a:lnTo>
                    <a:pt x="915" y="214"/>
                  </a:lnTo>
                  <a:lnTo>
                    <a:pt x="915" y="215"/>
                  </a:lnTo>
                  <a:lnTo>
                    <a:pt x="914" y="215"/>
                  </a:lnTo>
                  <a:lnTo>
                    <a:pt x="914" y="216"/>
                  </a:lnTo>
                  <a:lnTo>
                    <a:pt x="915" y="215"/>
                  </a:lnTo>
                  <a:lnTo>
                    <a:pt x="915" y="216"/>
                  </a:lnTo>
                  <a:lnTo>
                    <a:pt x="916" y="216"/>
                  </a:lnTo>
                  <a:lnTo>
                    <a:pt x="915" y="216"/>
                  </a:lnTo>
                  <a:lnTo>
                    <a:pt x="915" y="217"/>
                  </a:lnTo>
                  <a:lnTo>
                    <a:pt x="914" y="217"/>
                  </a:lnTo>
                  <a:lnTo>
                    <a:pt x="914" y="218"/>
                  </a:lnTo>
                  <a:lnTo>
                    <a:pt x="915" y="218"/>
                  </a:lnTo>
                  <a:lnTo>
                    <a:pt x="915" y="219"/>
                  </a:lnTo>
                  <a:lnTo>
                    <a:pt x="916" y="219"/>
                  </a:lnTo>
                  <a:lnTo>
                    <a:pt x="915" y="219"/>
                  </a:lnTo>
                  <a:lnTo>
                    <a:pt x="915" y="220"/>
                  </a:lnTo>
                  <a:lnTo>
                    <a:pt x="916" y="220"/>
                  </a:lnTo>
                  <a:lnTo>
                    <a:pt x="916" y="219"/>
                  </a:lnTo>
                  <a:lnTo>
                    <a:pt x="916" y="220"/>
                  </a:lnTo>
                  <a:lnTo>
                    <a:pt x="917" y="220"/>
                  </a:lnTo>
                  <a:lnTo>
                    <a:pt x="916" y="220"/>
                  </a:lnTo>
                  <a:lnTo>
                    <a:pt x="916" y="221"/>
                  </a:lnTo>
                  <a:lnTo>
                    <a:pt x="915" y="221"/>
                  </a:lnTo>
                  <a:lnTo>
                    <a:pt x="915" y="222"/>
                  </a:lnTo>
                  <a:lnTo>
                    <a:pt x="916" y="222"/>
                  </a:lnTo>
                  <a:lnTo>
                    <a:pt x="917" y="222"/>
                  </a:lnTo>
                  <a:lnTo>
                    <a:pt x="917" y="223"/>
                  </a:lnTo>
                  <a:lnTo>
                    <a:pt x="916" y="223"/>
                  </a:lnTo>
                  <a:lnTo>
                    <a:pt x="916" y="224"/>
                  </a:lnTo>
                  <a:lnTo>
                    <a:pt x="916" y="223"/>
                  </a:lnTo>
                  <a:lnTo>
                    <a:pt x="917" y="224"/>
                  </a:lnTo>
                  <a:lnTo>
                    <a:pt x="917" y="223"/>
                  </a:lnTo>
                  <a:lnTo>
                    <a:pt x="917" y="224"/>
                  </a:lnTo>
                  <a:lnTo>
                    <a:pt x="916" y="224"/>
                  </a:lnTo>
                  <a:lnTo>
                    <a:pt x="917" y="224"/>
                  </a:lnTo>
                  <a:lnTo>
                    <a:pt x="918" y="224"/>
                  </a:lnTo>
                  <a:lnTo>
                    <a:pt x="918" y="225"/>
                  </a:lnTo>
                  <a:lnTo>
                    <a:pt x="919" y="226"/>
                  </a:lnTo>
                  <a:lnTo>
                    <a:pt x="919" y="227"/>
                  </a:lnTo>
                  <a:lnTo>
                    <a:pt x="919" y="226"/>
                  </a:lnTo>
                  <a:lnTo>
                    <a:pt x="918" y="226"/>
                  </a:lnTo>
                  <a:lnTo>
                    <a:pt x="918" y="227"/>
                  </a:lnTo>
                  <a:lnTo>
                    <a:pt x="919" y="227"/>
                  </a:lnTo>
                  <a:lnTo>
                    <a:pt x="919" y="228"/>
                  </a:lnTo>
                  <a:lnTo>
                    <a:pt x="918" y="228"/>
                  </a:lnTo>
                  <a:lnTo>
                    <a:pt x="918" y="227"/>
                  </a:lnTo>
                  <a:lnTo>
                    <a:pt x="918" y="228"/>
                  </a:lnTo>
                  <a:lnTo>
                    <a:pt x="917" y="228"/>
                  </a:lnTo>
                  <a:lnTo>
                    <a:pt x="917" y="227"/>
                  </a:lnTo>
                  <a:lnTo>
                    <a:pt x="917" y="228"/>
                  </a:lnTo>
                  <a:lnTo>
                    <a:pt x="916" y="228"/>
                  </a:lnTo>
                  <a:lnTo>
                    <a:pt x="916" y="229"/>
                  </a:lnTo>
                  <a:lnTo>
                    <a:pt x="917" y="229"/>
                  </a:lnTo>
                  <a:lnTo>
                    <a:pt x="917" y="230"/>
                  </a:lnTo>
                  <a:lnTo>
                    <a:pt x="916" y="230"/>
                  </a:lnTo>
                  <a:lnTo>
                    <a:pt x="916" y="229"/>
                  </a:lnTo>
                  <a:lnTo>
                    <a:pt x="915" y="229"/>
                  </a:lnTo>
                  <a:lnTo>
                    <a:pt x="915" y="230"/>
                  </a:lnTo>
                  <a:lnTo>
                    <a:pt x="914" y="230"/>
                  </a:lnTo>
                  <a:lnTo>
                    <a:pt x="914" y="231"/>
                  </a:lnTo>
                  <a:lnTo>
                    <a:pt x="915" y="232"/>
                  </a:lnTo>
                  <a:lnTo>
                    <a:pt x="914" y="232"/>
                  </a:lnTo>
                  <a:lnTo>
                    <a:pt x="913" y="232"/>
                  </a:lnTo>
                  <a:lnTo>
                    <a:pt x="912" y="232"/>
                  </a:lnTo>
                  <a:lnTo>
                    <a:pt x="912" y="233"/>
                  </a:lnTo>
                  <a:lnTo>
                    <a:pt x="912" y="234"/>
                  </a:lnTo>
                  <a:lnTo>
                    <a:pt x="913" y="234"/>
                  </a:lnTo>
                  <a:lnTo>
                    <a:pt x="913" y="235"/>
                  </a:lnTo>
                  <a:lnTo>
                    <a:pt x="912" y="235"/>
                  </a:lnTo>
                  <a:lnTo>
                    <a:pt x="912" y="236"/>
                  </a:lnTo>
                  <a:lnTo>
                    <a:pt x="913" y="236"/>
                  </a:lnTo>
                  <a:lnTo>
                    <a:pt x="913" y="237"/>
                  </a:lnTo>
                  <a:lnTo>
                    <a:pt x="914" y="237"/>
                  </a:lnTo>
                  <a:lnTo>
                    <a:pt x="914" y="238"/>
                  </a:lnTo>
                  <a:lnTo>
                    <a:pt x="914" y="237"/>
                  </a:lnTo>
                  <a:lnTo>
                    <a:pt x="914" y="238"/>
                  </a:lnTo>
                  <a:lnTo>
                    <a:pt x="913" y="238"/>
                  </a:lnTo>
                  <a:lnTo>
                    <a:pt x="914" y="238"/>
                  </a:lnTo>
                  <a:lnTo>
                    <a:pt x="913" y="238"/>
                  </a:lnTo>
                  <a:lnTo>
                    <a:pt x="912" y="238"/>
                  </a:lnTo>
                  <a:lnTo>
                    <a:pt x="912" y="239"/>
                  </a:lnTo>
                  <a:lnTo>
                    <a:pt x="911" y="239"/>
                  </a:lnTo>
                  <a:lnTo>
                    <a:pt x="911" y="240"/>
                  </a:lnTo>
                  <a:lnTo>
                    <a:pt x="912" y="240"/>
                  </a:lnTo>
                  <a:lnTo>
                    <a:pt x="912" y="241"/>
                  </a:lnTo>
                  <a:lnTo>
                    <a:pt x="913" y="241"/>
                  </a:lnTo>
                  <a:lnTo>
                    <a:pt x="914" y="241"/>
                  </a:lnTo>
                  <a:lnTo>
                    <a:pt x="915" y="241"/>
                  </a:lnTo>
                  <a:lnTo>
                    <a:pt x="915" y="242"/>
                  </a:lnTo>
                  <a:lnTo>
                    <a:pt x="916" y="242"/>
                  </a:lnTo>
                  <a:lnTo>
                    <a:pt x="917" y="242"/>
                  </a:lnTo>
                  <a:lnTo>
                    <a:pt x="918" y="242"/>
                  </a:lnTo>
                  <a:lnTo>
                    <a:pt x="918" y="243"/>
                  </a:lnTo>
                  <a:lnTo>
                    <a:pt x="919" y="243"/>
                  </a:lnTo>
                  <a:lnTo>
                    <a:pt x="919" y="244"/>
                  </a:lnTo>
                  <a:lnTo>
                    <a:pt x="920" y="244"/>
                  </a:lnTo>
                  <a:lnTo>
                    <a:pt x="921" y="244"/>
                  </a:lnTo>
                  <a:lnTo>
                    <a:pt x="921" y="245"/>
                  </a:lnTo>
                  <a:lnTo>
                    <a:pt x="921" y="246"/>
                  </a:lnTo>
                  <a:lnTo>
                    <a:pt x="921" y="245"/>
                  </a:lnTo>
                  <a:lnTo>
                    <a:pt x="922" y="245"/>
                  </a:lnTo>
                  <a:lnTo>
                    <a:pt x="923" y="245"/>
                  </a:lnTo>
                  <a:lnTo>
                    <a:pt x="923" y="246"/>
                  </a:lnTo>
                  <a:lnTo>
                    <a:pt x="924" y="246"/>
                  </a:lnTo>
                  <a:lnTo>
                    <a:pt x="924" y="245"/>
                  </a:lnTo>
                  <a:lnTo>
                    <a:pt x="924" y="246"/>
                  </a:lnTo>
                  <a:lnTo>
                    <a:pt x="924" y="247"/>
                  </a:lnTo>
                  <a:lnTo>
                    <a:pt x="924" y="248"/>
                  </a:lnTo>
                  <a:lnTo>
                    <a:pt x="925" y="248"/>
                  </a:lnTo>
                  <a:lnTo>
                    <a:pt x="925" y="249"/>
                  </a:lnTo>
                  <a:lnTo>
                    <a:pt x="926" y="249"/>
                  </a:lnTo>
                  <a:lnTo>
                    <a:pt x="926" y="250"/>
                  </a:lnTo>
                  <a:lnTo>
                    <a:pt x="927" y="250"/>
                  </a:lnTo>
                  <a:lnTo>
                    <a:pt x="927" y="251"/>
                  </a:lnTo>
                  <a:lnTo>
                    <a:pt x="928" y="251"/>
                  </a:lnTo>
                  <a:lnTo>
                    <a:pt x="929" y="251"/>
                  </a:lnTo>
                  <a:lnTo>
                    <a:pt x="930" y="251"/>
                  </a:lnTo>
                  <a:lnTo>
                    <a:pt x="930" y="252"/>
                  </a:lnTo>
                  <a:lnTo>
                    <a:pt x="930" y="253"/>
                  </a:lnTo>
                  <a:lnTo>
                    <a:pt x="930" y="252"/>
                  </a:lnTo>
                  <a:lnTo>
                    <a:pt x="931" y="252"/>
                  </a:lnTo>
                  <a:lnTo>
                    <a:pt x="931" y="253"/>
                  </a:lnTo>
                  <a:lnTo>
                    <a:pt x="932" y="253"/>
                  </a:lnTo>
                  <a:lnTo>
                    <a:pt x="933" y="253"/>
                  </a:lnTo>
                  <a:lnTo>
                    <a:pt x="933" y="252"/>
                  </a:lnTo>
                  <a:lnTo>
                    <a:pt x="933" y="253"/>
                  </a:lnTo>
                  <a:lnTo>
                    <a:pt x="934" y="253"/>
                  </a:lnTo>
                  <a:lnTo>
                    <a:pt x="934" y="254"/>
                  </a:lnTo>
                  <a:lnTo>
                    <a:pt x="934" y="253"/>
                  </a:lnTo>
                  <a:lnTo>
                    <a:pt x="934" y="254"/>
                  </a:lnTo>
                  <a:lnTo>
                    <a:pt x="934" y="255"/>
                  </a:lnTo>
                  <a:lnTo>
                    <a:pt x="934" y="256"/>
                  </a:lnTo>
                  <a:lnTo>
                    <a:pt x="934" y="255"/>
                  </a:lnTo>
                  <a:lnTo>
                    <a:pt x="935" y="255"/>
                  </a:lnTo>
                  <a:lnTo>
                    <a:pt x="935" y="256"/>
                  </a:lnTo>
                  <a:lnTo>
                    <a:pt x="934" y="256"/>
                  </a:lnTo>
                  <a:lnTo>
                    <a:pt x="935" y="256"/>
                  </a:lnTo>
                  <a:lnTo>
                    <a:pt x="935" y="255"/>
                  </a:lnTo>
                  <a:lnTo>
                    <a:pt x="936" y="255"/>
                  </a:lnTo>
                  <a:lnTo>
                    <a:pt x="935" y="255"/>
                  </a:lnTo>
                  <a:lnTo>
                    <a:pt x="936" y="255"/>
                  </a:lnTo>
                  <a:lnTo>
                    <a:pt x="937" y="255"/>
                  </a:lnTo>
                  <a:lnTo>
                    <a:pt x="938" y="255"/>
                  </a:lnTo>
                  <a:lnTo>
                    <a:pt x="938" y="256"/>
                  </a:lnTo>
                  <a:lnTo>
                    <a:pt x="939" y="256"/>
                  </a:lnTo>
                  <a:lnTo>
                    <a:pt x="939" y="257"/>
                  </a:lnTo>
                  <a:lnTo>
                    <a:pt x="940" y="256"/>
                  </a:lnTo>
                  <a:lnTo>
                    <a:pt x="940" y="255"/>
                  </a:lnTo>
                  <a:lnTo>
                    <a:pt x="941" y="254"/>
                  </a:lnTo>
                  <a:lnTo>
                    <a:pt x="941" y="255"/>
                  </a:lnTo>
                  <a:lnTo>
                    <a:pt x="942" y="254"/>
                  </a:lnTo>
                  <a:lnTo>
                    <a:pt x="942" y="255"/>
                  </a:lnTo>
                  <a:lnTo>
                    <a:pt x="942" y="256"/>
                  </a:lnTo>
                  <a:lnTo>
                    <a:pt x="941" y="256"/>
                  </a:lnTo>
                  <a:lnTo>
                    <a:pt x="941" y="255"/>
                  </a:lnTo>
                  <a:lnTo>
                    <a:pt x="941" y="256"/>
                  </a:lnTo>
                  <a:lnTo>
                    <a:pt x="941" y="257"/>
                  </a:lnTo>
                  <a:lnTo>
                    <a:pt x="940" y="257"/>
                  </a:lnTo>
                  <a:lnTo>
                    <a:pt x="939" y="257"/>
                  </a:lnTo>
                  <a:lnTo>
                    <a:pt x="939" y="258"/>
                  </a:lnTo>
                  <a:lnTo>
                    <a:pt x="940" y="258"/>
                  </a:lnTo>
                  <a:lnTo>
                    <a:pt x="939" y="259"/>
                  </a:lnTo>
                  <a:lnTo>
                    <a:pt x="940" y="259"/>
                  </a:lnTo>
                  <a:lnTo>
                    <a:pt x="941" y="260"/>
                  </a:lnTo>
                  <a:lnTo>
                    <a:pt x="941" y="259"/>
                  </a:lnTo>
                  <a:lnTo>
                    <a:pt x="941" y="260"/>
                  </a:lnTo>
                  <a:lnTo>
                    <a:pt x="941" y="259"/>
                  </a:lnTo>
                  <a:lnTo>
                    <a:pt x="942" y="259"/>
                  </a:lnTo>
                  <a:lnTo>
                    <a:pt x="942" y="258"/>
                  </a:lnTo>
                  <a:lnTo>
                    <a:pt x="942" y="259"/>
                  </a:lnTo>
                  <a:lnTo>
                    <a:pt x="943" y="259"/>
                  </a:lnTo>
                  <a:lnTo>
                    <a:pt x="942" y="259"/>
                  </a:lnTo>
                  <a:lnTo>
                    <a:pt x="943" y="259"/>
                  </a:lnTo>
                  <a:lnTo>
                    <a:pt x="943" y="260"/>
                  </a:lnTo>
                  <a:lnTo>
                    <a:pt x="943" y="261"/>
                  </a:lnTo>
                  <a:lnTo>
                    <a:pt x="944" y="261"/>
                  </a:lnTo>
                  <a:lnTo>
                    <a:pt x="944" y="260"/>
                  </a:lnTo>
                  <a:lnTo>
                    <a:pt x="944" y="261"/>
                  </a:lnTo>
                  <a:lnTo>
                    <a:pt x="945" y="261"/>
                  </a:lnTo>
                  <a:lnTo>
                    <a:pt x="944" y="260"/>
                  </a:lnTo>
                  <a:lnTo>
                    <a:pt x="945" y="260"/>
                  </a:lnTo>
                  <a:lnTo>
                    <a:pt x="945" y="259"/>
                  </a:lnTo>
                  <a:lnTo>
                    <a:pt x="945" y="258"/>
                  </a:lnTo>
                  <a:lnTo>
                    <a:pt x="945" y="259"/>
                  </a:lnTo>
                  <a:lnTo>
                    <a:pt x="945" y="258"/>
                  </a:lnTo>
                  <a:lnTo>
                    <a:pt x="946" y="258"/>
                  </a:lnTo>
                  <a:lnTo>
                    <a:pt x="947" y="258"/>
                  </a:lnTo>
                  <a:lnTo>
                    <a:pt x="948" y="258"/>
                  </a:lnTo>
                  <a:lnTo>
                    <a:pt x="949" y="258"/>
                  </a:lnTo>
                  <a:lnTo>
                    <a:pt x="949" y="259"/>
                  </a:lnTo>
                  <a:lnTo>
                    <a:pt x="948" y="259"/>
                  </a:lnTo>
                  <a:lnTo>
                    <a:pt x="949" y="259"/>
                  </a:lnTo>
                  <a:lnTo>
                    <a:pt x="949" y="260"/>
                  </a:lnTo>
                  <a:lnTo>
                    <a:pt x="949" y="259"/>
                  </a:lnTo>
                  <a:lnTo>
                    <a:pt x="950" y="259"/>
                  </a:lnTo>
                  <a:lnTo>
                    <a:pt x="950" y="260"/>
                  </a:lnTo>
                  <a:lnTo>
                    <a:pt x="949" y="260"/>
                  </a:lnTo>
                  <a:lnTo>
                    <a:pt x="950" y="260"/>
                  </a:lnTo>
                  <a:lnTo>
                    <a:pt x="949" y="260"/>
                  </a:lnTo>
                  <a:lnTo>
                    <a:pt x="950" y="260"/>
                  </a:lnTo>
                  <a:lnTo>
                    <a:pt x="950" y="261"/>
                  </a:lnTo>
                  <a:lnTo>
                    <a:pt x="949" y="261"/>
                  </a:lnTo>
                  <a:lnTo>
                    <a:pt x="949" y="260"/>
                  </a:lnTo>
                  <a:lnTo>
                    <a:pt x="949" y="261"/>
                  </a:lnTo>
                  <a:lnTo>
                    <a:pt x="950" y="261"/>
                  </a:lnTo>
                  <a:lnTo>
                    <a:pt x="949" y="261"/>
                  </a:lnTo>
                  <a:lnTo>
                    <a:pt x="949" y="262"/>
                  </a:lnTo>
                  <a:lnTo>
                    <a:pt x="948" y="262"/>
                  </a:lnTo>
                  <a:lnTo>
                    <a:pt x="948" y="263"/>
                  </a:lnTo>
                  <a:lnTo>
                    <a:pt x="948" y="262"/>
                  </a:lnTo>
                  <a:lnTo>
                    <a:pt x="947" y="262"/>
                  </a:lnTo>
                  <a:lnTo>
                    <a:pt x="948" y="263"/>
                  </a:lnTo>
                  <a:lnTo>
                    <a:pt x="947" y="263"/>
                  </a:lnTo>
                  <a:lnTo>
                    <a:pt x="947" y="262"/>
                  </a:lnTo>
                  <a:lnTo>
                    <a:pt x="947" y="263"/>
                  </a:lnTo>
                  <a:lnTo>
                    <a:pt x="947" y="262"/>
                  </a:lnTo>
                  <a:lnTo>
                    <a:pt x="946" y="263"/>
                  </a:lnTo>
                  <a:lnTo>
                    <a:pt x="946" y="264"/>
                  </a:lnTo>
                  <a:lnTo>
                    <a:pt x="946" y="265"/>
                  </a:lnTo>
                  <a:lnTo>
                    <a:pt x="947" y="265"/>
                  </a:lnTo>
                  <a:lnTo>
                    <a:pt x="946" y="265"/>
                  </a:lnTo>
                  <a:lnTo>
                    <a:pt x="947" y="265"/>
                  </a:lnTo>
                  <a:lnTo>
                    <a:pt x="947" y="266"/>
                  </a:lnTo>
                  <a:lnTo>
                    <a:pt x="947" y="265"/>
                  </a:lnTo>
                  <a:lnTo>
                    <a:pt x="946" y="265"/>
                  </a:lnTo>
                  <a:lnTo>
                    <a:pt x="946" y="266"/>
                  </a:lnTo>
                  <a:lnTo>
                    <a:pt x="947" y="266"/>
                  </a:lnTo>
                  <a:lnTo>
                    <a:pt x="946" y="266"/>
                  </a:lnTo>
                  <a:lnTo>
                    <a:pt x="946" y="267"/>
                  </a:lnTo>
                  <a:lnTo>
                    <a:pt x="947" y="267"/>
                  </a:lnTo>
                  <a:lnTo>
                    <a:pt x="946" y="267"/>
                  </a:lnTo>
                  <a:lnTo>
                    <a:pt x="947" y="267"/>
                  </a:lnTo>
                  <a:lnTo>
                    <a:pt x="946" y="267"/>
                  </a:lnTo>
                  <a:lnTo>
                    <a:pt x="946" y="268"/>
                  </a:lnTo>
                  <a:lnTo>
                    <a:pt x="946" y="267"/>
                  </a:lnTo>
                  <a:lnTo>
                    <a:pt x="946" y="268"/>
                  </a:lnTo>
                  <a:lnTo>
                    <a:pt x="945" y="268"/>
                  </a:lnTo>
                  <a:lnTo>
                    <a:pt x="945" y="269"/>
                  </a:lnTo>
                  <a:lnTo>
                    <a:pt x="946" y="269"/>
                  </a:lnTo>
                  <a:lnTo>
                    <a:pt x="945" y="269"/>
                  </a:lnTo>
                  <a:lnTo>
                    <a:pt x="946" y="269"/>
                  </a:lnTo>
                  <a:lnTo>
                    <a:pt x="946" y="270"/>
                  </a:lnTo>
                  <a:lnTo>
                    <a:pt x="945" y="270"/>
                  </a:lnTo>
                  <a:lnTo>
                    <a:pt x="945" y="269"/>
                  </a:lnTo>
                  <a:lnTo>
                    <a:pt x="945" y="270"/>
                  </a:lnTo>
                  <a:lnTo>
                    <a:pt x="945" y="271"/>
                  </a:lnTo>
                  <a:lnTo>
                    <a:pt x="945" y="272"/>
                  </a:lnTo>
                  <a:lnTo>
                    <a:pt x="945" y="273"/>
                  </a:lnTo>
                  <a:lnTo>
                    <a:pt x="945" y="274"/>
                  </a:lnTo>
                  <a:lnTo>
                    <a:pt x="945" y="273"/>
                  </a:lnTo>
                  <a:lnTo>
                    <a:pt x="945" y="274"/>
                  </a:lnTo>
                  <a:lnTo>
                    <a:pt x="946" y="275"/>
                  </a:lnTo>
                  <a:lnTo>
                    <a:pt x="947" y="276"/>
                  </a:lnTo>
                  <a:lnTo>
                    <a:pt x="948" y="276"/>
                  </a:lnTo>
                  <a:lnTo>
                    <a:pt x="949" y="276"/>
                  </a:lnTo>
                  <a:lnTo>
                    <a:pt x="950" y="276"/>
                  </a:lnTo>
                  <a:lnTo>
                    <a:pt x="950" y="277"/>
                  </a:lnTo>
                  <a:lnTo>
                    <a:pt x="950" y="278"/>
                  </a:lnTo>
                  <a:lnTo>
                    <a:pt x="951" y="278"/>
                  </a:lnTo>
                  <a:lnTo>
                    <a:pt x="952" y="278"/>
                  </a:lnTo>
                  <a:lnTo>
                    <a:pt x="952" y="279"/>
                  </a:lnTo>
                  <a:lnTo>
                    <a:pt x="952" y="280"/>
                  </a:lnTo>
                  <a:lnTo>
                    <a:pt x="951" y="280"/>
                  </a:lnTo>
                  <a:lnTo>
                    <a:pt x="952" y="280"/>
                  </a:lnTo>
                  <a:lnTo>
                    <a:pt x="952" y="281"/>
                  </a:lnTo>
                  <a:lnTo>
                    <a:pt x="952" y="280"/>
                  </a:lnTo>
                  <a:lnTo>
                    <a:pt x="952" y="281"/>
                  </a:lnTo>
                  <a:lnTo>
                    <a:pt x="953" y="281"/>
                  </a:lnTo>
                  <a:lnTo>
                    <a:pt x="952" y="281"/>
                  </a:lnTo>
                  <a:lnTo>
                    <a:pt x="952" y="282"/>
                  </a:lnTo>
                  <a:lnTo>
                    <a:pt x="953" y="282"/>
                  </a:lnTo>
                  <a:lnTo>
                    <a:pt x="952" y="282"/>
                  </a:lnTo>
                  <a:lnTo>
                    <a:pt x="953" y="282"/>
                  </a:lnTo>
                  <a:lnTo>
                    <a:pt x="952" y="282"/>
                  </a:lnTo>
                  <a:lnTo>
                    <a:pt x="952" y="283"/>
                  </a:lnTo>
                  <a:lnTo>
                    <a:pt x="953" y="283"/>
                  </a:lnTo>
                  <a:lnTo>
                    <a:pt x="953" y="282"/>
                  </a:lnTo>
                  <a:lnTo>
                    <a:pt x="953" y="283"/>
                  </a:lnTo>
                  <a:lnTo>
                    <a:pt x="952" y="283"/>
                  </a:lnTo>
                  <a:lnTo>
                    <a:pt x="953" y="283"/>
                  </a:lnTo>
                  <a:lnTo>
                    <a:pt x="952" y="283"/>
                  </a:lnTo>
                  <a:lnTo>
                    <a:pt x="953" y="283"/>
                  </a:lnTo>
                  <a:lnTo>
                    <a:pt x="953" y="284"/>
                  </a:lnTo>
                  <a:lnTo>
                    <a:pt x="953" y="283"/>
                  </a:lnTo>
                  <a:lnTo>
                    <a:pt x="953" y="284"/>
                  </a:lnTo>
                  <a:lnTo>
                    <a:pt x="954" y="284"/>
                  </a:lnTo>
                  <a:lnTo>
                    <a:pt x="955" y="284"/>
                  </a:lnTo>
                  <a:lnTo>
                    <a:pt x="955" y="285"/>
                  </a:lnTo>
                  <a:lnTo>
                    <a:pt x="956" y="285"/>
                  </a:lnTo>
                  <a:lnTo>
                    <a:pt x="957" y="285"/>
                  </a:lnTo>
                  <a:lnTo>
                    <a:pt x="957" y="286"/>
                  </a:lnTo>
                  <a:lnTo>
                    <a:pt x="958" y="286"/>
                  </a:lnTo>
                  <a:lnTo>
                    <a:pt x="957" y="286"/>
                  </a:lnTo>
                  <a:lnTo>
                    <a:pt x="958" y="286"/>
                  </a:lnTo>
                  <a:lnTo>
                    <a:pt x="958" y="287"/>
                  </a:lnTo>
                  <a:lnTo>
                    <a:pt x="957" y="287"/>
                  </a:lnTo>
                  <a:lnTo>
                    <a:pt x="958" y="287"/>
                  </a:lnTo>
                  <a:lnTo>
                    <a:pt x="958" y="288"/>
                  </a:lnTo>
                  <a:lnTo>
                    <a:pt x="958" y="287"/>
                  </a:lnTo>
                  <a:lnTo>
                    <a:pt x="958" y="288"/>
                  </a:lnTo>
                  <a:lnTo>
                    <a:pt x="958" y="289"/>
                  </a:lnTo>
                  <a:lnTo>
                    <a:pt x="959" y="289"/>
                  </a:lnTo>
                  <a:lnTo>
                    <a:pt x="960" y="289"/>
                  </a:lnTo>
                  <a:lnTo>
                    <a:pt x="960" y="290"/>
                  </a:lnTo>
                  <a:lnTo>
                    <a:pt x="961" y="291"/>
                  </a:lnTo>
                  <a:lnTo>
                    <a:pt x="962" y="291"/>
                  </a:lnTo>
                  <a:lnTo>
                    <a:pt x="963" y="291"/>
                  </a:lnTo>
                  <a:lnTo>
                    <a:pt x="964" y="291"/>
                  </a:lnTo>
                  <a:lnTo>
                    <a:pt x="965" y="291"/>
                  </a:lnTo>
                  <a:lnTo>
                    <a:pt x="966" y="290"/>
                  </a:lnTo>
                  <a:lnTo>
                    <a:pt x="967" y="290"/>
                  </a:lnTo>
                  <a:lnTo>
                    <a:pt x="968" y="289"/>
                  </a:lnTo>
                  <a:lnTo>
                    <a:pt x="969" y="289"/>
                  </a:lnTo>
                  <a:lnTo>
                    <a:pt x="970" y="288"/>
                  </a:lnTo>
                  <a:lnTo>
                    <a:pt x="971" y="288"/>
                  </a:lnTo>
                  <a:lnTo>
                    <a:pt x="971" y="287"/>
                  </a:lnTo>
                  <a:lnTo>
                    <a:pt x="971" y="286"/>
                  </a:lnTo>
                  <a:lnTo>
                    <a:pt x="970" y="286"/>
                  </a:lnTo>
                  <a:lnTo>
                    <a:pt x="972" y="286"/>
                  </a:lnTo>
                  <a:lnTo>
                    <a:pt x="971" y="285"/>
                  </a:lnTo>
                  <a:lnTo>
                    <a:pt x="970" y="285"/>
                  </a:lnTo>
                  <a:lnTo>
                    <a:pt x="970" y="284"/>
                  </a:lnTo>
                  <a:lnTo>
                    <a:pt x="972" y="284"/>
                  </a:lnTo>
                  <a:lnTo>
                    <a:pt x="972" y="283"/>
                  </a:lnTo>
                  <a:lnTo>
                    <a:pt x="972" y="282"/>
                  </a:lnTo>
                  <a:lnTo>
                    <a:pt x="972" y="283"/>
                  </a:lnTo>
                  <a:lnTo>
                    <a:pt x="972" y="282"/>
                  </a:lnTo>
                  <a:lnTo>
                    <a:pt x="971" y="280"/>
                  </a:lnTo>
                  <a:lnTo>
                    <a:pt x="971" y="279"/>
                  </a:lnTo>
                  <a:lnTo>
                    <a:pt x="970" y="279"/>
                  </a:lnTo>
                  <a:lnTo>
                    <a:pt x="971" y="279"/>
                  </a:lnTo>
                  <a:lnTo>
                    <a:pt x="970" y="280"/>
                  </a:lnTo>
                  <a:lnTo>
                    <a:pt x="970" y="279"/>
                  </a:lnTo>
                  <a:lnTo>
                    <a:pt x="970" y="280"/>
                  </a:lnTo>
                  <a:lnTo>
                    <a:pt x="969" y="280"/>
                  </a:lnTo>
                  <a:lnTo>
                    <a:pt x="971" y="279"/>
                  </a:lnTo>
                  <a:lnTo>
                    <a:pt x="971" y="278"/>
                  </a:lnTo>
                  <a:lnTo>
                    <a:pt x="970" y="277"/>
                  </a:lnTo>
                  <a:lnTo>
                    <a:pt x="969" y="277"/>
                  </a:lnTo>
                  <a:lnTo>
                    <a:pt x="969" y="279"/>
                  </a:lnTo>
                  <a:lnTo>
                    <a:pt x="968" y="279"/>
                  </a:lnTo>
                  <a:lnTo>
                    <a:pt x="969" y="278"/>
                  </a:lnTo>
                  <a:lnTo>
                    <a:pt x="969" y="279"/>
                  </a:lnTo>
                  <a:lnTo>
                    <a:pt x="969" y="278"/>
                  </a:lnTo>
                  <a:lnTo>
                    <a:pt x="968" y="277"/>
                  </a:lnTo>
                  <a:lnTo>
                    <a:pt x="967" y="280"/>
                  </a:lnTo>
                  <a:lnTo>
                    <a:pt x="966" y="280"/>
                  </a:lnTo>
                  <a:lnTo>
                    <a:pt x="966" y="279"/>
                  </a:lnTo>
                  <a:lnTo>
                    <a:pt x="967" y="279"/>
                  </a:lnTo>
                  <a:lnTo>
                    <a:pt x="967" y="277"/>
                  </a:lnTo>
                  <a:lnTo>
                    <a:pt x="968" y="276"/>
                  </a:lnTo>
                  <a:lnTo>
                    <a:pt x="968" y="275"/>
                  </a:lnTo>
                  <a:lnTo>
                    <a:pt x="968" y="274"/>
                  </a:lnTo>
                  <a:lnTo>
                    <a:pt x="969" y="274"/>
                  </a:lnTo>
                  <a:lnTo>
                    <a:pt x="969" y="273"/>
                  </a:lnTo>
                  <a:lnTo>
                    <a:pt x="970" y="273"/>
                  </a:lnTo>
                  <a:lnTo>
                    <a:pt x="970" y="272"/>
                  </a:lnTo>
                  <a:lnTo>
                    <a:pt x="969" y="272"/>
                  </a:lnTo>
                  <a:lnTo>
                    <a:pt x="970" y="272"/>
                  </a:lnTo>
                  <a:lnTo>
                    <a:pt x="969" y="272"/>
                  </a:lnTo>
                  <a:lnTo>
                    <a:pt x="969" y="271"/>
                  </a:lnTo>
                  <a:lnTo>
                    <a:pt x="970" y="271"/>
                  </a:lnTo>
                  <a:lnTo>
                    <a:pt x="969" y="271"/>
                  </a:lnTo>
                  <a:lnTo>
                    <a:pt x="969" y="270"/>
                  </a:lnTo>
                  <a:lnTo>
                    <a:pt x="970" y="270"/>
                  </a:lnTo>
                  <a:lnTo>
                    <a:pt x="971" y="270"/>
                  </a:lnTo>
                  <a:lnTo>
                    <a:pt x="971" y="269"/>
                  </a:lnTo>
                  <a:lnTo>
                    <a:pt x="972" y="268"/>
                  </a:lnTo>
                  <a:lnTo>
                    <a:pt x="971" y="268"/>
                  </a:lnTo>
                  <a:lnTo>
                    <a:pt x="971" y="267"/>
                  </a:lnTo>
                  <a:lnTo>
                    <a:pt x="972" y="267"/>
                  </a:lnTo>
                  <a:lnTo>
                    <a:pt x="972" y="266"/>
                  </a:lnTo>
                  <a:lnTo>
                    <a:pt x="972" y="267"/>
                  </a:lnTo>
                  <a:lnTo>
                    <a:pt x="972" y="266"/>
                  </a:lnTo>
                  <a:lnTo>
                    <a:pt x="973" y="266"/>
                  </a:lnTo>
                  <a:lnTo>
                    <a:pt x="973" y="267"/>
                  </a:lnTo>
                  <a:lnTo>
                    <a:pt x="974" y="267"/>
                  </a:lnTo>
                  <a:lnTo>
                    <a:pt x="973" y="267"/>
                  </a:lnTo>
                  <a:lnTo>
                    <a:pt x="973" y="266"/>
                  </a:lnTo>
                  <a:lnTo>
                    <a:pt x="974" y="266"/>
                  </a:lnTo>
                  <a:lnTo>
                    <a:pt x="975" y="266"/>
                  </a:lnTo>
                  <a:lnTo>
                    <a:pt x="975" y="267"/>
                  </a:lnTo>
                  <a:lnTo>
                    <a:pt x="975" y="268"/>
                  </a:lnTo>
                  <a:lnTo>
                    <a:pt x="976" y="268"/>
                  </a:lnTo>
                  <a:lnTo>
                    <a:pt x="975" y="268"/>
                  </a:lnTo>
                  <a:lnTo>
                    <a:pt x="976" y="268"/>
                  </a:lnTo>
                  <a:lnTo>
                    <a:pt x="976" y="269"/>
                  </a:lnTo>
                  <a:lnTo>
                    <a:pt x="977" y="269"/>
                  </a:lnTo>
                  <a:lnTo>
                    <a:pt x="976" y="269"/>
                  </a:lnTo>
                  <a:lnTo>
                    <a:pt x="977" y="269"/>
                  </a:lnTo>
                  <a:lnTo>
                    <a:pt x="978" y="269"/>
                  </a:lnTo>
                  <a:lnTo>
                    <a:pt x="979" y="269"/>
                  </a:lnTo>
                  <a:lnTo>
                    <a:pt x="979" y="270"/>
                  </a:lnTo>
                  <a:lnTo>
                    <a:pt x="980" y="270"/>
                  </a:lnTo>
                  <a:lnTo>
                    <a:pt x="979" y="270"/>
                  </a:lnTo>
                  <a:lnTo>
                    <a:pt x="979" y="271"/>
                  </a:lnTo>
                  <a:lnTo>
                    <a:pt x="980" y="271"/>
                  </a:lnTo>
                  <a:lnTo>
                    <a:pt x="979" y="271"/>
                  </a:lnTo>
                  <a:lnTo>
                    <a:pt x="980" y="271"/>
                  </a:lnTo>
                  <a:lnTo>
                    <a:pt x="979" y="271"/>
                  </a:lnTo>
                  <a:lnTo>
                    <a:pt x="979" y="272"/>
                  </a:lnTo>
                  <a:lnTo>
                    <a:pt x="980" y="272"/>
                  </a:lnTo>
                  <a:lnTo>
                    <a:pt x="979" y="272"/>
                  </a:lnTo>
                  <a:lnTo>
                    <a:pt x="980" y="272"/>
                  </a:lnTo>
                  <a:lnTo>
                    <a:pt x="979" y="272"/>
                  </a:lnTo>
                  <a:lnTo>
                    <a:pt x="979" y="273"/>
                  </a:lnTo>
                  <a:lnTo>
                    <a:pt x="980" y="273"/>
                  </a:lnTo>
                  <a:lnTo>
                    <a:pt x="980" y="274"/>
                  </a:lnTo>
                  <a:lnTo>
                    <a:pt x="980" y="273"/>
                  </a:lnTo>
                  <a:lnTo>
                    <a:pt x="980" y="274"/>
                  </a:lnTo>
                  <a:lnTo>
                    <a:pt x="981" y="274"/>
                  </a:lnTo>
                  <a:lnTo>
                    <a:pt x="981" y="273"/>
                  </a:lnTo>
                  <a:lnTo>
                    <a:pt x="981" y="272"/>
                  </a:lnTo>
                  <a:lnTo>
                    <a:pt x="981" y="271"/>
                  </a:lnTo>
                  <a:lnTo>
                    <a:pt x="981" y="272"/>
                  </a:lnTo>
                  <a:lnTo>
                    <a:pt x="981" y="271"/>
                  </a:lnTo>
                  <a:lnTo>
                    <a:pt x="982" y="271"/>
                  </a:lnTo>
                  <a:lnTo>
                    <a:pt x="983" y="271"/>
                  </a:lnTo>
                  <a:lnTo>
                    <a:pt x="982" y="271"/>
                  </a:lnTo>
                  <a:lnTo>
                    <a:pt x="983" y="270"/>
                  </a:lnTo>
                  <a:lnTo>
                    <a:pt x="983" y="269"/>
                  </a:lnTo>
                  <a:lnTo>
                    <a:pt x="983" y="268"/>
                  </a:lnTo>
                  <a:lnTo>
                    <a:pt x="983" y="267"/>
                  </a:lnTo>
                  <a:lnTo>
                    <a:pt x="984" y="267"/>
                  </a:lnTo>
                  <a:lnTo>
                    <a:pt x="984" y="266"/>
                  </a:lnTo>
                  <a:lnTo>
                    <a:pt x="985" y="266"/>
                  </a:lnTo>
                  <a:lnTo>
                    <a:pt x="985" y="267"/>
                  </a:lnTo>
                  <a:lnTo>
                    <a:pt x="986" y="267"/>
                  </a:lnTo>
                  <a:lnTo>
                    <a:pt x="986" y="268"/>
                  </a:lnTo>
                  <a:lnTo>
                    <a:pt x="987" y="268"/>
                  </a:lnTo>
                  <a:lnTo>
                    <a:pt x="986" y="268"/>
                  </a:lnTo>
                  <a:lnTo>
                    <a:pt x="987" y="268"/>
                  </a:lnTo>
                  <a:lnTo>
                    <a:pt x="988" y="268"/>
                  </a:lnTo>
                  <a:lnTo>
                    <a:pt x="988" y="267"/>
                  </a:lnTo>
                  <a:lnTo>
                    <a:pt x="989" y="267"/>
                  </a:lnTo>
                  <a:lnTo>
                    <a:pt x="989" y="266"/>
                  </a:lnTo>
                  <a:lnTo>
                    <a:pt x="990" y="266"/>
                  </a:lnTo>
                  <a:lnTo>
                    <a:pt x="989" y="266"/>
                  </a:lnTo>
                  <a:lnTo>
                    <a:pt x="989" y="265"/>
                  </a:lnTo>
                  <a:lnTo>
                    <a:pt x="989" y="264"/>
                  </a:lnTo>
                  <a:lnTo>
                    <a:pt x="989" y="263"/>
                  </a:lnTo>
                  <a:lnTo>
                    <a:pt x="989" y="264"/>
                  </a:lnTo>
                  <a:lnTo>
                    <a:pt x="988" y="264"/>
                  </a:lnTo>
                  <a:lnTo>
                    <a:pt x="988" y="263"/>
                  </a:lnTo>
                  <a:lnTo>
                    <a:pt x="988" y="262"/>
                  </a:lnTo>
                  <a:lnTo>
                    <a:pt x="989" y="262"/>
                  </a:lnTo>
                  <a:lnTo>
                    <a:pt x="990" y="262"/>
                  </a:lnTo>
                  <a:lnTo>
                    <a:pt x="991" y="262"/>
                  </a:lnTo>
                  <a:lnTo>
                    <a:pt x="991" y="261"/>
                  </a:lnTo>
                  <a:lnTo>
                    <a:pt x="992" y="261"/>
                  </a:lnTo>
                  <a:lnTo>
                    <a:pt x="993" y="261"/>
                  </a:lnTo>
                  <a:lnTo>
                    <a:pt x="992" y="261"/>
                  </a:lnTo>
                  <a:lnTo>
                    <a:pt x="993" y="261"/>
                  </a:lnTo>
                  <a:lnTo>
                    <a:pt x="994" y="261"/>
                  </a:lnTo>
                  <a:lnTo>
                    <a:pt x="995" y="261"/>
                  </a:lnTo>
                  <a:lnTo>
                    <a:pt x="995" y="262"/>
                  </a:lnTo>
                  <a:lnTo>
                    <a:pt x="996" y="262"/>
                  </a:lnTo>
                  <a:lnTo>
                    <a:pt x="995" y="262"/>
                  </a:lnTo>
                  <a:lnTo>
                    <a:pt x="995" y="263"/>
                  </a:lnTo>
                  <a:lnTo>
                    <a:pt x="996" y="263"/>
                  </a:lnTo>
                  <a:lnTo>
                    <a:pt x="997" y="263"/>
                  </a:lnTo>
                  <a:lnTo>
                    <a:pt x="998" y="263"/>
                  </a:lnTo>
                  <a:lnTo>
                    <a:pt x="998" y="264"/>
                  </a:lnTo>
                  <a:lnTo>
                    <a:pt x="999" y="264"/>
                  </a:lnTo>
                  <a:lnTo>
                    <a:pt x="999" y="265"/>
                  </a:lnTo>
                  <a:lnTo>
                    <a:pt x="1000" y="266"/>
                  </a:lnTo>
                  <a:lnTo>
                    <a:pt x="999" y="266"/>
                  </a:lnTo>
                  <a:lnTo>
                    <a:pt x="1000" y="266"/>
                  </a:lnTo>
                  <a:lnTo>
                    <a:pt x="1000" y="265"/>
                  </a:lnTo>
                  <a:lnTo>
                    <a:pt x="1000" y="264"/>
                  </a:lnTo>
                  <a:lnTo>
                    <a:pt x="1000" y="263"/>
                  </a:lnTo>
                  <a:lnTo>
                    <a:pt x="1001" y="263"/>
                  </a:lnTo>
                  <a:lnTo>
                    <a:pt x="1000" y="263"/>
                  </a:lnTo>
                  <a:lnTo>
                    <a:pt x="1001" y="263"/>
                  </a:lnTo>
                  <a:lnTo>
                    <a:pt x="1000" y="263"/>
                  </a:lnTo>
                  <a:lnTo>
                    <a:pt x="1001" y="263"/>
                  </a:lnTo>
                  <a:lnTo>
                    <a:pt x="1002" y="263"/>
                  </a:lnTo>
                  <a:lnTo>
                    <a:pt x="1001" y="262"/>
                  </a:lnTo>
                  <a:lnTo>
                    <a:pt x="1002" y="262"/>
                  </a:lnTo>
                  <a:lnTo>
                    <a:pt x="1003" y="262"/>
                  </a:lnTo>
                  <a:lnTo>
                    <a:pt x="1003" y="263"/>
                  </a:lnTo>
                  <a:lnTo>
                    <a:pt x="1003" y="262"/>
                  </a:lnTo>
                  <a:lnTo>
                    <a:pt x="1003" y="263"/>
                  </a:lnTo>
                  <a:lnTo>
                    <a:pt x="1003" y="262"/>
                  </a:lnTo>
                  <a:lnTo>
                    <a:pt x="1004" y="262"/>
                  </a:lnTo>
                  <a:lnTo>
                    <a:pt x="1004" y="261"/>
                  </a:lnTo>
                  <a:lnTo>
                    <a:pt x="1004" y="262"/>
                  </a:lnTo>
                  <a:lnTo>
                    <a:pt x="1004" y="261"/>
                  </a:lnTo>
                  <a:lnTo>
                    <a:pt x="1005" y="262"/>
                  </a:lnTo>
                  <a:lnTo>
                    <a:pt x="1006" y="262"/>
                  </a:lnTo>
                  <a:lnTo>
                    <a:pt x="1006" y="261"/>
                  </a:lnTo>
                  <a:lnTo>
                    <a:pt x="1005" y="261"/>
                  </a:lnTo>
                  <a:lnTo>
                    <a:pt x="1006" y="261"/>
                  </a:lnTo>
                  <a:lnTo>
                    <a:pt x="1006" y="260"/>
                  </a:lnTo>
                  <a:lnTo>
                    <a:pt x="1006" y="261"/>
                  </a:lnTo>
                  <a:lnTo>
                    <a:pt x="1007" y="261"/>
                  </a:lnTo>
                  <a:lnTo>
                    <a:pt x="1007" y="260"/>
                  </a:lnTo>
                  <a:lnTo>
                    <a:pt x="1007" y="259"/>
                  </a:lnTo>
                  <a:lnTo>
                    <a:pt x="1006" y="259"/>
                  </a:lnTo>
                  <a:lnTo>
                    <a:pt x="1007" y="259"/>
                  </a:lnTo>
                  <a:lnTo>
                    <a:pt x="1008" y="259"/>
                  </a:lnTo>
                  <a:lnTo>
                    <a:pt x="1009" y="259"/>
                  </a:lnTo>
                  <a:lnTo>
                    <a:pt x="1009" y="258"/>
                  </a:lnTo>
                  <a:lnTo>
                    <a:pt x="1009" y="259"/>
                  </a:lnTo>
                  <a:lnTo>
                    <a:pt x="1010" y="259"/>
                  </a:lnTo>
                  <a:lnTo>
                    <a:pt x="1011" y="259"/>
                  </a:lnTo>
                  <a:lnTo>
                    <a:pt x="1012" y="259"/>
                  </a:lnTo>
                  <a:lnTo>
                    <a:pt x="1013" y="259"/>
                  </a:lnTo>
                  <a:lnTo>
                    <a:pt x="1013" y="260"/>
                  </a:lnTo>
                  <a:lnTo>
                    <a:pt x="1012" y="260"/>
                  </a:lnTo>
                  <a:lnTo>
                    <a:pt x="1013" y="260"/>
                  </a:lnTo>
                  <a:lnTo>
                    <a:pt x="1013" y="261"/>
                  </a:lnTo>
                  <a:lnTo>
                    <a:pt x="1014" y="261"/>
                  </a:lnTo>
                  <a:lnTo>
                    <a:pt x="1015" y="261"/>
                  </a:lnTo>
                  <a:lnTo>
                    <a:pt x="1016" y="261"/>
                  </a:lnTo>
                  <a:lnTo>
                    <a:pt x="1017" y="261"/>
                  </a:lnTo>
                  <a:lnTo>
                    <a:pt x="1017" y="262"/>
                  </a:lnTo>
                  <a:lnTo>
                    <a:pt x="1018" y="262"/>
                  </a:lnTo>
                  <a:lnTo>
                    <a:pt x="1018" y="261"/>
                  </a:lnTo>
                  <a:lnTo>
                    <a:pt x="1019" y="261"/>
                  </a:lnTo>
                  <a:lnTo>
                    <a:pt x="1020" y="261"/>
                  </a:lnTo>
                  <a:lnTo>
                    <a:pt x="1020" y="262"/>
                  </a:lnTo>
                  <a:lnTo>
                    <a:pt x="1021" y="262"/>
                  </a:lnTo>
                  <a:lnTo>
                    <a:pt x="1022" y="262"/>
                  </a:lnTo>
                  <a:lnTo>
                    <a:pt x="1022" y="263"/>
                  </a:lnTo>
                  <a:lnTo>
                    <a:pt x="1023" y="263"/>
                  </a:lnTo>
                  <a:lnTo>
                    <a:pt x="1022" y="263"/>
                  </a:lnTo>
                  <a:lnTo>
                    <a:pt x="1023" y="264"/>
                  </a:lnTo>
                  <a:lnTo>
                    <a:pt x="1023" y="265"/>
                  </a:lnTo>
                  <a:lnTo>
                    <a:pt x="1023" y="266"/>
                  </a:lnTo>
                  <a:lnTo>
                    <a:pt x="1024" y="266"/>
                  </a:lnTo>
                  <a:lnTo>
                    <a:pt x="1023" y="266"/>
                  </a:lnTo>
                  <a:lnTo>
                    <a:pt x="1023" y="267"/>
                  </a:lnTo>
                  <a:lnTo>
                    <a:pt x="1023" y="266"/>
                  </a:lnTo>
                  <a:lnTo>
                    <a:pt x="1022" y="266"/>
                  </a:lnTo>
                  <a:lnTo>
                    <a:pt x="1022" y="267"/>
                  </a:lnTo>
                  <a:lnTo>
                    <a:pt x="1023" y="267"/>
                  </a:lnTo>
                  <a:lnTo>
                    <a:pt x="1023" y="268"/>
                  </a:lnTo>
                  <a:lnTo>
                    <a:pt x="1023" y="269"/>
                  </a:lnTo>
                  <a:lnTo>
                    <a:pt x="1022" y="269"/>
                  </a:lnTo>
                  <a:lnTo>
                    <a:pt x="1023" y="269"/>
                  </a:lnTo>
                  <a:lnTo>
                    <a:pt x="1023" y="270"/>
                  </a:lnTo>
                  <a:lnTo>
                    <a:pt x="1022" y="270"/>
                  </a:lnTo>
                  <a:lnTo>
                    <a:pt x="1022" y="271"/>
                  </a:lnTo>
                  <a:lnTo>
                    <a:pt x="1021" y="271"/>
                  </a:lnTo>
                  <a:lnTo>
                    <a:pt x="1022" y="271"/>
                  </a:lnTo>
                  <a:lnTo>
                    <a:pt x="1023" y="271"/>
                  </a:lnTo>
                  <a:lnTo>
                    <a:pt x="1023" y="272"/>
                  </a:lnTo>
                  <a:lnTo>
                    <a:pt x="1022" y="272"/>
                  </a:lnTo>
                  <a:lnTo>
                    <a:pt x="1023" y="273"/>
                  </a:lnTo>
                  <a:lnTo>
                    <a:pt x="1022" y="273"/>
                  </a:lnTo>
                  <a:lnTo>
                    <a:pt x="1021" y="273"/>
                  </a:lnTo>
                  <a:lnTo>
                    <a:pt x="1021" y="274"/>
                  </a:lnTo>
                  <a:lnTo>
                    <a:pt x="1021" y="275"/>
                  </a:lnTo>
                  <a:lnTo>
                    <a:pt x="1021" y="276"/>
                  </a:lnTo>
                  <a:lnTo>
                    <a:pt x="1021" y="277"/>
                  </a:lnTo>
                  <a:lnTo>
                    <a:pt x="1022" y="277"/>
                  </a:lnTo>
                  <a:lnTo>
                    <a:pt x="1023" y="277"/>
                  </a:lnTo>
                  <a:lnTo>
                    <a:pt x="1023" y="278"/>
                  </a:lnTo>
                  <a:lnTo>
                    <a:pt x="1022" y="278"/>
                  </a:lnTo>
                  <a:lnTo>
                    <a:pt x="1022" y="279"/>
                  </a:lnTo>
                  <a:lnTo>
                    <a:pt x="1023" y="279"/>
                  </a:lnTo>
                  <a:lnTo>
                    <a:pt x="1022" y="279"/>
                  </a:lnTo>
                  <a:lnTo>
                    <a:pt x="1023" y="279"/>
                  </a:lnTo>
                  <a:lnTo>
                    <a:pt x="1023" y="280"/>
                  </a:lnTo>
                  <a:lnTo>
                    <a:pt x="1024" y="280"/>
                  </a:lnTo>
                  <a:lnTo>
                    <a:pt x="1025" y="281"/>
                  </a:lnTo>
                  <a:lnTo>
                    <a:pt x="1025" y="282"/>
                  </a:lnTo>
                  <a:lnTo>
                    <a:pt x="1026" y="282"/>
                  </a:lnTo>
                  <a:lnTo>
                    <a:pt x="1025" y="282"/>
                  </a:lnTo>
                  <a:lnTo>
                    <a:pt x="1026" y="282"/>
                  </a:lnTo>
                  <a:lnTo>
                    <a:pt x="1025" y="282"/>
                  </a:lnTo>
                  <a:lnTo>
                    <a:pt x="1026" y="282"/>
                  </a:lnTo>
                  <a:lnTo>
                    <a:pt x="1026" y="283"/>
                  </a:lnTo>
                  <a:lnTo>
                    <a:pt x="1025" y="283"/>
                  </a:lnTo>
                  <a:lnTo>
                    <a:pt x="1026" y="283"/>
                  </a:lnTo>
                  <a:lnTo>
                    <a:pt x="1026" y="282"/>
                  </a:lnTo>
                  <a:lnTo>
                    <a:pt x="1026" y="283"/>
                  </a:lnTo>
                  <a:lnTo>
                    <a:pt x="1027" y="283"/>
                  </a:lnTo>
                  <a:lnTo>
                    <a:pt x="1026" y="283"/>
                  </a:lnTo>
                  <a:lnTo>
                    <a:pt x="1026" y="284"/>
                  </a:lnTo>
                  <a:lnTo>
                    <a:pt x="1025" y="284"/>
                  </a:lnTo>
                  <a:lnTo>
                    <a:pt x="1026" y="284"/>
                  </a:lnTo>
                  <a:lnTo>
                    <a:pt x="1025" y="284"/>
                  </a:lnTo>
                  <a:lnTo>
                    <a:pt x="1025" y="285"/>
                  </a:lnTo>
                  <a:lnTo>
                    <a:pt x="1025" y="286"/>
                  </a:lnTo>
                  <a:lnTo>
                    <a:pt x="1026" y="286"/>
                  </a:lnTo>
                  <a:lnTo>
                    <a:pt x="1026" y="285"/>
                  </a:lnTo>
                  <a:lnTo>
                    <a:pt x="1027" y="285"/>
                  </a:lnTo>
                  <a:lnTo>
                    <a:pt x="1027" y="286"/>
                  </a:lnTo>
                  <a:lnTo>
                    <a:pt x="1026" y="286"/>
                  </a:lnTo>
                  <a:lnTo>
                    <a:pt x="1026" y="287"/>
                  </a:lnTo>
                  <a:lnTo>
                    <a:pt x="1027" y="287"/>
                  </a:lnTo>
                  <a:lnTo>
                    <a:pt x="1026" y="287"/>
                  </a:lnTo>
                  <a:lnTo>
                    <a:pt x="1027" y="287"/>
                  </a:lnTo>
                  <a:lnTo>
                    <a:pt x="1027" y="288"/>
                  </a:lnTo>
                  <a:lnTo>
                    <a:pt x="1026" y="288"/>
                  </a:lnTo>
                  <a:lnTo>
                    <a:pt x="1027" y="288"/>
                  </a:lnTo>
                  <a:lnTo>
                    <a:pt x="1027" y="289"/>
                  </a:lnTo>
                  <a:lnTo>
                    <a:pt x="1027" y="290"/>
                  </a:lnTo>
                  <a:lnTo>
                    <a:pt x="1027" y="289"/>
                  </a:lnTo>
                  <a:lnTo>
                    <a:pt x="1028" y="289"/>
                  </a:lnTo>
                  <a:lnTo>
                    <a:pt x="1029" y="289"/>
                  </a:lnTo>
                  <a:lnTo>
                    <a:pt x="1029" y="288"/>
                  </a:lnTo>
                  <a:lnTo>
                    <a:pt x="1029" y="287"/>
                  </a:lnTo>
                  <a:lnTo>
                    <a:pt x="1030" y="287"/>
                  </a:lnTo>
                  <a:lnTo>
                    <a:pt x="1030" y="288"/>
                  </a:lnTo>
                  <a:lnTo>
                    <a:pt x="1030" y="287"/>
                  </a:lnTo>
                  <a:lnTo>
                    <a:pt x="1030" y="288"/>
                  </a:lnTo>
                  <a:lnTo>
                    <a:pt x="1031" y="288"/>
                  </a:lnTo>
                  <a:lnTo>
                    <a:pt x="1031" y="287"/>
                  </a:lnTo>
                  <a:lnTo>
                    <a:pt x="1032" y="287"/>
                  </a:lnTo>
                  <a:lnTo>
                    <a:pt x="1032" y="288"/>
                  </a:lnTo>
                  <a:lnTo>
                    <a:pt x="1033" y="288"/>
                  </a:lnTo>
                  <a:lnTo>
                    <a:pt x="1033" y="287"/>
                  </a:lnTo>
                  <a:lnTo>
                    <a:pt x="1034" y="287"/>
                  </a:lnTo>
                  <a:lnTo>
                    <a:pt x="1034" y="288"/>
                  </a:lnTo>
                  <a:lnTo>
                    <a:pt x="1035" y="288"/>
                  </a:lnTo>
                  <a:lnTo>
                    <a:pt x="1035" y="289"/>
                  </a:lnTo>
                  <a:lnTo>
                    <a:pt x="1034" y="289"/>
                  </a:lnTo>
                  <a:lnTo>
                    <a:pt x="1033" y="289"/>
                  </a:lnTo>
                  <a:lnTo>
                    <a:pt x="1033" y="290"/>
                  </a:lnTo>
                  <a:lnTo>
                    <a:pt x="1033" y="289"/>
                  </a:lnTo>
                  <a:lnTo>
                    <a:pt x="1033" y="290"/>
                  </a:lnTo>
                  <a:lnTo>
                    <a:pt x="1034" y="290"/>
                  </a:lnTo>
                  <a:lnTo>
                    <a:pt x="1034" y="291"/>
                  </a:lnTo>
                  <a:lnTo>
                    <a:pt x="1035" y="291"/>
                  </a:lnTo>
                  <a:lnTo>
                    <a:pt x="1035" y="292"/>
                  </a:lnTo>
                  <a:lnTo>
                    <a:pt x="1035" y="291"/>
                  </a:lnTo>
                  <a:lnTo>
                    <a:pt x="1035" y="292"/>
                  </a:lnTo>
                  <a:lnTo>
                    <a:pt x="1036" y="293"/>
                  </a:lnTo>
                  <a:lnTo>
                    <a:pt x="1036" y="294"/>
                  </a:lnTo>
                  <a:lnTo>
                    <a:pt x="1035" y="295"/>
                  </a:lnTo>
                  <a:lnTo>
                    <a:pt x="1036" y="295"/>
                  </a:lnTo>
                  <a:lnTo>
                    <a:pt x="1036" y="296"/>
                  </a:lnTo>
                  <a:lnTo>
                    <a:pt x="1035" y="296"/>
                  </a:lnTo>
                  <a:lnTo>
                    <a:pt x="1036" y="297"/>
                  </a:lnTo>
                  <a:lnTo>
                    <a:pt x="1036" y="296"/>
                  </a:lnTo>
                  <a:lnTo>
                    <a:pt x="1037" y="297"/>
                  </a:lnTo>
                  <a:lnTo>
                    <a:pt x="1037" y="298"/>
                  </a:lnTo>
                  <a:lnTo>
                    <a:pt x="1038" y="298"/>
                  </a:lnTo>
                  <a:lnTo>
                    <a:pt x="1038" y="299"/>
                  </a:lnTo>
                  <a:lnTo>
                    <a:pt x="1038" y="300"/>
                  </a:lnTo>
                  <a:lnTo>
                    <a:pt x="1039" y="300"/>
                  </a:lnTo>
                  <a:lnTo>
                    <a:pt x="1039" y="301"/>
                  </a:lnTo>
                  <a:lnTo>
                    <a:pt x="1040" y="301"/>
                  </a:lnTo>
                  <a:lnTo>
                    <a:pt x="1041" y="301"/>
                  </a:lnTo>
                  <a:lnTo>
                    <a:pt x="1042" y="301"/>
                  </a:lnTo>
                  <a:lnTo>
                    <a:pt x="1042" y="300"/>
                  </a:lnTo>
                  <a:lnTo>
                    <a:pt x="1042" y="299"/>
                  </a:lnTo>
                  <a:lnTo>
                    <a:pt x="1042" y="298"/>
                  </a:lnTo>
                  <a:lnTo>
                    <a:pt x="1041" y="298"/>
                  </a:lnTo>
                  <a:lnTo>
                    <a:pt x="1042" y="298"/>
                  </a:lnTo>
                  <a:lnTo>
                    <a:pt x="1041" y="297"/>
                  </a:lnTo>
                  <a:lnTo>
                    <a:pt x="1041" y="296"/>
                  </a:lnTo>
                  <a:lnTo>
                    <a:pt x="1040" y="296"/>
                  </a:lnTo>
                  <a:lnTo>
                    <a:pt x="1040" y="295"/>
                  </a:lnTo>
                  <a:lnTo>
                    <a:pt x="1041" y="295"/>
                  </a:lnTo>
                  <a:lnTo>
                    <a:pt x="1041" y="294"/>
                  </a:lnTo>
                  <a:lnTo>
                    <a:pt x="1041" y="293"/>
                  </a:lnTo>
                  <a:lnTo>
                    <a:pt x="1041" y="292"/>
                  </a:lnTo>
                  <a:lnTo>
                    <a:pt x="1041" y="293"/>
                  </a:lnTo>
                  <a:lnTo>
                    <a:pt x="1041" y="292"/>
                  </a:lnTo>
                  <a:lnTo>
                    <a:pt x="1041" y="291"/>
                  </a:lnTo>
                  <a:lnTo>
                    <a:pt x="1041" y="290"/>
                  </a:lnTo>
                  <a:lnTo>
                    <a:pt x="1040" y="290"/>
                  </a:lnTo>
                  <a:lnTo>
                    <a:pt x="1040" y="289"/>
                  </a:lnTo>
                  <a:lnTo>
                    <a:pt x="1041" y="289"/>
                  </a:lnTo>
                  <a:lnTo>
                    <a:pt x="1042" y="289"/>
                  </a:lnTo>
                  <a:lnTo>
                    <a:pt x="1042" y="290"/>
                  </a:lnTo>
                  <a:lnTo>
                    <a:pt x="1041" y="290"/>
                  </a:lnTo>
                  <a:lnTo>
                    <a:pt x="1042" y="290"/>
                  </a:lnTo>
                  <a:lnTo>
                    <a:pt x="1042" y="291"/>
                  </a:lnTo>
                  <a:lnTo>
                    <a:pt x="1042" y="290"/>
                  </a:lnTo>
                  <a:lnTo>
                    <a:pt x="1043" y="291"/>
                  </a:lnTo>
                  <a:lnTo>
                    <a:pt x="1044" y="292"/>
                  </a:lnTo>
                  <a:lnTo>
                    <a:pt x="1044" y="291"/>
                  </a:lnTo>
                  <a:lnTo>
                    <a:pt x="1044" y="292"/>
                  </a:lnTo>
                  <a:lnTo>
                    <a:pt x="1045" y="292"/>
                  </a:lnTo>
                  <a:lnTo>
                    <a:pt x="1045" y="293"/>
                  </a:lnTo>
                  <a:lnTo>
                    <a:pt x="1045" y="294"/>
                  </a:lnTo>
                  <a:lnTo>
                    <a:pt x="1046" y="294"/>
                  </a:lnTo>
                  <a:lnTo>
                    <a:pt x="1046" y="293"/>
                  </a:lnTo>
                  <a:lnTo>
                    <a:pt x="1047" y="293"/>
                  </a:lnTo>
                  <a:lnTo>
                    <a:pt x="1047" y="292"/>
                  </a:lnTo>
                  <a:lnTo>
                    <a:pt x="1047" y="291"/>
                  </a:lnTo>
                  <a:lnTo>
                    <a:pt x="1046" y="291"/>
                  </a:lnTo>
                  <a:lnTo>
                    <a:pt x="1046" y="290"/>
                  </a:lnTo>
                  <a:lnTo>
                    <a:pt x="1047" y="290"/>
                  </a:lnTo>
                  <a:lnTo>
                    <a:pt x="1048" y="290"/>
                  </a:lnTo>
                  <a:lnTo>
                    <a:pt x="1049" y="290"/>
                  </a:lnTo>
                  <a:lnTo>
                    <a:pt x="1050" y="290"/>
                  </a:lnTo>
                  <a:lnTo>
                    <a:pt x="1051" y="290"/>
                  </a:lnTo>
                  <a:lnTo>
                    <a:pt x="1052" y="290"/>
                  </a:lnTo>
                  <a:lnTo>
                    <a:pt x="1052" y="291"/>
                  </a:lnTo>
                  <a:lnTo>
                    <a:pt x="1053" y="291"/>
                  </a:lnTo>
                  <a:lnTo>
                    <a:pt x="1053" y="292"/>
                  </a:lnTo>
                  <a:lnTo>
                    <a:pt x="1053" y="293"/>
                  </a:lnTo>
                  <a:lnTo>
                    <a:pt x="1054" y="293"/>
                  </a:lnTo>
                  <a:lnTo>
                    <a:pt x="1054" y="294"/>
                  </a:lnTo>
                  <a:lnTo>
                    <a:pt x="1055" y="294"/>
                  </a:lnTo>
                  <a:lnTo>
                    <a:pt x="1054" y="294"/>
                  </a:lnTo>
                  <a:lnTo>
                    <a:pt x="1055" y="294"/>
                  </a:lnTo>
                  <a:lnTo>
                    <a:pt x="1055" y="293"/>
                  </a:lnTo>
                  <a:lnTo>
                    <a:pt x="1054" y="293"/>
                  </a:lnTo>
                  <a:lnTo>
                    <a:pt x="1054" y="292"/>
                  </a:lnTo>
                  <a:lnTo>
                    <a:pt x="1054" y="291"/>
                  </a:lnTo>
                  <a:lnTo>
                    <a:pt x="1055" y="290"/>
                  </a:lnTo>
                  <a:lnTo>
                    <a:pt x="1055" y="291"/>
                  </a:lnTo>
                  <a:lnTo>
                    <a:pt x="1056" y="291"/>
                  </a:lnTo>
                  <a:lnTo>
                    <a:pt x="1057" y="291"/>
                  </a:lnTo>
                  <a:lnTo>
                    <a:pt x="1057" y="292"/>
                  </a:lnTo>
                  <a:lnTo>
                    <a:pt x="1058" y="292"/>
                  </a:lnTo>
                  <a:lnTo>
                    <a:pt x="1058" y="291"/>
                  </a:lnTo>
                  <a:lnTo>
                    <a:pt x="1057" y="291"/>
                  </a:lnTo>
                  <a:lnTo>
                    <a:pt x="1057" y="290"/>
                  </a:lnTo>
                  <a:lnTo>
                    <a:pt x="1057" y="289"/>
                  </a:lnTo>
                  <a:lnTo>
                    <a:pt x="1056" y="289"/>
                  </a:lnTo>
                  <a:lnTo>
                    <a:pt x="1056" y="288"/>
                  </a:lnTo>
                  <a:lnTo>
                    <a:pt x="1055" y="288"/>
                  </a:lnTo>
                  <a:lnTo>
                    <a:pt x="1055" y="287"/>
                  </a:lnTo>
                  <a:lnTo>
                    <a:pt x="1056" y="287"/>
                  </a:lnTo>
                  <a:lnTo>
                    <a:pt x="1056" y="286"/>
                  </a:lnTo>
                  <a:lnTo>
                    <a:pt x="1055" y="286"/>
                  </a:lnTo>
                  <a:lnTo>
                    <a:pt x="1055" y="285"/>
                  </a:lnTo>
                  <a:lnTo>
                    <a:pt x="1056" y="285"/>
                  </a:lnTo>
                  <a:lnTo>
                    <a:pt x="1057" y="285"/>
                  </a:lnTo>
                  <a:lnTo>
                    <a:pt x="1057" y="286"/>
                  </a:lnTo>
                  <a:lnTo>
                    <a:pt x="1057" y="285"/>
                  </a:lnTo>
                  <a:lnTo>
                    <a:pt x="1057" y="286"/>
                  </a:lnTo>
                  <a:lnTo>
                    <a:pt x="1057" y="287"/>
                  </a:lnTo>
                  <a:lnTo>
                    <a:pt x="1058" y="287"/>
                  </a:lnTo>
                  <a:lnTo>
                    <a:pt x="1058" y="286"/>
                  </a:lnTo>
                  <a:lnTo>
                    <a:pt x="1058" y="287"/>
                  </a:lnTo>
                  <a:lnTo>
                    <a:pt x="1059" y="287"/>
                  </a:lnTo>
                  <a:lnTo>
                    <a:pt x="1059" y="286"/>
                  </a:lnTo>
                  <a:lnTo>
                    <a:pt x="1058" y="286"/>
                  </a:lnTo>
                  <a:lnTo>
                    <a:pt x="1058" y="285"/>
                  </a:lnTo>
                  <a:lnTo>
                    <a:pt x="1059" y="285"/>
                  </a:lnTo>
                  <a:lnTo>
                    <a:pt x="1058" y="285"/>
                  </a:lnTo>
                  <a:lnTo>
                    <a:pt x="1059" y="285"/>
                  </a:lnTo>
                  <a:lnTo>
                    <a:pt x="1058" y="285"/>
                  </a:lnTo>
                  <a:lnTo>
                    <a:pt x="1058" y="284"/>
                  </a:lnTo>
                  <a:lnTo>
                    <a:pt x="1058" y="283"/>
                  </a:lnTo>
                  <a:lnTo>
                    <a:pt x="1057" y="283"/>
                  </a:lnTo>
                  <a:lnTo>
                    <a:pt x="1057" y="282"/>
                  </a:lnTo>
                  <a:lnTo>
                    <a:pt x="1057" y="281"/>
                  </a:lnTo>
                  <a:lnTo>
                    <a:pt x="1056" y="281"/>
                  </a:lnTo>
                  <a:lnTo>
                    <a:pt x="1056" y="280"/>
                  </a:lnTo>
                  <a:lnTo>
                    <a:pt x="1056" y="281"/>
                  </a:lnTo>
                  <a:lnTo>
                    <a:pt x="1056" y="280"/>
                  </a:lnTo>
                  <a:lnTo>
                    <a:pt x="1057" y="280"/>
                  </a:lnTo>
                  <a:lnTo>
                    <a:pt x="1058" y="280"/>
                  </a:lnTo>
                  <a:lnTo>
                    <a:pt x="1058" y="281"/>
                  </a:lnTo>
                  <a:lnTo>
                    <a:pt x="1059" y="281"/>
                  </a:lnTo>
                  <a:lnTo>
                    <a:pt x="1058" y="280"/>
                  </a:lnTo>
                  <a:lnTo>
                    <a:pt x="1059" y="280"/>
                  </a:lnTo>
                  <a:lnTo>
                    <a:pt x="1060" y="280"/>
                  </a:lnTo>
                  <a:lnTo>
                    <a:pt x="1061" y="280"/>
                  </a:lnTo>
                  <a:lnTo>
                    <a:pt x="1062" y="280"/>
                  </a:lnTo>
                  <a:lnTo>
                    <a:pt x="1063" y="280"/>
                  </a:lnTo>
                  <a:lnTo>
                    <a:pt x="1064" y="280"/>
                  </a:lnTo>
                  <a:lnTo>
                    <a:pt x="1063" y="280"/>
                  </a:lnTo>
                  <a:lnTo>
                    <a:pt x="1063" y="281"/>
                  </a:lnTo>
                  <a:lnTo>
                    <a:pt x="1064" y="280"/>
                  </a:lnTo>
                  <a:lnTo>
                    <a:pt x="1065" y="280"/>
                  </a:lnTo>
                  <a:lnTo>
                    <a:pt x="1066" y="280"/>
                  </a:lnTo>
                  <a:lnTo>
                    <a:pt x="1066" y="281"/>
                  </a:lnTo>
                  <a:lnTo>
                    <a:pt x="1067" y="281"/>
                  </a:lnTo>
                  <a:lnTo>
                    <a:pt x="1066" y="281"/>
                  </a:lnTo>
                  <a:lnTo>
                    <a:pt x="1067" y="281"/>
                  </a:lnTo>
                  <a:lnTo>
                    <a:pt x="1067" y="282"/>
                  </a:lnTo>
                  <a:lnTo>
                    <a:pt x="1067" y="283"/>
                  </a:lnTo>
                  <a:lnTo>
                    <a:pt x="1068" y="283"/>
                  </a:lnTo>
                  <a:lnTo>
                    <a:pt x="1069" y="283"/>
                  </a:lnTo>
                  <a:lnTo>
                    <a:pt x="1070" y="283"/>
                  </a:lnTo>
                  <a:lnTo>
                    <a:pt x="1070" y="284"/>
                  </a:lnTo>
                  <a:lnTo>
                    <a:pt x="1070" y="285"/>
                  </a:lnTo>
                  <a:lnTo>
                    <a:pt x="1070" y="284"/>
                  </a:lnTo>
                  <a:lnTo>
                    <a:pt x="1071" y="284"/>
                  </a:lnTo>
                  <a:lnTo>
                    <a:pt x="1071" y="285"/>
                  </a:lnTo>
                  <a:lnTo>
                    <a:pt x="1072" y="285"/>
                  </a:lnTo>
                  <a:lnTo>
                    <a:pt x="1073" y="285"/>
                  </a:lnTo>
                  <a:lnTo>
                    <a:pt x="1074" y="285"/>
                  </a:lnTo>
                  <a:lnTo>
                    <a:pt x="1075" y="285"/>
                  </a:lnTo>
                  <a:lnTo>
                    <a:pt x="1076" y="286"/>
                  </a:lnTo>
                  <a:lnTo>
                    <a:pt x="1077" y="286"/>
                  </a:lnTo>
                  <a:lnTo>
                    <a:pt x="1077" y="287"/>
                  </a:lnTo>
                  <a:lnTo>
                    <a:pt x="1078" y="287"/>
                  </a:lnTo>
                  <a:lnTo>
                    <a:pt x="1078" y="288"/>
                  </a:lnTo>
                  <a:lnTo>
                    <a:pt x="1078" y="287"/>
                  </a:lnTo>
                  <a:lnTo>
                    <a:pt x="1078" y="286"/>
                  </a:lnTo>
                  <a:lnTo>
                    <a:pt x="1078" y="285"/>
                  </a:lnTo>
                  <a:lnTo>
                    <a:pt x="1079" y="285"/>
                  </a:lnTo>
                  <a:lnTo>
                    <a:pt x="1079" y="286"/>
                  </a:lnTo>
                  <a:lnTo>
                    <a:pt x="1080" y="286"/>
                  </a:lnTo>
                  <a:lnTo>
                    <a:pt x="1081" y="286"/>
                  </a:lnTo>
                  <a:lnTo>
                    <a:pt x="1081" y="287"/>
                  </a:lnTo>
                  <a:lnTo>
                    <a:pt x="1081" y="288"/>
                  </a:lnTo>
                  <a:lnTo>
                    <a:pt x="1081" y="287"/>
                  </a:lnTo>
                  <a:lnTo>
                    <a:pt x="1082" y="287"/>
                  </a:lnTo>
                  <a:lnTo>
                    <a:pt x="1082" y="288"/>
                  </a:lnTo>
                  <a:lnTo>
                    <a:pt x="1082" y="287"/>
                  </a:lnTo>
                  <a:lnTo>
                    <a:pt x="1082" y="286"/>
                  </a:lnTo>
                  <a:lnTo>
                    <a:pt x="1083" y="286"/>
                  </a:lnTo>
                  <a:lnTo>
                    <a:pt x="1083" y="287"/>
                  </a:lnTo>
                  <a:lnTo>
                    <a:pt x="1082" y="287"/>
                  </a:lnTo>
                  <a:lnTo>
                    <a:pt x="1083" y="287"/>
                  </a:lnTo>
                  <a:lnTo>
                    <a:pt x="1084" y="287"/>
                  </a:lnTo>
                  <a:lnTo>
                    <a:pt x="1084" y="288"/>
                  </a:lnTo>
                  <a:lnTo>
                    <a:pt x="1085" y="288"/>
                  </a:lnTo>
                  <a:lnTo>
                    <a:pt x="1085" y="289"/>
                  </a:lnTo>
                  <a:lnTo>
                    <a:pt x="1084" y="289"/>
                  </a:lnTo>
                  <a:lnTo>
                    <a:pt x="1085" y="289"/>
                  </a:lnTo>
                  <a:lnTo>
                    <a:pt x="1084" y="289"/>
                  </a:lnTo>
                  <a:lnTo>
                    <a:pt x="1084" y="290"/>
                  </a:lnTo>
                  <a:lnTo>
                    <a:pt x="1083" y="289"/>
                  </a:lnTo>
                  <a:lnTo>
                    <a:pt x="1083" y="290"/>
                  </a:lnTo>
                  <a:lnTo>
                    <a:pt x="1082" y="290"/>
                  </a:lnTo>
                  <a:lnTo>
                    <a:pt x="1081" y="290"/>
                  </a:lnTo>
                  <a:lnTo>
                    <a:pt x="1081" y="291"/>
                  </a:lnTo>
                  <a:lnTo>
                    <a:pt x="1082" y="291"/>
                  </a:lnTo>
                  <a:lnTo>
                    <a:pt x="1083" y="291"/>
                  </a:lnTo>
                  <a:lnTo>
                    <a:pt x="1084" y="291"/>
                  </a:lnTo>
                  <a:lnTo>
                    <a:pt x="1084" y="292"/>
                  </a:lnTo>
                  <a:lnTo>
                    <a:pt x="1084" y="293"/>
                  </a:lnTo>
                  <a:lnTo>
                    <a:pt x="1084" y="294"/>
                  </a:lnTo>
                  <a:lnTo>
                    <a:pt x="1083" y="294"/>
                  </a:lnTo>
                  <a:lnTo>
                    <a:pt x="1083" y="295"/>
                  </a:lnTo>
                  <a:lnTo>
                    <a:pt x="1083" y="294"/>
                  </a:lnTo>
                  <a:lnTo>
                    <a:pt x="1082" y="294"/>
                  </a:lnTo>
                  <a:lnTo>
                    <a:pt x="1081" y="294"/>
                  </a:lnTo>
                  <a:lnTo>
                    <a:pt x="1082" y="295"/>
                  </a:lnTo>
                  <a:lnTo>
                    <a:pt x="1081" y="295"/>
                  </a:lnTo>
                  <a:lnTo>
                    <a:pt x="1080" y="295"/>
                  </a:lnTo>
                  <a:lnTo>
                    <a:pt x="1081" y="295"/>
                  </a:lnTo>
                  <a:lnTo>
                    <a:pt x="1082" y="296"/>
                  </a:lnTo>
                  <a:lnTo>
                    <a:pt x="1083" y="296"/>
                  </a:lnTo>
                  <a:lnTo>
                    <a:pt x="1084" y="296"/>
                  </a:lnTo>
                  <a:lnTo>
                    <a:pt x="1085" y="296"/>
                  </a:lnTo>
                  <a:lnTo>
                    <a:pt x="1085" y="297"/>
                  </a:lnTo>
                  <a:lnTo>
                    <a:pt x="1085" y="296"/>
                  </a:lnTo>
                  <a:lnTo>
                    <a:pt x="1086" y="296"/>
                  </a:lnTo>
                  <a:lnTo>
                    <a:pt x="1087" y="296"/>
                  </a:lnTo>
                  <a:lnTo>
                    <a:pt x="1086" y="296"/>
                  </a:lnTo>
                  <a:lnTo>
                    <a:pt x="1086" y="295"/>
                  </a:lnTo>
                  <a:lnTo>
                    <a:pt x="1087" y="295"/>
                  </a:lnTo>
                  <a:lnTo>
                    <a:pt x="1088" y="295"/>
                  </a:lnTo>
                  <a:lnTo>
                    <a:pt x="1088" y="296"/>
                  </a:lnTo>
                  <a:lnTo>
                    <a:pt x="1089" y="296"/>
                  </a:lnTo>
                  <a:lnTo>
                    <a:pt x="1090" y="296"/>
                  </a:lnTo>
                  <a:lnTo>
                    <a:pt x="1089" y="296"/>
                  </a:lnTo>
                  <a:lnTo>
                    <a:pt x="1090" y="296"/>
                  </a:lnTo>
                  <a:lnTo>
                    <a:pt x="1089" y="296"/>
                  </a:lnTo>
                  <a:lnTo>
                    <a:pt x="1089" y="297"/>
                  </a:lnTo>
                  <a:lnTo>
                    <a:pt x="1089" y="296"/>
                  </a:lnTo>
                  <a:lnTo>
                    <a:pt x="1089" y="297"/>
                  </a:lnTo>
                  <a:lnTo>
                    <a:pt x="1090" y="297"/>
                  </a:lnTo>
                  <a:lnTo>
                    <a:pt x="1091" y="297"/>
                  </a:lnTo>
                  <a:lnTo>
                    <a:pt x="1092" y="297"/>
                  </a:lnTo>
                  <a:lnTo>
                    <a:pt x="1092" y="298"/>
                  </a:lnTo>
                  <a:lnTo>
                    <a:pt x="1093" y="298"/>
                  </a:lnTo>
                  <a:lnTo>
                    <a:pt x="1093" y="299"/>
                  </a:lnTo>
                  <a:lnTo>
                    <a:pt x="1093" y="300"/>
                  </a:lnTo>
                  <a:lnTo>
                    <a:pt x="1094" y="300"/>
                  </a:lnTo>
                  <a:lnTo>
                    <a:pt x="1094" y="301"/>
                  </a:lnTo>
                  <a:lnTo>
                    <a:pt x="1094" y="302"/>
                  </a:lnTo>
                  <a:lnTo>
                    <a:pt x="1093" y="302"/>
                  </a:lnTo>
                  <a:lnTo>
                    <a:pt x="1094" y="302"/>
                  </a:lnTo>
                  <a:lnTo>
                    <a:pt x="1094" y="303"/>
                  </a:lnTo>
                  <a:lnTo>
                    <a:pt x="1094" y="304"/>
                  </a:lnTo>
                  <a:lnTo>
                    <a:pt x="1094" y="305"/>
                  </a:lnTo>
                  <a:lnTo>
                    <a:pt x="1094" y="306"/>
                  </a:lnTo>
                  <a:lnTo>
                    <a:pt x="1095" y="306"/>
                  </a:lnTo>
                  <a:lnTo>
                    <a:pt x="1094" y="307"/>
                  </a:lnTo>
                  <a:lnTo>
                    <a:pt x="1094" y="308"/>
                  </a:lnTo>
                  <a:lnTo>
                    <a:pt x="1093" y="308"/>
                  </a:lnTo>
                  <a:lnTo>
                    <a:pt x="1093" y="309"/>
                  </a:lnTo>
                  <a:lnTo>
                    <a:pt x="1094" y="309"/>
                  </a:lnTo>
                  <a:lnTo>
                    <a:pt x="1094" y="308"/>
                  </a:lnTo>
                  <a:lnTo>
                    <a:pt x="1095" y="308"/>
                  </a:lnTo>
                  <a:lnTo>
                    <a:pt x="1094" y="308"/>
                  </a:lnTo>
                  <a:lnTo>
                    <a:pt x="1095" y="308"/>
                  </a:lnTo>
                  <a:lnTo>
                    <a:pt x="1096" y="308"/>
                  </a:lnTo>
                  <a:lnTo>
                    <a:pt x="1096" y="307"/>
                  </a:lnTo>
                  <a:lnTo>
                    <a:pt x="1096" y="306"/>
                  </a:lnTo>
                  <a:lnTo>
                    <a:pt x="1096" y="305"/>
                  </a:lnTo>
                  <a:lnTo>
                    <a:pt x="1097" y="305"/>
                  </a:lnTo>
                  <a:lnTo>
                    <a:pt x="1097" y="306"/>
                  </a:lnTo>
                  <a:lnTo>
                    <a:pt x="1098" y="306"/>
                  </a:lnTo>
                  <a:lnTo>
                    <a:pt x="1098" y="305"/>
                  </a:lnTo>
                  <a:lnTo>
                    <a:pt x="1097" y="305"/>
                  </a:lnTo>
                  <a:lnTo>
                    <a:pt x="1098" y="305"/>
                  </a:lnTo>
                  <a:lnTo>
                    <a:pt x="1097" y="305"/>
                  </a:lnTo>
                  <a:lnTo>
                    <a:pt x="1098" y="305"/>
                  </a:lnTo>
                  <a:lnTo>
                    <a:pt x="1098" y="304"/>
                  </a:lnTo>
                  <a:lnTo>
                    <a:pt x="1097" y="304"/>
                  </a:lnTo>
                  <a:lnTo>
                    <a:pt x="1097" y="303"/>
                  </a:lnTo>
                  <a:lnTo>
                    <a:pt x="1098" y="303"/>
                  </a:lnTo>
                  <a:lnTo>
                    <a:pt x="1098" y="302"/>
                  </a:lnTo>
                  <a:lnTo>
                    <a:pt x="1097" y="302"/>
                  </a:lnTo>
                  <a:lnTo>
                    <a:pt x="1098" y="302"/>
                  </a:lnTo>
                  <a:lnTo>
                    <a:pt x="1099" y="302"/>
                  </a:lnTo>
                  <a:lnTo>
                    <a:pt x="1099" y="303"/>
                  </a:lnTo>
                  <a:lnTo>
                    <a:pt x="1100" y="302"/>
                  </a:lnTo>
                  <a:lnTo>
                    <a:pt x="1100" y="303"/>
                  </a:lnTo>
                  <a:lnTo>
                    <a:pt x="1100" y="304"/>
                  </a:lnTo>
                  <a:lnTo>
                    <a:pt x="1100" y="305"/>
                  </a:lnTo>
                  <a:lnTo>
                    <a:pt x="1101" y="305"/>
                  </a:lnTo>
                  <a:lnTo>
                    <a:pt x="1101" y="304"/>
                  </a:lnTo>
                  <a:lnTo>
                    <a:pt x="1101" y="305"/>
                  </a:lnTo>
                  <a:lnTo>
                    <a:pt x="1102" y="306"/>
                  </a:lnTo>
                  <a:lnTo>
                    <a:pt x="1102" y="307"/>
                  </a:lnTo>
                  <a:lnTo>
                    <a:pt x="1103" y="307"/>
                  </a:lnTo>
                  <a:lnTo>
                    <a:pt x="1103" y="306"/>
                  </a:lnTo>
                  <a:lnTo>
                    <a:pt x="1102" y="306"/>
                  </a:lnTo>
                  <a:lnTo>
                    <a:pt x="1102" y="305"/>
                  </a:lnTo>
                  <a:lnTo>
                    <a:pt x="1102" y="304"/>
                  </a:lnTo>
                  <a:lnTo>
                    <a:pt x="1101" y="304"/>
                  </a:lnTo>
                  <a:lnTo>
                    <a:pt x="1101" y="303"/>
                  </a:lnTo>
                  <a:lnTo>
                    <a:pt x="1102" y="303"/>
                  </a:lnTo>
                  <a:lnTo>
                    <a:pt x="1101" y="303"/>
                  </a:lnTo>
                  <a:lnTo>
                    <a:pt x="1101" y="302"/>
                  </a:lnTo>
                  <a:lnTo>
                    <a:pt x="1102" y="302"/>
                  </a:lnTo>
                  <a:lnTo>
                    <a:pt x="1101" y="302"/>
                  </a:lnTo>
                  <a:lnTo>
                    <a:pt x="1101" y="301"/>
                  </a:lnTo>
                  <a:lnTo>
                    <a:pt x="1102" y="302"/>
                  </a:lnTo>
                  <a:lnTo>
                    <a:pt x="1103" y="302"/>
                  </a:lnTo>
                  <a:lnTo>
                    <a:pt x="1103" y="303"/>
                  </a:lnTo>
                  <a:lnTo>
                    <a:pt x="1103" y="302"/>
                  </a:lnTo>
                  <a:lnTo>
                    <a:pt x="1104" y="302"/>
                  </a:lnTo>
                  <a:lnTo>
                    <a:pt x="1104" y="301"/>
                  </a:lnTo>
                  <a:lnTo>
                    <a:pt x="1105" y="301"/>
                  </a:lnTo>
                  <a:lnTo>
                    <a:pt x="1105" y="302"/>
                  </a:lnTo>
                  <a:lnTo>
                    <a:pt x="1106" y="302"/>
                  </a:lnTo>
                  <a:lnTo>
                    <a:pt x="1106" y="303"/>
                  </a:lnTo>
                  <a:lnTo>
                    <a:pt x="1107" y="303"/>
                  </a:lnTo>
                  <a:lnTo>
                    <a:pt x="1107" y="302"/>
                  </a:lnTo>
                  <a:lnTo>
                    <a:pt x="1107" y="303"/>
                  </a:lnTo>
                  <a:lnTo>
                    <a:pt x="1108" y="303"/>
                  </a:lnTo>
                  <a:lnTo>
                    <a:pt x="1109" y="303"/>
                  </a:lnTo>
                  <a:lnTo>
                    <a:pt x="1109" y="304"/>
                  </a:lnTo>
                  <a:lnTo>
                    <a:pt x="1109" y="305"/>
                  </a:lnTo>
                  <a:lnTo>
                    <a:pt x="1109" y="304"/>
                  </a:lnTo>
                  <a:lnTo>
                    <a:pt x="1109" y="305"/>
                  </a:lnTo>
                  <a:lnTo>
                    <a:pt x="1109" y="304"/>
                  </a:lnTo>
                  <a:lnTo>
                    <a:pt x="1109" y="305"/>
                  </a:lnTo>
                  <a:lnTo>
                    <a:pt x="1110" y="305"/>
                  </a:lnTo>
                  <a:lnTo>
                    <a:pt x="1110" y="304"/>
                  </a:lnTo>
                  <a:lnTo>
                    <a:pt x="1110" y="305"/>
                  </a:lnTo>
                  <a:lnTo>
                    <a:pt x="1109" y="305"/>
                  </a:lnTo>
                  <a:lnTo>
                    <a:pt x="1110" y="305"/>
                  </a:lnTo>
                  <a:lnTo>
                    <a:pt x="1110" y="306"/>
                  </a:lnTo>
                  <a:lnTo>
                    <a:pt x="1111" y="306"/>
                  </a:lnTo>
                  <a:lnTo>
                    <a:pt x="1112" y="306"/>
                  </a:lnTo>
                  <a:lnTo>
                    <a:pt x="1112" y="307"/>
                  </a:lnTo>
                  <a:lnTo>
                    <a:pt x="1113" y="307"/>
                  </a:lnTo>
                  <a:lnTo>
                    <a:pt x="1113" y="308"/>
                  </a:lnTo>
                  <a:lnTo>
                    <a:pt x="1113" y="307"/>
                  </a:lnTo>
                  <a:lnTo>
                    <a:pt x="1114" y="307"/>
                  </a:lnTo>
                  <a:lnTo>
                    <a:pt x="1114" y="308"/>
                  </a:lnTo>
                  <a:lnTo>
                    <a:pt x="1115" y="308"/>
                  </a:lnTo>
                  <a:lnTo>
                    <a:pt x="1114" y="308"/>
                  </a:lnTo>
                  <a:lnTo>
                    <a:pt x="1114" y="309"/>
                  </a:lnTo>
                  <a:lnTo>
                    <a:pt x="1115" y="309"/>
                  </a:lnTo>
                  <a:lnTo>
                    <a:pt x="1115" y="308"/>
                  </a:lnTo>
                  <a:lnTo>
                    <a:pt x="1116" y="308"/>
                  </a:lnTo>
                  <a:lnTo>
                    <a:pt x="1116" y="307"/>
                  </a:lnTo>
                  <a:lnTo>
                    <a:pt x="1117" y="307"/>
                  </a:lnTo>
                  <a:lnTo>
                    <a:pt x="1117" y="308"/>
                  </a:lnTo>
                  <a:lnTo>
                    <a:pt x="1117" y="307"/>
                  </a:lnTo>
                  <a:lnTo>
                    <a:pt x="1117" y="308"/>
                  </a:lnTo>
                  <a:lnTo>
                    <a:pt x="1118" y="307"/>
                  </a:lnTo>
                  <a:lnTo>
                    <a:pt x="1118" y="308"/>
                  </a:lnTo>
                  <a:lnTo>
                    <a:pt x="1119" y="308"/>
                  </a:lnTo>
                  <a:lnTo>
                    <a:pt x="1120" y="308"/>
                  </a:lnTo>
                  <a:lnTo>
                    <a:pt x="1120" y="309"/>
                  </a:lnTo>
                  <a:lnTo>
                    <a:pt x="1121" y="309"/>
                  </a:lnTo>
                  <a:lnTo>
                    <a:pt x="1122" y="309"/>
                  </a:lnTo>
                  <a:lnTo>
                    <a:pt x="1121" y="309"/>
                  </a:lnTo>
                  <a:lnTo>
                    <a:pt x="1122" y="309"/>
                  </a:lnTo>
                  <a:lnTo>
                    <a:pt x="1121" y="308"/>
                  </a:lnTo>
                  <a:lnTo>
                    <a:pt x="1120" y="308"/>
                  </a:lnTo>
                  <a:lnTo>
                    <a:pt x="1121" y="308"/>
                  </a:lnTo>
                  <a:lnTo>
                    <a:pt x="1120" y="308"/>
                  </a:lnTo>
                  <a:lnTo>
                    <a:pt x="1120" y="307"/>
                  </a:lnTo>
                  <a:lnTo>
                    <a:pt x="1121" y="307"/>
                  </a:lnTo>
                  <a:lnTo>
                    <a:pt x="1122" y="307"/>
                  </a:lnTo>
                  <a:lnTo>
                    <a:pt x="1123" y="307"/>
                  </a:lnTo>
                  <a:lnTo>
                    <a:pt x="1124" y="307"/>
                  </a:lnTo>
                  <a:lnTo>
                    <a:pt x="1125" y="307"/>
                  </a:lnTo>
                  <a:lnTo>
                    <a:pt x="1124" y="308"/>
                  </a:lnTo>
                  <a:lnTo>
                    <a:pt x="1125" y="308"/>
                  </a:lnTo>
                  <a:lnTo>
                    <a:pt x="1124" y="308"/>
                  </a:lnTo>
                  <a:lnTo>
                    <a:pt x="1125" y="308"/>
                  </a:lnTo>
                  <a:lnTo>
                    <a:pt x="1125" y="309"/>
                  </a:lnTo>
                  <a:lnTo>
                    <a:pt x="1125" y="310"/>
                  </a:lnTo>
                  <a:lnTo>
                    <a:pt x="1124" y="310"/>
                  </a:lnTo>
                  <a:lnTo>
                    <a:pt x="1124" y="309"/>
                  </a:lnTo>
                  <a:lnTo>
                    <a:pt x="1124" y="310"/>
                  </a:lnTo>
                  <a:lnTo>
                    <a:pt x="1124" y="311"/>
                  </a:lnTo>
                  <a:lnTo>
                    <a:pt x="1125" y="311"/>
                  </a:lnTo>
                  <a:lnTo>
                    <a:pt x="1125" y="312"/>
                  </a:lnTo>
                  <a:lnTo>
                    <a:pt x="1125" y="313"/>
                  </a:lnTo>
                  <a:lnTo>
                    <a:pt x="1124" y="313"/>
                  </a:lnTo>
                  <a:lnTo>
                    <a:pt x="1125" y="313"/>
                  </a:lnTo>
                  <a:lnTo>
                    <a:pt x="1126" y="313"/>
                  </a:lnTo>
                  <a:lnTo>
                    <a:pt x="1126" y="314"/>
                  </a:lnTo>
                  <a:lnTo>
                    <a:pt x="1126" y="313"/>
                  </a:lnTo>
                  <a:lnTo>
                    <a:pt x="1126" y="314"/>
                  </a:lnTo>
                  <a:lnTo>
                    <a:pt x="1125" y="314"/>
                  </a:lnTo>
                  <a:lnTo>
                    <a:pt x="1124" y="314"/>
                  </a:lnTo>
                  <a:lnTo>
                    <a:pt x="1124" y="313"/>
                  </a:lnTo>
                  <a:lnTo>
                    <a:pt x="1124" y="314"/>
                  </a:lnTo>
                  <a:lnTo>
                    <a:pt x="1124" y="315"/>
                  </a:lnTo>
                  <a:lnTo>
                    <a:pt x="1124" y="314"/>
                  </a:lnTo>
                  <a:lnTo>
                    <a:pt x="1124" y="315"/>
                  </a:lnTo>
                  <a:lnTo>
                    <a:pt x="1124" y="316"/>
                  </a:lnTo>
                  <a:lnTo>
                    <a:pt x="1125" y="316"/>
                  </a:lnTo>
                  <a:lnTo>
                    <a:pt x="1125" y="317"/>
                  </a:lnTo>
                  <a:lnTo>
                    <a:pt x="1126" y="317"/>
                  </a:lnTo>
                  <a:lnTo>
                    <a:pt x="1126" y="318"/>
                  </a:lnTo>
                  <a:lnTo>
                    <a:pt x="1127" y="318"/>
                  </a:lnTo>
                  <a:lnTo>
                    <a:pt x="1126" y="318"/>
                  </a:lnTo>
                  <a:lnTo>
                    <a:pt x="1127" y="318"/>
                  </a:lnTo>
                  <a:lnTo>
                    <a:pt x="1126" y="318"/>
                  </a:lnTo>
                  <a:lnTo>
                    <a:pt x="1127" y="318"/>
                  </a:lnTo>
                  <a:lnTo>
                    <a:pt x="1127" y="317"/>
                  </a:lnTo>
                  <a:lnTo>
                    <a:pt x="1126" y="317"/>
                  </a:lnTo>
                  <a:lnTo>
                    <a:pt x="1127" y="317"/>
                  </a:lnTo>
                  <a:lnTo>
                    <a:pt x="1126" y="317"/>
                  </a:lnTo>
                  <a:lnTo>
                    <a:pt x="1127" y="317"/>
                  </a:lnTo>
                  <a:lnTo>
                    <a:pt x="1127" y="318"/>
                  </a:lnTo>
                  <a:lnTo>
                    <a:pt x="1128" y="318"/>
                  </a:lnTo>
                  <a:lnTo>
                    <a:pt x="1128" y="319"/>
                  </a:lnTo>
                  <a:lnTo>
                    <a:pt x="1129" y="319"/>
                  </a:lnTo>
                  <a:lnTo>
                    <a:pt x="1129" y="320"/>
                  </a:lnTo>
                  <a:lnTo>
                    <a:pt x="1129" y="319"/>
                  </a:lnTo>
                  <a:lnTo>
                    <a:pt x="1129" y="320"/>
                  </a:lnTo>
                  <a:lnTo>
                    <a:pt x="1130" y="319"/>
                  </a:lnTo>
                  <a:lnTo>
                    <a:pt x="1130" y="320"/>
                  </a:lnTo>
                  <a:lnTo>
                    <a:pt x="1130" y="319"/>
                  </a:lnTo>
                  <a:lnTo>
                    <a:pt x="1129" y="318"/>
                  </a:lnTo>
                  <a:lnTo>
                    <a:pt x="1130" y="318"/>
                  </a:lnTo>
                  <a:lnTo>
                    <a:pt x="1130" y="317"/>
                  </a:lnTo>
                  <a:lnTo>
                    <a:pt x="1130" y="316"/>
                  </a:lnTo>
                  <a:lnTo>
                    <a:pt x="1130" y="315"/>
                  </a:lnTo>
                  <a:lnTo>
                    <a:pt x="1129" y="315"/>
                  </a:lnTo>
                  <a:lnTo>
                    <a:pt x="1129" y="314"/>
                  </a:lnTo>
                  <a:lnTo>
                    <a:pt x="1129" y="313"/>
                  </a:lnTo>
                  <a:lnTo>
                    <a:pt x="1128" y="313"/>
                  </a:lnTo>
                  <a:lnTo>
                    <a:pt x="1128" y="312"/>
                  </a:lnTo>
                  <a:lnTo>
                    <a:pt x="1129" y="312"/>
                  </a:lnTo>
                  <a:lnTo>
                    <a:pt x="1130" y="312"/>
                  </a:lnTo>
                  <a:lnTo>
                    <a:pt x="1130" y="311"/>
                  </a:lnTo>
                  <a:lnTo>
                    <a:pt x="1129" y="311"/>
                  </a:lnTo>
                  <a:lnTo>
                    <a:pt x="1130" y="311"/>
                  </a:lnTo>
                  <a:lnTo>
                    <a:pt x="1129" y="311"/>
                  </a:lnTo>
                  <a:lnTo>
                    <a:pt x="1129" y="310"/>
                  </a:lnTo>
                  <a:lnTo>
                    <a:pt x="1130" y="310"/>
                  </a:lnTo>
                  <a:lnTo>
                    <a:pt x="1130" y="311"/>
                  </a:lnTo>
                  <a:lnTo>
                    <a:pt x="1130" y="310"/>
                  </a:lnTo>
                  <a:lnTo>
                    <a:pt x="1131" y="310"/>
                  </a:lnTo>
                  <a:lnTo>
                    <a:pt x="1131" y="311"/>
                  </a:lnTo>
                  <a:lnTo>
                    <a:pt x="1132" y="311"/>
                  </a:lnTo>
                  <a:lnTo>
                    <a:pt x="1133" y="311"/>
                  </a:lnTo>
                  <a:lnTo>
                    <a:pt x="1134" y="311"/>
                  </a:lnTo>
                  <a:lnTo>
                    <a:pt x="1134" y="312"/>
                  </a:lnTo>
                  <a:lnTo>
                    <a:pt x="1133" y="312"/>
                  </a:lnTo>
                  <a:lnTo>
                    <a:pt x="1134" y="312"/>
                  </a:lnTo>
                  <a:lnTo>
                    <a:pt x="1134" y="313"/>
                  </a:lnTo>
                  <a:lnTo>
                    <a:pt x="1134" y="312"/>
                  </a:lnTo>
                  <a:lnTo>
                    <a:pt x="1135" y="313"/>
                  </a:lnTo>
                  <a:lnTo>
                    <a:pt x="1135" y="314"/>
                  </a:lnTo>
                  <a:lnTo>
                    <a:pt x="1136" y="314"/>
                  </a:lnTo>
                  <a:lnTo>
                    <a:pt x="1136" y="315"/>
                  </a:lnTo>
                  <a:lnTo>
                    <a:pt x="1135" y="315"/>
                  </a:lnTo>
                  <a:lnTo>
                    <a:pt x="1136" y="315"/>
                  </a:lnTo>
                  <a:lnTo>
                    <a:pt x="1136" y="314"/>
                  </a:lnTo>
                  <a:lnTo>
                    <a:pt x="1137" y="314"/>
                  </a:lnTo>
                  <a:lnTo>
                    <a:pt x="1136" y="314"/>
                  </a:lnTo>
                  <a:lnTo>
                    <a:pt x="1136" y="313"/>
                  </a:lnTo>
                  <a:lnTo>
                    <a:pt x="1137" y="313"/>
                  </a:lnTo>
                  <a:lnTo>
                    <a:pt x="1138" y="313"/>
                  </a:lnTo>
                  <a:lnTo>
                    <a:pt x="1138" y="314"/>
                  </a:lnTo>
                  <a:lnTo>
                    <a:pt x="1137" y="314"/>
                  </a:lnTo>
                  <a:lnTo>
                    <a:pt x="1138" y="314"/>
                  </a:lnTo>
                  <a:lnTo>
                    <a:pt x="1138" y="315"/>
                  </a:lnTo>
                  <a:lnTo>
                    <a:pt x="1139" y="315"/>
                  </a:lnTo>
                  <a:lnTo>
                    <a:pt x="1138" y="315"/>
                  </a:lnTo>
                  <a:lnTo>
                    <a:pt x="1139" y="315"/>
                  </a:lnTo>
                  <a:lnTo>
                    <a:pt x="1140" y="315"/>
                  </a:lnTo>
                  <a:lnTo>
                    <a:pt x="1140" y="316"/>
                  </a:lnTo>
                  <a:lnTo>
                    <a:pt x="1141" y="316"/>
                  </a:lnTo>
                  <a:lnTo>
                    <a:pt x="1142" y="316"/>
                  </a:lnTo>
                  <a:lnTo>
                    <a:pt x="1142" y="317"/>
                  </a:lnTo>
                  <a:lnTo>
                    <a:pt x="1143" y="317"/>
                  </a:lnTo>
                  <a:lnTo>
                    <a:pt x="1143" y="318"/>
                  </a:lnTo>
                  <a:lnTo>
                    <a:pt x="1142" y="318"/>
                  </a:lnTo>
                  <a:lnTo>
                    <a:pt x="1141" y="318"/>
                  </a:lnTo>
                  <a:lnTo>
                    <a:pt x="1141" y="319"/>
                  </a:lnTo>
                  <a:lnTo>
                    <a:pt x="1142" y="319"/>
                  </a:lnTo>
                  <a:lnTo>
                    <a:pt x="1143" y="319"/>
                  </a:lnTo>
                  <a:lnTo>
                    <a:pt x="1143" y="320"/>
                  </a:lnTo>
                  <a:lnTo>
                    <a:pt x="1144" y="320"/>
                  </a:lnTo>
                  <a:lnTo>
                    <a:pt x="1144" y="321"/>
                  </a:lnTo>
                  <a:lnTo>
                    <a:pt x="1144" y="320"/>
                  </a:lnTo>
                  <a:lnTo>
                    <a:pt x="1145" y="320"/>
                  </a:lnTo>
                  <a:lnTo>
                    <a:pt x="1145" y="321"/>
                  </a:lnTo>
                  <a:lnTo>
                    <a:pt x="1145" y="320"/>
                  </a:lnTo>
                  <a:lnTo>
                    <a:pt x="1146" y="320"/>
                  </a:lnTo>
                  <a:lnTo>
                    <a:pt x="1146" y="321"/>
                  </a:lnTo>
                  <a:lnTo>
                    <a:pt x="1146" y="322"/>
                  </a:lnTo>
                  <a:lnTo>
                    <a:pt x="1145" y="322"/>
                  </a:lnTo>
                  <a:lnTo>
                    <a:pt x="1145" y="323"/>
                  </a:lnTo>
                  <a:lnTo>
                    <a:pt x="1145" y="322"/>
                  </a:lnTo>
                  <a:lnTo>
                    <a:pt x="1145" y="323"/>
                  </a:lnTo>
                  <a:lnTo>
                    <a:pt x="1145" y="324"/>
                  </a:lnTo>
                  <a:lnTo>
                    <a:pt x="1144" y="325"/>
                  </a:lnTo>
                  <a:lnTo>
                    <a:pt x="1143" y="325"/>
                  </a:lnTo>
                  <a:lnTo>
                    <a:pt x="1144" y="325"/>
                  </a:lnTo>
                  <a:lnTo>
                    <a:pt x="1144" y="326"/>
                  </a:lnTo>
                  <a:lnTo>
                    <a:pt x="1144" y="327"/>
                  </a:lnTo>
                  <a:lnTo>
                    <a:pt x="1143" y="327"/>
                  </a:lnTo>
                  <a:lnTo>
                    <a:pt x="1142" y="327"/>
                  </a:lnTo>
                  <a:lnTo>
                    <a:pt x="1141" y="327"/>
                  </a:lnTo>
                  <a:lnTo>
                    <a:pt x="1141" y="326"/>
                  </a:lnTo>
                  <a:lnTo>
                    <a:pt x="1140" y="326"/>
                  </a:lnTo>
                  <a:lnTo>
                    <a:pt x="1139" y="326"/>
                  </a:lnTo>
                  <a:lnTo>
                    <a:pt x="1140" y="327"/>
                  </a:lnTo>
                  <a:lnTo>
                    <a:pt x="1139" y="327"/>
                  </a:lnTo>
                  <a:lnTo>
                    <a:pt x="1138" y="327"/>
                  </a:lnTo>
                  <a:lnTo>
                    <a:pt x="1138" y="326"/>
                  </a:lnTo>
                  <a:lnTo>
                    <a:pt x="1138" y="325"/>
                  </a:lnTo>
                  <a:lnTo>
                    <a:pt x="1138" y="326"/>
                  </a:lnTo>
                  <a:lnTo>
                    <a:pt x="1137" y="326"/>
                  </a:lnTo>
                  <a:lnTo>
                    <a:pt x="1137" y="325"/>
                  </a:lnTo>
                  <a:lnTo>
                    <a:pt x="1136" y="325"/>
                  </a:lnTo>
                  <a:lnTo>
                    <a:pt x="1136" y="326"/>
                  </a:lnTo>
                  <a:lnTo>
                    <a:pt x="1137" y="326"/>
                  </a:lnTo>
                  <a:lnTo>
                    <a:pt x="1137" y="327"/>
                  </a:lnTo>
                  <a:lnTo>
                    <a:pt x="1138" y="327"/>
                  </a:lnTo>
                  <a:lnTo>
                    <a:pt x="1138" y="328"/>
                  </a:lnTo>
                  <a:lnTo>
                    <a:pt x="1138" y="329"/>
                  </a:lnTo>
                  <a:lnTo>
                    <a:pt x="1139" y="329"/>
                  </a:lnTo>
                  <a:lnTo>
                    <a:pt x="1140" y="329"/>
                  </a:lnTo>
                  <a:lnTo>
                    <a:pt x="1140" y="330"/>
                  </a:lnTo>
                  <a:lnTo>
                    <a:pt x="1141" y="330"/>
                  </a:lnTo>
                  <a:lnTo>
                    <a:pt x="1140" y="330"/>
                  </a:lnTo>
                  <a:lnTo>
                    <a:pt x="1140" y="331"/>
                  </a:lnTo>
                  <a:lnTo>
                    <a:pt x="1141" y="331"/>
                  </a:lnTo>
                  <a:lnTo>
                    <a:pt x="1140" y="331"/>
                  </a:lnTo>
                  <a:lnTo>
                    <a:pt x="1139" y="331"/>
                  </a:lnTo>
                  <a:lnTo>
                    <a:pt x="1138" y="331"/>
                  </a:lnTo>
                  <a:lnTo>
                    <a:pt x="1138" y="332"/>
                  </a:lnTo>
                  <a:lnTo>
                    <a:pt x="1138" y="331"/>
                  </a:lnTo>
                  <a:lnTo>
                    <a:pt x="1138" y="332"/>
                  </a:lnTo>
                  <a:lnTo>
                    <a:pt x="1137" y="332"/>
                  </a:lnTo>
                  <a:lnTo>
                    <a:pt x="1136" y="331"/>
                  </a:lnTo>
                  <a:lnTo>
                    <a:pt x="1136" y="332"/>
                  </a:lnTo>
                  <a:lnTo>
                    <a:pt x="1137" y="332"/>
                  </a:lnTo>
                  <a:lnTo>
                    <a:pt x="1137" y="333"/>
                  </a:lnTo>
                  <a:lnTo>
                    <a:pt x="1137" y="332"/>
                  </a:lnTo>
                  <a:lnTo>
                    <a:pt x="1136" y="332"/>
                  </a:lnTo>
                  <a:lnTo>
                    <a:pt x="1136" y="331"/>
                  </a:lnTo>
                  <a:lnTo>
                    <a:pt x="1136" y="330"/>
                  </a:lnTo>
                  <a:lnTo>
                    <a:pt x="1135" y="330"/>
                  </a:lnTo>
                  <a:lnTo>
                    <a:pt x="1136" y="330"/>
                  </a:lnTo>
                  <a:lnTo>
                    <a:pt x="1135" y="330"/>
                  </a:lnTo>
                  <a:lnTo>
                    <a:pt x="1135" y="329"/>
                  </a:lnTo>
                  <a:lnTo>
                    <a:pt x="1134" y="329"/>
                  </a:lnTo>
                  <a:lnTo>
                    <a:pt x="1134" y="328"/>
                  </a:lnTo>
                  <a:lnTo>
                    <a:pt x="1133" y="328"/>
                  </a:lnTo>
                  <a:lnTo>
                    <a:pt x="1133" y="327"/>
                  </a:lnTo>
                  <a:lnTo>
                    <a:pt x="1133" y="326"/>
                  </a:lnTo>
                  <a:lnTo>
                    <a:pt x="1132" y="326"/>
                  </a:lnTo>
                  <a:lnTo>
                    <a:pt x="1132" y="325"/>
                  </a:lnTo>
                  <a:lnTo>
                    <a:pt x="1131" y="325"/>
                  </a:lnTo>
                  <a:lnTo>
                    <a:pt x="1131" y="326"/>
                  </a:lnTo>
                  <a:lnTo>
                    <a:pt x="1131" y="325"/>
                  </a:lnTo>
                  <a:lnTo>
                    <a:pt x="1130" y="325"/>
                  </a:lnTo>
                  <a:lnTo>
                    <a:pt x="1130" y="326"/>
                  </a:lnTo>
                  <a:lnTo>
                    <a:pt x="1130" y="325"/>
                  </a:lnTo>
                  <a:lnTo>
                    <a:pt x="1130" y="326"/>
                  </a:lnTo>
                  <a:lnTo>
                    <a:pt x="1129" y="326"/>
                  </a:lnTo>
                  <a:lnTo>
                    <a:pt x="1130" y="326"/>
                  </a:lnTo>
                  <a:lnTo>
                    <a:pt x="1131" y="326"/>
                  </a:lnTo>
                  <a:lnTo>
                    <a:pt x="1131" y="327"/>
                  </a:lnTo>
                  <a:lnTo>
                    <a:pt x="1132" y="327"/>
                  </a:lnTo>
                  <a:lnTo>
                    <a:pt x="1132" y="328"/>
                  </a:lnTo>
                  <a:lnTo>
                    <a:pt x="1131" y="327"/>
                  </a:lnTo>
                  <a:lnTo>
                    <a:pt x="1131" y="328"/>
                  </a:lnTo>
                  <a:lnTo>
                    <a:pt x="1131" y="327"/>
                  </a:lnTo>
                  <a:lnTo>
                    <a:pt x="1131" y="328"/>
                  </a:lnTo>
                  <a:lnTo>
                    <a:pt x="1131" y="329"/>
                  </a:lnTo>
                  <a:lnTo>
                    <a:pt x="1131" y="330"/>
                  </a:lnTo>
                  <a:lnTo>
                    <a:pt x="1132" y="331"/>
                  </a:lnTo>
                  <a:lnTo>
                    <a:pt x="1132" y="332"/>
                  </a:lnTo>
                  <a:lnTo>
                    <a:pt x="1131" y="332"/>
                  </a:lnTo>
                  <a:lnTo>
                    <a:pt x="1132" y="332"/>
                  </a:lnTo>
                  <a:lnTo>
                    <a:pt x="1131" y="333"/>
                  </a:lnTo>
                  <a:lnTo>
                    <a:pt x="1132" y="333"/>
                  </a:lnTo>
                  <a:lnTo>
                    <a:pt x="1132" y="334"/>
                  </a:lnTo>
                  <a:lnTo>
                    <a:pt x="1132" y="333"/>
                  </a:lnTo>
                  <a:lnTo>
                    <a:pt x="1132" y="334"/>
                  </a:lnTo>
                  <a:lnTo>
                    <a:pt x="1131" y="334"/>
                  </a:lnTo>
                  <a:lnTo>
                    <a:pt x="1130" y="334"/>
                  </a:lnTo>
                  <a:lnTo>
                    <a:pt x="1129" y="334"/>
                  </a:lnTo>
                  <a:lnTo>
                    <a:pt x="1128" y="334"/>
                  </a:lnTo>
                  <a:lnTo>
                    <a:pt x="1127" y="334"/>
                  </a:lnTo>
                  <a:lnTo>
                    <a:pt x="1128" y="334"/>
                  </a:lnTo>
                  <a:lnTo>
                    <a:pt x="1128" y="335"/>
                  </a:lnTo>
                  <a:lnTo>
                    <a:pt x="1127" y="335"/>
                  </a:lnTo>
                  <a:lnTo>
                    <a:pt x="1127" y="334"/>
                  </a:lnTo>
                  <a:lnTo>
                    <a:pt x="1126" y="334"/>
                  </a:lnTo>
                  <a:lnTo>
                    <a:pt x="1126" y="333"/>
                  </a:lnTo>
                  <a:lnTo>
                    <a:pt x="1125" y="333"/>
                  </a:lnTo>
                  <a:lnTo>
                    <a:pt x="1124" y="333"/>
                  </a:lnTo>
                  <a:lnTo>
                    <a:pt x="1124" y="332"/>
                  </a:lnTo>
                  <a:lnTo>
                    <a:pt x="1124" y="333"/>
                  </a:lnTo>
                  <a:lnTo>
                    <a:pt x="1125" y="333"/>
                  </a:lnTo>
                  <a:lnTo>
                    <a:pt x="1125" y="334"/>
                  </a:lnTo>
                  <a:lnTo>
                    <a:pt x="1125" y="335"/>
                  </a:lnTo>
                  <a:lnTo>
                    <a:pt x="1124" y="335"/>
                  </a:lnTo>
                  <a:lnTo>
                    <a:pt x="1124" y="334"/>
                  </a:lnTo>
                  <a:lnTo>
                    <a:pt x="1124" y="335"/>
                  </a:lnTo>
                  <a:lnTo>
                    <a:pt x="1124" y="336"/>
                  </a:lnTo>
                  <a:lnTo>
                    <a:pt x="1124" y="335"/>
                  </a:lnTo>
                  <a:lnTo>
                    <a:pt x="1124" y="336"/>
                  </a:lnTo>
                  <a:lnTo>
                    <a:pt x="1124" y="337"/>
                  </a:lnTo>
                  <a:lnTo>
                    <a:pt x="1124" y="338"/>
                  </a:lnTo>
                  <a:lnTo>
                    <a:pt x="1123" y="338"/>
                  </a:lnTo>
                  <a:lnTo>
                    <a:pt x="1124" y="338"/>
                  </a:lnTo>
                  <a:lnTo>
                    <a:pt x="1124" y="339"/>
                  </a:lnTo>
                  <a:lnTo>
                    <a:pt x="1123" y="339"/>
                  </a:lnTo>
                  <a:lnTo>
                    <a:pt x="1122" y="339"/>
                  </a:lnTo>
                  <a:lnTo>
                    <a:pt x="1122" y="338"/>
                  </a:lnTo>
                  <a:lnTo>
                    <a:pt x="1123" y="338"/>
                  </a:lnTo>
                  <a:lnTo>
                    <a:pt x="1122" y="338"/>
                  </a:lnTo>
                  <a:lnTo>
                    <a:pt x="1123" y="338"/>
                  </a:lnTo>
                  <a:lnTo>
                    <a:pt x="1123" y="337"/>
                  </a:lnTo>
                  <a:lnTo>
                    <a:pt x="1123" y="336"/>
                  </a:lnTo>
                  <a:lnTo>
                    <a:pt x="1123" y="335"/>
                  </a:lnTo>
                  <a:lnTo>
                    <a:pt x="1123" y="334"/>
                  </a:lnTo>
                  <a:lnTo>
                    <a:pt x="1123" y="333"/>
                  </a:lnTo>
                  <a:lnTo>
                    <a:pt x="1123" y="334"/>
                  </a:lnTo>
                  <a:lnTo>
                    <a:pt x="1123" y="335"/>
                  </a:lnTo>
                  <a:lnTo>
                    <a:pt x="1122" y="336"/>
                  </a:lnTo>
                  <a:lnTo>
                    <a:pt x="1122" y="337"/>
                  </a:lnTo>
                  <a:lnTo>
                    <a:pt x="1121" y="337"/>
                  </a:lnTo>
                  <a:lnTo>
                    <a:pt x="1121" y="336"/>
                  </a:lnTo>
                  <a:lnTo>
                    <a:pt x="1121" y="337"/>
                  </a:lnTo>
                  <a:lnTo>
                    <a:pt x="1120" y="337"/>
                  </a:lnTo>
                  <a:lnTo>
                    <a:pt x="1120" y="336"/>
                  </a:lnTo>
                  <a:lnTo>
                    <a:pt x="1120" y="337"/>
                  </a:lnTo>
                  <a:lnTo>
                    <a:pt x="1120" y="336"/>
                  </a:lnTo>
                  <a:lnTo>
                    <a:pt x="1120" y="337"/>
                  </a:lnTo>
                  <a:lnTo>
                    <a:pt x="1119" y="337"/>
                  </a:lnTo>
                  <a:lnTo>
                    <a:pt x="1120" y="337"/>
                  </a:lnTo>
                  <a:lnTo>
                    <a:pt x="1119" y="337"/>
                  </a:lnTo>
                  <a:lnTo>
                    <a:pt x="1119" y="336"/>
                  </a:lnTo>
                  <a:lnTo>
                    <a:pt x="1119" y="337"/>
                  </a:lnTo>
                  <a:lnTo>
                    <a:pt x="1119" y="338"/>
                  </a:lnTo>
                  <a:lnTo>
                    <a:pt x="1119" y="337"/>
                  </a:lnTo>
                  <a:lnTo>
                    <a:pt x="1119" y="338"/>
                  </a:lnTo>
                  <a:lnTo>
                    <a:pt x="1119" y="339"/>
                  </a:lnTo>
                  <a:lnTo>
                    <a:pt x="1120" y="339"/>
                  </a:lnTo>
                  <a:lnTo>
                    <a:pt x="1120" y="340"/>
                  </a:lnTo>
                  <a:lnTo>
                    <a:pt x="1119" y="339"/>
                  </a:lnTo>
                  <a:lnTo>
                    <a:pt x="1119" y="340"/>
                  </a:lnTo>
                  <a:lnTo>
                    <a:pt x="1119" y="339"/>
                  </a:lnTo>
                  <a:lnTo>
                    <a:pt x="1119" y="338"/>
                  </a:lnTo>
                  <a:lnTo>
                    <a:pt x="1118" y="338"/>
                  </a:lnTo>
                  <a:lnTo>
                    <a:pt x="1118" y="337"/>
                  </a:lnTo>
                  <a:lnTo>
                    <a:pt x="1118" y="338"/>
                  </a:lnTo>
                  <a:lnTo>
                    <a:pt x="1118" y="339"/>
                  </a:lnTo>
                  <a:lnTo>
                    <a:pt x="1118" y="340"/>
                  </a:lnTo>
                  <a:lnTo>
                    <a:pt x="1117" y="340"/>
                  </a:lnTo>
                  <a:lnTo>
                    <a:pt x="1117" y="339"/>
                  </a:lnTo>
                  <a:lnTo>
                    <a:pt x="1117" y="340"/>
                  </a:lnTo>
                  <a:lnTo>
                    <a:pt x="1116" y="340"/>
                  </a:lnTo>
                  <a:lnTo>
                    <a:pt x="1117" y="340"/>
                  </a:lnTo>
                  <a:lnTo>
                    <a:pt x="1117" y="341"/>
                  </a:lnTo>
                  <a:lnTo>
                    <a:pt x="1118" y="341"/>
                  </a:lnTo>
                  <a:lnTo>
                    <a:pt x="1118" y="342"/>
                  </a:lnTo>
                  <a:lnTo>
                    <a:pt x="1117" y="342"/>
                  </a:lnTo>
                  <a:lnTo>
                    <a:pt x="1117" y="343"/>
                  </a:lnTo>
                  <a:lnTo>
                    <a:pt x="1118" y="343"/>
                  </a:lnTo>
                  <a:lnTo>
                    <a:pt x="1117" y="343"/>
                  </a:lnTo>
                  <a:lnTo>
                    <a:pt x="1118" y="343"/>
                  </a:lnTo>
                  <a:lnTo>
                    <a:pt x="1118" y="344"/>
                  </a:lnTo>
                  <a:lnTo>
                    <a:pt x="1117" y="344"/>
                  </a:lnTo>
                  <a:lnTo>
                    <a:pt x="1116" y="344"/>
                  </a:lnTo>
                  <a:lnTo>
                    <a:pt x="1115" y="344"/>
                  </a:lnTo>
                  <a:lnTo>
                    <a:pt x="1115" y="345"/>
                  </a:lnTo>
                  <a:lnTo>
                    <a:pt x="1114" y="345"/>
                  </a:lnTo>
                  <a:lnTo>
                    <a:pt x="1114" y="346"/>
                  </a:lnTo>
                  <a:lnTo>
                    <a:pt x="1113" y="345"/>
                  </a:lnTo>
                  <a:lnTo>
                    <a:pt x="1113" y="346"/>
                  </a:lnTo>
                  <a:lnTo>
                    <a:pt x="1112" y="346"/>
                  </a:lnTo>
                  <a:lnTo>
                    <a:pt x="1111" y="346"/>
                  </a:lnTo>
                  <a:lnTo>
                    <a:pt x="1111" y="347"/>
                  </a:lnTo>
                  <a:lnTo>
                    <a:pt x="1112" y="347"/>
                  </a:lnTo>
                  <a:lnTo>
                    <a:pt x="1112" y="348"/>
                  </a:lnTo>
                  <a:lnTo>
                    <a:pt x="1113" y="348"/>
                  </a:lnTo>
                  <a:lnTo>
                    <a:pt x="1114" y="348"/>
                  </a:lnTo>
                  <a:lnTo>
                    <a:pt x="1114" y="349"/>
                  </a:lnTo>
                  <a:lnTo>
                    <a:pt x="1114" y="348"/>
                  </a:lnTo>
                  <a:lnTo>
                    <a:pt x="1114" y="349"/>
                  </a:lnTo>
                  <a:lnTo>
                    <a:pt x="1114" y="350"/>
                  </a:lnTo>
                  <a:lnTo>
                    <a:pt x="1114" y="349"/>
                  </a:lnTo>
                  <a:lnTo>
                    <a:pt x="1114" y="350"/>
                  </a:lnTo>
                  <a:lnTo>
                    <a:pt x="1114" y="351"/>
                  </a:lnTo>
                  <a:lnTo>
                    <a:pt x="1113" y="351"/>
                  </a:lnTo>
                  <a:lnTo>
                    <a:pt x="1113" y="352"/>
                  </a:lnTo>
                  <a:lnTo>
                    <a:pt x="1112" y="351"/>
                  </a:lnTo>
                  <a:lnTo>
                    <a:pt x="1112" y="350"/>
                  </a:lnTo>
                  <a:lnTo>
                    <a:pt x="1111" y="350"/>
                  </a:lnTo>
                  <a:lnTo>
                    <a:pt x="1111" y="351"/>
                  </a:lnTo>
                  <a:lnTo>
                    <a:pt x="1112" y="351"/>
                  </a:lnTo>
                  <a:lnTo>
                    <a:pt x="1112" y="352"/>
                  </a:lnTo>
                  <a:lnTo>
                    <a:pt x="1111" y="351"/>
                  </a:lnTo>
                  <a:lnTo>
                    <a:pt x="1111" y="352"/>
                  </a:lnTo>
                  <a:lnTo>
                    <a:pt x="1112" y="352"/>
                  </a:lnTo>
                  <a:lnTo>
                    <a:pt x="1111" y="352"/>
                  </a:lnTo>
                  <a:lnTo>
                    <a:pt x="1110" y="352"/>
                  </a:lnTo>
                  <a:lnTo>
                    <a:pt x="1110" y="351"/>
                  </a:lnTo>
                  <a:lnTo>
                    <a:pt x="1109" y="351"/>
                  </a:lnTo>
                  <a:lnTo>
                    <a:pt x="1109" y="350"/>
                  </a:lnTo>
                  <a:lnTo>
                    <a:pt x="1109" y="351"/>
                  </a:lnTo>
                  <a:lnTo>
                    <a:pt x="1108" y="351"/>
                  </a:lnTo>
                  <a:lnTo>
                    <a:pt x="1107" y="351"/>
                  </a:lnTo>
                  <a:lnTo>
                    <a:pt x="1107" y="350"/>
                  </a:lnTo>
                  <a:lnTo>
                    <a:pt x="1107" y="351"/>
                  </a:lnTo>
                  <a:lnTo>
                    <a:pt x="1106" y="350"/>
                  </a:lnTo>
                  <a:lnTo>
                    <a:pt x="1106" y="349"/>
                  </a:lnTo>
                  <a:lnTo>
                    <a:pt x="1106" y="348"/>
                  </a:lnTo>
                  <a:lnTo>
                    <a:pt x="1106" y="347"/>
                  </a:lnTo>
                  <a:lnTo>
                    <a:pt x="1105" y="347"/>
                  </a:lnTo>
                  <a:lnTo>
                    <a:pt x="1105" y="346"/>
                  </a:lnTo>
                  <a:lnTo>
                    <a:pt x="1104" y="346"/>
                  </a:lnTo>
                  <a:lnTo>
                    <a:pt x="1104" y="347"/>
                  </a:lnTo>
                  <a:lnTo>
                    <a:pt x="1103" y="347"/>
                  </a:lnTo>
                  <a:lnTo>
                    <a:pt x="1103" y="346"/>
                  </a:lnTo>
                  <a:lnTo>
                    <a:pt x="1102" y="346"/>
                  </a:lnTo>
                  <a:lnTo>
                    <a:pt x="1101" y="346"/>
                  </a:lnTo>
                  <a:lnTo>
                    <a:pt x="1100" y="346"/>
                  </a:lnTo>
                  <a:lnTo>
                    <a:pt x="1101" y="346"/>
                  </a:lnTo>
                  <a:lnTo>
                    <a:pt x="1100" y="346"/>
                  </a:lnTo>
                  <a:lnTo>
                    <a:pt x="1100" y="345"/>
                  </a:lnTo>
                  <a:lnTo>
                    <a:pt x="1100" y="346"/>
                  </a:lnTo>
                  <a:lnTo>
                    <a:pt x="1100" y="347"/>
                  </a:lnTo>
                  <a:lnTo>
                    <a:pt x="1099" y="347"/>
                  </a:lnTo>
                  <a:lnTo>
                    <a:pt x="1099" y="346"/>
                  </a:lnTo>
                  <a:lnTo>
                    <a:pt x="1099" y="347"/>
                  </a:lnTo>
                  <a:lnTo>
                    <a:pt x="1099" y="346"/>
                  </a:lnTo>
                  <a:lnTo>
                    <a:pt x="1098" y="346"/>
                  </a:lnTo>
                  <a:lnTo>
                    <a:pt x="1098" y="347"/>
                  </a:lnTo>
                  <a:lnTo>
                    <a:pt x="1099" y="347"/>
                  </a:lnTo>
                  <a:lnTo>
                    <a:pt x="1099" y="348"/>
                  </a:lnTo>
                  <a:lnTo>
                    <a:pt x="1098" y="349"/>
                  </a:lnTo>
                  <a:lnTo>
                    <a:pt x="1099" y="349"/>
                  </a:lnTo>
                  <a:lnTo>
                    <a:pt x="1099" y="350"/>
                  </a:lnTo>
                  <a:lnTo>
                    <a:pt x="1099" y="351"/>
                  </a:lnTo>
                  <a:lnTo>
                    <a:pt x="1100" y="351"/>
                  </a:lnTo>
                  <a:lnTo>
                    <a:pt x="1099" y="351"/>
                  </a:lnTo>
                  <a:lnTo>
                    <a:pt x="1099" y="352"/>
                  </a:lnTo>
                  <a:lnTo>
                    <a:pt x="1098" y="352"/>
                  </a:lnTo>
                  <a:lnTo>
                    <a:pt x="1097" y="352"/>
                  </a:lnTo>
                  <a:lnTo>
                    <a:pt x="1098" y="352"/>
                  </a:lnTo>
                  <a:lnTo>
                    <a:pt x="1097" y="352"/>
                  </a:lnTo>
                  <a:lnTo>
                    <a:pt x="1097" y="353"/>
                  </a:lnTo>
                  <a:lnTo>
                    <a:pt x="1096" y="353"/>
                  </a:lnTo>
                  <a:lnTo>
                    <a:pt x="1097" y="353"/>
                  </a:lnTo>
                  <a:lnTo>
                    <a:pt x="1096" y="353"/>
                  </a:lnTo>
                  <a:lnTo>
                    <a:pt x="1096" y="354"/>
                  </a:lnTo>
                  <a:lnTo>
                    <a:pt x="1097" y="354"/>
                  </a:lnTo>
                  <a:lnTo>
                    <a:pt x="1096" y="354"/>
                  </a:lnTo>
                  <a:lnTo>
                    <a:pt x="1095" y="354"/>
                  </a:lnTo>
                  <a:lnTo>
                    <a:pt x="1095" y="353"/>
                  </a:lnTo>
                  <a:lnTo>
                    <a:pt x="1094" y="353"/>
                  </a:lnTo>
                  <a:lnTo>
                    <a:pt x="1095" y="353"/>
                  </a:lnTo>
                  <a:lnTo>
                    <a:pt x="1095" y="354"/>
                  </a:lnTo>
                  <a:lnTo>
                    <a:pt x="1094" y="353"/>
                  </a:lnTo>
                  <a:lnTo>
                    <a:pt x="1094" y="354"/>
                  </a:lnTo>
                  <a:lnTo>
                    <a:pt x="1094" y="353"/>
                  </a:lnTo>
                  <a:lnTo>
                    <a:pt x="1094" y="354"/>
                  </a:lnTo>
                  <a:lnTo>
                    <a:pt x="1095" y="354"/>
                  </a:lnTo>
                  <a:lnTo>
                    <a:pt x="1095" y="355"/>
                  </a:lnTo>
                  <a:lnTo>
                    <a:pt x="1095" y="356"/>
                  </a:lnTo>
                  <a:lnTo>
                    <a:pt x="1096" y="356"/>
                  </a:lnTo>
                  <a:lnTo>
                    <a:pt x="1097" y="356"/>
                  </a:lnTo>
                  <a:lnTo>
                    <a:pt x="1097" y="355"/>
                  </a:lnTo>
                  <a:lnTo>
                    <a:pt x="1098" y="355"/>
                  </a:lnTo>
                  <a:lnTo>
                    <a:pt x="1098" y="356"/>
                  </a:lnTo>
                  <a:lnTo>
                    <a:pt x="1099" y="356"/>
                  </a:lnTo>
                  <a:lnTo>
                    <a:pt x="1099" y="355"/>
                  </a:lnTo>
                  <a:lnTo>
                    <a:pt x="1100" y="355"/>
                  </a:lnTo>
                  <a:lnTo>
                    <a:pt x="1100" y="356"/>
                  </a:lnTo>
                  <a:lnTo>
                    <a:pt x="1101" y="356"/>
                  </a:lnTo>
                  <a:lnTo>
                    <a:pt x="1101" y="35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3" y="357"/>
                  </a:lnTo>
                  <a:lnTo>
                    <a:pt x="1102" y="357"/>
                  </a:lnTo>
                  <a:lnTo>
                    <a:pt x="1103" y="357"/>
                  </a:lnTo>
                  <a:lnTo>
                    <a:pt x="1102" y="357"/>
                  </a:lnTo>
                  <a:lnTo>
                    <a:pt x="1103" y="357"/>
                  </a:lnTo>
                  <a:lnTo>
                    <a:pt x="1102" y="357"/>
                  </a:lnTo>
                  <a:lnTo>
                    <a:pt x="1103" y="358"/>
                  </a:lnTo>
                  <a:lnTo>
                    <a:pt x="1102" y="358"/>
                  </a:lnTo>
                  <a:lnTo>
                    <a:pt x="1103" y="358"/>
                  </a:lnTo>
                  <a:lnTo>
                    <a:pt x="1102" y="358"/>
                  </a:lnTo>
                  <a:lnTo>
                    <a:pt x="1102" y="359"/>
                  </a:lnTo>
                  <a:lnTo>
                    <a:pt x="1101" y="359"/>
                  </a:lnTo>
                  <a:lnTo>
                    <a:pt x="1101" y="360"/>
                  </a:lnTo>
                  <a:lnTo>
                    <a:pt x="1100" y="359"/>
                  </a:lnTo>
                  <a:lnTo>
                    <a:pt x="1101" y="360"/>
                  </a:lnTo>
                  <a:lnTo>
                    <a:pt x="1100" y="360"/>
                  </a:lnTo>
                  <a:lnTo>
                    <a:pt x="1101" y="360"/>
                  </a:lnTo>
                  <a:lnTo>
                    <a:pt x="1101" y="361"/>
                  </a:lnTo>
                  <a:lnTo>
                    <a:pt x="1100" y="361"/>
                  </a:lnTo>
                  <a:lnTo>
                    <a:pt x="1101" y="361"/>
                  </a:lnTo>
                  <a:lnTo>
                    <a:pt x="1101" y="362"/>
                  </a:lnTo>
                  <a:lnTo>
                    <a:pt x="1101" y="361"/>
                  </a:lnTo>
                  <a:lnTo>
                    <a:pt x="1100" y="361"/>
                  </a:lnTo>
                  <a:lnTo>
                    <a:pt x="1100" y="362"/>
                  </a:lnTo>
                  <a:lnTo>
                    <a:pt x="1101" y="362"/>
                  </a:lnTo>
                  <a:lnTo>
                    <a:pt x="1100" y="362"/>
                  </a:lnTo>
                  <a:lnTo>
                    <a:pt x="1099" y="362"/>
                  </a:lnTo>
                  <a:lnTo>
                    <a:pt x="1099" y="361"/>
                  </a:lnTo>
                  <a:lnTo>
                    <a:pt x="1098" y="361"/>
                  </a:lnTo>
                  <a:lnTo>
                    <a:pt x="1098" y="362"/>
                  </a:lnTo>
                  <a:lnTo>
                    <a:pt x="1099" y="362"/>
                  </a:lnTo>
                  <a:lnTo>
                    <a:pt x="1099" y="363"/>
                  </a:lnTo>
                  <a:lnTo>
                    <a:pt x="1099" y="364"/>
                  </a:lnTo>
                  <a:lnTo>
                    <a:pt x="1098" y="364"/>
                  </a:lnTo>
                  <a:lnTo>
                    <a:pt x="1098" y="363"/>
                  </a:lnTo>
                  <a:lnTo>
                    <a:pt x="1098" y="364"/>
                  </a:lnTo>
                  <a:lnTo>
                    <a:pt x="1097" y="364"/>
                  </a:lnTo>
                  <a:lnTo>
                    <a:pt x="1098" y="364"/>
                  </a:lnTo>
                  <a:lnTo>
                    <a:pt x="1097" y="364"/>
                  </a:lnTo>
                  <a:lnTo>
                    <a:pt x="1097" y="365"/>
                  </a:lnTo>
                  <a:lnTo>
                    <a:pt x="1098" y="365"/>
                  </a:lnTo>
                  <a:lnTo>
                    <a:pt x="1098" y="366"/>
                  </a:lnTo>
                  <a:lnTo>
                    <a:pt x="1099" y="366"/>
                  </a:lnTo>
                  <a:lnTo>
                    <a:pt x="1098" y="366"/>
                  </a:lnTo>
                  <a:lnTo>
                    <a:pt x="1099" y="365"/>
                  </a:lnTo>
                  <a:lnTo>
                    <a:pt x="1099" y="366"/>
                  </a:lnTo>
                  <a:lnTo>
                    <a:pt x="1099" y="365"/>
                  </a:lnTo>
                  <a:lnTo>
                    <a:pt x="1100" y="365"/>
                  </a:lnTo>
                  <a:lnTo>
                    <a:pt x="1100" y="366"/>
                  </a:lnTo>
                  <a:lnTo>
                    <a:pt x="1101" y="366"/>
                  </a:lnTo>
                  <a:lnTo>
                    <a:pt x="1101" y="367"/>
                  </a:lnTo>
                  <a:lnTo>
                    <a:pt x="1101" y="368"/>
                  </a:lnTo>
                  <a:lnTo>
                    <a:pt x="1100" y="368"/>
                  </a:lnTo>
                  <a:lnTo>
                    <a:pt x="1101" y="368"/>
                  </a:lnTo>
                  <a:lnTo>
                    <a:pt x="1101" y="369"/>
                  </a:lnTo>
                  <a:lnTo>
                    <a:pt x="1101" y="368"/>
                  </a:lnTo>
                  <a:lnTo>
                    <a:pt x="1101" y="369"/>
                  </a:lnTo>
                  <a:lnTo>
                    <a:pt x="1101" y="370"/>
                  </a:lnTo>
                  <a:lnTo>
                    <a:pt x="1102" y="370"/>
                  </a:lnTo>
                  <a:lnTo>
                    <a:pt x="1101" y="370"/>
                  </a:lnTo>
                  <a:lnTo>
                    <a:pt x="1100" y="370"/>
                  </a:lnTo>
                  <a:lnTo>
                    <a:pt x="1101" y="370"/>
                  </a:lnTo>
                  <a:lnTo>
                    <a:pt x="1100" y="370"/>
                  </a:lnTo>
                  <a:lnTo>
                    <a:pt x="1100" y="371"/>
                  </a:lnTo>
                  <a:lnTo>
                    <a:pt x="1099" y="371"/>
                  </a:lnTo>
                  <a:lnTo>
                    <a:pt x="1098" y="371"/>
                  </a:lnTo>
                  <a:lnTo>
                    <a:pt x="1098" y="372"/>
                  </a:lnTo>
                  <a:lnTo>
                    <a:pt x="1097" y="372"/>
                  </a:lnTo>
                  <a:lnTo>
                    <a:pt x="1096" y="372"/>
                  </a:lnTo>
                  <a:lnTo>
                    <a:pt x="1096" y="371"/>
                  </a:lnTo>
                  <a:lnTo>
                    <a:pt x="1096" y="372"/>
                  </a:lnTo>
                  <a:lnTo>
                    <a:pt x="1095" y="372"/>
                  </a:lnTo>
                  <a:lnTo>
                    <a:pt x="1094" y="372"/>
                  </a:lnTo>
                  <a:lnTo>
                    <a:pt x="1094" y="373"/>
                  </a:lnTo>
                  <a:lnTo>
                    <a:pt x="1094" y="374"/>
                  </a:lnTo>
                  <a:lnTo>
                    <a:pt x="1094" y="375"/>
                  </a:lnTo>
                  <a:lnTo>
                    <a:pt x="1095" y="375"/>
                  </a:lnTo>
                  <a:lnTo>
                    <a:pt x="1095" y="376"/>
                  </a:lnTo>
                  <a:lnTo>
                    <a:pt x="1096" y="376"/>
                  </a:lnTo>
                  <a:lnTo>
                    <a:pt x="1096" y="377"/>
                  </a:lnTo>
                  <a:lnTo>
                    <a:pt x="1097" y="377"/>
                  </a:lnTo>
                  <a:lnTo>
                    <a:pt x="1098" y="377"/>
                  </a:lnTo>
                  <a:lnTo>
                    <a:pt x="1098" y="378"/>
                  </a:lnTo>
                  <a:lnTo>
                    <a:pt x="1099" y="379"/>
                  </a:lnTo>
                  <a:lnTo>
                    <a:pt x="1100" y="380"/>
                  </a:lnTo>
                  <a:lnTo>
                    <a:pt x="1100" y="381"/>
                  </a:lnTo>
                  <a:lnTo>
                    <a:pt x="1100" y="380"/>
                  </a:lnTo>
                  <a:lnTo>
                    <a:pt x="1100" y="379"/>
                  </a:lnTo>
                  <a:lnTo>
                    <a:pt x="1100" y="378"/>
                  </a:lnTo>
                  <a:lnTo>
                    <a:pt x="1100" y="377"/>
                  </a:lnTo>
                  <a:lnTo>
                    <a:pt x="1100" y="376"/>
                  </a:lnTo>
                  <a:lnTo>
                    <a:pt x="1100" y="375"/>
                  </a:lnTo>
                  <a:lnTo>
                    <a:pt x="1100" y="376"/>
                  </a:lnTo>
                  <a:lnTo>
                    <a:pt x="1101" y="376"/>
                  </a:lnTo>
                  <a:lnTo>
                    <a:pt x="1101" y="377"/>
                  </a:lnTo>
                  <a:lnTo>
                    <a:pt x="1102" y="377"/>
                  </a:lnTo>
                  <a:lnTo>
                    <a:pt x="1102" y="378"/>
                  </a:lnTo>
                  <a:lnTo>
                    <a:pt x="1103" y="378"/>
                  </a:lnTo>
                  <a:lnTo>
                    <a:pt x="1103" y="379"/>
                  </a:lnTo>
                  <a:lnTo>
                    <a:pt x="1104" y="379"/>
                  </a:lnTo>
                  <a:lnTo>
                    <a:pt x="1105" y="379"/>
                  </a:lnTo>
                  <a:lnTo>
                    <a:pt x="1106" y="379"/>
                  </a:lnTo>
                  <a:lnTo>
                    <a:pt x="1106" y="380"/>
                  </a:lnTo>
                  <a:lnTo>
                    <a:pt x="1107" y="380"/>
                  </a:lnTo>
                  <a:lnTo>
                    <a:pt x="1108" y="380"/>
                  </a:lnTo>
                  <a:lnTo>
                    <a:pt x="1108" y="381"/>
                  </a:lnTo>
                  <a:lnTo>
                    <a:pt x="1109" y="381"/>
                  </a:lnTo>
                  <a:lnTo>
                    <a:pt x="1110" y="381"/>
                  </a:lnTo>
                  <a:lnTo>
                    <a:pt x="1109" y="381"/>
                  </a:lnTo>
                  <a:lnTo>
                    <a:pt x="1110" y="381"/>
                  </a:lnTo>
                  <a:lnTo>
                    <a:pt x="1110" y="382"/>
                  </a:lnTo>
                  <a:lnTo>
                    <a:pt x="1110" y="381"/>
                  </a:lnTo>
                  <a:lnTo>
                    <a:pt x="1109" y="381"/>
                  </a:lnTo>
                  <a:lnTo>
                    <a:pt x="1109" y="382"/>
                  </a:lnTo>
                  <a:lnTo>
                    <a:pt x="1110" y="382"/>
                  </a:lnTo>
                  <a:lnTo>
                    <a:pt x="1110" y="383"/>
                  </a:lnTo>
                  <a:lnTo>
                    <a:pt x="1111" y="383"/>
                  </a:lnTo>
                  <a:lnTo>
                    <a:pt x="1110" y="383"/>
                  </a:lnTo>
                  <a:lnTo>
                    <a:pt x="1110" y="384"/>
                  </a:lnTo>
                  <a:lnTo>
                    <a:pt x="1111" y="384"/>
                  </a:lnTo>
                  <a:lnTo>
                    <a:pt x="1110" y="384"/>
                  </a:lnTo>
                  <a:lnTo>
                    <a:pt x="1111" y="385"/>
                  </a:lnTo>
                  <a:lnTo>
                    <a:pt x="1111" y="386"/>
                  </a:lnTo>
                  <a:lnTo>
                    <a:pt x="1110" y="386"/>
                  </a:lnTo>
                  <a:lnTo>
                    <a:pt x="1111" y="386"/>
                  </a:lnTo>
                  <a:lnTo>
                    <a:pt x="1110" y="386"/>
                  </a:lnTo>
                  <a:lnTo>
                    <a:pt x="1110" y="387"/>
                  </a:lnTo>
                  <a:lnTo>
                    <a:pt x="1111" y="387"/>
                  </a:lnTo>
                  <a:lnTo>
                    <a:pt x="1111" y="388"/>
                  </a:lnTo>
                  <a:lnTo>
                    <a:pt x="1112" y="388"/>
                  </a:lnTo>
                  <a:lnTo>
                    <a:pt x="1113" y="388"/>
                  </a:lnTo>
                  <a:lnTo>
                    <a:pt x="1112" y="388"/>
                  </a:lnTo>
                  <a:lnTo>
                    <a:pt x="1112" y="389"/>
                  </a:lnTo>
                  <a:lnTo>
                    <a:pt x="1112" y="388"/>
                  </a:lnTo>
                  <a:lnTo>
                    <a:pt x="1112" y="389"/>
                  </a:lnTo>
                  <a:lnTo>
                    <a:pt x="1112" y="390"/>
                  </a:lnTo>
                  <a:lnTo>
                    <a:pt x="1113" y="390"/>
                  </a:lnTo>
                  <a:lnTo>
                    <a:pt x="1112" y="390"/>
                  </a:lnTo>
                  <a:lnTo>
                    <a:pt x="1111" y="390"/>
                  </a:lnTo>
                  <a:lnTo>
                    <a:pt x="1111" y="389"/>
                  </a:lnTo>
                  <a:lnTo>
                    <a:pt x="1110" y="389"/>
                  </a:lnTo>
                  <a:lnTo>
                    <a:pt x="1110" y="388"/>
                  </a:lnTo>
                  <a:lnTo>
                    <a:pt x="1109" y="388"/>
                  </a:lnTo>
                  <a:lnTo>
                    <a:pt x="1109" y="389"/>
                  </a:lnTo>
                  <a:lnTo>
                    <a:pt x="1109" y="388"/>
                  </a:lnTo>
                  <a:lnTo>
                    <a:pt x="1108" y="388"/>
                  </a:lnTo>
                  <a:lnTo>
                    <a:pt x="1107" y="388"/>
                  </a:lnTo>
                  <a:lnTo>
                    <a:pt x="1108" y="388"/>
                  </a:lnTo>
                  <a:lnTo>
                    <a:pt x="1108" y="389"/>
                  </a:lnTo>
                  <a:lnTo>
                    <a:pt x="1107" y="388"/>
                  </a:lnTo>
                  <a:lnTo>
                    <a:pt x="1107" y="389"/>
                  </a:lnTo>
                  <a:lnTo>
                    <a:pt x="1108" y="389"/>
                  </a:lnTo>
                  <a:lnTo>
                    <a:pt x="1108" y="390"/>
                  </a:lnTo>
                  <a:lnTo>
                    <a:pt x="1109" y="391"/>
                  </a:lnTo>
                  <a:lnTo>
                    <a:pt x="1108" y="391"/>
                  </a:lnTo>
                  <a:lnTo>
                    <a:pt x="1109" y="391"/>
                  </a:lnTo>
                  <a:lnTo>
                    <a:pt x="1109" y="392"/>
                  </a:lnTo>
                  <a:lnTo>
                    <a:pt x="1108" y="392"/>
                  </a:lnTo>
                  <a:lnTo>
                    <a:pt x="1107" y="392"/>
                  </a:lnTo>
                  <a:lnTo>
                    <a:pt x="1107" y="391"/>
                  </a:lnTo>
                  <a:lnTo>
                    <a:pt x="1106" y="391"/>
                  </a:lnTo>
                  <a:lnTo>
                    <a:pt x="1107" y="391"/>
                  </a:lnTo>
                  <a:lnTo>
                    <a:pt x="1107" y="392"/>
                  </a:lnTo>
                  <a:lnTo>
                    <a:pt x="1106" y="392"/>
                  </a:lnTo>
                  <a:lnTo>
                    <a:pt x="1107" y="392"/>
                  </a:lnTo>
                  <a:lnTo>
                    <a:pt x="1107" y="393"/>
                  </a:lnTo>
                  <a:lnTo>
                    <a:pt x="1107" y="394"/>
                  </a:lnTo>
                  <a:lnTo>
                    <a:pt x="1107" y="393"/>
                  </a:lnTo>
                  <a:lnTo>
                    <a:pt x="1106" y="393"/>
                  </a:lnTo>
                  <a:lnTo>
                    <a:pt x="1106" y="394"/>
                  </a:lnTo>
                  <a:lnTo>
                    <a:pt x="1107" y="394"/>
                  </a:lnTo>
                  <a:lnTo>
                    <a:pt x="1106" y="394"/>
                  </a:lnTo>
                  <a:lnTo>
                    <a:pt x="1105" y="393"/>
                  </a:lnTo>
                  <a:lnTo>
                    <a:pt x="1105" y="394"/>
                  </a:lnTo>
                  <a:lnTo>
                    <a:pt x="1104" y="393"/>
                  </a:lnTo>
                  <a:lnTo>
                    <a:pt x="1104" y="394"/>
                  </a:lnTo>
                  <a:lnTo>
                    <a:pt x="1105" y="394"/>
                  </a:lnTo>
                  <a:lnTo>
                    <a:pt x="1104" y="394"/>
                  </a:lnTo>
                  <a:lnTo>
                    <a:pt x="1104" y="393"/>
                  </a:lnTo>
                  <a:lnTo>
                    <a:pt x="1103" y="393"/>
                  </a:lnTo>
                  <a:lnTo>
                    <a:pt x="1103" y="394"/>
                  </a:lnTo>
                  <a:lnTo>
                    <a:pt x="1102" y="394"/>
                  </a:lnTo>
                  <a:lnTo>
                    <a:pt x="1101" y="394"/>
                  </a:lnTo>
                  <a:lnTo>
                    <a:pt x="1101" y="393"/>
                  </a:lnTo>
                  <a:lnTo>
                    <a:pt x="1100" y="392"/>
                  </a:lnTo>
                  <a:lnTo>
                    <a:pt x="1100" y="393"/>
                  </a:lnTo>
                  <a:lnTo>
                    <a:pt x="1100" y="394"/>
                  </a:lnTo>
                  <a:lnTo>
                    <a:pt x="1100" y="395"/>
                  </a:lnTo>
                  <a:lnTo>
                    <a:pt x="1100" y="394"/>
                  </a:lnTo>
                  <a:lnTo>
                    <a:pt x="1100" y="395"/>
                  </a:lnTo>
                  <a:lnTo>
                    <a:pt x="1099" y="395"/>
                  </a:lnTo>
                  <a:lnTo>
                    <a:pt x="1099" y="394"/>
                  </a:lnTo>
                  <a:lnTo>
                    <a:pt x="1098" y="394"/>
                  </a:lnTo>
                  <a:lnTo>
                    <a:pt x="1098" y="393"/>
                  </a:lnTo>
                  <a:lnTo>
                    <a:pt x="1097" y="393"/>
                  </a:lnTo>
                  <a:lnTo>
                    <a:pt x="1097" y="392"/>
                  </a:lnTo>
                  <a:lnTo>
                    <a:pt x="1096" y="393"/>
                  </a:lnTo>
                  <a:lnTo>
                    <a:pt x="1096" y="394"/>
                  </a:lnTo>
                  <a:lnTo>
                    <a:pt x="1097" y="394"/>
                  </a:lnTo>
                  <a:lnTo>
                    <a:pt x="1097" y="395"/>
                  </a:lnTo>
                  <a:lnTo>
                    <a:pt x="1096" y="395"/>
                  </a:lnTo>
                  <a:lnTo>
                    <a:pt x="1097" y="395"/>
                  </a:lnTo>
                  <a:lnTo>
                    <a:pt x="1096" y="395"/>
                  </a:lnTo>
                  <a:lnTo>
                    <a:pt x="1096" y="394"/>
                  </a:lnTo>
                  <a:lnTo>
                    <a:pt x="1096" y="395"/>
                  </a:lnTo>
                  <a:lnTo>
                    <a:pt x="1096" y="394"/>
                  </a:lnTo>
                  <a:lnTo>
                    <a:pt x="1095" y="394"/>
                  </a:lnTo>
                  <a:lnTo>
                    <a:pt x="1095" y="393"/>
                  </a:lnTo>
                  <a:lnTo>
                    <a:pt x="1095" y="392"/>
                  </a:lnTo>
                  <a:lnTo>
                    <a:pt x="1095" y="391"/>
                  </a:lnTo>
                  <a:lnTo>
                    <a:pt x="1096" y="391"/>
                  </a:lnTo>
                  <a:lnTo>
                    <a:pt x="1096" y="390"/>
                  </a:lnTo>
                  <a:lnTo>
                    <a:pt x="1096" y="389"/>
                  </a:lnTo>
                  <a:lnTo>
                    <a:pt x="1095" y="389"/>
                  </a:lnTo>
                  <a:lnTo>
                    <a:pt x="1095" y="388"/>
                  </a:lnTo>
                  <a:lnTo>
                    <a:pt x="1095" y="389"/>
                  </a:lnTo>
                  <a:lnTo>
                    <a:pt x="1094" y="389"/>
                  </a:lnTo>
                  <a:lnTo>
                    <a:pt x="1094" y="388"/>
                  </a:lnTo>
                  <a:lnTo>
                    <a:pt x="1093" y="388"/>
                  </a:lnTo>
                  <a:lnTo>
                    <a:pt x="1092" y="388"/>
                  </a:lnTo>
                  <a:lnTo>
                    <a:pt x="1092" y="389"/>
                  </a:lnTo>
                  <a:lnTo>
                    <a:pt x="1091" y="389"/>
                  </a:lnTo>
                  <a:lnTo>
                    <a:pt x="1090" y="388"/>
                  </a:lnTo>
                  <a:lnTo>
                    <a:pt x="1089" y="388"/>
                  </a:lnTo>
                  <a:lnTo>
                    <a:pt x="1089" y="387"/>
                  </a:lnTo>
                  <a:lnTo>
                    <a:pt x="1088" y="387"/>
                  </a:lnTo>
                  <a:lnTo>
                    <a:pt x="1088" y="386"/>
                  </a:lnTo>
                  <a:lnTo>
                    <a:pt x="1087" y="386"/>
                  </a:lnTo>
                  <a:lnTo>
                    <a:pt x="1086" y="386"/>
                  </a:lnTo>
                  <a:lnTo>
                    <a:pt x="1086" y="385"/>
                  </a:lnTo>
                  <a:lnTo>
                    <a:pt x="1086" y="384"/>
                  </a:lnTo>
                  <a:lnTo>
                    <a:pt x="1086" y="383"/>
                  </a:lnTo>
                  <a:lnTo>
                    <a:pt x="1085" y="383"/>
                  </a:lnTo>
                  <a:lnTo>
                    <a:pt x="1085" y="382"/>
                  </a:lnTo>
                  <a:lnTo>
                    <a:pt x="1083" y="381"/>
                  </a:lnTo>
                  <a:lnTo>
                    <a:pt x="1082" y="382"/>
                  </a:lnTo>
                  <a:lnTo>
                    <a:pt x="1081" y="382"/>
                  </a:lnTo>
                  <a:lnTo>
                    <a:pt x="1081" y="383"/>
                  </a:lnTo>
                  <a:lnTo>
                    <a:pt x="1080" y="383"/>
                  </a:lnTo>
                  <a:lnTo>
                    <a:pt x="1080" y="384"/>
                  </a:lnTo>
                  <a:lnTo>
                    <a:pt x="1080" y="385"/>
                  </a:lnTo>
                  <a:lnTo>
                    <a:pt x="1079" y="385"/>
                  </a:lnTo>
                  <a:lnTo>
                    <a:pt x="1079" y="384"/>
                  </a:lnTo>
                  <a:lnTo>
                    <a:pt x="1079" y="385"/>
                  </a:lnTo>
                  <a:lnTo>
                    <a:pt x="1078" y="385"/>
                  </a:lnTo>
                  <a:lnTo>
                    <a:pt x="1078" y="386"/>
                  </a:lnTo>
                  <a:lnTo>
                    <a:pt x="1079" y="386"/>
                  </a:lnTo>
                  <a:lnTo>
                    <a:pt x="1079" y="387"/>
                  </a:lnTo>
                  <a:lnTo>
                    <a:pt x="1079" y="388"/>
                  </a:lnTo>
                  <a:lnTo>
                    <a:pt x="1078" y="388"/>
                  </a:lnTo>
                  <a:lnTo>
                    <a:pt x="1078" y="389"/>
                  </a:lnTo>
                  <a:lnTo>
                    <a:pt x="1079" y="389"/>
                  </a:lnTo>
                  <a:lnTo>
                    <a:pt x="1078" y="389"/>
                  </a:lnTo>
                  <a:lnTo>
                    <a:pt x="1078" y="390"/>
                  </a:lnTo>
                  <a:lnTo>
                    <a:pt x="1077" y="390"/>
                  </a:lnTo>
                  <a:lnTo>
                    <a:pt x="1077" y="391"/>
                  </a:lnTo>
                  <a:lnTo>
                    <a:pt x="1078" y="392"/>
                  </a:lnTo>
                  <a:lnTo>
                    <a:pt x="1078" y="393"/>
                  </a:lnTo>
                  <a:lnTo>
                    <a:pt x="1079" y="393"/>
                  </a:lnTo>
                  <a:lnTo>
                    <a:pt x="1079" y="394"/>
                  </a:lnTo>
                  <a:lnTo>
                    <a:pt x="1080" y="394"/>
                  </a:lnTo>
                  <a:lnTo>
                    <a:pt x="1080" y="395"/>
                  </a:lnTo>
                  <a:lnTo>
                    <a:pt x="1081" y="395"/>
                  </a:lnTo>
                  <a:lnTo>
                    <a:pt x="1082" y="395"/>
                  </a:lnTo>
                  <a:lnTo>
                    <a:pt x="1082" y="394"/>
                  </a:lnTo>
                  <a:lnTo>
                    <a:pt x="1082" y="395"/>
                  </a:lnTo>
                  <a:lnTo>
                    <a:pt x="1082" y="394"/>
                  </a:lnTo>
                  <a:lnTo>
                    <a:pt x="1083" y="395"/>
                  </a:lnTo>
                  <a:lnTo>
                    <a:pt x="1084" y="395"/>
                  </a:lnTo>
                  <a:lnTo>
                    <a:pt x="1084" y="396"/>
                  </a:lnTo>
                  <a:lnTo>
                    <a:pt x="1084" y="397"/>
                  </a:lnTo>
                  <a:lnTo>
                    <a:pt x="1083" y="397"/>
                  </a:lnTo>
                  <a:lnTo>
                    <a:pt x="1084" y="397"/>
                  </a:lnTo>
                  <a:lnTo>
                    <a:pt x="1084" y="398"/>
                  </a:lnTo>
                  <a:lnTo>
                    <a:pt x="1085" y="398"/>
                  </a:lnTo>
                  <a:lnTo>
                    <a:pt x="1085" y="399"/>
                  </a:lnTo>
                  <a:lnTo>
                    <a:pt x="1084" y="399"/>
                  </a:lnTo>
                  <a:lnTo>
                    <a:pt x="1084" y="398"/>
                  </a:lnTo>
                  <a:lnTo>
                    <a:pt x="1083" y="398"/>
                  </a:lnTo>
                  <a:lnTo>
                    <a:pt x="1082" y="398"/>
                  </a:lnTo>
                  <a:lnTo>
                    <a:pt x="1083" y="398"/>
                  </a:lnTo>
                  <a:lnTo>
                    <a:pt x="1082" y="398"/>
                  </a:lnTo>
                  <a:lnTo>
                    <a:pt x="1081" y="398"/>
                  </a:lnTo>
                  <a:lnTo>
                    <a:pt x="1081" y="397"/>
                  </a:lnTo>
                  <a:lnTo>
                    <a:pt x="1080" y="397"/>
                  </a:lnTo>
                  <a:lnTo>
                    <a:pt x="1079" y="397"/>
                  </a:lnTo>
                  <a:lnTo>
                    <a:pt x="1079" y="398"/>
                  </a:lnTo>
                  <a:lnTo>
                    <a:pt x="1079" y="399"/>
                  </a:lnTo>
                  <a:lnTo>
                    <a:pt x="1079" y="400"/>
                  </a:lnTo>
                  <a:lnTo>
                    <a:pt x="1080" y="400"/>
                  </a:lnTo>
                  <a:lnTo>
                    <a:pt x="1081" y="401"/>
                  </a:lnTo>
                  <a:lnTo>
                    <a:pt x="1080" y="401"/>
                  </a:lnTo>
                  <a:lnTo>
                    <a:pt x="1080" y="402"/>
                  </a:lnTo>
                  <a:lnTo>
                    <a:pt x="1081" y="402"/>
                  </a:lnTo>
                  <a:lnTo>
                    <a:pt x="1081" y="403"/>
                  </a:lnTo>
                  <a:lnTo>
                    <a:pt x="1082" y="403"/>
                  </a:lnTo>
                  <a:lnTo>
                    <a:pt x="1083" y="404"/>
                  </a:lnTo>
                  <a:lnTo>
                    <a:pt x="1083" y="405"/>
                  </a:lnTo>
                  <a:lnTo>
                    <a:pt x="1084" y="405"/>
                  </a:lnTo>
                  <a:lnTo>
                    <a:pt x="1085" y="405"/>
                  </a:lnTo>
                  <a:lnTo>
                    <a:pt x="1084" y="405"/>
                  </a:lnTo>
                  <a:lnTo>
                    <a:pt x="1084" y="406"/>
                  </a:lnTo>
                  <a:lnTo>
                    <a:pt x="1084" y="405"/>
                  </a:lnTo>
                  <a:lnTo>
                    <a:pt x="1085" y="405"/>
                  </a:lnTo>
                  <a:lnTo>
                    <a:pt x="1085" y="406"/>
                  </a:lnTo>
                  <a:lnTo>
                    <a:pt x="1084" y="406"/>
                  </a:lnTo>
                  <a:lnTo>
                    <a:pt x="1085" y="406"/>
                  </a:lnTo>
                  <a:lnTo>
                    <a:pt x="1085" y="407"/>
                  </a:lnTo>
                  <a:lnTo>
                    <a:pt x="1085" y="408"/>
                  </a:lnTo>
                  <a:lnTo>
                    <a:pt x="1085" y="409"/>
                  </a:lnTo>
                  <a:lnTo>
                    <a:pt x="1086" y="409"/>
                  </a:lnTo>
                  <a:lnTo>
                    <a:pt x="1085" y="409"/>
                  </a:lnTo>
                  <a:lnTo>
                    <a:pt x="1085" y="410"/>
                  </a:lnTo>
                  <a:lnTo>
                    <a:pt x="1086" y="410"/>
                  </a:lnTo>
                  <a:lnTo>
                    <a:pt x="1086" y="411"/>
                  </a:lnTo>
                  <a:lnTo>
                    <a:pt x="1087" y="411"/>
                  </a:lnTo>
                  <a:lnTo>
                    <a:pt x="1087" y="412"/>
                  </a:lnTo>
                  <a:lnTo>
                    <a:pt x="1088" y="412"/>
                  </a:lnTo>
                  <a:lnTo>
                    <a:pt x="1088" y="411"/>
                  </a:lnTo>
                  <a:lnTo>
                    <a:pt x="1088" y="412"/>
                  </a:lnTo>
                  <a:lnTo>
                    <a:pt x="1089" y="412"/>
                  </a:lnTo>
                  <a:lnTo>
                    <a:pt x="1088" y="412"/>
                  </a:lnTo>
                  <a:lnTo>
                    <a:pt x="1088" y="413"/>
                  </a:lnTo>
                  <a:lnTo>
                    <a:pt x="1089" y="413"/>
                  </a:lnTo>
                  <a:lnTo>
                    <a:pt x="1088" y="413"/>
                  </a:lnTo>
                  <a:lnTo>
                    <a:pt x="1088" y="414"/>
                  </a:lnTo>
                  <a:lnTo>
                    <a:pt x="1089" y="415"/>
                  </a:lnTo>
                  <a:lnTo>
                    <a:pt x="1088" y="415"/>
                  </a:lnTo>
                  <a:lnTo>
                    <a:pt x="1089" y="415"/>
                  </a:lnTo>
                  <a:lnTo>
                    <a:pt x="1089" y="416"/>
                  </a:lnTo>
                  <a:lnTo>
                    <a:pt x="1089" y="417"/>
                  </a:lnTo>
                  <a:lnTo>
                    <a:pt x="1089" y="418"/>
                  </a:lnTo>
                  <a:lnTo>
                    <a:pt x="1089" y="419"/>
                  </a:lnTo>
                  <a:lnTo>
                    <a:pt x="1090" y="419"/>
                  </a:lnTo>
                  <a:lnTo>
                    <a:pt x="1090" y="418"/>
                  </a:lnTo>
                  <a:lnTo>
                    <a:pt x="1090" y="419"/>
                  </a:lnTo>
                  <a:lnTo>
                    <a:pt x="1091" y="418"/>
                  </a:lnTo>
                  <a:lnTo>
                    <a:pt x="1092" y="418"/>
                  </a:lnTo>
                  <a:lnTo>
                    <a:pt x="1092" y="417"/>
                  </a:lnTo>
                  <a:lnTo>
                    <a:pt x="1092" y="416"/>
                  </a:lnTo>
                  <a:lnTo>
                    <a:pt x="1093" y="416"/>
                  </a:lnTo>
                  <a:lnTo>
                    <a:pt x="1093" y="417"/>
                  </a:lnTo>
                  <a:lnTo>
                    <a:pt x="1094" y="416"/>
                  </a:lnTo>
                  <a:lnTo>
                    <a:pt x="1094" y="417"/>
                  </a:lnTo>
                  <a:lnTo>
                    <a:pt x="1095" y="417"/>
                  </a:lnTo>
                  <a:lnTo>
                    <a:pt x="1095" y="418"/>
                  </a:lnTo>
                  <a:lnTo>
                    <a:pt x="1095" y="419"/>
                  </a:lnTo>
                  <a:lnTo>
                    <a:pt x="1095" y="420"/>
                  </a:lnTo>
                  <a:lnTo>
                    <a:pt x="1096" y="420"/>
                  </a:lnTo>
                  <a:lnTo>
                    <a:pt x="1096" y="421"/>
                  </a:lnTo>
                  <a:lnTo>
                    <a:pt x="1095" y="421"/>
                  </a:lnTo>
                  <a:lnTo>
                    <a:pt x="1095" y="422"/>
                  </a:lnTo>
                  <a:lnTo>
                    <a:pt x="1095" y="423"/>
                  </a:lnTo>
                  <a:lnTo>
                    <a:pt x="1094" y="423"/>
                  </a:lnTo>
                  <a:lnTo>
                    <a:pt x="1094" y="424"/>
                  </a:lnTo>
                  <a:lnTo>
                    <a:pt x="1094" y="425"/>
                  </a:lnTo>
                  <a:lnTo>
                    <a:pt x="1094" y="426"/>
                  </a:lnTo>
                  <a:lnTo>
                    <a:pt x="1095" y="426"/>
                  </a:lnTo>
                  <a:lnTo>
                    <a:pt x="1096" y="426"/>
                  </a:lnTo>
                  <a:lnTo>
                    <a:pt x="1096" y="427"/>
                  </a:lnTo>
                  <a:lnTo>
                    <a:pt x="1096" y="428"/>
                  </a:lnTo>
                  <a:lnTo>
                    <a:pt x="1096" y="429"/>
                  </a:lnTo>
                  <a:lnTo>
                    <a:pt x="1095" y="429"/>
                  </a:lnTo>
                  <a:lnTo>
                    <a:pt x="1096" y="429"/>
                  </a:lnTo>
                  <a:lnTo>
                    <a:pt x="1095" y="429"/>
                  </a:lnTo>
                  <a:lnTo>
                    <a:pt x="1095" y="430"/>
                  </a:lnTo>
                  <a:lnTo>
                    <a:pt x="1095" y="431"/>
                  </a:lnTo>
                  <a:lnTo>
                    <a:pt x="1094" y="431"/>
                  </a:lnTo>
                  <a:lnTo>
                    <a:pt x="1094" y="432"/>
                  </a:lnTo>
                  <a:lnTo>
                    <a:pt x="1093" y="432"/>
                  </a:lnTo>
                  <a:lnTo>
                    <a:pt x="1093" y="433"/>
                  </a:lnTo>
                  <a:lnTo>
                    <a:pt x="1092" y="433"/>
                  </a:lnTo>
                  <a:lnTo>
                    <a:pt x="1092" y="434"/>
                  </a:lnTo>
                  <a:lnTo>
                    <a:pt x="1092" y="435"/>
                  </a:lnTo>
                  <a:lnTo>
                    <a:pt x="1091" y="435"/>
                  </a:lnTo>
                  <a:lnTo>
                    <a:pt x="1091" y="436"/>
                  </a:lnTo>
                  <a:lnTo>
                    <a:pt x="1090" y="436"/>
                  </a:lnTo>
                  <a:lnTo>
                    <a:pt x="1090" y="437"/>
                  </a:lnTo>
                  <a:lnTo>
                    <a:pt x="1090" y="438"/>
                  </a:lnTo>
                  <a:lnTo>
                    <a:pt x="1089" y="438"/>
                  </a:lnTo>
                  <a:lnTo>
                    <a:pt x="1089" y="439"/>
                  </a:lnTo>
                  <a:lnTo>
                    <a:pt x="1089" y="440"/>
                  </a:lnTo>
                  <a:lnTo>
                    <a:pt x="1089" y="441"/>
                  </a:lnTo>
                  <a:lnTo>
                    <a:pt x="1088" y="441"/>
                  </a:lnTo>
                  <a:lnTo>
                    <a:pt x="1089" y="441"/>
                  </a:lnTo>
                  <a:lnTo>
                    <a:pt x="1088" y="441"/>
                  </a:lnTo>
                  <a:lnTo>
                    <a:pt x="1088" y="442"/>
                  </a:lnTo>
                  <a:lnTo>
                    <a:pt x="1088" y="443"/>
                  </a:lnTo>
                  <a:lnTo>
                    <a:pt x="1087" y="443"/>
                  </a:lnTo>
                  <a:lnTo>
                    <a:pt x="1086" y="443"/>
                  </a:lnTo>
                  <a:lnTo>
                    <a:pt x="1086" y="444"/>
                  </a:lnTo>
                  <a:lnTo>
                    <a:pt x="1086" y="445"/>
                  </a:lnTo>
                  <a:lnTo>
                    <a:pt x="1085" y="445"/>
                  </a:lnTo>
                  <a:lnTo>
                    <a:pt x="1085" y="446"/>
                  </a:lnTo>
                  <a:lnTo>
                    <a:pt x="1085" y="447"/>
                  </a:lnTo>
                  <a:lnTo>
                    <a:pt x="1085" y="448"/>
                  </a:lnTo>
                  <a:lnTo>
                    <a:pt x="1084" y="448"/>
                  </a:lnTo>
                  <a:lnTo>
                    <a:pt x="1085" y="448"/>
                  </a:lnTo>
                  <a:lnTo>
                    <a:pt x="1085" y="449"/>
                  </a:lnTo>
                  <a:lnTo>
                    <a:pt x="1086" y="449"/>
                  </a:lnTo>
                  <a:lnTo>
                    <a:pt x="1086" y="450"/>
                  </a:lnTo>
                  <a:lnTo>
                    <a:pt x="1086" y="451"/>
                  </a:lnTo>
                  <a:lnTo>
                    <a:pt x="1087" y="451"/>
                  </a:lnTo>
                  <a:lnTo>
                    <a:pt x="1087" y="452"/>
                  </a:lnTo>
                  <a:lnTo>
                    <a:pt x="1086" y="452"/>
                  </a:lnTo>
                  <a:lnTo>
                    <a:pt x="1086" y="451"/>
                  </a:lnTo>
                  <a:lnTo>
                    <a:pt x="1085" y="451"/>
                  </a:lnTo>
                  <a:lnTo>
                    <a:pt x="1084" y="450"/>
                  </a:lnTo>
                  <a:lnTo>
                    <a:pt x="1083" y="450"/>
                  </a:lnTo>
                  <a:lnTo>
                    <a:pt x="1083" y="449"/>
                  </a:lnTo>
                  <a:lnTo>
                    <a:pt x="1083" y="450"/>
                  </a:lnTo>
                  <a:lnTo>
                    <a:pt x="1083" y="451"/>
                  </a:lnTo>
                  <a:lnTo>
                    <a:pt x="1083" y="452"/>
                  </a:lnTo>
                  <a:lnTo>
                    <a:pt x="1083" y="453"/>
                  </a:lnTo>
                  <a:lnTo>
                    <a:pt x="1082" y="453"/>
                  </a:lnTo>
                  <a:lnTo>
                    <a:pt x="1081" y="452"/>
                  </a:lnTo>
                  <a:lnTo>
                    <a:pt x="1081" y="453"/>
                  </a:lnTo>
                  <a:lnTo>
                    <a:pt x="1080" y="453"/>
                  </a:lnTo>
                  <a:lnTo>
                    <a:pt x="1079" y="453"/>
                  </a:lnTo>
                  <a:lnTo>
                    <a:pt x="1078" y="453"/>
                  </a:lnTo>
                  <a:lnTo>
                    <a:pt x="1077" y="453"/>
                  </a:lnTo>
                  <a:lnTo>
                    <a:pt x="1076" y="453"/>
                  </a:lnTo>
                  <a:lnTo>
                    <a:pt x="1076" y="452"/>
                  </a:lnTo>
                  <a:lnTo>
                    <a:pt x="1076" y="451"/>
                  </a:lnTo>
                  <a:lnTo>
                    <a:pt x="1076" y="452"/>
                  </a:lnTo>
                  <a:lnTo>
                    <a:pt x="1075" y="452"/>
                  </a:lnTo>
                  <a:lnTo>
                    <a:pt x="1075" y="451"/>
                  </a:lnTo>
                  <a:lnTo>
                    <a:pt x="1074" y="452"/>
                  </a:lnTo>
                  <a:lnTo>
                    <a:pt x="1074" y="451"/>
                  </a:lnTo>
                  <a:lnTo>
                    <a:pt x="1073" y="452"/>
                  </a:lnTo>
                  <a:lnTo>
                    <a:pt x="1073" y="451"/>
                  </a:lnTo>
                  <a:lnTo>
                    <a:pt x="1073" y="452"/>
                  </a:lnTo>
                  <a:lnTo>
                    <a:pt x="1072" y="452"/>
                  </a:lnTo>
                  <a:lnTo>
                    <a:pt x="1073" y="452"/>
                  </a:lnTo>
                  <a:lnTo>
                    <a:pt x="1072" y="452"/>
                  </a:lnTo>
                  <a:lnTo>
                    <a:pt x="1071" y="452"/>
                  </a:lnTo>
                  <a:lnTo>
                    <a:pt x="1070" y="452"/>
                  </a:lnTo>
                  <a:lnTo>
                    <a:pt x="1069" y="452"/>
                  </a:lnTo>
                  <a:lnTo>
                    <a:pt x="1068" y="452"/>
                  </a:lnTo>
                  <a:lnTo>
                    <a:pt x="1067" y="453"/>
                  </a:lnTo>
                  <a:lnTo>
                    <a:pt x="1066" y="453"/>
                  </a:lnTo>
                  <a:lnTo>
                    <a:pt x="1066" y="452"/>
                  </a:lnTo>
                  <a:lnTo>
                    <a:pt x="1065" y="452"/>
                  </a:lnTo>
                  <a:lnTo>
                    <a:pt x="1064" y="452"/>
                  </a:lnTo>
                  <a:lnTo>
                    <a:pt x="1063" y="452"/>
                  </a:lnTo>
                  <a:lnTo>
                    <a:pt x="1063" y="453"/>
                  </a:lnTo>
                  <a:lnTo>
                    <a:pt x="1062" y="453"/>
                  </a:lnTo>
                  <a:lnTo>
                    <a:pt x="1061" y="454"/>
                  </a:lnTo>
                  <a:lnTo>
                    <a:pt x="1060" y="454"/>
                  </a:lnTo>
                  <a:lnTo>
                    <a:pt x="1060" y="455"/>
                  </a:lnTo>
                  <a:lnTo>
                    <a:pt x="1059" y="455"/>
                  </a:lnTo>
                  <a:lnTo>
                    <a:pt x="1059" y="454"/>
                  </a:lnTo>
                  <a:lnTo>
                    <a:pt x="1058" y="454"/>
                  </a:lnTo>
                  <a:lnTo>
                    <a:pt x="1058" y="455"/>
                  </a:lnTo>
                  <a:lnTo>
                    <a:pt x="1058" y="456"/>
                  </a:lnTo>
                  <a:lnTo>
                    <a:pt x="1057" y="456"/>
                  </a:lnTo>
                  <a:lnTo>
                    <a:pt x="1058" y="456"/>
                  </a:lnTo>
                  <a:lnTo>
                    <a:pt x="1057" y="456"/>
                  </a:lnTo>
                  <a:lnTo>
                    <a:pt x="1056" y="456"/>
                  </a:lnTo>
                  <a:lnTo>
                    <a:pt x="1055" y="456"/>
                  </a:lnTo>
                  <a:lnTo>
                    <a:pt x="1054" y="456"/>
                  </a:lnTo>
                  <a:lnTo>
                    <a:pt x="1054" y="455"/>
                  </a:lnTo>
                  <a:lnTo>
                    <a:pt x="1054" y="454"/>
                  </a:lnTo>
                  <a:lnTo>
                    <a:pt x="1053" y="454"/>
                  </a:lnTo>
                  <a:lnTo>
                    <a:pt x="1054" y="455"/>
                  </a:lnTo>
                  <a:lnTo>
                    <a:pt x="1053" y="455"/>
                  </a:lnTo>
                  <a:lnTo>
                    <a:pt x="1052" y="455"/>
                  </a:lnTo>
                  <a:lnTo>
                    <a:pt x="1052" y="454"/>
                  </a:lnTo>
                  <a:lnTo>
                    <a:pt x="1051" y="453"/>
                  </a:lnTo>
                  <a:lnTo>
                    <a:pt x="1050" y="453"/>
                  </a:lnTo>
                  <a:lnTo>
                    <a:pt x="1049" y="453"/>
                  </a:lnTo>
                  <a:lnTo>
                    <a:pt x="1048" y="453"/>
                  </a:lnTo>
                  <a:lnTo>
                    <a:pt x="1047" y="453"/>
                  </a:lnTo>
                  <a:lnTo>
                    <a:pt x="1046" y="453"/>
                  </a:lnTo>
                  <a:lnTo>
                    <a:pt x="1046" y="454"/>
                  </a:lnTo>
                  <a:lnTo>
                    <a:pt x="1046" y="455"/>
                  </a:lnTo>
                  <a:lnTo>
                    <a:pt x="1047" y="455"/>
                  </a:lnTo>
                  <a:lnTo>
                    <a:pt x="1047" y="456"/>
                  </a:lnTo>
                  <a:lnTo>
                    <a:pt x="1048" y="456"/>
                  </a:lnTo>
                  <a:lnTo>
                    <a:pt x="1049" y="456"/>
                  </a:lnTo>
                  <a:lnTo>
                    <a:pt x="1048" y="457"/>
                  </a:lnTo>
                  <a:lnTo>
                    <a:pt x="1049" y="457"/>
                  </a:lnTo>
                  <a:lnTo>
                    <a:pt x="1049" y="458"/>
                  </a:lnTo>
                  <a:lnTo>
                    <a:pt x="1049" y="459"/>
                  </a:lnTo>
                  <a:lnTo>
                    <a:pt x="1048" y="459"/>
                  </a:lnTo>
                  <a:lnTo>
                    <a:pt x="1048" y="460"/>
                  </a:lnTo>
                  <a:lnTo>
                    <a:pt x="1049" y="460"/>
                  </a:lnTo>
                  <a:lnTo>
                    <a:pt x="1050" y="460"/>
                  </a:lnTo>
                  <a:lnTo>
                    <a:pt x="1050" y="461"/>
                  </a:lnTo>
                  <a:lnTo>
                    <a:pt x="1050" y="462"/>
                  </a:lnTo>
                  <a:lnTo>
                    <a:pt x="1049" y="463"/>
                  </a:lnTo>
                  <a:lnTo>
                    <a:pt x="1048" y="464"/>
                  </a:lnTo>
                  <a:lnTo>
                    <a:pt x="1048" y="465"/>
                  </a:lnTo>
                  <a:lnTo>
                    <a:pt x="1047" y="465"/>
                  </a:lnTo>
                  <a:lnTo>
                    <a:pt x="1046" y="465"/>
                  </a:lnTo>
                  <a:lnTo>
                    <a:pt x="1045" y="466"/>
                  </a:lnTo>
                  <a:lnTo>
                    <a:pt x="1045" y="467"/>
                  </a:lnTo>
                  <a:lnTo>
                    <a:pt x="1046" y="467"/>
                  </a:lnTo>
                  <a:lnTo>
                    <a:pt x="1047" y="467"/>
                  </a:lnTo>
                  <a:lnTo>
                    <a:pt x="1047" y="468"/>
                  </a:lnTo>
                  <a:lnTo>
                    <a:pt x="1047" y="469"/>
                  </a:lnTo>
                  <a:lnTo>
                    <a:pt x="1047" y="470"/>
                  </a:lnTo>
                  <a:lnTo>
                    <a:pt x="1047" y="471"/>
                  </a:lnTo>
                  <a:lnTo>
                    <a:pt x="1048" y="471"/>
                  </a:lnTo>
                  <a:lnTo>
                    <a:pt x="1049" y="471"/>
                  </a:lnTo>
                  <a:lnTo>
                    <a:pt x="1050" y="471"/>
                  </a:lnTo>
                  <a:lnTo>
                    <a:pt x="1050" y="472"/>
                  </a:lnTo>
                  <a:lnTo>
                    <a:pt x="1051" y="472"/>
                  </a:lnTo>
                  <a:lnTo>
                    <a:pt x="1052" y="472"/>
                  </a:lnTo>
                  <a:lnTo>
                    <a:pt x="1053" y="472"/>
                  </a:lnTo>
                  <a:lnTo>
                    <a:pt x="1054" y="472"/>
                  </a:lnTo>
                  <a:lnTo>
                    <a:pt x="1054" y="471"/>
                  </a:lnTo>
                  <a:lnTo>
                    <a:pt x="1055" y="471"/>
                  </a:lnTo>
                  <a:lnTo>
                    <a:pt x="1056" y="472"/>
                  </a:lnTo>
                  <a:lnTo>
                    <a:pt x="1056" y="471"/>
                  </a:lnTo>
                  <a:lnTo>
                    <a:pt x="1057" y="471"/>
                  </a:lnTo>
                  <a:lnTo>
                    <a:pt x="1058" y="471"/>
                  </a:lnTo>
                  <a:lnTo>
                    <a:pt x="1059" y="470"/>
                  </a:lnTo>
                  <a:lnTo>
                    <a:pt x="1059" y="471"/>
                  </a:lnTo>
                  <a:lnTo>
                    <a:pt x="1060" y="471"/>
                  </a:lnTo>
                  <a:lnTo>
                    <a:pt x="1061" y="471"/>
                  </a:lnTo>
                  <a:lnTo>
                    <a:pt x="1061" y="472"/>
                  </a:lnTo>
                  <a:lnTo>
                    <a:pt x="1062" y="472"/>
                  </a:lnTo>
                  <a:lnTo>
                    <a:pt x="1063" y="472"/>
                  </a:lnTo>
                  <a:lnTo>
                    <a:pt x="1064" y="472"/>
                  </a:lnTo>
                  <a:lnTo>
                    <a:pt x="1064" y="473"/>
                  </a:lnTo>
                  <a:lnTo>
                    <a:pt x="1065" y="473"/>
                  </a:lnTo>
                  <a:lnTo>
                    <a:pt x="1065" y="474"/>
                  </a:lnTo>
                  <a:lnTo>
                    <a:pt x="1064" y="474"/>
                  </a:lnTo>
                  <a:lnTo>
                    <a:pt x="1064" y="475"/>
                  </a:lnTo>
                  <a:lnTo>
                    <a:pt x="1063" y="475"/>
                  </a:lnTo>
                  <a:lnTo>
                    <a:pt x="1063" y="476"/>
                  </a:lnTo>
                  <a:lnTo>
                    <a:pt x="1062" y="477"/>
                  </a:lnTo>
                  <a:lnTo>
                    <a:pt x="1063" y="477"/>
                  </a:lnTo>
                  <a:lnTo>
                    <a:pt x="1063" y="478"/>
                  </a:lnTo>
                  <a:lnTo>
                    <a:pt x="1063" y="479"/>
                  </a:lnTo>
                  <a:lnTo>
                    <a:pt x="1063" y="480"/>
                  </a:lnTo>
                  <a:lnTo>
                    <a:pt x="1062" y="481"/>
                  </a:lnTo>
                  <a:lnTo>
                    <a:pt x="1061" y="482"/>
                  </a:lnTo>
                  <a:lnTo>
                    <a:pt x="1061" y="483"/>
                  </a:lnTo>
                  <a:lnTo>
                    <a:pt x="1060" y="483"/>
                  </a:lnTo>
                  <a:lnTo>
                    <a:pt x="1059" y="483"/>
                  </a:lnTo>
                  <a:lnTo>
                    <a:pt x="1059" y="484"/>
                  </a:lnTo>
                  <a:lnTo>
                    <a:pt x="1058" y="484"/>
                  </a:lnTo>
                  <a:lnTo>
                    <a:pt x="1058" y="483"/>
                  </a:lnTo>
                  <a:lnTo>
                    <a:pt x="1057" y="483"/>
                  </a:lnTo>
                  <a:lnTo>
                    <a:pt x="1057" y="484"/>
                  </a:lnTo>
                  <a:lnTo>
                    <a:pt x="1056" y="484"/>
                  </a:lnTo>
                  <a:lnTo>
                    <a:pt x="1056" y="483"/>
                  </a:lnTo>
                  <a:lnTo>
                    <a:pt x="1055" y="483"/>
                  </a:lnTo>
                  <a:lnTo>
                    <a:pt x="1055" y="482"/>
                  </a:lnTo>
                  <a:lnTo>
                    <a:pt x="1054" y="482"/>
                  </a:lnTo>
                  <a:lnTo>
                    <a:pt x="1054" y="481"/>
                  </a:lnTo>
                  <a:lnTo>
                    <a:pt x="1053" y="480"/>
                  </a:lnTo>
                  <a:lnTo>
                    <a:pt x="1053" y="481"/>
                  </a:lnTo>
                  <a:lnTo>
                    <a:pt x="1052" y="481"/>
                  </a:lnTo>
                  <a:lnTo>
                    <a:pt x="1052" y="480"/>
                  </a:lnTo>
                  <a:lnTo>
                    <a:pt x="1051" y="480"/>
                  </a:lnTo>
                  <a:lnTo>
                    <a:pt x="1050" y="480"/>
                  </a:lnTo>
                  <a:lnTo>
                    <a:pt x="1049" y="480"/>
                  </a:lnTo>
                  <a:lnTo>
                    <a:pt x="1048" y="480"/>
                  </a:lnTo>
                  <a:lnTo>
                    <a:pt x="1047" y="480"/>
                  </a:lnTo>
                  <a:lnTo>
                    <a:pt x="1047" y="479"/>
                  </a:lnTo>
                  <a:lnTo>
                    <a:pt x="1046" y="479"/>
                  </a:lnTo>
                  <a:lnTo>
                    <a:pt x="1045" y="479"/>
                  </a:lnTo>
                  <a:lnTo>
                    <a:pt x="1044" y="479"/>
                  </a:lnTo>
                  <a:lnTo>
                    <a:pt x="1043" y="479"/>
                  </a:lnTo>
                  <a:lnTo>
                    <a:pt x="1043" y="478"/>
                  </a:lnTo>
                  <a:lnTo>
                    <a:pt x="1042" y="478"/>
                  </a:lnTo>
                  <a:lnTo>
                    <a:pt x="1041" y="478"/>
                  </a:lnTo>
                  <a:lnTo>
                    <a:pt x="1041" y="477"/>
                  </a:lnTo>
                  <a:lnTo>
                    <a:pt x="1040" y="477"/>
                  </a:lnTo>
                  <a:lnTo>
                    <a:pt x="1039" y="477"/>
                  </a:lnTo>
                  <a:lnTo>
                    <a:pt x="1038" y="476"/>
                  </a:lnTo>
                  <a:lnTo>
                    <a:pt x="1037" y="476"/>
                  </a:lnTo>
                  <a:lnTo>
                    <a:pt x="1037" y="475"/>
                  </a:lnTo>
                  <a:lnTo>
                    <a:pt x="1037" y="474"/>
                  </a:lnTo>
                  <a:lnTo>
                    <a:pt x="1037" y="473"/>
                  </a:lnTo>
                  <a:lnTo>
                    <a:pt x="1037" y="472"/>
                  </a:lnTo>
                  <a:lnTo>
                    <a:pt x="1037" y="471"/>
                  </a:lnTo>
                  <a:lnTo>
                    <a:pt x="1037" y="470"/>
                  </a:lnTo>
                  <a:lnTo>
                    <a:pt x="1036" y="470"/>
                  </a:lnTo>
                  <a:lnTo>
                    <a:pt x="1035" y="469"/>
                  </a:lnTo>
                  <a:lnTo>
                    <a:pt x="1035" y="468"/>
                  </a:lnTo>
                  <a:lnTo>
                    <a:pt x="1035" y="467"/>
                  </a:lnTo>
                  <a:lnTo>
                    <a:pt x="1034" y="467"/>
                  </a:lnTo>
                  <a:lnTo>
                    <a:pt x="1034" y="466"/>
                  </a:lnTo>
                  <a:lnTo>
                    <a:pt x="1033" y="466"/>
                  </a:lnTo>
                  <a:lnTo>
                    <a:pt x="1033" y="465"/>
                  </a:lnTo>
                  <a:lnTo>
                    <a:pt x="1033" y="464"/>
                  </a:lnTo>
                  <a:lnTo>
                    <a:pt x="1032" y="464"/>
                  </a:lnTo>
                  <a:lnTo>
                    <a:pt x="1032" y="463"/>
                  </a:lnTo>
                  <a:lnTo>
                    <a:pt x="1032" y="462"/>
                  </a:lnTo>
                  <a:lnTo>
                    <a:pt x="1032" y="461"/>
                  </a:lnTo>
                  <a:lnTo>
                    <a:pt x="1031" y="461"/>
                  </a:lnTo>
                  <a:lnTo>
                    <a:pt x="1031" y="460"/>
                  </a:lnTo>
                  <a:lnTo>
                    <a:pt x="1031" y="459"/>
                  </a:lnTo>
                  <a:lnTo>
                    <a:pt x="1030" y="459"/>
                  </a:lnTo>
                  <a:lnTo>
                    <a:pt x="1029" y="459"/>
                  </a:lnTo>
                  <a:lnTo>
                    <a:pt x="1028" y="459"/>
                  </a:lnTo>
                  <a:lnTo>
                    <a:pt x="1027" y="459"/>
                  </a:lnTo>
                  <a:lnTo>
                    <a:pt x="1027" y="458"/>
                  </a:lnTo>
                  <a:lnTo>
                    <a:pt x="1027" y="457"/>
                  </a:lnTo>
                  <a:lnTo>
                    <a:pt x="1026" y="457"/>
                  </a:lnTo>
                  <a:lnTo>
                    <a:pt x="1025" y="457"/>
                  </a:lnTo>
                  <a:lnTo>
                    <a:pt x="1024" y="457"/>
                  </a:lnTo>
                  <a:lnTo>
                    <a:pt x="1024" y="458"/>
                  </a:lnTo>
                  <a:lnTo>
                    <a:pt x="1024" y="459"/>
                  </a:lnTo>
                  <a:lnTo>
                    <a:pt x="1023" y="459"/>
                  </a:lnTo>
                  <a:lnTo>
                    <a:pt x="1023" y="460"/>
                  </a:lnTo>
                  <a:lnTo>
                    <a:pt x="1023" y="461"/>
                  </a:lnTo>
                  <a:lnTo>
                    <a:pt x="1022" y="461"/>
                  </a:lnTo>
                  <a:lnTo>
                    <a:pt x="1022" y="462"/>
                  </a:lnTo>
                  <a:lnTo>
                    <a:pt x="1022" y="463"/>
                  </a:lnTo>
                  <a:lnTo>
                    <a:pt x="1023" y="463"/>
                  </a:lnTo>
                  <a:lnTo>
                    <a:pt x="1023" y="464"/>
                  </a:lnTo>
                  <a:lnTo>
                    <a:pt x="1022" y="464"/>
                  </a:lnTo>
                  <a:lnTo>
                    <a:pt x="1021" y="463"/>
                  </a:lnTo>
                  <a:lnTo>
                    <a:pt x="1020" y="463"/>
                  </a:lnTo>
                  <a:lnTo>
                    <a:pt x="1021" y="463"/>
                  </a:lnTo>
                  <a:lnTo>
                    <a:pt x="1021" y="462"/>
                  </a:lnTo>
                  <a:lnTo>
                    <a:pt x="1020" y="462"/>
                  </a:lnTo>
                  <a:lnTo>
                    <a:pt x="1019" y="462"/>
                  </a:lnTo>
                  <a:lnTo>
                    <a:pt x="1019" y="461"/>
                  </a:lnTo>
                  <a:lnTo>
                    <a:pt x="1018" y="461"/>
                  </a:lnTo>
                  <a:lnTo>
                    <a:pt x="1017" y="461"/>
                  </a:lnTo>
                  <a:lnTo>
                    <a:pt x="1016" y="461"/>
                  </a:lnTo>
                  <a:lnTo>
                    <a:pt x="1015" y="461"/>
                  </a:lnTo>
                  <a:lnTo>
                    <a:pt x="1015" y="460"/>
                  </a:lnTo>
                  <a:lnTo>
                    <a:pt x="1014" y="460"/>
                  </a:lnTo>
                  <a:lnTo>
                    <a:pt x="1014" y="459"/>
                  </a:lnTo>
                  <a:lnTo>
                    <a:pt x="1013" y="459"/>
                  </a:lnTo>
                  <a:lnTo>
                    <a:pt x="1013" y="458"/>
                  </a:lnTo>
                  <a:lnTo>
                    <a:pt x="1012" y="458"/>
                  </a:lnTo>
                  <a:lnTo>
                    <a:pt x="1011" y="457"/>
                  </a:lnTo>
                  <a:lnTo>
                    <a:pt x="1011" y="456"/>
                  </a:lnTo>
                  <a:lnTo>
                    <a:pt x="1010" y="456"/>
                  </a:lnTo>
                  <a:lnTo>
                    <a:pt x="1009" y="456"/>
                  </a:lnTo>
                  <a:lnTo>
                    <a:pt x="1008" y="456"/>
                  </a:lnTo>
                  <a:lnTo>
                    <a:pt x="1007" y="457"/>
                  </a:lnTo>
                  <a:lnTo>
                    <a:pt x="1006" y="458"/>
                  </a:lnTo>
                  <a:lnTo>
                    <a:pt x="1006" y="459"/>
                  </a:lnTo>
                  <a:lnTo>
                    <a:pt x="1006" y="460"/>
                  </a:lnTo>
                  <a:lnTo>
                    <a:pt x="1006" y="461"/>
                  </a:lnTo>
                  <a:lnTo>
                    <a:pt x="1007" y="461"/>
                  </a:lnTo>
                  <a:lnTo>
                    <a:pt x="1007" y="462"/>
                  </a:lnTo>
                  <a:lnTo>
                    <a:pt x="1008" y="462"/>
                  </a:lnTo>
                  <a:lnTo>
                    <a:pt x="1008" y="463"/>
                  </a:lnTo>
                  <a:lnTo>
                    <a:pt x="1008" y="464"/>
                  </a:lnTo>
                  <a:lnTo>
                    <a:pt x="1009" y="464"/>
                  </a:lnTo>
                  <a:lnTo>
                    <a:pt x="1009" y="465"/>
                  </a:lnTo>
                  <a:lnTo>
                    <a:pt x="1010" y="465"/>
                  </a:lnTo>
                  <a:lnTo>
                    <a:pt x="1010" y="466"/>
                  </a:lnTo>
                  <a:lnTo>
                    <a:pt x="1010" y="467"/>
                  </a:lnTo>
                  <a:lnTo>
                    <a:pt x="1011" y="467"/>
                  </a:lnTo>
                  <a:lnTo>
                    <a:pt x="1011" y="468"/>
                  </a:lnTo>
                  <a:lnTo>
                    <a:pt x="1012" y="468"/>
                  </a:lnTo>
                  <a:lnTo>
                    <a:pt x="1012" y="469"/>
                  </a:lnTo>
                  <a:lnTo>
                    <a:pt x="1011" y="469"/>
                  </a:lnTo>
                  <a:lnTo>
                    <a:pt x="1011" y="470"/>
                  </a:lnTo>
                  <a:lnTo>
                    <a:pt x="1011" y="471"/>
                  </a:lnTo>
                  <a:lnTo>
                    <a:pt x="1012" y="471"/>
                  </a:lnTo>
                  <a:lnTo>
                    <a:pt x="1011" y="471"/>
                  </a:lnTo>
                  <a:lnTo>
                    <a:pt x="1012" y="471"/>
                  </a:lnTo>
                  <a:lnTo>
                    <a:pt x="1011" y="471"/>
                  </a:lnTo>
                  <a:lnTo>
                    <a:pt x="1010" y="471"/>
                  </a:lnTo>
                  <a:lnTo>
                    <a:pt x="1009" y="472"/>
                  </a:lnTo>
                  <a:lnTo>
                    <a:pt x="1009" y="471"/>
                  </a:lnTo>
                  <a:lnTo>
                    <a:pt x="1008" y="471"/>
                  </a:lnTo>
                  <a:lnTo>
                    <a:pt x="1008" y="472"/>
                  </a:lnTo>
                  <a:lnTo>
                    <a:pt x="1008" y="471"/>
                  </a:lnTo>
                  <a:lnTo>
                    <a:pt x="1008" y="472"/>
                  </a:lnTo>
                  <a:lnTo>
                    <a:pt x="1008" y="471"/>
                  </a:lnTo>
                  <a:lnTo>
                    <a:pt x="1007" y="471"/>
                  </a:lnTo>
                  <a:lnTo>
                    <a:pt x="1006" y="471"/>
                  </a:lnTo>
                  <a:lnTo>
                    <a:pt x="1005" y="471"/>
                  </a:lnTo>
                  <a:lnTo>
                    <a:pt x="1005" y="472"/>
                  </a:lnTo>
                  <a:lnTo>
                    <a:pt x="1005" y="473"/>
                  </a:lnTo>
                  <a:lnTo>
                    <a:pt x="1005" y="474"/>
                  </a:lnTo>
                  <a:lnTo>
                    <a:pt x="1006" y="474"/>
                  </a:lnTo>
                  <a:lnTo>
                    <a:pt x="1006" y="475"/>
                  </a:lnTo>
                  <a:lnTo>
                    <a:pt x="1005" y="475"/>
                  </a:lnTo>
                  <a:lnTo>
                    <a:pt x="1005" y="476"/>
                  </a:lnTo>
                  <a:lnTo>
                    <a:pt x="1006" y="476"/>
                  </a:lnTo>
                  <a:lnTo>
                    <a:pt x="1007" y="476"/>
                  </a:lnTo>
                  <a:lnTo>
                    <a:pt x="1008" y="477"/>
                  </a:lnTo>
                  <a:lnTo>
                    <a:pt x="1009" y="477"/>
                  </a:lnTo>
                  <a:lnTo>
                    <a:pt x="1010" y="477"/>
                  </a:lnTo>
                  <a:lnTo>
                    <a:pt x="1009" y="477"/>
                  </a:lnTo>
                  <a:lnTo>
                    <a:pt x="1009" y="478"/>
                  </a:lnTo>
                  <a:lnTo>
                    <a:pt x="1008" y="478"/>
                  </a:lnTo>
                  <a:lnTo>
                    <a:pt x="1008" y="479"/>
                  </a:lnTo>
                  <a:lnTo>
                    <a:pt x="1008" y="478"/>
                  </a:lnTo>
                  <a:lnTo>
                    <a:pt x="1007" y="478"/>
                  </a:lnTo>
                  <a:lnTo>
                    <a:pt x="1007" y="479"/>
                  </a:lnTo>
                  <a:lnTo>
                    <a:pt x="1007" y="480"/>
                  </a:lnTo>
                  <a:lnTo>
                    <a:pt x="1007" y="479"/>
                  </a:lnTo>
                  <a:lnTo>
                    <a:pt x="1006" y="479"/>
                  </a:lnTo>
                  <a:lnTo>
                    <a:pt x="1005" y="479"/>
                  </a:lnTo>
                  <a:lnTo>
                    <a:pt x="1004" y="479"/>
                  </a:lnTo>
                  <a:lnTo>
                    <a:pt x="1004" y="478"/>
                  </a:lnTo>
                  <a:lnTo>
                    <a:pt x="1003" y="479"/>
                  </a:lnTo>
                  <a:lnTo>
                    <a:pt x="1003" y="480"/>
                  </a:lnTo>
                  <a:lnTo>
                    <a:pt x="1003" y="481"/>
                  </a:lnTo>
                  <a:lnTo>
                    <a:pt x="1004" y="482"/>
                  </a:lnTo>
                  <a:lnTo>
                    <a:pt x="1005" y="482"/>
                  </a:lnTo>
                  <a:lnTo>
                    <a:pt x="1005" y="483"/>
                  </a:lnTo>
                  <a:lnTo>
                    <a:pt x="1006" y="483"/>
                  </a:lnTo>
                  <a:lnTo>
                    <a:pt x="1005" y="483"/>
                  </a:lnTo>
                  <a:lnTo>
                    <a:pt x="1005" y="484"/>
                  </a:lnTo>
                  <a:lnTo>
                    <a:pt x="1004" y="483"/>
                  </a:lnTo>
                  <a:lnTo>
                    <a:pt x="1004" y="484"/>
                  </a:lnTo>
                  <a:lnTo>
                    <a:pt x="1003" y="483"/>
                  </a:lnTo>
                  <a:lnTo>
                    <a:pt x="1003" y="484"/>
                  </a:lnTo>
                  <a:lnTo>
                    <a:pt x="1003" y="485"/>
                  </a:lnTo>
                  <a:lnTo>
                    <a:pt x="1002" y="485"/>
                  </a:lnTo>
                  <a:lnTo>
                    <a:pt x="1001" y="485"/>
                  </a:lnTo>
                  <a:lnTo>
                    <a:pt x="1000" y="485"/>
                  </a:lnTo>
                  <a:lnTo>
                    <a:pt x="999" y="485"/>
                  </a:lnTo>
                  <a:lnTo>
                    <a:pt x="999" y="486"/>
                  </a:lnTo>
                  <a:lnTo>
                    <a:pt x="998" y="486"/>
                  </a:lnTo>
                  <a:lnTo>
                    <a:pt x="998" y="485"/>
                  </a:lnTo>
                  <a:lnTo>
                    <a:pt x="997" y="485"/>
                  </a:lnTo>
                  <a:lnTo>
                    <a:pt x="997" y="486"/>
                  </a:lnTo>
                  <a:lnTo>
                    <a:pt x="997" y="487"/>
                  </a:lnTo>
                  <a:lnTo>
                    <a:pt x="997" y="488"/>
                  </a:lnTo>
                  <a:lnTo>
                    <a:pt x="998" y="488"/>
                  </a:lnTo>
                  <a:lnTo>
                    <a:pt x="998" y="489"/>
                  </a:lnTo>
                  <a:lnTo>
                    <a:pt x="998" y="488"/>
                  </a:lnTo>
                  <a:lnTo>
                    <a:pt x="998" y="489"/>
                  </a:lnTo>
                  <a:lnTo>
                    <a:pt x="998" y="490"/>
                  </a:lnTo>
                  <a:lnTo>
                    <a:pt x="998" y="491"/>
                  </a:lnTo>
                  <a:lnTo>
                    <a:pt x="997" y="491"/>
                  </a:lnTo>
                  <a:lnTo>
                    <a:pt x="997" y="492"/>
                  </a:lnTo>
                  <a:lnTo>
                    <a:pt x="996" y="492"/>
                  </a:lnTo>
                  <a:lnTo>
                    <a:pt x="996" y="493"/>
                  </a:lnTo>
                  <a:lnTo>
                    <a:pt x="995" y="493"/>
                  </a:lnTo>
                  <a:lnTo>
                    <a:pt x="994" y="492"/>
                  </a:lnTo>
                  <a:lnTo>
                    <a:pt x="994" y="493"/>
                  </a:lnTo>
                  <a:lnTo>
                    <a:pt x="995" y="493"/>
                  </a:lnTo>
                  <a:lnTo>
                    <a:pt x="994" y="493"/>
                  </a:lnTo>
                  <a:lnTo>
                    <a:pt x="994" y="494"/>
                  </a:lnTo>
                  <a:lnTo>
                    <a:pt x="995" y="494"/>
                  </a:lnTo>
                  <a:lnTo>
                    <a:pt x="994" y="494"/>
                  </a:lnTo>
                  <a:lnTo>
                    <a:pt x="993" y="494"/>
                  </a:lnTo>
                  <a:lnTo>
                    <a:pt x="993" y="493"/>
                  </a:lnTo>
                  <a:lnTo>
                    <a:pt x="992" y="493"/>
                  </a:lnTo>
                  <a:lnTo>
                    <a:pt x="992" y="492"/>
                  </a:lnTo>
                  <a:lnTo>
                    <a:pt x="992" y="491"/>
                  </a:lnTo>
                  <a:lnTo>
                    <a:pt x="991" y="491"/>
                  </a:lnTo>
                  <a:lnTo>
                    <a:pt x="991" y="490"/>
                  </a:lnTo>
                  <a:lnTo>
                    <a:pt x="991" y="489"/>
                  </a:lnTo>
                  <a:lnTo>
                    <a:pt x="990" y="489"/>
                  </a:lnTo>
                  <a:lnTo>
                    <a:pt x="990" y="490"/>
                  </a:lnTo>
                  <a:lnTo>
                    <a:pt x="989" y="490"/>
                  </a:lnTo>
                  <a:lnTo>
                    <a:pt x="988" y="490"/>
                  </a:lnTo>
                  <a:lnTo>
                    <a:pt x="988" y="489"/>
                  </a:lnTo>
                  <a:lnTo>
                    <a:pt x="988" y="488"/>
                  </a:lnTo>
                  <a:lnTo>
                    <a:pt x="987" y="488"/>
                  </a:lnTo>
                  <a:lnTo>
                    <a:pt x="987" y="487"/>
                  </a:lnTo>
                  <a:lnTo>
                    <a:pt x="986" y="487"/>
                  </a:lnTo>
                  <a:lnTo>
                    <a:pt x="986" y="486"/>
                  </a:lnTo>
                  <a:lnTo>
                    <a:pt x="985" y="486"/>
                  </a:lnTo>
                  <a:lnTo>
                    <a:pt x="985" y="485"/>
                  </a:lnTo>
                  <a:lnTo>
                    <a:pt x="985" y="484"/>
                  </a:lnTo>
                  <a:lnTo>
                    <a:pt x="984" y="484"/>
                  </a:lnTo>
                  <a:lnTo>
                    <a:pt x="983" y="484"/>
                  </a:lnTo>
                  <a:lnTo>
                    <a:pt x="982" y="484"/>
                  </a:lnTo>
                  <a:lnTo>
                    <a:pt x="981" y="484"/>
                  </a:lnTo>
                  <a:lnTo>
                    <a:pt x="980" y="484"/>
                  </a:lnTo>
                  <a:lnTo>
                    <a:pt x="980" y="483"/>
                  </a:lnTo>
                  <a:lnTo>
                    <a:pt x="979" y="483"/>
                  </a:lnTo>
                  <a:lnTo>
                    <a:pt x="979" y="484"/>
                  </a:lnTo>
                  <a:lnTo>
                    <a:pt x="978" y="484"/>
                  </a:lnTo>
                  <a:lnTo>
                    <a:pt x="978" y="483"/>
                  </a:lnTo>
                  <a:lnTo>
                    <a:pt x="978" y="482"/>
                  </a:lnTo>
                  <a:lnTo>
                    <a:pt x="979" y="482"/>
                  </a:lnTo>
                  <a:lnTo>
                    <a:pt x="979" y="481"/>
                  </a:lnTo>
                  <a:lnTo>
                    <a:pt x="980" y="481"/>
                  </a:lnTo>
                  <a:lnTo>
                    <a:pt x="980" y="480"/>
                  </a:lnTo>
                  <a:lnTo>
                    <a:pt x="979" y="479"/>
                  </a:lnTo>
                  <a:lnTo>
                    <a:pt x="979" y="478"/>
                  </a:lnTo>
                  <a:lnTo>
                    <a:pt x="979" y="477"/>
                  </a:lnTo>
                  <a:lnTo>
                    <a:pt x="978" y="477"/>
                  </a:lnTo>
                  <a:lnTo>
                    <a:pt x="977" y="477"/>
                  </a:lnTo>
                  <a:lnTo>
                    <a:pt x="976" y="477"/>
                  </a:lnTo>
                  <a:lnTo>
                    <a:pt x="975" y="477"/>
                  </a:lnTo>
                  <a:lnTo>
                    <a:pt x="974" y="477"/>
                  </a:lnTo>
                  <a:lnTo>
                    <a:pt x="973" y="477"/>
                  </a:lnTo>
                  <a:lnTo>
                    <a:pt x="974" y="477"/>
                  </a:lnTo>
                  <a:lnTo>
                    <a:pt x="973" y="477"/>
                  </a:lnTo>
                  <a:lnTo>
                    <a:pt x="972" y="477"/>
                  </a:lnTo>
                  <a:lnTo>
                    <a:pt x="972" y="478"/>
                  </a:lnTo>
                  <a:lnTo>
                    <a:pt x="972" y="479"/>
                  </a:lnTo>
                  <a:lnTo>
                    <a:pt x="971" y="479"/>
                  </a:lnTo>
                  <a:lnTo>
                    <a:pt x="971" y="478"/>
                  </a:lnTo>
                  <a:lnTo>
                    <a:pt x="972" y="478"/>
                  </a:lnTo>
                  <a:lnTo>
                    <a:pt x="971" y="477"/>
                  </a:lnTo>
                  <a:lnTo>
                    <a:pt x="972" y="477"/>
                  </a:lnTo>
                  <a:lnTo>
                    <a:pt x="972" y="476"/>
                  </a:lnTo>
                  <a:lnTo>
                    <a:pt x="971" y="476"/>
                  </a:lnTo>
                  <a:lnTo>
                    <a:pt x="971" y="475"/>
                  </a:lnTo>
                  <a:lnTo>
                    <a:pt x="970" y="475"/>
                  </a:lnTo>
                  <a:lnTo>
                    <a:pt x="970" y="476"/>
                  </a:lnTo>
                  <a:lnTo>
                    <a:pt x="969" y="476"/>
                  </a:lnTo>
                  <a:lnTo>
                    <a:pt x="969" y="475"/>
                  </a:lnTo>
                  <a:lnTo>
                    <a:pt x="968" y="475"/>
                  </a:lnTo>
                  <a:lnTo>
                    <a:pt x="967" y="475"/>
                  </a:lnTo>
                  <a:lnTo>
                    <a:pt x="967" y="474"/>
                  </a:lnTo>
                  <a:lnTo>
                    <a:pt x="966" y="474"/>
                  </a:lnTo>
                  <a:lnTo>
                    <a:pt x="966" y="473"/>
                  </a:lnTo>
                  <a:lnTo>
                    <a:pt x="965" y="473"/>
                  </a:lnTo>
                  <a:lnTo>
                    <a:pt x="965" y="474"/>
                  </a:lnTo>
                  <a:lnTo>
                    <a:pt x="964" y="474"/>
                  </a:lnTo>
                  <a:lnTo>
                    <a:pt x="963" y="474"/>
                  </a:lnTo>
                  <a:lnTo>
                    <a:pt x="963" y="473"/>
                  </a:lnTo>
                  <a:lnTo>
                    <a:pt x="964" y="473"/>
                  </a:lnTo>
                  <a:lnTo>
                    <a:pt x="964" y="472"/>
                  </a:lnTo>
                  <a:lnTo>
                    <a:pt x="964" y="471"/>
                  </a:lnTo>
                  <a:lnTo>
                    <a:pt x="963" y="471"/>
                  </a:lnTo>
                  <a:lnTo>
                    <a:pt x="963" y="470"/>
                  </a:lnTo>
                  <a:lnTo>
                    <a:pt x="963" y="469"/>
                  </a:lnTo>
                  <a:lnTo>
                    <a:pt x="963" y="468"/>
                  </a:lnTo>
                  <a:lnTo>
                    <a:pt x="963" y="467"/>
                  </a:lnTo>
                  <a:lnTo>
                    <a:pt x="964" y="467"/>
                  </a:lnTo>
                  <a:lnTo>
                    <a:pt x="963" y="467"/>
                  </a:lnTo>
                  <a:lnTo>
                    <a:pt x="963" y="466"/>
                  </a:lnTo>
                  <a:lnTo>
                    <a:pt x="962" y="465"/>
                  </a:lnTo>
                  <a:lnTo>
                    <a:pt x="961" y="465"/>
                  </a:lnTo>
                  <a:lnTo>
                    <a:pt x="960" y="465"/>
                  </a:lnTo>
                  <a:lnTo>
                    <a:pt x="960" y="464"/>
                  </a:lnTo>
                  <a:lnTo>
                    <a:pt x="960" y="465"/>
                  </a:lnTo>
                  <a:lnTo>
                    <a:pt x="959" y="465"/>
                  </a:lnTo>
                  <a:lnTo>
                    <a:pt x="959" y="464"/>
                  </a:lnTo>
                  <a:lnTo>
                    <a:pt x="958" y="464"/>
                  </a:lnTo>
                  <a:lnTo>
                    <a:pt x="958" y="465"/>
                  </a:lnTo>
                  <a:lnTo>
                    <a:pt x="957" y="465"/>
                  </a:lnTo>
                  <a:lnTo>
                    <a:pt x="957" y="466"/>
                  </a:lnTo>
                  <a:lnTo>
                    <a:pt x="956" y="466"/>
                  </a:lnTo>
                  <a:lnTo>
                    <a:pt x="956" y="467"/>
                  </a:lnTo>
                  <a:lnTo>
                    <a:pt x="955" y="467"/>
                  </a:lnTo>
                  <a:lnTo>
                    <a:pt x="955" y="468"/>
                  </a:lnTo>
                  <a:lnTo>
                    <a:pt x="954" y="468"/>
                  </a:lnTo>
                  <a:lnTo>
                    <a:pt x="954" y="467"/>
                  </a:lnTo>
                  <a:lnTo>
                    <a:pt x="954" y="468"/>
                  </a:lnTo>
                  <a:lnTo>
                    <a:pt x="953" y="468"/>
                  </a:lnTo>
                  <a:lnTo>
                    <a:pt x="952" y="468"/>
                  </a:lnTo>
                  <a:lnTo>
                    <a:pt x="951" y="468"/>
                  </a:lnTo>
                  <a:lnTo>
                    <a:pt x="950" y="468"/>
                  </a:lnTo>
                  <a:lnTo>
                    <a:pt x="949" y="468"/>
                  </a:lnTo>
                  <a:lnTo>
                    <a:pt x="948" y="468"/>
                  </a:lnTo>
                  <a:lnTo>
                    <a:pt x="947" y="468"/>
                  </a:lnTo>
                  <a:lnTo>
                    <a:pt x="947" y="467"/>
                  </a:lnTo>
                  <a:lnTo>
                    <a:pt x="946" y="467"/>
                  </a:lnTo>
                  <a:lnTo>
                    <a:pt x="946" y="468"/>
                  </a:lnTo>
                  <a:lnTo>
                    <a:pt x="945" y="468"/>
                  </a:lnTo>
                  <a:lnTo>
                    <a:pt x="944" y="468"/>
                  </a:lnTo>
                  <a:lnTo>
                    <a:pt x="943" y="468"/>
                  </a:lnTo>
                  <a:lnTo>
                    <a:pt x="943" y="469"/>
                  </a:lnTo>
                  <a:lnTo>
                    <a:pt x="942" y="469"/>
                  </a:lnTo>
                  <a:lnTo>
                    <a:pt x="941" y="469"/>
                  </a:lnTo>
                  <a:lnTo>
                    <a:pt x="941" y="468"/>
                  </a:lnTo>
                  <a:lnTo>
                    <a:pt x="941" y="467"/>
                  </a:lnTo>
                  <a:lnTo>
                    <a:pt x="940" y="467"/>
                  </a:lnTo>
                  <a:lnTo>
                    <a:pt x="939" y="467"/>
                  </a:lnTo>
                  <a:lnTo>
                    <a:pt x="939" y="466"/>
                  </a:lnTo>
                  <a:lnTo>
                    <a:pt x="939" y="465"/>
                  </a:lnTo>
                  <a:lnTo>
                    <a:pt x="938" y="465"/>
                  </a:lnTo>
                  <a:lnTo>
                    <a:pt x="939" y="465"/>
                  </a:lnTo>
                  <a:lnTo>
                    <a:pt x="938" y="465"/>
                  </a:lnTo>
                  <a:lnTo>
                    <a:pt x="939" y="465"/>
                  </a:lnTo>
                  <a:lnTo>
                    <a:pt x="939" y="464"/>
                  </a:lnTo>
                  <a:lnTo>
                    <a:pt x="938" y="464"/>
                  </a:lnTo>
                  <a:lnTo>
                    <a:pt x="938" y="463"/>
                  </a:lnTo>
                  <a:lnTo>
                    <a:pt x="939" y="463"/>
                  </a:lnTo>
                  <a:lnTo>
                    <a:pt x="939" y="462"/>
                  </a:lnTo>
                  <a:lnTo>
                    <a:pt x="939" y="461"/>
                  </a:lnTo>
                  <a:lnTo>
                    <a:pt x="940" y="461"/>
                  </a:lnTo>
                  <a:lnTo>
                    <a:pt x="940" y="460"/>
                  </a:lnTo>
                  <a:lnTo>
                    <a:pt x="940" y="459"/>
                  </a:lnTo>
                  <a:lnTo>
                    <a:pt x="940" y="458"/>
                  </a:lnTo>
                  <a:lnTo>
                    <a:pt x="940" y="457"/>
                  </a:lnTo>
                  <a:lnTo>
                    <a:pt x="939" y="457"/>
                  </a:lnTo>
                  <a:lnTo>
                    <a:pt x="934" y="457"/>
                  </a:lnTo>
                  <a:lnTo>
                    <a:pt x="933" y="457"/>
                  </a:lnTo>
                  <a:lnTo>
                    <a:pt x="932" y="456"/>
                  </a:lnTo>
                  <a:lnTo>
                    <a:pt x="933" y="456"/>
                  </a:lnTo>
                  <a:lnTo>
                    <a:pt x="933" y="457"/>
                  </a:lnTo>
                  <a:lnTo>
                    <a:pt x="934" y="457"/>
                  </a:lnTo>
                  <a:lnTo>
                    <a:pt x="937" y="457"/>
                  </a:lnTo>
                  <a:lnTo>
                    <a:pt x="937" y="455"/>
                  </a:lnTo>
                  <a:lnTo>
                    <a:pt x="938" y="455"/>
                  </a:lnTo>
                  <a:lnTo>
                    <a:pt x="937" y="455"/>
                  </a:lnTo>
                  <a:lnTo>
                    <a:pt x="937" y="454"/>
                  </a:lnTo>
                  <a:lnTo>
                    <a:pt x="939" y="455"/>
                  </a:lnTo>
                  <a:lnTo>
                    <a:pt x="939" y="452"/>
                  </a:lnTo>
                  <a:lnTo>
                    <a:pt x="938" y="452"/>
                  </a:lnTo>
                  <a:lnTo>
                    <a:pt x="939" y="452"/>
                  </a:lnTo>
                  <a:lnTo>
                    <a:pt x="939" y="448"/>
                  </a:lnTo>
                  <a:lnTo>
                    <a:pt x="937" y="448"/>
                  </a:lnTo>
                  <a:lnTo>
                    <a:pt x="935" y="449"/>
                  </a:lnTo>
                  <a:lnTo>
                    <a:pt x="936" y="453"/>
                  </a:lnTo>
                  <a:lnTo>
                    <a:pt x="936" y="454"/>
                  </a:lnTo>
                  <a:lnTo>
                    <a:pt x="934" y="449"/>
                  </a:lnTo>
                  <a:lnTo>
                    <a:pt x="932" y="449"/>
                  </a:lnTo>
                  <a:lnTo>
                    <a:pt x="934" y="448"/>
                  </a:lnTo>
                  <a:lnTo>
                    <a:pt x="933" y="446"/>
                  </a:lnTo>
                  <a:lnTo>
                    <a:pt x="934" y="446"/>
                  </a:lnTo>
                  <a:lnTo>
                    <a:pt x="934" y="447"/>
                  </a:lnTo>
                  <a:lnTo>
                    <a:pt x="939" y="447"/>
                  </a:lnTo>
                  <a:lnTo>
                    <a:pt x="938" y="444"/>
                  </a:lnTo>
                  <a:lnTo>
                    <a:pt x="934" y="445"/>
                  </a:lnTo>
                  <a:lnTo>
                    <a:pt x="933" y="445"/>
                  </a:lnTo>
                  <a:lnTo>
                    <a:pt x="932" y="445"/>
                  </a:lnTo>
                  <a:lnTo>
                    <a:pt x="931" y="445"/>
                  </a:lnTo>
                  <a:lnTo>
                    <a:pt x="931" y="446"/>
                  </a:lnTo>
                  <a:lnTo>
                    <a:pt x="931" y="447"/>
                  </a:lnTo>
                  <a:lnTo>
                    <a:pt x="931" y="448"/>
                  </a:lnTo>
                  <a:lnTo>
                    <a:pt x="930" y="449"/>
                  </a:lnTo>
                  <a:lnTo>
                    <a:pt x="930" y="450"/>
                  </a:lnTo>
                  <a:lnTo>
                    <a:pt x="931" y="451"/>
                  </a:lnTo>
                  <a:lnTo>
                    <a:pt x="932" y="451"/>
                  </a:lnTo>
                  <a:lnTo>
                    <a:pt x="931" y="452"/>
                  </a:lnTo>
                  <a:lnTo>
                    <a:pt x="930" y="452"/>
                  </a:lnTo>
                  <a:lnTo>
                    <a:pt x="930" y="451"/>
                  </a:lnTo>
                  <a:lnTo>
                    <a:pt x="930" y="450"/>
                  </a:lnTo>
                  <a:lnTo>
                    <a:pt x="930" y="449"/>
                  </a:lnTo>
                  <a:lnTo>
                    <a:pt x="930" y="448"/>
                  </a:lnTo>
                  <a:lnTo>
                    <a:pt x="930" y="447"/>
                  </a:lnTo>
                  <a:lnTo>
                    <a:pt x="930" y="446"/>
                  </a:lnTo>
                  <a:lnTo>
                    <a:pt x="931" y="446"/>
                  </a:lnTo>
                  <a:lnTo>
                    <a:pt x="931" y="445"/>
                  </a:lnTo>
                  <a:lnTo>
                    <a:pt x="932" y="445"/>
                  </a:lnTo>
                  <a:lnTo>
                    <a:pt x="932" y="444"/>
                  </a:lnTo>
                  <a:lnTo>
                    <a:pt x="933" y="444"/>
                  </a:lnTo>
                  <a:lnTo>
                    <a:pt x="935" y="444"/>
                  </a:lnTo>
                  <a:lnTo>
                    <a:pt x="934" y="444"/>
                  </a:lnTo>
                  <a:lnTo>
                    <a:pt x="933" y="444"/>
                  </a:lnTo>
                  <a:lnTo>
                    <a:pt x="934" y="444"/>
                  </a:lnTo>
                  <a:lnTo>
                    <a:pt x="935" y="444"/>
                  </a:lnTo>
                  <a:lnTo>
                    <a:pt x="935" y="443"/>
                  </a:lnTo>
                  <a:lnTo>
                    <a:pt x="936" y="443"/>
                  </a:lnTo>
                  <a:lnTo>
                    <a:pt x="936" y="442"/>
                  </a:lnTo>
                  <a:lnTo>
                    <a:pt x="935" y="442"/>
                  </a:lnTo>
                  <a:lnTo>
                    <a:pt x="935" y="441"/>
                  </a:lnTo>
                  <a:lnTo>
                    <a:pt x="934" y="440"/>
                  </a:lnTo>
                  <a:lnTo>
                    <a:pt x="933" y="440"/>
                  </a:lnTo>
                  <a:lnTo>
                    <a:pt x="933" y="439"/>
                  </a:lnTo>
                  <a:lnTo>
                    <a:pt x="932" y="438"/>
                  </a:lnTo>
                  <a:lnTo>
                    <a:pt x="931" y="437"/>
                  </a:lnTo>
                  <a:lnTo>
                    <a:pt x="928" y="440"/>
                  </a:lnTo>
                  <a:lnTo>
                    <a:pt x="927" y="440"/>
                  </a:lnTo>
                  <a:lnTo>
                    <a:pt x="927" y="441"/>
                  </a:lnTo>
                  <a:lnTo>
                    <a:pt x="927" y="440"/>
                  </a:lnTo>
                  <a:lnTo>
                    <a:pt x="930" y="437"/>
                  </a:lnTo>
                  <a:lnTo>
                    <a:pt x="930" y="436"/>
                  </a:lnTo>
                  <a:lnTo>
                    <a:pt x="928" y="438"/>
                  </a:lnTo>
                  <a:lnTo>
                    <a:pt x="925" y="440"/>
                  </a:lnTo>
                  <a:lnTo>
                    <a:pt x="925" y="439"/>
                  </a:lnTo>
                  <a:lnTo>
                    <a:pt x="928" y="438"/>
                  </a:lnTo>
                  <a:lnTo>
                    <a:pt x="930" y="437"/>
                  </a:lnTo>
                  <a:lnTo>
                    <a:pt x="930" y="436"/>
                  </a:lnTo>
                  <a:lnTo>
                    <a:pt x="930" y="435"/>
                  </a:lnTo>
                  <a:lnTo>
                    <a:pt x="929" y="435"/>
                  </a:lnTo>
                  <a:lnTo>
                    <a:pt x="929" y="434"/>
                  </a:lnTo>
                  <a:lnTo>
                    <a:pt x="929" y="433"/>
                  </a:lnTo>
                  <a:lnTo>
                    <a:pt x="928" y="432"/>
                  </a:lnTo>
                  <a:lnTo>
                    <a:pt x="927" y="432"/>
                  </a:lnTo>
                  <a:lnTo>
                    <a:pt x="927" y="431"/>
                  </a:lnTo>
                  <a:lnTo>
                    <a:pt x="926" y="431"/>
                  </a:lnTo>
                  <a:lnTo>
                    <a:pt x="925" y="431"/>
                  </a:lnTo>
                  <a:lnTo>
                    <a:pt x="925" y="430"/>
                  </a:lnTo>
                  <a:lnTo>
                    <a:pt x="924" y="430"/>
                  </a:lnTo>
                  <a:lnTo>
                    <a:pt x="923" y="430"/>
                  </a:lnTo>
                  <a:lnTo>
                    <a:pt x="922" y="430"/>
                  </a:lnTo>
                  <a:lnTo>
                    <a:pt x="920" y="430"/>
                  </a:lnTo>
                  <a:lnTo>
                    <a:pt x="918" y="430"/>
                  </a:lnTo>
                  <a:lnTo>
                    <a:pt x="917" y="430"/>
                  </a:lnTo>
                  <a:lnTo>
                    <a:pt x="916" y="430"/>
                  </a:lnTo>
                  <a:lnTo>
                    <a:pt x="915" y="430"/>
                  </a:lnTo>
                  <a:lnTo>
                    <a:pt x="914" y="430"/>
                  </a:lnTo>
                  <a:lnTo>
                    <a:pt x="913" y="430"/>
                  </a:lnTo>
                  <a:lnTo>
                    <a:pt x="912" y="430"/>
                  </a:lnTo>
                  <a:lnTo>
                    <a:pt x="911" y="431"/>
                  </a:lnTo>
                  <a:lnTo>
                    <a:pt x="909" y="431"/>
                  </a:lnTo>
                  <a:lnTo>
                    <a:pt x="909" y="432"/>
                  </a:lnTo>
                  <a:lnTo>
                    <a:pt x="908" y="432"/>
                  </a:lnTo>
                  <a:lnTo>
                    <a:pt x="907" y="432"/>
                  </a:lnTo>
                  <a:lnTo>
                    <a:pt x="906" y="433"/>
                  </a:lnTo>
                  <a:lnTo>
                    <a:pt x="905" y="433"/>
                  </a:lnTo>
                  <a:lnTo>
                    <a:pt x="905" y="434"/>
                  </a:lnTo>
                  <a:lnTo>
                    <a:pt x="904" y="434"/>
                  </a:lnTo>
                  <a:lnTo>
                    <a:pt x="903" y="434"/>
                  </a:lnTo>
                  <a:lnTo>
                    <a:pt x="903" y="435"/>
                  </a:lnTo>
                  <a:lnTo>
                    <a:pt x="902" y="435"/>
                  </a:lnTo>
                  <a:lnTo>
                    <a:pt x="901" y="436"/>
                  </a:lnTo>
                  <a:lnTo>
                    <a:pt x="900" y="436"/>
                  </a:lnTo>
                  <a:lnTo>
                    <a:pt x="900" y="437"/>
                  </a:lnTo>
                  <a:lnTo>
                    <a:pt x="899" y="437"/>
                  </a:lnTo>
                  <a:lnTo>
                    <a:pt x="898" y="437"/>
                  </a:lnTo>
                  <a:lnTo>
                    <a:pt x="897" y="438"/>
                  </a:lnTo>
                  <a:lnTo>
                    <a:pt x="897" y="439"/>
                  </a:lnTo>
                  <a:lnTo>
                    <a:pt x="896" y="439"/>
                  </a:lnTo>
                  <a:lnTo>
                    <a:pt x="895" y="440"/>
                  </a:lnTo>
                  <a:lnTo>
                    <a:pt x="895" y="441"/>
                  </a:lnTo>
                  <a:lnTo>
                    <a:pt x="895" y="442"/>
                  </a:lnTo>
                  <a:lnTo>
                    <a:pt x="896" y="442"/>
                  </a:lnTo>
                  <a:lnTo>
                    <a:pt x="896" y="443"/>
                  </a:lnTo>
                  <a:lnTo>
                    <a:pt x="896" y="444"/>
                  </a:lnTo>
                  <a:lnTo>
                    <a:pt x="895" y="444"/>
                  </a:lnTo>
                  <a:lnTo>
                    <a:pt x="895" y="445"/>
                  </a:lnTo>
                  <a:lnTo>
                    <a:pt x="894" y="445"/>
                  </a:lnTo>
                  <a:lnTo>
                    <a:pt x="895" y="444"/>
                  </a:lnTo>
                  <a:lnTo>
                    <a:pt x="895" y="443"/>
                  </a:lnTo>
                  <a:lnTo>
                    <a:pt x="895" y="442"/>
                  </a:lnTo>
                  <a:lnTo>
                    <a:pt x="895" y="441"/>
                  </a:lnTo>
                  <a:lnTo>
                    <a:pt x="893" y="440"/>
                  </a:lnTo>
                  <a:lnTo>
                    <a:pt x="892" y="440"/>
                  </a:lnTo>
                  <a:lnTo>
                    <a:pt x="894" y="442"/>
                  </a:lnTo>
                  <a:lnTo>
                    <a:pt x="894" y="443"/>
                  </a:lnTo>
                  <a:lnTo>
                    <a:pt x="894" y="444"/>
                  </a:lnTo>
                  <a:lnTo>
                    <a:pt x="894" y="443"/>
                  </a:lnTo>
                  <a:lnTo>
                    <a:pt x="893" y="443"/>
                  </a:lnTo>
                  <a:lnTo>
                    <a:pt x="892" y="443"/>
                  </a:lnTo>
                  <a:lnTo>
                    <a:pt x="891" y="443"/>
                  </a:lnTo>
                  <a:lnTo>
                    <a:pt x="891" y="444"/>
                  </a:lnTo>
                  <a:lnTo>
                    <a:pt x="890" y="444"/>
                  </a:lnTo>
                  <a:lnTo>
                    <a:pt x="889" y="445"/>
                  </a:lnTo>
                  <a:lnTo>
                    <a:pt x="888" y="446"/>
                  </a:lnTo>
                  <a:lnTo>
                    <a:pt x="887" y="446"/>
                  </a:lnTo>
                  <a:lnTo>
                    <a:pt x="886" y="447"/>
                  </a:lnTo>
                  <a:lnTo>
                    <a:pt x="885" y="448"/>
                  </a:lnTo>
                  <a:lnTo>
                    <a:pt x="885" y="449"/>
                  </a:lnTo>
                  <a:lnTo>
                    <a:pt x="884" y="450"/>
                  </a:lnTo>
                  <a:lnTo>
                    <a:pt x="883" y="450"/>
                  </a:lnTo>
                  <a:lnTo>
                    <a:pt x="882" y="451"/>
                  </a:lnTo>
                  <a:lnTo>
                    <a:pt x="881" y="453"/>
                  </a:lnTo>
                  <a:lnTo>
                    <a:pt x="880" y="454"/>
                  </a:lnTo>
                  <a:lnTo>
                    <a:pt x="879" y="454"/>
                  </a:lnTo>
                  <a:lnTo>
                    <a:pt x="878" y="456"/>
                  </a:lnTo>
                  <a:lnTo>
                    <a:pt x="877" y="457"/>
                  </a:lnTo>
                  <a:lnTo>
                    <a:pt x="876" y="458"/>
                  </a:lnTo>
                  <a:lnTo>
                    <a:pt x="875" y="459"/>
                  </a:lnTo>
                  <a:lnTo>
                    <a:pt x="875" y="460"/>
                  </a:lnTo>
                  <a:lnTo>
                    <a:pt x="874" y="461"/>
                  </a:lnTo>
                  <a:lnTo>
                    <a:pt x="873" y="462"/>
                  </a:lnTo>
                  <a:lnTo>
                    <a:pt x="872" y="462"/>
                  </a:lnTo>
                  <a:lnTo>
                    <a:pt x="872" y="463"/>
                  </a:lnTo>
                  <a:lnTo>
                    <a:pt x="872" y="464"/>
                  </a:lnTo>
                  <a:lnTo>
                    <a:pt x="873" y="466"/>
                  </a:lnTo>
                  <a:lnTo>
                    <a:pt x="874" y="466"/>
                  </a:lnTo>
                  <a:lnTo>
                    <a:pt x="874" y="467"/>
                  </a:lnTo>
                  <a:lnTo>
                    <a:pt x="874" y="468"/>
                  </a:lnTo>
                  <a:lnTo>
                    <a:pt x="873" y="468"/>
                  </a:lnTo>
                  <a:lnTo>
                    <a:pt x="873" y="467"/>
                  </a:lnTo>
                  <a:lnTo>
                    <a:pt x="873" y="466"/>
                  </a:lnTo>
                  <a:lnTo>
                    <a:pt x="871" y="464"/>
                  </a:lnTo>
                  <a:lnTo>
                    <a:pt x="871" y="465"/>
                  </a:lnTo>
                  <a:lnTo>
                    <a:pt x="871" y="466"/>
                  </a:lnTo>
                  <a:lnTo>
                    <a:pt x="870" y="465"/>
                  </a:lnTo>
                  <a:lnTo>
                    <a:pt x="870" y="466"/>
                  </a:lnTo>
                  <a:lnTo>
                    <a:pt x="871" y="467"/>
                  </a:lnTo>
                  <a:lnTo>
                    <a:pt x="872" y="466"/>
                  </a:lnTo>
                  <a:lnTo>
                    <a:pt x="872" y="467"/>
                  </a:lnTo>
                  <a:lnTo>
                    <a:pt x="871" y="467"/>
                  </a:lnTo>
                  <a:lnTo>
                    <a:pt x="873" y="469"/>
                  </a:lnTo>
                  <a:lnTo>
                    <a:pt x="872" y="469"/>
                  </a:lnTo>
                  <a:lnTo>
                    <a:pt x="871" y="468"/>
                  </a:lnTo>
                  <a:lnTo>
                    <a:pt x="870" y="469"/>
                  </a:lnTo>
                  <a:lnTo>
                    <a:pt x="869" y="470"/>
                  </a:lnTo>
                  <a:lnTo>
                    <a:pt x="868" y="471"/>
                  </a:lnTo>
                  <a:lnTo>
                    <a:pt x="867" y="473"/>
                  </a:lnTo>
                  <a:lnTo>
                    <a:pt x="866" y="474"/>
                  </a:lnTo>
                  <a:lnTo>
                    <a:pt x="865" y="475"/>
                  </a:lnTo>
                  <a:lnTo>
                    <a:pt x="863" y="477"/>
                  </a:lnTo>
                  <a:lnTo>
                    <a:pt x="862" y="478"/>
                  </a:lnTo>
                  <a:lnTo>
                    <a:pt x="862" y="479"/>
                  </a:lnTo>
                  <a:lnTo>
                    <a:pt x="860" y="481"/>
                  </a:lnTo>
                  <a:lnTo>
                    <a:pt x="859" y="482"/>
                  </a:lnTo>
                  <a:lnTo>
                    <a:pt x="859" y="483"/>
                  </a:lnTo>
                  <a:lnTo>
                    <a:pt x="859" y="484"/>
                  </a:lnTo>
                  <a:lnTo>
                    <a:pt x="858" y="484"/>
                  </a:lnTo>
                  <a:lnTo>
                    <a:pt x="858" y="485"/>
                  </a:lnTo>
                  <a:lnTo>
                    <a:pt x="858" y="486"/>
                  </a:lnTo>
                  <a:lnTo>
                    <a:pt x="857" y="486"/>
                  </a:lnTo>
                  <a:lnTo>
                    <a:pt x="857" y="487"/>
                  </a:lnTo>
                  <a:lnTo>
                    <a:pt x="857" y="488"/>
                  </a:lnTo>
                  <a:lnTo>
                    <a:pt x="857" y="489"/>
                  </a:lnTo>
                  <a:lnTo>
                    <a:pt x="856" y="489"/>
                  </a:lnTo>
                  <a:lnTo>
                    <a:pt x="856" y="490"/>
                  </a:lnTo>
                  <a:lnTo>
                    <a:pt x="854" y="493"/>
                  </a:lnTo>
                  <a:lnTo>
                    <a:pt x="854" y="494"/>
                  </a:lnTo>
                  <a:lnTo>
                    <a:pt x="853" y="496"/>
                  </a:lnTo>
                  <a:lnTo>
                    <a:pt x="852" y="497"/>
                  </a:lnTo>
                  <a:lnTo>
                    <a:pt x="852" y="498"/>
                  </a:lnTo>
                  <a:lnTo>
                    <a:pt x="852" y="499"/>
                  </a:lnTo>
                  <a:lnTo>
                    <a:pt x="851" y="500"/>
                  </a:lnTo>
                  <a:lnTo>
                    <a:pt x="851" y="501"/>
                  </a:lnTo>
                  <a:lnTo>
                    <a:pt x="850" y="501"/>
                  </a:lnTo>
                  <a:lnTo>
                    <a:pt x="849" y="503"/>
                  </a:lnTo>
                  <a:lnTo>
                    <a:pt x="848" y="505"/>
                  </a:lnTo>
                  <a:lnTo>
                    <a:pt x="848" y="506"/>
                  </a:lnTo>
                  <a:lnTo>
                    <a:pt x="848" y="507"/>
                  </a:lnTo>
                  <a:lnTo>
                    <a:pt x="847" y="509"/>
                  </a:lnTo>
                  <a:lnTo>
                    <a:pt x="847" y="510"/>
                  </a:lnTo>
                  <a:lnTo>
                    <a:pt x="846" y="512"/>
                  </a:lnTo>
                  <a:lnTo>
                    <a:pt x="845" y="514"/>
                  </a:lnTo>
                  <a:lnTo>
                    <a:pt x="845" y="516"/>
                  </a:lnTo>
                  <a:lnTo>
                    <a:pt x="844" y="517"/>
                  </a:lnTo>
                  <a:lnTo>
                    <a:pt x="844" y="518"/>
                  </a:lnTo>
                  <a:lnTo>
                    <a:pt x="843" y="521"/>
                  </a:lnTo>
                  <a:lnTo>
                    <a:pt x="843" y="522"/>
                  </a:lnTo>
                  <a:lnTo>
                    <a:pt x="843" y="524"/>
                  </a:lnTo>
                  <a:lnTo>
                    <a:pt x="842" y="525"/>
                  </a:lnTo>
                  <a:lnTo>
                    <a:pt x="842" y="526"/>
                  </a:lnTo>
                  <a:lnTo>
                    <a:pt x="841" y="527"/>
                  </a:lnTo>
                  <a:lnTo>
                    <a:pt x="841" y="528"/>
                  </a:lnTo>
                  <a:lnTo>
                    <a:pt x="841" y="530"/>
                  </a:lnTo>
                  <a:lnTo>
                    <a:pt x="841" y="531"/>
                  </a:lnTo>
                  <a:lnTo>
                    <a:pt x="840" y="532"/>
                  </a:lnTo>
                  <a:lnTo>
                    <a:pt x="840" y="533"/>
                  </a:lnTo>
                  <a:lnTo>
                    <a:pt x="840" y="534"/>
                  </a:lnTo>
                  <a:lnTo>
                    <a:pt x="840" y="535"/>
                  </a:lnTo>
                  <a:lnTo>
                    <a:pt x="840" y="536"/>
                  </a:lnTo>
                  <a:lnTo>
                    <a:pt x="839" y="537"/>
                  </a:lnTo>
                  <a:lnTo>
                    <a:pt x="839" y="538"/>
                  </a:lnTo>
                  <a:lnTo>
                    <a:pt x="839" y="539"/>
                  </a:lnTo>
                  <a:lnTo>
                    <a:pt x="839" y="540"/>
                  </a:lnTo>
                  <a:lnTo>
                    <a:pt x="838" y="541"/>
                  </a:lnTo>
                  <a:lnTo>
                    <a:pt x="838" y="542"/>
                  </a:lnTo>
                  <a:lnTo>
                    <a:pt x="838" y="543"/>
                  </a:lnTo>
                  <a:lnTo>
                    <a:pt x="838" y="544"/>
                  </a:lnTo>
                  <a:lnTo>
                    <a:pt x="838" y="545"/>
                  </a:lnTo>
                  <a:lnTo>
                    <a:pt x="837" y="546"/>
                  </a:lnTo>
                  <a:lnTo>
                    <a:pt x="837" y="547"/>
                  </a:lnTo>
                  <a:lnTo>
                    <a:pt x="837" y="548"/>
                  </a:lnTo>
                  <a:lnTo>
                    <a:pt x="837" y="549"/>
                  </a:lnTo>
                  <a:lnTo>
                    <a:pt x="837" y="550"/>
                  </a:lnTo>
                  <a:lnTo>
                    <a:pt x="837" y="551"/>
                  </a:lnTo>
                  <a:lnTo>
                    <a:pt x="837" y="552"/>
                  </a:lnTo>
                  <a:lnTo>
                    <a:pt x="836" y="553"/>
                  </a:lnTo>
                  <a:lnTo>
                    <a:pt x="836" y="554"/>
                  </a:lnTo>
                  <a:lnTo>
                    <a:pt x="836" y="555"/>
                  </a:lnTo>
                  <a:lnTo>
                    <a:pt x="836" y="556"/>
                  </a:lnTo>
                  <a:lnTo>
                    <a:pt x="836" y="557"/>
                  </a:lnTo>
                  <a:lnTo>
                    <a:pt x="836" y="558"/>
                  </a:lnTo>
                  <a:lnTo>
                    <a:pt x="836" y="559"/>
                  </a:lnTo>
                  <a:lnTo>
                    <a:pt x="836" y="560"/>
                  </a:lnTo>
                  <a:lnTo>
                    <a:pt x="836" y="561"/>
                  </a:lnTo>
                  <a:lnTo>
                    <a:pt x="836" y="562"/>
                  </a:lnTo>
                  <a:lnTo>
                    <a:pt x="836" y="563"/>
                  </a:lnTo>
                  <a:lnTo>
                    <a:pt x="836" y="564"/>
                  </a:lnTo>
                  <a:lnTo>
                    <a:pt x="836" y="565"/>
                  </a:lnTo>
                  <a:lnTo>
                    <a:pt x="836" y="566"/>
                  </a:lnTo>
                  <a:lnTo>
                    <a:pt x="836" y="567"/>
                  </a:lnTo>
                  <a:lnTo>
                    <a:pt x="836" y="568"/>
                  </a:lnTo>
                  <a:lnTo>
                    <a:pt x="836" y="569"/>
                  </a:lnTo>
                  <a:lnTo>
                    <a:pt x="836" y="570"/>
                  </a:lnTo>
                  <a:lnTo>
                    <a:pt x="836" y="572"/>
                  </a:lnTo>
                  <a:lnTo>
                    <a:pt x="836" y="573"/>
                  </a:lnTo>
                  <a:lnTo>
                    <a:pt x="836" y="574"/>
                  </a:lnTo>
                  <a:lnTo>
                    <a:pt x="836" y="575"/>
                  </a:lnTo>
                  <a:lnTo>
                    <a:pt x="836" y="576"/>
                  </a:lnTo>
                  <a:lnTo>
                    <a:pt x="836" y="577"/>
                  </a:lnTo>
                  <a:lnTo>
                    <a:pt x="836" y="578"/>
                  </a:lnTo>
                  <a:lnTo>
                    <a:pt x="836" y="579"/>
                  </a:lnTo>
                  <a:lnTo>
                    <a:pt x="836" y="580"/>
                  </a:lnTo>
                  <a:lnTo>
                    <a:pt x="836" y="581"/>
                  </a:lnTo>
                  <a:lnTo>
                    <a:pt x="836" y="582"/>
                  </a:lnTo>
                  <a:lnTo>
                    <a:pt x="836" y="583"/>
                  </a:lnTo>
                  <a:lnTo>
                    <a:pt x="836" y="584"/>
                  </a:lnTo>
                  <a:lnTo>
                    <a:pt x="836" y="585"/>
                  </a:lnTo>
                  <a:lnTo>
                    <a:pt x="836" y="586"/>
                  </a:lnTo>
                  <a:lnTo>
                    <a:pt x="836" y="587"/>
                  </a:lnTo>
                  <a:lnTo>
                    <a:pt x="836" y="588"/>
                  </a:lnTo>
                  <a:lnTo>
                    <a:pt x="836" y="589"/>
                  </a:lnTo>
                  <a:lnTo>
                    <a:pt x="836" y="590"/>
                  </a:lnTo>
                  <a:lnTo>
                    <a:pt x="836" y="592"/>
                  </a:lnTo>
                  <a:lnTo>
                    <a:pt x="836" y="594"/>
                  </a:lnTo>
                  <a:lnTo>
                    <a:pt x="836" y="595"/>
                  </a:lnTo>
                  <a:lnTo>
                    <a:pt x="836" y="597"/>
                  </a:lnTo>
                  <a:lnTo>
                    <a:pt x="837" y="597"/>
                  </a:lnTo>
                  <a:lnTo>
                    <a:pt x="837" y="598"/>
                  </a:lnTo>
                  <a:lnTo>
                    <a:pt x="837" y="599"/>
                  </a:lnTo>
                  <a:lnTo>
                    <a:pt x="837" y="600"/>
                  </a:lnTo>
                  <a:lnTo>
                    <a:pt x="837" y="601"/>
                  </a:lnTo>
                  <a:lnTo>
                    <a:pt x="837" y="603"/>
                  </a:lnTo>
                  <a:lnTo>
                    <a:pt x="837" y="604"/>
                  </a:lnTo>
                  <a:lnTo>
                    <a:pt x="837" y="606"/>
                  </a:lnTo>
                  <a:lnTo>
                    <a:pt x="837" y="607"/>
                  </a:lnTo>
                  <a:lnTo>
                    <a:pt x="837" y="609"/>
                  </a:lnTo>
                  <a:lnTo>
                    <a:pt x="837" y="610"/>
                  </a:lnTo>
                  <a:lnTo>
                    <a:pt x="837" y="611"/>
                  </a:lnTo>
                  <a:lnTo>
                    <a:pt x="838" y="613"/>
                  </a:lnTo>
                  <a:lnTo>
                    <a:pt x="838" y="614"/>
                  </a:lnTo>
                  <a:lnTo>
                    <a:pt x="838" y="617"/>
                  </a:lnTo>
                  <a:lnTo>
                    <a:pt x="838" y="618"/>
                  </a:lnTo>
                  <a:lnTo>
                    <a:pt x="838" y="619"/>
                  </a:lnTo>
                  <a:lnTo>
                    <a:pt x="838" y="620"/>
                  </a:lnTo>
                  <a:lnTo>
                    <a:pt x="838" y="621"/>
                  </a:lnTo>
                  <a:lnTo>
                    <a:pt x="838" y="622"/>
                  </a:lnTo>
                  <a:lnTo>
                    <a:pt x="838" y="623"/>
                  </a:lnTo>
                  <a:lnTo>
                    <a:pt x="838" y="624"/>
                  </a:lnTo>
                  <a:lnTo>
                    <a:pt x="838" y="625"/>
                  </a:lnTo>
                  <a:lnTo>
                    <a:pt x="839" y="626"/>
                  </a:lnTo>
                  <a:lnTo>
                    <a:pt x="839" y="627"/>
                  </a:lnTo>
                  <a:lnTo>
                    <a:pt x="839" y="628"/>
                  </a:lnTo>
                  <a:lnTo>
                    <a:pt x="839" y="629"/>
                  </a:lnTo>
                  <a:lnTo>
                    <a:pt x="839" y="630"/>
                  </a:lnTo>
                  <a:lnTo>
                    <a:pt x="839" y="631"/>
                  </a:lnTo>
                  <a:lnTo>
                    <a:pt x="839" y="632"/>
                  </a:lnTo>
                  <a:lnTo>
                    <a:pt x="839" y="633"/>
                  </a:lnTo>
                  <a:lnTo>
                    <a:pt x="839" y="634"/>
                  </a:lnTo>
                  <a:lnTo>
                    <a:pt x="840" y="636"/>
                  </a:lnTo>
                  <a:lnTo>
                    <a:pt x="840" y="637"/>
                  </a:lnTo>
                  <a:lnTo>
                    <a:pt x="840" y="638"/>
                  </a:lnTo>
                  <a:lnTo>
                    <a:pt x="840" y="639"/>
                  </a:lnTo>
                  <a:lnTo>
                    <a:pt x="840" y="640"/>
                  </a:lnTo>
                  <a:lnTo>
                    <a:pt x="840" y="641"/>
                  </a:lnTo>
                  <a:lnTo>
                    <a:pt x="840" y="642"/>
                  </a:lnTo>
                  <a:lnTo>
                    <a:pt x="841" y="644"/>
                  </a:lnTo>
                  <a:lnTo>
                    <a:pt x="841" y="645"/>
                  </a:lnTo>
                  <a:lnTo>
                    <a:pt x="841" y="646"/>
                  </a:lnTo>
                  <a:lnTo>
                    <a:pt x="841" y="647"/>
                  </a:lnTo>
                  <a:lnTo>
                    <a:pt x="841" y="648"/>
                  </a:lnTo>
                  <a:lnTo>
                    <a:pt x="842" y="648"/>
                  </a:lnTo>
                  <a:lnTo>
                    <a:pt x="842" y="649"/>
                  </a:lnTo>
                  <a:lnTo>
                    <a:pt x="842" y="650"/>
                  </a:lnTo>
                  <a:lnTo>
                    <a:pt x="842" y="651"/>
                  </a:lnTo>
                  <a:lnTo>
                    <a:pt x="842" y="653"/>
                  </a:lnTo>
                  <a:lnTo>
                    <a:pt x="842" y="654"/>
                  </a:lnTo>
                  <a:lnTo>
                    <a:pt x="842" y="655"/>
                  </a:lnTo>
                  <a:lnTo>
                    <a:pt x="842" y="656"/>
                  </a:lnTo>
                  <a:lnTo>
                    <a:pt x="843" y="657"/>
                  </a:lnTo>
                  <a:lnTo>
                    <a:pt x="843" y="658"/>
                  </a:lnTo>
                  <a:lnTo>
                    <a:pt x="843" y="659"/>
                  </a:lnTo>
                  <a:lnTo>
                    <a:pt x="843" y="660"/>
                  </a:lnTo>
                  <a:lnTo>
                    <a:pt x="844" y="661"/>
                  </a:lnTo>
                  <a:lnTo>
                    <a:pt x="844" y="662"/>
                  </a:lnTo>
                  <a:lnTo>
                    <a:pt x="844" y="664"/>
                  </a:lnTo>
                  <a:lnTo>
                    <a:pt x="844" y="665"/>
                  </a:lnTo>
                  <a:lnTo>
                    <a:pt x="845" y="666"/>
                  </a:lnTo>
                  <a:lnTo>
                    <a:pt x="845" y="667"/>
                  </a:lnTo>
                  <a:lnTo>
                    <a:pt x="845" y="668"/>
                  </a:lnTo>
                  <a:lnTo>
                    <a:pt x="845" y="669"/>
                  </a:lnTo>
                  <a:lnTo>
                    <a:pt x="846" y="669"/>
                  </a:lnTo>
                  <a:lnTo>
                    <a:pt x="846" y="671"/>
                  </a:lnTo>
                  <a:lnTo>
                    <a:pt x="846" y="672"/>
                  </a:lnTo>
                  <a:lnTo>
                    <a:pt x="847" y="673"/>
                  </a:lnTo>
                  <a:lnTo>
                    <a:pt x="847" y="674"/>
                  </a:lnTo>
                  <a:lnTo>
                    <a:pt x="848" y="675"/>
                  </a:lnTo>
                  <a:lnTo>
                    <a:pt x="848" y="676"/>
                  </a:lnTo>
                  <a:lnTo>
                    <a:pt x="849" y="676"/>
                  </a:lnTo>
                  <a:lnTo>
                    <a:pt x="850" y="676"/>
                  </a:lnTo>
                  <a:lnTo>
                    <a:pt x="852" y="675"/>
                  </a:lnTo>
                  <a:lnTo>
                    <a:pt x="851" y="675"/>
                  </a:lnTo>
                  <a:lnTo>
                    <a:pt x="850" y="676"/>
                  </a:lnTo>
                  <a:lnTo>
                    <a:pt x="849" y="676"/>
                  </a:lnTo>
                  <a:lnTo>
                    <a:pt x="849" y="677"/>
                  </a:lnTo>
                  <a:lnTo>
                    <a:pt x="849" y="678"/>
                  </a:lnTo>
                  <a:lnTo>
                    <a:pt x="849" y="679"/>
                  </a:lnTo>
                  <a:lnTo>
                    <a:pt x="849" y="680"/>
                  </a:lnTo>
                  <a:lnTo>
                    <a:pt x="849" y="681"/>
                  </a:lnTo>
                  <a:lnTo>
                    <a:pt x="849" y="682"/>
                  </a:lnTo>
                  <a:lnTo>
                    <a:pt x="850" y="683"/>
                  </a:lnTo>
                  <a:lnTo>
                    <a:pt x="851" y="683"/>
                  </a:lnTo>
                  <a:lnTo>
                    <a:pt x="852" y="683"/>
                  </a:lnTo>
                  <a:lnTo>
                    <a:pt x="852" y="684"/>
                  </a:lnTo>
                  <a:lnTo>
                    <a:pt x="852" y="685"/>
                  </a:lnTo>
                  <a:lnTo>
                    <a:pt x="853" y="685"/>
                  </a:lnTo>
                  <a:lnTo>
                    <a:pt x="853" y="686"/>
                  </a:lnTo>
                  <a:lnTo>
                    <a:pt x="854" y="686"/>
                  </a:lnTo>
                  <a:lnTo>
                    <a:pt x="854" y="685"/>
                  </a:lnTo>
                  <a:lnTo>
                    <a:pt x="854" y="686"/>
                  </a:lnTo>
                  <a:lnTo>
                    <a:pt x="855" y="685"/>
                  </a:lnTo>
                  <a:lnTo>
                    <a:pt x="856" y="685"/>
                  </a:lnTo>
                  <a:lnTo>
                    <a:pt x="856" y="686"/>
                  </a:lnTo>
                  <a:lnTo>
                    <a:pt x="855" y="686"/>
                  </a:lnTo>
                  <a:lnTo>
                    <a:pt x="855" y="687"/>
                  </a:lnTo>
                  <a:lnTo>
                    <a:pt x="855" y="686"/>
                  </a:lnTo>
                  <a:lnTo>
                    <a:pt x="854" y="686"/>
                  </a:lnTo>
                  <a:lnTo>
                    <a:pt x="853" y="686"/>
                  </a:lnTo>
                  <a:lnTo>
                    <a:pt x="853" y="687"/>
                  </a:lnTo>
                  <a:lnTo>
                    <a:pt x="852" y="688"/>
                  </a:lnTo>
                  <a:lnTo>
                    <a:pt x="852" y="689"/>
                  </a:lnTo>
                  <a:lnTo>
                    <a:pt x="853" y="689"/>
                  </a:lnTo>
                  <a:lnTo>
                    <a:pt x="853" y="690"/>
                  </a:lnTo>
                  <a:lnTo>
                    <a:pt x="854" y="690"/>
                  </a:lnTo>
                  <a:lnTo>
                    <a:pt x="855" y="690"/>
                  </a:lnTo>
                  <a:lnTo>
                    <a:pt x="855" y="691"/>
                  </a:lnTo>
                  <a:lnTo>
                    <a:pt x="856" y="691"/>
                  </a:lnTo>
                  <a:lnTo>
                    <a:pt x="855" y="691"/>
                  </a:lnTo>
                  <a:lnTo>
                    <a:pt x="854" y="691"/>
                  </a:lnTo>
                  <a:lnTo>
                    <a:pt x="854" y="692"/>
                  </a:lnTo>
                  <a:lnTo>
                    <a:pt x="853" y="692"/>
                  </a:lnTo>
                  <a:lnTo>
                    <a:pt x="853" y="693"/>
                  </a:lnTo>
                  <a:lnTo>
                    <a:pt x="854" y="694"/>
                  </a:lnTo>
                  <a:lnTo>
                    <a:pt x="855" y="694"/>
                  </a:lnTo>
                  <a:lnTo>
                    <a:pt x="856" y="694"/>
                  </a:lnTo>
                  <a:lnTo>
                    <a:pt x="856" y="695"/>
                  </a:lnTo>
                  <a:lnTo>
                    <a:pt x="856" y="694"/>
                  </a:lnTo>
                  <a:lnTo>
                    <a:pt x="857" y="694"/>
                  </a:lnTo>
                  <a:lnTo>
                    <a:pt x="857" y="695"/>
                  </a:lnTo>
                  <a:lnTo>
                    <a:pt x="857" y="696"/>
                  </a:lnTo>
                  <a:lnTo>
                    <a:pt x="856" y="696"/>
                  </a:lnTo>
                  <a:lnTo>
                    <a:pt x="856" y="697"/>
                  </a:lnTo>
                  <a:lnTo>
                    <a:pt x="856" y="698"/>
                  </a:lnTo>
                  <a:lnTo>
                    <a:pt x="855" y="698"/>
                  </a:lnTo>
                  <a:lnTo>
                    <a:pt x="855" y="699"/>
                  </a:lnTo>
                  <a:lnTo>
                    <a:pt x="855" y="700"/>
                  </a:lnTo>
                  <a:lnTo>
                    <a:pt x="856" y="700"/>
                  </a:lnTo>
                  <a:lnTo>
                    <a:pt x="856" y="701"/>
                  </a:lnTo>
                  <a:lnTo>
                    <a:pt x="857" y="701"/>
                  </a:lnTo>
                  <a:lnTo>
                    <a:pt x="857" y="702"/>
                  </a:lnTo>
                  <a:lnTo>
                    <a:pt x="858" y="702"/>
                  </a:lnTo>
                  <a:lnTo>
                    <a:pt x="859" y="702"/>
                  </a:lnTo>
                  <a:lnTo>
                    <a:pt x="860" y="701"/>
                  </a:lnTo>
                  <a:lnTo>
                    <a:pt x="861" y="701"/>
                  </a:lnTo>
                  <a:lnTo>
                    <a:pt x="862" y="701"/>
                  </a:lnTo>
                  <a:lnTo>
                    <a:pt x="862" y="702"/>
                  </a:lnTo>
                  <a:lnTo>
                    <a:pt x="863" y="702"/>
                  </a:lnTo>
                  <a:lnTo>
                    <a:pt x="863" y="701"/>
                  </a:lnTo>
                  <a:lnTo>
                    <a:pt x="864" y="701"/>
                  </a:lnTo>
                  <a:lnTo>
                    <a:pt x="864" y="702"/>
                  </a:lnTo>
                  <a:lnTo>
                    <a:pt x="864" y="701"/>
                  </a:lnTo>
                  <a:lnTo>
                    <a:pt x="864" y="702"/>
                  </a:lnTo>
                  <a:lnTo>
                    <a:pt x="865" y="702"/>
                  </a:lnTo>
                  <a:lnTo>
                    <a:pt x="866" y="702"/>
                  </a:lnTo>
                  <a:lnTo>
                    <a:pt x="866" y="703"/>
                  </a:lnTo>
                  <a:lnTo>
                    <a:pt x="867" y="703"/>
                  </a:lnTo>
                  <a:lnTo>
                    <a:pt x="868" y="703"/>
                  </a:lnTo>
                  <a:lnTo>
                    <a:pt x="869" y="703"/>
                  </a:lnTo>
                  <a:lnTo>
                    <a:pt x="870" y="703"/>
                  </a:lnTo>
                  <a:lnTo>
                    <a:pt x="870" y="702"/>
                  </a:lnTo>
                  <a:lnTo>
                    <a:pt x="870" y="701"/>
                  </a:lnTo>
                  <a:lnTo>
                    <a:pt x="870" y="700"/>
                  </a:lnTo>
                  <a:lnTo>
                    <a:pt x="870" y="701"/>
                  </a:lnTo>
                  <a:lnTo>
                    <a:pt x="871" y="701"/>
                  </a:lnTo>
                  <a:lnTo>
                    <a:pt x="871" y="702"/>
                  </a:lnTo>
                  <a:lnTo>
                    <a:pt x="871" y="703"/>
                  </a:lnTo>
                  <a:lnTo>
                    <a:pt x="872" y="703"/>
                  </a:lnTo>
                  <a:lnTo>
                    <a:pt x="873" y="703"/>
                  </a:lnTo>
                  <a:lnTo>
                    <a:pt x="873" y="702"/>
                  </a:lnTo>
                  <a:lnTo>
                    <a:pt x="873" y="703"/>
                  </a:lnTo>
                  <a:lnTo>
                    <a:pt x="874" y="703"/>
                  </a:lnTo>
                  <a:lnTo>
                    <a:pt x="874" y="704"/>
                  </a:lnTo>
                  <a:lnTo>
                    <a:pt x="874" y="705"/>
                  </a:lnTo>
                  <a:lnTo>
                    <a:pt x="874" y="706"/>
                  </a:lnTo>
                  <a:lnTo>
                    <a:pt x="874" y="707"/>
                  </a:lnTo>
                  <a:lnTo>
                    <a:pt x="874" y="708"/>
                  </a:lnTo>
                  <a:lnTo>
                    <a:pt x="874" y="709"/>
                  </a:lnTo>
                  <a:lnTo>
                    <a:pt x="875" y="709"/>
                  </a:lnTo>
                  <a:lnTo>
                    <a:pt x="875" y="710"/>
                  </a:lnTo>
                  <a:lnTo>
                    <a:pt x="876" y="711"/>
                  </a:lnTo>
                  <a:lnTo>
                    <a:pt x="877" y="712"/>
                  </a:lnTo>
                  <a:lnTo>
                    <a:pt x="877" y="713"/>
                  </a:lnTo>
                  <a:lnTo>
                    <a:pt x="877" y="714"/>
                  </a:lnTo>
                  <a:lnTo>
                    <a:pt x="877" y="715"/>
                  </a:lnTo>
                  <a:lnTo>
                    <a:pt x="877" y="716"/>
                  </a:lnTo>
                  <a:lnTo>
                    <a:pt x="877" y="717"/>
                  </a:lnTo>
                  <a:lnTo>
                    <a:pt x="877" y="718"/>
                  </a:lnTo>
                  <a:lnTo>
                    <a:pt x="877" y="719"/>
                  </a:lnTo>
                  <a:lnTo>
                    <a:pt x="876" y="720"/>
                  </a:lnTo>
                  <a:lnTo>
                    <a:pt x="876" y="721"/>
                  </a:lnTo>
                  <a:lnTo>
                    <a:pt x="875" y="721"/>
                  </a:lnTo>
                  <a:lnTo>
                    <a:pt x="875" y="722"/>
                  </a:lnTo>
                  <a:lnTo>
                    <a:pt x="875" y="723"/>
                  </a:lnTo>
                  <a:lnTo>
                    <a:pt x="875" y="724"/>
                  </a:lnTo>
                  <a:lnTo>
                    <a:pt x="876" y="724"/>
                  </a:lnTo>
                  <a:lnTo>
                    <a:pt x="877" y="725"/>
                  </a:lnTo>
                  <a:lnTo>
                    <a:pt x="878" y="725"/>
                  </a:lnTo>
                  <a:lnTo>
                    <a:pt x="879" y="726"/>
                  </a:lnTo>
                  <a:lnTo>
                    <a:pt x="880" y="726"/>
                  </a:lnTo>
                  <a:lnTo>
                    <a:pt x="881" y="726"/>
                  </a:lnTo>
                  <a:lnTo>
                    <a:pt x="882" y="726"/>
                  </a:lnTo>
                  <a:lnTo>
                    <a:pt x="883" y="725"/>
                  </a:lnTo>
                  <a:lnTo>
                    <a:pt x="883" y="724"/>
                  </a:lnTo>
                  <a:lnTo>
                    <a:pt x="883" y="723"/>
                  </a:lnTo>
                  <a:lnTo>
                    <a:pt x="882" y="722"/>
                  </a:lnTo>
                  <a:lnTo>
                    <a:pt x="883" y="722"/>
                  </a:lnTo>
                  <a:lnTo>
                    <a:pt x="883" y="723"/>
                  </a:lnTo>
                  <a:lnTo>
                    <a:pt x="884" y="724"/>
                  </a:lnTo>
                  <a:lnTo>
                    <a:pt x="885" y="724"/>
                  </a:lnTo>
                  <a:lnTo>
                    <a:pt x="885" y="725"/>
                  </a:lnTo>
                  <a:lnTo>
                    <a:pt x="886" y="725"/>
                  </a:lnTo>
                  <a:lnTo>
                    <a:pt x="887" y="724"/>
                  </a:lnTo>
                  <a:lnTo>
                    <a:pt x="887" y="723"/>
                  </a:lnTo>
                  <a:lnTo>
                    <a:pt x="887" y="721"/>
                  </a:lnTo>
                  <a:lnTo>
                    <a:pt x="884" y="722"/>
                  </a:lnTo>
                  <a:lnTo>
                    <a:pt x="883" y="722"/>
                  </a:lnTo>
                  <a:lnTo>
                    <a:pt x="885" y="721"/>
                  </a:lnTo>
                  <a:lnTo>
                    <a:pt x="886" y="721"/>
                  </a:lnTo>
                  <a:lnTo>
                    <a:pt x="888" y="720"/>
                  </a:lnTo>
                  <a:lnTo>
                    <a:pt x="889" y="720"/>
                  </a:lnTo>
                  <a:lnTo>
                    <a:pt x="889" y="721"/>
                  </a:lnTo>
                  <a:lnTo>
                    <a:pt x="888" y="720"/>
                  </a:lnTo>
                  <a:lnTo>
                    <a:pt x="887" y="721"/>
                  </a:lnTo>
                  <a:lnTo>
                    <a:pt x="887" y="722"/>
                  </a:lnTo>
                  <a:lnTo>
                    <a:pt x="888" y="721"/>
                  </a:lnTo>
                  <a:lnTo>
                    <a:pt x="889" y="722"/>
                  </a:lnTo>
                  <a:lnTo>
                    <a:pt x="889" y="723"/>
                  </a:lnTo>
                  <a:lnTo>
                    <a:pt x="890" y="723"/>
                  </a:lnTo>
                  <a:lnTo>
                    <a:pt x="891" y="722"/>
                  </a:lnTo>
                  <a:lnTo>
                    <a:pt x="892" y="722"/>
                  </a:lnTo>
                  <a:lnTo>
                    <a:pt x="893" y="722"/>
                  </a:lnTo>
                  <a:lnTo>
                    <a:pt x="892" y="721"/>
                  </a:lnTo>
                  <a:lnTo>
                    <a:pt x="892" y="720"/>
                  </a:lnTo>
                  <a:lnTo>
                    <a:pt x="891" y="719"/>
                  </a:lnTo>
                  <a:lnTo>
                    <a:pt x="890" y="718"/>
                  </a:lnTo>
                  <a:lnTo>
                    <a:pt x="888" y="719"/>
                  </a:lnTo>
                  <a:lnTo>
                    <a:pt x="887" y="718"/>
                  </a:lnTo>
                  <a:lnTo>
                    <a:pt x="887" y="719"/>
                  </a:lnTo>
                  <a:lnTo>
                    <a:pt x="886" y="719"/>
                  </a:lnTo>
                  <a:lnTo>
                    <a:pt x="886" y="718"/>
                  </a:lnTo>
                  <a:lnTo>
                    <a:pt x="887" y="718"/>
                  </a:lnTo>
                  <a:lnTo>
                    <a:pt x="888" y="718"/>
                  </a:lnTo>
                  <a:lnTo>
                    <a:pt x="888" y="717"/>
                  </a:lnTo>
                  <a:lnTo>
                    <a:pt x="889" y="717"/>
                  </a:lnTo>
                  <a:lnTo>
                    <a:pt x="889" y="718"/>
                  </a:lnTo>
                  <a:lnTo>
                    <a:pt x="891" y="717"/>
                  </a:lnTo>
                  <a:lnTo>
                    <a:pt x="891" y="716"/>
                  </a:lnTo>
                  <a:lnTo>
                    <a:pt x="892" y="717"/>
                  </a:lnTo>
                  <a:lnTo>
                    <a:pt x="893" y="717"/>
                  </a:lnTo>
                  <a:lnTo>
                    <a:pt x="894" y="716"/>
                  </a:lnTo>
                  <a:lnTo>
                    <a:pt x="894" y="715"/>
                  </a:lnTo>
                  <a:lnTo>
                    <a:pt x="893" y="715"/>
                  </a:lnTo>
                  <a:lnTo>
                    <a:pt x="892" y="715"/>
                  </a:lnTo>
                  <a:lnTo>
                    <a:pt x="891" y="715"/>
                  </a:lnTo>
                  <a:lnTo>
                    <a:pt x="890" y="715"/>
                  </a:lnTo>
                  <a:lnTo>
                    <a:pt x="889" y="715"/>
                  </a:lnTo>
                  <a:lnTo>
                    <a:pt x="889" y="716"/>
                  </a:lnTo>
                  <a:lnTo>
                    <a:pt x="888" y="716"/>
                  </a:lnTo>
                  <a:lnTo>
                    <a:pt x="888" y="717"/>
                  </a:lnTo>
                  <a:lnTo>
                    <a:pt x="887" y="717"/>
                  </a:lnTo>
                  <a:lnTo>
                    <a:pt x="888" y="717"/>
                  </a:lnTo>
                  <a:lnTo>
                    <a:pt x="887" y="717"/>
                  </a:lnTo>
                  <a:lnTo>
                    <a:pt x="887" y="716"/>
                  </a:lnTo>
                  <a:lnTo>
                    <a:pt x="888" y="716"/>
                  </a:lnTo>
                  <a:lnTo>
                    <a:pt x="888" y="715"/>
                  </a:lnTo>
                  <a:lnTo>
                    <a:pt x="890" y="715"/>
                  </a:lnTo>
                  <a:lnTo>
                    <a:pt x="890" y="714"/>
                  </a:lnTo>
                  <a:lnTo>
                    <a:pt x="891" y="714"/>
                  </a:lnTo>
                  <a:lnTo>
                    <a:pt x="892" y="714"/>
                  </a:lnTo>
                  <a:lnTo>
                    <a:pt x="893" y="714"/>
                  </a:lnTo>
                  <a:lnTo>
                    <a:pt x="894" y="714"/>
                  </a:lnTo>
                  <a:lnTo>
                    <a:pt x="894" y="715"/>
                  </a:lnTo>
                  <a:lnTo>
                    <a:pt x="895" y="715"/>
                  </a:lnTo>
                  <a:lnTo>
                    <a:pt x="895" y="716"/>
                  </a:lnTo>
                  <a:lnTo>
                    <a:pt x="896" y="717"/>
                  </a:lnTo>
                  <a:lnTo>
                    <a:pt x="897" y="717"/>
                  </a:lnTo>
                  <a:lnTo>
                    <a:pt x="898" y="717"/>
                  </a:lnTo>
                  <a:lnTo>
                    <a:pt x="899" y="718"/>
                  </a:lnTo>
                  <a:lnTo>
                    <a:pt x="899" y="719"/>
                  </a:lnTo>
                  <a:lnTo>
                    <a:pt x="901" y="720"/>
                  </a:lnTo>
                  <a:lnTo>
                    <a:pt x="901" y="721"/>
                  </a:lnTo>
                  <a:lnTo>
                    <a:pt x="902" y="721"/>
                  </a:lnTo>
                  <a:lnTo>
                    <a:pt x="903" y="721"/>
                  </a:lnTo>
                  <a:lnTo>
                    <a:pt x="904" y="721"/>
                  </a:lnTo>
                  <a:lnTo>
                    <a:pt x="905" y="721"/>
                  </a:lnTo>
                  <a:lnTo>
                    <a:pt x="905" y="722"/>
                  </a:lnTo>
                  <a:lnTo>
                    <a:pt x="906" y="723"/>
                  </a:lnTo>
                  <a:lnTo>
                    <a:pt x="906" y="724"/>
                  </a:lnTo>
                  <a:lnTo>
                    <a:pt x="906" y="725"/>
                  </a:lnTo>
                  <a:lnTo>
                    <a:pt x="907" y="725"/>
                  </a:lnTo>
                  <a:lnTo>
                    <a:pt x="908" y="725"/>
                  </a:lnTo>
                  <a:lnTo>
                    <a:pt x="909" y="725"/>
                  </a:lnTo>
                  <a:lnTo>
                    <a:pt x="910" y="725"/>
                  </a:lnTo>
                  <a:lnTo>
                    <a:pt x="910" y="726"/>
                  </a:lnTo>
                  <a:lnTo>
                    <a:pt x="911" y="726"/>
                  </a:lnTo>
                  <a:lnTo>
                    <a:pt x="911" y="725"/>
                  </a:lnTo>
                  <a:lnTo>
                    <a:pt x="912" y="725"/>
                  </a:lnTo>
                  <a:lnTo>
                    <a:pt x="913" y="725"/>
                  </a:lnTo>
                  <a:lnTo>
                    <a:pt x="913" y="726"/>
                  </a:lnTo>
                  <a:lnTo>
                    <a:pt x="914" y="726"/>
                  </a:lnTo>
                  <a:lnTo>
                    <a:pt x="914" y="727"/>
                  </a:lnTo>
                  <a:lnTo>
                    <a:pt x="914" y="728"/>
                  </a:lnTo>
                  <a:lnTo>
                    <a:pt x="915" y="728"/>
                  </a:lnTo>
                  <a:lnTo>
                    <a:pt x="915" y="729"/>
                  </a:lnTo>
                  <a:lnTo>
                    <a:pt x="915" y="730"/>
                  </a:lnTo>
                  <a:lnTo>
                    <a:pt x="916" y="730"/>
                  </a:lnTo>
                  <a:lnTo>
                    <a:pt x="917" y="730"/>
                  </a:lnTo>
                  <a:lnTo>
                    <a:pt x="918" y="730"/>
                  </a:lnTo>
                  <a:lnTo>
                    <a:pt x="919" y="730"/>
                  </a:lnTo>
                  <a:lnTo>
                    <a:pt x="919" y="729"/>
                  </a:lnTo>
                  <a:lnTo>
                    <a:pt x="919" y="728"/>
                  </a:lnTo>
                  <a:lnTo>
                    <a:pt x="920" y="728"/>
                  </a:lnTo>
                  <a:lnTo>
                    <a:pt x="921" y="728"/>
                  </a:lnTo>
                  <a:lnTo>
                    <a:pt x="921" y="727"/>
                  </a:lnTo>
                  <a:lnTo>
                    <a:pt x="921" y="726"/>
                  </a:lnTo>
                  <a:lnTo>
                    <a:pt x="922" y="726"/>
                  </a:lnTo>
                  <a:lnTo>
                    <a:pt x="923" y="726"/>
                  </a:lnTo>
                  <a:lnTo>
                    <a:pt x="924" y="727"/>
                  </a:lnTo>
                  <a:lnTo>
                    <a:pt x="925" y="727"/>
                  </a:lnTo>
                  <a:lnTo>
                    <a:pt x="926" y="727"/>
                  </a:lnTo>
                  <a:lnTo>
                    <a:pt x="926" y="728"/>
                  </a:lnTo>
                  <a:lnTo>
                    <a:pt x="926" y="729"/>
                  </a:lnTo>
                  <a:lnTo>
                    <a:pt x="926" y="730"/>
                  </a:lnTo>
                  <a:lnTo>
                    <a:pt x="927" y="730"/>
                  </a:lnTo>
                  <a:lnTo>
                    <a:pt x="927" y="731"/>
                  </a:lnTo>
                  <a:lnTo>
                    <a:pt x="928" y="732"/>
                  </a:lnTo>
                  <a:lnTo>
                    <a:pt x="929" y="732"/>
                  </a:lnTo>
                  <a:lnTo>
                    <a:pt x="930" y="733"/>
                  </a:lnTo>
                  <a:lnTo>
                    <a:pt x="931" y="733"/>
                  </a:lnTo>
                  <a:lnTo>
                    <a:pt x="932" y="733"/>
                  </a:lnTo>
                  <a:lnTo>
                    <a:pt x="933" y="733"/>
                  </a:lnTo>
                  <a:lnTo>
                    <a:pt x="933" y="734"/>
                  </a:lnTo>
                  <a:lnTo>
                    <a:pt x="932" y="734"/>
                  </a:lnTo>
                  <a:lnTo>
                    <a:pt x="932" y="735"/>
                  </a:lnTo>
                  <a:lnTo>
                    <a:pt x="933" y="735"/>
                  </a:lnTo>
                  <a:lnTo>
                    <a:pt x="932" y="735"/>
                  </a:lnTo>
                  <a:lnTo>
                    <a:pt x="932" y="736"/>
                  </a:lnTo>
                  <a:lnTo>
                    <a:pt x="932" y="737"/>
                  </a:lnTo>
                  <a:lnTo>
                    <a:pt x="932" y="738"/>
                  </a:lnTo>
                  <a:lnTo>
                    <a:pt x="931" y="738"/>
                  </a:lnTo>
                  <a:lnTo>
                    <a:pt x="930" y="738"/>
                  </a:lnTo>
                  <a:lnTo>
                    <a:pt x="930" y="739"/>
                  </a:lnTo>
                  <a:lnTo>
                    <a:pt x="930" y="740"/>
                  </a:lnTo>
                  <a:lnTo>
                    <a:pt x="930" y="741"/>
                  </a:lnTo>
                  <a:lnTo>
                    <a:pt x="929" y="741"/>
                  </a:lnTo>
                  <a:lnTo>
                    <a:pt x="928" y="741"/>
                  </a:lnTo>
                  <a:lnTo>
                    <a:pt x="927" y="741"/>
                  </a:lnTo>
                  <a:lnTo>
                    <a:pt x="927" y="740"/>
                  </a:lnTo>
                  <a:lnTo>
                    <a:pt x="926" y="740"/>
                  </a:lnTo>
                  <a:lnTo>
                    <a:pt x="925" y="740"/>
                  </a:lnTo>
                  <a:lnTo>
                    <a:pt x="924" y="740"/>
                  </a:lnTo>
                  <a:lnTo>
                    <a:pt x="923" y="740"/>
                  </a:lnTo>
                  <a:lnTo>
                    <a:pt x="920" y="740"/>
                  </a:lnTo>
                  <a:lnTo>
                    <a:pt x="910" y="738"/>
                  </a:lnTo>
                  <a:lnTo>
                    <a:pt x="908" y="741"/>
                  </a:lnTo>
                  <a:lnTo>
                    <a:pt x="906" y="741"/>
                  </a:lnTo>
                  <a:lnTo>
                    <a:pt x="904" y="743"/>
                  </a:lnTo>
                  <a:lnTo>
                    <a:pt x="903" y="744"/>
                  </a:lnTo>
                  <a:lnTo>
                    <a:pt x="902" y="745"/>
                  </a:lnTo>
                  <a:lnTo>
                    <a:pt x="900" y="747"/>
                  </a:lnTo>
                  <a:lnTo>
                    <a:pt x="899" y="747"/>
                  </a:lnTo>
                  <a:lnTo>
                    <a:pt x="898" y="748"/>
                  </a:lnTo>
                  <a:lnTo>
                    <a:pt x="894" y="749"/>
                  </a:lnTo>
                  <a:lnTo>
                    <a:pt x="890" y="752"/>
                  </a:lnTo>
                  <a:lnTo>
                    <a:pt x="888" y="752"/>
                  </a:lnTo>
                  <a:lnTo>
                    <a:pt x="885" y="753"/>
                  </a:lnTo>
                  <a:lnTo>
                    <a:pt x="882" y="753"/>
                  </a:lnTo>
                  <a:lnTo>
                    <a:pt x="881" y="754"/>
                  </a:lnTo>
                  <a:lnTo>
                    <a:pt x="880" y="754"/>
                  </a:lnTo>
                  <a:lnTo>
                    <a:pt x="877" y="755"/>
                  </a:lnTo>
                  <a:lnTo>
                    <a:pt x="877" y="756"/>
                  </a:lnTo>
                  <a:lnTo>
                    <a:pt x="876" y="756"/>
                  </a:lnTo>
                  <a:lnTo>
                    <a:pt x="875" y="756"/>
                  </a:lnTo>
                  <a:lnTo>
                    <a:pt x="870" y="758"/>
                  </a:lnTo>
                  <a:lnTo>
                    <a:pt x="867" y="759"/>
                  </a:lnTo>
                  <a:lnTo>
                    <a:pt x="867" y="757"/>
                  </a:lnTo>
                  <a:lnTo>
                    <a:pt x="867" y="755"/>
                  </a:lnTo>
                  <a:lnTo>
                    <a:pt x="866" y="755"/>
                  </a:lnTo>
                  <a:lnTo>
                    <a:pt x="866" y="754"/>
                  </a:lnTo>
                  <a:lnTo>
                    <a:pt x="866" y="753"/>
                  </a:lnTo>
                  <a:lnTo>
                    <a:pt x="866" y="752"/>
                  </a:lnTo>
                  <a:lnTo>
                    <a:pt x="866" y="751"/>
                  </a:lnTo>
                  <a:lnTo>
                    <a:pt x="866" y="750"/>
                  </a:lnTo>
                  <a:lnTo>
                    <a:pt x="866" y="749"/>
                  </a:lnTo>
                  <a:lnTo>
                    <a:pt x="865" y="748"/>
                  </a:lnTo>
                  <a:lnTo>
                    <a:pt x="865" y="746"/>
                  </a:lnTo>
                  <a:lnTo>
                    <a:pt x="864" y="744"/>
                  </a:lnTo>
                  <a:lnTo>
                    <a:pt x="864" y="743"/>
                  </a:lnTo>
                  <a:lnTo>
                    <a:pt x="864" y="742"/>
                  </a:lnTo>
                  <a:lnTo>
                    <a:pt x="863" y="741"/>
                  </a:lnTo>
                  <a:lnTo>
                    <a:pt x="860" y="741"/>
                  </a:lnTo>
                  <a:lnTo>
                    <a:pt x="847" y="746"/>
                  </a:lnTo>
                  <a:lnTo>
                    <a:pt x="839" y="749"/>
                  </a:lnTo>
                  <a:lnTo>
                    <a:pt x="836" y="749"/>
                  </a:lnTo>
                  <a:lnTo>
                    <a:pt x="833" y="750"/>
                  </a:lnTo>
                  <a:lnTo>
                    <a:pt x="833" y="748"/>
                  </a:lnTo>
                  <a:lnTo>
                    <a:pt x="833" y="746"/>
                  </a:lnTo>
                  <a:lnTo>
                    <a:pt x="832" y="746"/>
                  </a:lnTo>
                  <a:lnTo>
                    <a:pt x="832" y="745"/>
                  </a:lnTo>
                  <a:lnTo>
                    <a:pt x="832" y="743"/>
                  </a:lnTo>
                  <a:lnTo>
                    <a:pt x="832" y="741"/>
                  </a:lnTo>
                  <a:lnTo>
                    <a:pt x="831" y="741"/>
                  </a:lnTo>
                  <a:lnTo>
                    <a:pt x="831" y="740"/>
                  </a:lnTo>
                  <a:lnTo>
                    <a:pt x="831" y="737"/>
                  </a:lnTo>
                  <a:lnTo>
                    <a:pt x="832" y="736"/>
                  </a:lnTo>
                  <a:lnTo>
                    <a:pt x="831" y="736"/>
                  </a:lnTo>
                  <a:lnTo>
                    <a:pt x="830" y="736"/>
                  </a:lnTo>
                  <a:lnTo>
                    <a:pt x="830" y="733"/>
                  </a:lnTo>
                  <a:lnTo>
                    <a:pt x="830" y="731"/>
                  </a:lnTo>
                  <a:lnTo>
                    <a:pt x="829" y="731"/>
                  </a:lnTo>
                  <a:lnTo>
                    <a:pt x="828" y="731"/>
                  </a:lnTo>
                  <a:lnTo>
                    <a:pt x="829" y="730"/>
                  </a:lnTo>
                  <a:lnTo>
                    <a:pt x="829" y="728"/>
                  </a:lnTo>
                  <a:lnTo>
                    <a:pt x="830" y="727"/>
                  </a:lnTo>
                  <a:lnTo>
                    <a:pt x="830" y="726"/>
                  </a:lnTo>
                  <a:lnTo>
                    <a:pt x="831" y="726"/>
                  </a:lnTo>
                  <a:lnTo>
                    <a:pt x="831" y="725"/>
                  </a:lnTo>
                  <a:lnTo>
                    <a:pt x="832" y="724"/>
                  </a:lnTo>
                  <a:lnTo>
                    <a:pt x="832" y="723"/>
                  </a:lnTo>
                  <a:lnTo>
                    <a:pt x="832" y="722"/>
                  </a:lnTo>
                  <a:lnTo>
                    <a:pt x="831" y="722"/>
                  </a:lnTo>
                  <a:lnTo>
                    <a:pt x="830" y="721"/>
                  </a:lnTo>
                  <a:lnTo>
                    <a:pt x="829" y="721"/>
                  </a:lnTo>
                  <a:lnTo>
                    <a:pt x="828" y="720"/>
                  </a:lnTo>
                  <a:lnTo>
                    <a:pt x="827" y="720"/>
                  </a:lnTo>
                  <a:lnTo>
                    <a:pt x="826" y="720"/>
                  </a:lnTo>
                  <a:lnTo>
                    <a:pt x="825" y="720"/>
                  </a:lnTo>
                  <a:lnTo>
                    <a:pt x="824" y="720"/>
                  </a:lnTo>
                  <a:lnTo>
                    <a:pt x="822" y="719"/>
                  </a:lnTo>
                  <a:lnTo>
                    <a:pt x="820" y="719"/>
                  </a:lnTo>
                  <a:lnTo>
                    <a:pt x="819" y="719"/>
                  </a:lnTo>
                  <a:lnTo>
                    <a:pt x="818" y="719"/>
                  </a:lnTo>
                  <a:lnTo>
                    <a:pt x="817" y="719"/>
                  </a:lnTo>
                  <a:lnTo>
                    <a:pt x="816" y="719"/>
                  </a:lnTo>
                  <a:lnTo>
                    <a:pt x="816" y="718"/>
                  </a:lnTo>
                  <a:lnTo>
                    <a:pt x="815" y="717"/>
                  </a:lnTo>
                  <a:lnTo>
                    <a:pt x="815" y="714"/>
                  </a:lnTo>
                  <a:lnTo>
                    <a:pt x="815" y="713"/>
                  </a:lnTo>
                  <a:lnTo>
                    <a:pt x="815" y="712"/>
                  </a:lnTo>
                  <a:lnTo>
                    <a:pt x="814" y="712"/>
                  </a:lnTo>
                  <a:lnTo>
                    <a:pt x="814" y="711"/>
                  </a:lnTo>
                  <a:lnTo>
                    <a:pt x="814" y="709"/>
                  </a:lnTo>
                  <a:lnTo>
                    <a:pt x="813" y="708"/>
                  </a:lnTo>
                  <a:lnTo>
                    <a:pt x="813" y="706"/>
                  </a:lnTo>
                  <a:lnTo>
                    <a:pt x="813" y="705"/>
                  </a:lnTo>
                  <a:lnTo>
                    <a:pt x="812" y="704"/>
                  </a:lnTo>
                  <a:lnTo>
                    <a:pt x="812" y="703"/>
                  </a:lnTo>
                  <a:lnTo>
                    <a:pt x="811" y="704"/>
                  </a:lnTo>
                  <a:lnTo>
                    <a:pt x="810" y="705"/>
                  </a:lnTo>
                  <a:lnTo>
                    <a:pt x="809" y="705"/>
                  </a:lnTo>
                  <a:lnTo>
                    <a:pt x="808" y="705"/>
                  </a:lnTo>
                  <a:lnTo>
                    <a:pt x="808" y="706"/>
                  </a:lnTo>
                  <a:lnTo>
                    <a:pt x="807" y="706"/>
                  </a:lnTo>
                  <a:lnTo>
                    <a:pt x="807" y="708"/>
                  </a:lnTo>
                  <a:lnTo>
                    <a:pt x="808" y="709"/>
                  </a:lnTo>
                  <a:lnTo>
                    <a:pt x="808" y="711"/>
                  </a:lnTo>
                  <a:lnTo>
                    <a:pt x="808" y="712"/>
                  </a:lnTo>
                  <a:lnTo>
                    <a:pt x="807" y="713"/>
                  </a:lnTo>
                  <a:lnTo>
                    <a:pt x="805" y="713"/>
                  </a:lnTo>
                  <a:lnTo>
                    <a:pt x="805" y="714"/>
                  </a:lnTo>
                  <a:lnTo>
                    <a:pt x="804" y="715"/>
                  </a:lnTo>
                  <a:lnTo>
                    <a:pt x="803" y="715"/>
                  </a:lnTo>
                  <a:lnTo>
                    <a:pt x="802" y="714"/>
                  </a:lnTo>
                  <a:lnTo>
                    <a:pt x="801" y="714"/>
                  </a:lnTo>
                  <a:lnTo>
                    <a:pt x="801" y="715"/>
                  </a:lnTo>
                  <a:lnTo>
                    <a:pt x="800" y="716"/>
                  </a:lnTo>
                  <a:lnTo>
                    <a:pt x="800" y="717"/>
                  </a:lnTo>
                  <a:lnTo>
                    <a:pt x="799" y="717"/>
                  </a:lnTo>
                  <a:lnTo>
                    <a:pt x="798" y="717"/>
                  </a:lnTo>
                  <a:lnTo>
                    <a:pt x="797" y="717"/>
                  </a:lnTo>
                  <a:lnTo>
                    <a:pt x="796" y="717"/>
                  </a:lnTo>
                  <a:lnTo>
                    <a:pt x="794" y="717"/>
                  </a:lnTo>
                  <a:lnTo>
                    <a:pt x="793" y="717"/>
                  </a:lnTo>
                  <a:lnTo>
                    <a:pt x="793" y="718"/>
                  </a:lnTo>
                  <a:lnTo>
                    <a:pt x="789" y="718"/>
                  </a:lnTo>
                  <a:lnTo>
                    <a:pt x="787" y="719"/>
                  </a:lnTo>
                  <a:lnTo>
                    <a:pt x="787" y="720"/>
                  </a:lnTo>
                  <a:lnTo>
                    <a:pt x="786" y="721"/>
                  </a:lnTo>
                  <a:lnTo>
                    <a:pt x="786" y="722"/>
                  </a:lnTo>
                  <a:lnTo>
                    <a:pt x="785" y="722"/>
                  </a:lnTo>
                  <a:lnTo>
                    <a:pt x="784" y="722"/>
                  </a:lnTo>
                  <a:lnTo>
                    <a:pt x="784" y="719"/>
                  </a:lnTo>
                  <a:lnTo>
                    <a:pt x="783" y="719"/>
                  </a:lnTo>
                  <a:lnTo>
                    <a:pt x="782" y="719"/>
                  </a:lnTo>
                  <a:lnTo>
                    <a:pt x="781" y="719"/>
                  </a:lnTo>
                  <a:lnTo>
                    <a:pt x="780" y="720"/>
                  </a:lnTo>
                  <a:lnTo>
                    <a:pt x="778" y="720"/>
                  </a:lnTo>
                  <a:lnTo>
                    <a:pt x="774" y="720"/>
                  </a:lnTo>
                  <a:lnTo>
                    <a:pt x="773" y="720"/>
                  </a:lnTo>
                  <a:lnTo>
                    <a:pt x="772" y="721"/>
                  </a:lnTo>
                  <a:lnTo>
                    <a:pt x="771" y="721"/>
                  </a:lnTo>
                  <a:lnTo>
                    <a:pt x="770" y="721"/>
                  </a:lnTo>
                  <a:lnTo>
                    <a:pt x="770" y="722"/>
                  </a:lnTo>
                  <a:lnTo>
                    <a:pt x="769" y="722"/>
                  </a:lnTo>
                  <a:lnTo>
                    <a:pt x="767" y="722"/>
                  </a:lnTo>
                  <a:lnTo>
                    <a:pt x="766" y="723"/>
                  </a:lnTo>
                  <a:lnTo>
                    <a:pt x="764" y="723"/>
                  </a:lnTo>
                  <a:lnTo>
                    <a:pt x="763" y="723"/>
                  </a:lnTo>
                  <a:lnTo>
                    <a:pt x="763" y="724"/>
                  </a:lnTo>
                  <a:lnTo>
                    <a:pt x="763" y="725"/>
                  </a:lnTo>
                  <a:lnTo>
                    <a:pt x="762" y="725"/>
                  </a:lnTo>
                  <a:lnTo>
                    <a:pt x="762" y="726"/>
                  </a:lnTo>
                  <a:lnTo>
                    <a:pt x="761" y="727"/>
                  </a:lnTo>
                  <a:lnTo>
                    <a:pt x="760" y="727"/>
                  </a:lnTo>
                  <a:lnTo>
                    <a:pt x="760" y="728"/>
                  </a:lnTo>
                  <a:lnTo>
                    <a:pt x="760" y="729"/>
                  </a:lnTo>
                  <a:lnTo>
                    <a:pt x="759" y="729"/>
                  </a:lnTo>
                  <a:lnTo>
                    <a:pt x="758" y="729"/>
                  </a:lnTo>
                  <a:lnTo>
                    <a:pt x="756" y="729"/>
                  </a:lnTo>
                  <a:lnTo>
                    <a:pt x="755" y="729"/>
                  </a:lnTo>
                  <a:lnTo>
                    <a:pt x="754" y="729"/>
                  </a:lnTo>
                  <a:lnTo>
                    <a:pt x="753" y="729"/>
                  </a:lnTo>
                  <a:lnTo>
                    <a:pt x="752" y="729"/>
                  </a:lnTo>
                  <a:lnTo>
                    <a:pt x="751" y="730"/>
                  </a:lnTo>
                  <a:lnTo>
                    <a:pt x="750" y="730"/>
                  </a:lnTo>
                  <a:lnTo>
                    <a:pt x="749" y="730"/>
                  </a:lnTo>
                  <a:lnTo>
                    <a:pt x="747" y="731"/>
                  </a:lnTo>
                  <a:lnTo>
                    <a:pt x="746" y="731"/>
                  </a:lnTo>
                  <a:lnTo>
                    <a:pt x="746" y="732"/>
                  </a:lnTo>
                  <a:lnTo>
                    <a:pt x="746" y="733"/>
                  </a:lnTo>
                  <a:lnTo>
                    <a:pt x="746" y="734"/>
                  </a:lnTo>
                  <a:lnTo>
                    <a:pt x="747" y="735"/>
                  </a:lnTo>
                  <a:lnTo>
                    <a:pt x="747" y="736"/>
                  </a:lnTo>
                  <a:lnTo>
                    <a:pt x="747" y="737"/>
                  </a:lnTo>
                  <a:lnTo>
                    <a:pt x="746" y="737"/>
                  </a:lnTo>
                  <a:lnTo>
                    <a:pt x="745" y="737"/>
                  </a:lnTo>
                  <a:lnTo>
                    <a:pt x="745" y="736"/>
                  </a:lnTo>
                  <a:lnTo>
                    <a:pt x="743" y="736"/>
                  </a:lnTo>
                  <a:lnTo>
                    <a:pt x="742" y="735"/>
                  </a:lnTo>
                  <a:lnTo>
                    <a:pt x="742" y="736"/>
                  </a:lnTo>
                  <a:lnTo>
                    <a:pt x="741" y="736"/>
                  </a:lnTo>
                  <a:lnTo>
                    <a:pt x="739" y="734"/>
                  </a:lnTo>
                  <a:lnTo>
                    <a:pt x="739" y="733"/>
                  </a:lnTo>
                  <a:lnTo>
                    <a:pt x="739" y="732"/>
                  </a:lnTo>
                  <a:lnTo>
                    <a:pt x="738" y="727"/>
                  </a:lnTo>
                  <a:lnTo>
                    <a:pt x="737" y="726"/>
                  </a:lnTo>
                  <a:lnTo>
                    <a:pt x="737" y="725"/>
                  </a:lnTo>
                  <a:lnTo>
                    <a:pt x="732" y="718"/>
                  </a:lnTo>
                  <a:lnTo>
                    <a:pt x="730" y="716"/>
                  </a:lnTo>
                  <a:lnTo>
                    <a:pt x="729" y="714"/>
                  </a:lnTo>
                  <a:lnTo>
                    <a:pt x="728" y="715"/>
                  </a:lnTo>
                  <a:lnTo>
                    <a:pt x="727" y="715"/>
                  </a:lnTo>
                  <a:lnTo>
                    <a:pt x="726" y="714"/>
                  </a:lnTo>
                  <a:lnTo>
                    <a:pt x="725" y="713"/>
                  </a:lnTo>
                  <a:lnTo>
                    <a:pt x="723" y="712"/>
                  </a:lnTo>
                  <a:lnTo>
                    <a:pt x="721" y="710"/>
                  </a:lnTo>
                  <a:lnTo>
                    <a:pt x="720" y="709"/>
                  </a:lnTo>
                  <a:lnTo>
                    <a:pt x="719" y="707"/>
                  </a:lnTo>
                  <a:lnTo>
                    <a:pt x="718" y="707"/>
                  </a:lnTo>
                  <a:lnTo>
                    <a:pt x="714" y="705"/>
                  </a:lnTo>
                  <a:lnTo>
                    <a:pt x="713" y="704"/>
                  </a:lnTo>
                  <a:lnTo>
                    <a:pt x="710" y="703"/>
                  </a:lnTo>
                  <a:lnTo>
                    <a:pt x="709" y="702"/>
                  </a:lnTo>
                  <a:lnTo>
                    <a:pt x="708" y="702"/>
                  </a:lnTo>
                  <a:lnTo>
                    <a:pt x="707" y="701"/>
                  </a:lnTo>
                  <a:lnTo>
                    <a:pt x="706" y="699"/>
                  </a:lnTo>
                  <a:lnTo>
                    <a:pt x="705" y="699"/>
                  </a:lnTo>
                  <a:lnTo>
                    <a:pt x="704" y="701"/>
                  </a:lnTo>
                  <a:lnTo>
                    <a:pt x="703" y="699"/>
                  </a:lnTo>
                  <a:lnTo>
                    <a:pt x="700" y="700"/>
                  </a:lnTo>
                  <a:lnTo>
                    <a:pt x="699" y="700"/>
                  </a:lnTo>
                  <a:lnTo>
                    <a:pt x="698" y="700"/>
                  </a:lnTo>
                  <a:lnTo>
                    <a:pt x="698" y="699"/>
                  </a:lnTo>
                  <a:lnTo>
                    <a:pt x="697" y="699"/>
                  </a:lnTo>
                  <a:lnTo>
                    <a:pt x="696" y="699"/>
                  </a:lnTo>
                  <a:lnTo>
                    <a:pt x="696" y="698"/>
                  </a:lnTo>
                  <a:lnTo>
                    <a:pt x="696" y="697"/>
                  </a:lnTo>
                  <a:lnTo>
                    <a:pt x="696" y="696"/>
                  </a:lnTo>
                  <a:lnTo>
                    <a:pt x="695" y="695"/>
                  </a:lnTo>
                  <a:lnTo>
                    <a:pt x="694" y="695"/>
                  </a:lnTo>
                  <a:lnTo>
                    <a:pt x="694" y="694"/>
                  </a:lnTo>
                  <a:lnTo>
                    <a:pt x="695" y="693"/>
                  </a:lnTo>
                  <a:lnTo>
                    <a:pt x="694" y="693"/>
                  </a:lnTo>
                  <a:lnTo>
                    <a:pt x="694" y="692"/>
                  </a:lnTo>
                  <a:lnTo>
                    <a:pt x="694" y="691"/>
                  </a:lnTo>
                  <a:lnTo>
                    <a:pt x="694" y="690"/>
                  </a:lnTo>
                  <a:lnTo>
                    <a:pt x="693" y="689"/>
                  </a:lnTo>
                  <a:lnTo>
                    <a:pt x="692" y="689"/>
                  </a:lnTo>
                  <a:lnTo>
                    <a:pt x="688" y="688"/>
                  </a:lnTo>
                  <a:lnTo>
                    <a:pt x="687" y="688"/>
                  </a:lnTo>
                  <a:lnTo>
                    <a:pt x="686" y="687"/>
                  </a:lnTo>
                  <a:lnTo>
                    <a:pt x="685" y="683"/>
                  </a:lnTo>
                  <a:lnTo>
                    <a:pt x="682" y="678"/>
                  </a:lnTo>
                  <a:lnTo>
                    <a:pt x="680" y="676"/>
                  </a:lnTo>
                  <a:lnTo>
                    <a:pt x="676" y="677"/>
                  </a:lnTo>
                  <a:lnTo>
                    <a:pt x="675" y="677"/>
                  </a:lnTo>
                  <a:lnTo>
                    <a:pt x="675" y="678"/>
                  </a:lnTo>
                  <a:lnTo>
                    <a:pt x="675" y="679"/>
                  </a:lnTo>
                  <a:lnTo>
                    <a:pt x="674" y="680"/>
                  </a:lnTo>
                  <a:lnTo>
                    <a:pt x="673" y="681"/>
                  </a:lnTo>
                  <a:lnTo>
                    <a:pt x="673" y="682"/>
                  </a:lnTo>
                  <a:lnTo>
                    <a:pt x="673" y="683"/>
                  </a:lnTo>
                  <a:lnTo>
                    <a:pt x="673" y="687"/>
                  </a:lnTo>
                  <a:lnTo>
                    <a:pt x="670" y="688"/>
                  </a:lnTo>
                  <a:lnTo>
                    <a:pt x="669" y="688"/>
                  </a:lnTo>
                  <a:lnTo>
                    <a:pt x="668" y="688"/>
                  </a:lnTo>
                  <a:lnTo>
                    <a:pt x="667" y="688"/>
                  </a:lnTo>
                  <a:lnTo>
                    <a:pt x="667" y="689"/>
                  </a:lnTo>
                  <a:lnTo>
                    <a:pt x="668" y="690"/>
                  </a:lnTo>
                  <a:lnTo>
                    <a:pt x="669" y="693"/>
                  </a:lnTo>
                  <a:lnTo>
                    <a:pt x="670" y="693"/>
                  </a:lnTo>
                  <a:lnTo>
                    <a:pt x="670" y="694"/>
                  </a:lnTo>
                  <a:lnTo>
                    <a:pt x="671" y="696"/>
                  </a:lnTo>
                  <a:lnTo>
                    <a:pt x="670" y="696"/>
                  </a:lnTo>
                  <a:lnTo>
                    <a:pt x="669" y="696"/>
                  </a:lnTo>
                  <a:lnTo>
                    <a:pt x="668" y="695"/>
                  </a:lnTo>
                  <a:lnTo>
                    <a:pt x="668" y="697"/>
                  </a:lnTo>
                  <a:lnTo>
                    <a:pt x="667" y="707"/>
                  </a:lnTo>
                  <a:lnTo>
                    <a:pt x="667" y="708"/>
                  </a:lnTo>
                  <a:lnTo>
                    <a:pt x="667" y="710"/>
                  </a:lnTo>
                  <a:lnTo>
                    <a:pt x="667" y="711"/>
                  </a:lnTo>
                  <a:lnTo>
                    <a:pt x="665" y="711"/>
                  </a:lnTo>
                  <a:lnTo>
                    <a:pt x="654" y="716"/>
                  </a:lnTo>
                  <a:lnTo>
                    <a:pt x="648" y="717"/>
                  </a:lnTo>
                  <a:lnTo>
                    <a:pt x="639" y="726"/>
                  </a:lnTo>
                  <a:lnTo>
                    <a:pt x="635" y="726"/>
                  </a:lnTo>
                  <a:lnTo>
                    <a:pt x="618" y="728"/>
                  </a:lnTo>
                  <a:lnTo>
                    <a:pt x="616" y="728"/>
                  </a:lnTo>
                  <a:lnTo>
                    <a:pt x="615" y="728"/>
                  </a:lnTo>
                  <a:lnTo>
                    <a:pt x="615" y="729"/>
                  </a:lnTo>
                  <a:lnTo>
                    <a:pt x="614" y="729"/>
                  </a:lnTo>
                  <a:lnTo>
                    <a:pt x="614" y="731"/>
                  </a:lnTo>
                  <a:lnTo>
                    <a:pt x="614" y="732"/>
                  </a:lnTo>
                  <a:lnTo>
                    <a:pt x="612" y="732"/>
                  </a:lnTo>
                  <a:lnTo>
                    <a:pt x="609" y="732"/>
                  </a:lnTo>
                  <a:lnTo>
                    <a:pt x="608" y="731"/>
                  </a:lnTo>
                  <a:lnTo>
                    <a:pt x="607" y="731"/>
                  </a:lnTo>
                  <a:lnTo>
                    <a:pt x="606" y="731"/>
                  </a:lnTo>
                  <a:lnTo>
                    <a:pt x="605" y="732"/>
                  </a:lnTo>
                  <a:lnTo>
                    <a:pt x="605" y="731"/>
                  </a:lnTo>
                  <a:lnTo>
                    <a:pt x="605" y="730"/>
                  </a:lnTo>
                  <a:lnTo>
                    <a:pt x="604" y="730"/>
                  </a:lnTo>
                  <a:lnTo>
                    <a:pt x="603" y="729"/>
                  </a:lnTo>
                  <a:lnTo>
                    <a:pt x="602" y="729"/>
                  </a:lnTo>
                  <a:lnTo>
                    <a:pt x="601" y="729"/>
                  </a:lnTo>
                  <a:lnTo>
                    <a:pt x="600" y="729"/>
                  </a:lnTo>
                  <a:lnTo>
                    <a:pt x="599" y="729"/>
                  </a:lnTo>
                  <a:lnTo>
                    <a:pt x="597" y="728"/>
                  </a:lnTo>
                  <a:lnTo>
                    <a:pt x="596" y="728"/>
                  </a:lnTo>
                  <a:lnTo>
                    <a:pt x="595" y="728"/>
                  </a:lnTo>
                  <a:lnTo>
                    <a:pt x="594" y="728"/>
                  </a:lnTo>
                  <a:lnTo>
                    <a:pt x="592" y="728"/>
                  </a:lnTo>
                  <a:lnTo>
                    <a:pt x="591" y="729"/>
                  </a:lnTo>
                  <a:lnTo>
                    <a:pt x="590" y="728"/>
                  </a:lnTo>
                  <a:lnTo>
                    <a:pt x="589" y="728"/>
                  </a:lnTo>
                  <a:lnTo>
                    <a:pt x="589" y="727"/>
                  </a:lnTo>
                  <a:lnTo>
                    <a:pt x="589" y="726"/>
                  </a:lnTo>
                  <a:lnTo>
                    <a:pt x="588" y="726"/>
                  </a:lnTo>
                  <a:lnTo>
                    <a:pt x="588" y="725"/>
                  </a:lnTo>
                  <a:lnTo>
                    <a:pt x="587" y="725"/>
                  </a:lnTo>
                  <a:lnTo>
                    <a:pt x="586" y="725"/>
                  </a:lnTo>
                  <a:lnTo>
                    <a:pt x="586" y="724"/>
                  </a:lnTo>
                  <a:lnTo>
                    <a:pt x="585" y="724"/>
                  </a:lnTo>
                  <a:lnTo>
                    <a:pt x="585" y="723"/>
                  </a:lnTo>
                  <a:lnTo>
                    <a:pt x="584" y="723"/>
                  </a:lnTo>
                  <a:lnTo>
                    <a:pt x="584" y="724"/>
                  </a:lnTo>
                  <a:lnTo>
                    <a:pt x="582" y="724"/>
                  </a:lnTo>
                  <a:lnTo>
                    <a:pt x="581" y="724"/>
                  </a:lnTo>
                  <a:lnTo>
                    <a:pt x="580" y="724"/>
                  </a:lnTo>
                  <a:lnTo>
                    <a:pt x="577" y="725"/>
                  </a:lnTo>
                  <a:lnTo>
                    <a:pt x="576" y="725"/>
                  </a:lnTo>
                  <a:lnTo>
                    <a:pt x="575" y="725"/>
                  </a:lnTo>
                  <a:lnTo>
                    <a:pt x="574" y="726"/>
                  </a:lnTo>
                  <a:lnTo>
                    <a:pt x="573" y="727"/>
                  </a:lnTo>
                  <a:lnTo>
                    <a:pt x="573" y="728"/>
                  </a:lnTo>
                  <a:lnTo>
                    <a:pt x="573" y="729"/>
                  </a:lnTo>
                  <a:lnTo>
                    <a:pt x="572" y="729"/>
                  </a:lnTo>
                  <a:lnTo>
                    <a:pt x="571" y="729"/>
                  </a:lnTo>
                  <a:lnTo>
                    <a:pt x="570" y="728"/>
                  </a:lnTo>
                  <a:lnTo>
                    <a:pt x="569" y="728"/>
                  </a:lnTo>
                  <a:lnTo>
                    <a:pt x="568" y="727"/>
                  </a:lnTo>
                  <a:lnTo>
                    <a:pt x="567" y="724"/>
                  </a:lnTo>
                  <a:lnTo>
                    <a:pt x="562" y="726"/>
                  </a:lnTo>
                  <a:lnTo>
                    <a:pt x="562" y="727"/>
                  </a:lnTo>
                  <a:lnTo>
                    <a:pt x="559" y="726"/>
                  </a:lnTo>
                  <a:lnTo>
                    <a:pt x="556" y="726"/>
                  </a:lnTo>
                  <a:lnTo>
                    <a:pt x="549" y="731"/>
                  </a:lnTo>
                  <a:lnTo>
                    <a:pt x="549" y="732"/>
                  </a:lnTo>
                  <a:lnTo>
                    <a:pt x="548" y="732"/>
                  </a:lnTo>
                  <a:lnTo>
                    <a:pt x="547" y="735"/>
                  </a:lnTo>
                  <a:lnTo>
                    <a:pt x="544" y="735"/>
                  </a:lnTo>
                  <a:lnTo>
                    <a:pt x="541" y="734"/>
                  </a:lnTo>
                  <a:lnTo>
                    <a:pt x="540" y="735"/>
                  </a:lnTo>
                  <a:lnTo>
                    <a:pt x="539" y="735"/>
                  </a:lnTo>
                  <a:lnTo>
                    <a:pt x="538" y="734"/>
                  </a:lnTo>
                  <a:lnTo>
                    <a:pt x="536" y="733"/>
                  </a:lnTo>
                  <a:lnTo>
                    <a:pt x="532" y="735"/>
                  </a:lnTo>
                  <a:lnTo>
                    <a:pt x="523" y="716"/>
                  </a:lnTo>
                  <a:lnTo>
                    <a:pt x="523" y="715"/>
                  </a:lnTo>
                  <a:lnTo>
                    <a:pt x="523" y="711"/>
                  </a:lnTo>
                  <a:lnTo>
                    <a:pt x="523" y="710"/>
                  </a:lnTo>
                  <a:lnTo>
                    <a:pt x="523" y="709"/>
                  </a:lnTo>
                  <a:lnTo>
                    <a:pt x="523" y="707"/>
                  </a:lnTo>
                  <a:lnTo>
                    <a:pt x="523" y="706"/>
                  </a:lnTo>
                  <a:lnTo>
                    <a:pt x="523" y="703"/>
                  </a:lnTo>
                  <a:lnTo>
                    <a:pt x="524" y="701"/>
                  </a:lnTo>
                  <a:lnTo>
                    <a:pt x="524" y="698"/>
                  </a:lnTo>
                  <a:lnTo>
                    <a:pt x="524" y="697"/>
                  </a:lnTo>
                  <a:lnTo>
                    <a:pt x="524" y="695"/>
                  </a:lnTo>
                  <a:lnTo>
                    <a:pt x="524" y="694"/>
                  </a:lnTo>
                  <a:lnTo>
                    <a:pt x="523" y="693"/>
                  </a:lnTo>
                  <a:lnTo>
                    <a:pt x="527" y="689"/>
                  </a:lnTo>
                  <a:lnTo>
                    <a:pt x="527" y="685"/>
                  </a:lnTo>
                  <a:lnTo>
                    <a:pt x="527" y="684"/>
                  </a:lnTo>
                  <a:lnTo>
                    <a:pt x="527" y="683"/>
                  </a:lnTo>
                  <a:lnTo>
                    <a:pt x="527" y="682"/>
                  </a:lnTo>
                  <a:lnTo>
                    <a:pt x="528" y="682"/>
                  </a:lnTo>
                  <a:lnTo>
                    <a:pt x="528" y="681"/>
                  </a:lnTo>
                  <a:lnTo>
                    <a:pt x="527" y="681"/>
                  </a:lnTo>
                  <a:lnTo>
                    <a:pt x="527" y="680"/>
                  </a:lnTo>
                  <a:lnTo>
                    <a:pt x="527" y="679"/>
                  </a:lnTo>
                  <a:lnTo>
                    <a:pt x="526" y="677"/>
                  </a:lnTo>
                  <a:lnTo>
                    <a:pt x="525" y="675"/>
                  </a:lnTo>
                  <a:lnTo>
                    <a:pt x="524" y="673"/>
                  </a:lnTo>
                  <a:lnTo>
                    <a:pt x="517" y="663"/>
                  </a:lnTo>
                  <a:lnTo>
                    <a:pt x="517" y="662"/>
                  </a:lnTo>
                  <a:lnTo>
                    <a:pt x="517" y="661"/>
                  </a:lnTo>
                  <a:lnTo>
                    <a:pt x="517" y="660"/>
                  </a:lnTo>
                  <a:lnTo>
                    <a:pt x="516" y="660"/>
                  </a:lnTo>
                  <a:lnTo>
                    <a:pt x="515" y="659"/>
                  </a:lnTo>
                  <a:lnTo>
                    <a:pt x="514" y="659"/>
                  </a:lnTo>
                  <a:lnTo>
                    <a:pt x="514" y="658"/>
                  </a:lnTo>
                  <a:lnTo>
                    <a:pt x="513" y="659"/>
                  </a:lnTo>
                  <a:lnTo>
                    <a:pt x="513" y="658"/>
                  </a:lnTo>
                  <a:lnTo>
                    <a:pt x="512" y="658"/>
                  </a:lnTo>
                  <a:lnTo>
                    <a:pt x="512" y="657"/>
                  </a:lnTo>
                  <a:lnTo>
                    <a:pt x="511" y="657"/>
                  </a:lnTo>
                  <a:lnTo>
                    <a:pt x="510" y="657"/>
                  </a:lnTo>
                  <a:lnTo>
                    <a:pt x="509" y="657"/>
                  </a:lnTo>
                  <a:lnTo>
                    <a:pt x="509" y="649"/>
                  </a:lnTo>
                  <a:lnTo>
                    <a:pt x="510" y="649"/>
                  </a:lnTo>
                  <a:lnTo>
                    <a:pt x="510" y="648"/>
                  </a:lnTo>
                  <a:lnTo>
                    <a:pt x="512" y="648"/>
                  </a:lnTo>
                  <a:lnTo>
                    <a:pt x="513" y="647"/>
                  </a:lnTo>
                  <a:lnTo>
                    <a:pt x="513" y="646"/>
                  </a:lnTo>
                  <a:lnTo>
                    <a:pt x="514" y="646"/>
                  </a:lnTo>
                  <a:lnTo>
                    <a:pt x="515" y="642"/>
                  </a:lnTo>
                  <a:lnTo>
                    <a:pt x="521" y="634"/>
                  </a:lnTo>
                  <a:lnTo>
                    <a:pt x="523" y="633"/>
                  </a:lnTo>
                  <a:lnTo>
                    <a:pt x="522" y="629"/>
                  </a:lnTo>
                  <a:lnTo>
                    <a:pt x="522" y="627"/>
                  </a:lnTo>
                  <a:lnTo>
                    <a:pt x="521" y="624"/>
                  </a:lnTo>
                  <a:lnTo>
                    <a:pt x="520" y="622"/>
                  </a:lnTo>
                  <a:lnTo>
                    <a:pt x="519" y="620"/>
                  </a:lnTo>
                  <a:lnTo>
                    <a:pt x="518" y="618"/>
                  </a:lnTo>
                  <a:lnTo>
                    <a:pt x="517" y="614"/>
                  </a:lnTo>
                  <a:lnTo>
                    <a:pt x="517" y="613"/>
                  </a:lnTo>
                  <a:lnTo>
                    <a:pt x="517" y="612"/>
                  </a:lnTo>
                  <a:lnTo>
                    <a:pt x="517" y="611"/>
                  </a:lnTo>
                  <a:lnTo>
                    <a:pt x="517" y="610"/>
                  </a:lnTo>
                  <a:lnTo>
                    <a:pt x="517" y="609"/>
                  </a:lnTo>
                  <a:lnTo>
                    <a:pt x="517" y="608"/>
                  </a:lnTo>
                  <a:lnTo>
                    <a:pt x="517" y="607"/>
                  </a:lnTo>
                  <a:lnTo>
                    <a:pt x="517" y="604"/>
                  </a:lnTo>
                  <a:lnTo>
                    <a:pt x="516" y="603"/>
                  </a:lnTo>
                  <a:lnTo>
                    <a:pt x="516" y="602"/>
                  </a:lnTo>
                  <a:lnTo>
                    <a:pt x="515" y="601"/>
                  </a:lnTo>
                  <a:lnTo>
                    <a:pt x="514" y="600"/>
                  </a:lnTo>
                  <a:lnTo>
                    <a:pt x="513" y="600"/>
                  </a:lnTo>
                  <a:lnTo>
                    <a:pt x="513" y="599"/>
                  </a:lnTo>
                  <a:lnTo>
                    <a:pt x="511" y="599"/>
                  </a:lnTo>
                  <a:lnTo>
                    <a:pt x="504" y="595"/>
                  </a:lnTo>
                  <a:lnTo>
                    <a:pt x="502" y="593"/>
                  </a:lnTo>
                  <a:lnTo>
                    <a:pt x="497" y="592"/>
                  </a:lnTo>
                  <a:lnTo>
                    <a:pt x="495" y="591"/>
                  </a:lnTo>
                  <a:lnTo>
                    <a:pt x="491" y="591"/>
                  </a:lnTo>
                  <a:lnTo>
                    <a:pt x="491" y="589"/>
                  </a:lnTo>
                  <a:lnTo>
                    <a:pt x="492" y="588"/>
                  </a:lnTo>
                  <a:lnTo>
                    <a:pt x="492" y="586"/>
                  </a:lnTo>
                  <a:lnTo>
                    <a:pt x="492" y="584"/>
                  </a:lnTo>
                  <a:lnTo>
                    <a:pt x="493" y="583"/>
                  </a:lnTo>
                  <a:lnTo>
                    <a:pt x="493" y="582"/>
                  </a:lnTo>
                  <a:lnTo>
                    <a:pt x="493" y="581"/>
                  </a:lnTo>
                  <a:lnTo>
                    <a:pt x="493" y="580"/>
                  </a:lnTo>
                  <a:lnTo>
                    <a:pt x="493" y="579"/>
                  </a:lnTo>
                  <a:lnTo>
                    <a:pt x="494" y="578"/>
                  </a:lnTo>
                  <a:lnTo>
                    <a:pt x="494" y="577"/>
                  </a:lnTo>
                  <a:lnTo>
                    <a:pt x="494" y="576"/>
                  </a:lnTo>
                  <a:lnTo>
                    <a:pt x="494" y="575"/>
                  </a:lnTo>
                  <a:lnTo>
                    <a:pt x="494" y="574"/>
                  </a:lnTo>
                  <a:lnTo>
                    <a:pt x="494" y="573"/>
                  </a:lnTo>
                  <a:lnTo>
                    <a:pt x="494" y="572"/>
                  </a:lnTo>
                  <a:lnTo>
                    <a:pt x="494" y="571"/>
                  </a:lnTo>
                  <a:lnTo>
                    <a:pt x="494" y="570"/>
                  </a:lnTo>
                  <a:lnTo>
                    <a:pt x="494" y="569"/>
                  </a:lnTo>
                  <a:lnTo>
                    <a:pt x="494" y="568"/>
                  </a:lnTo>
                  <a:lnTo>
                    <a:pt x="494" y="567"/>
                  </a:lnTo>
                  <a:lnTo>
                    <a:pt x="493" y="567"/>
                  </a:lnTo>
                  <a:lnTo>
                    <a:pt x="492" y="567"/>
                  </a:lnTo>
                  <a:lnTo>
                    <a:pt x="491" y="566"/>
                  </a:lnTo>
                  <a:lnTo>
                    <a:pt x="491" y="567"/>
                  </a:lnTo>
                  <a:lnTo>
                    <a:pt x="490" y="566"/>
                  </a:lnTo>
                  <a:lnTo>
                    <a:pt x="489" y="566"/>
                  </a:lnTo>
                  <a:lnTo>
                    <a:pt x="488" y="566"/>
                  </a:lnTo>
                  <a:lnTo>
                    <a:pt x="487" y="566"/>
                  </a:lnTo>
                  <a:lnTo>
                    <a:pt x="485" y="566"/>
                  </a:lnTo>
                  <a:lnTo>
                    <a:pt x="484" y="565"/>
                  </a:lnTo>
                  <a:lnTo>
                    <a:pt x="482" y="565"/>
                  </a:lnTo>
                  <a:lnTo>
                    <a:pt x="481" y="564"/>
                  </a:lnTo>
                  <a:lnTo>
                    <a:pt x="480" y="563"/>
                  </a:lnTo>
                  <a:lnTo>
                    <a:pt x="480" y="562"/>
                  </a:lnTo>
                  <a:lnTo>
                    <a:pt x="479" y="562"/>
                  </a:lnTo>
                  <a:lnTo>
                    <a:pt x="480" y="562"/>
                  </a:lnTo>
                  <a:lnTo>
                    <a:pt x="480" y="561"/>
                  </a:lnTo>
                  <a:lnTo>
                    <a:pt x="480" y="560"/>
                  </a:lnTo>
                  <a:lnTo>
                    <a:pt x="479" y="560"/>
                  </a:lnTo>
                  <a:lnTo>
                    <a:pt x="479" y="559"/>
                  </a:lnTo>
                  <a:lnTo>
                    <a:pt x="478" y="559"/>
                  </a:lnTo>
                  <a:lnTo>
                    <a:pt x="477" y="559"/>
                  </a:lnTo>
                  <a:lnTo>
                    <a:pt x="476" y="558"/>
                  </a:lnTo>
                  <a:lnTo>
                    <a:pt x="476" y="557"/>
                  </a:lnTo>
                  <a:lnTo>
                    <a:pt x="475" y="557"/>
                  </a:lnTo>
                  <a:lnTo>
                    <a:pt x="474" y="556"/>
                  </a:lnTo>
                  <a:lnTo>
                    <a:pt x="473" y="556"/>
                  </a:lnTo>
                  <a:lnTo>
                    <a:pt x="472" y="556"/>
                  </a:lnTo>
                  <a:lnTo>
                    <a:pt x="472" y="557"/>
                  </a:lnTo>
                  <a:lnTo>
                    <a:pt x="471" y="557"/>
                  </a:lnTo>
                  <a:lnTo>
                    <a:pt x="471" y="558"/>
                  </a:lnTo>
                  <a:lnTo>
                    <a:pt x="470" y="559"/>
                  </a:lnTo>
                  <a:lnTo>
                    <a:pt x="470" y="560"/>
                  </a:lnTo>
                  <a:lnTo>
                    <a:pt x="469" y="560"/>
                  </a:lnTo>
                  <a:lnTo>
                    <a:pt x="469" y="561"/>
                  </a:lnTo>
                  <a:lnTo>
                    <a:pt x="469" y="562"/>
                  </a:lnTo>
                  <a:lnTo>
                    <a:pt x="469" y="563"/>
                  </a:lnTo>
                  <a:lnTo>
                    <a:pt x="469" y="564"/>
                  </a:lnTo>
                  <a:lnTo>
                    <a:pt x="469" y="568"/>
                  </a:lnTo>
                  <a:lnTo>
                    <a:pt x="467" y="574"/>
                  </a:lnTo>
                  <a:lnTo>
                    <a:pt x="466" y="577"/>
                  </a:lnTo>
                  <a:lnTo>
                    <a:pt x="465" y="578"/>
                  </a:lnTo>
                  <a:lnTo>
                    <a:pt x="464" y="578"/>
                  </a:lnTo>
                  <a:lnTo>
                    <a:pt x="464" y="579"/>
                  </a:lnTo>
                  <a:lnTo>
                    <a:pt x="463" y="579"/>
                  </a:lnTo>
                  <a:lnTo>
                    <a:pt x="463" y="580"/>
                  </a:lnTo>
                  <a:lnTo>
                    <a:pt x="462" y="580"/>
                  </a:lnTo>
                  <a:lnTo>
                    <a:pt x="462" y="581"/>
                  </a:lnTo>
                  <a:lnTo>
                    <a:pt x="461" y="582"/>
                  </a:lnTo>
                  <a:lnTo>
                    <a:pt x="461" y="583"/>
                  </a:lnTo>
                  <a:lnTo>
                    <a:pt x="460" y="583"/>
                  </a:lnTo>
                  <a:lnTo>
                    <a:pt x="460" y="584"/>
                  </a:lnTo>
                  <a:lnTo>
                    <a:pt x="460" y="585"/>
                  </a:lnTo>
                  <a:lnTo>
                    <a:pt x="460" y="586"/>
                  </a:lnTo>
                  <a:lnTo>
                    <a:pt x="459" y="586"/>
                  </a:lnTo>
                  <a:lnTo>
                    <a:pt x="459" y="587"/>
                  </a:lnTo>
                  <a:lnTo>
                    <a:pt x="454" y="594"/>
                  </a:lnTo>
                  <a:lnTo>
                    <a:pt x="451" y="594"/>
                  </a:lnTo>
                  <a:lnTo>
                    <a:pt x="451" y="597"/>
                  </a:lnTo>
                  <a:lnTo>
                    <a:pt x="448" y="597"/>
                  </a:lnTo>
                  <a:lnTo>
                    <a:pt x="440" y="596"/>
                  </a:lnTo>
                  <a:lnTo>
                    <a:pt x="434" y="597"/>
                  </a:lnTo>
                  <a:lnTo>
                    <a:pt x="431" y="598"/>
                  </a:lnTo>
                  <a:lnTo>
                    <a:pt x="427" y="599"/>
                  </a:lnTo>
                  <a:lnTo>
                    <a:pt x="420" y="592"/>
                  </a:lnTo>
                  <a:lnTo>
                    <a:pt x="420" y="590"/>
                  </a:lnTo>
                  <a:lnTo>
                    <a:pt x="421" y="590"/>
                  </a:lnTo>
                  <a:lnTo>
                    <a:pt x="421" y="589"/>
                  </a:lnTo>
                  <a:lnTo>
                    <a:pt x="421" y="588"/>
                  </a:lnTo>
                  <a:lnTo>
                    <a:pt x="422" y="587"/>
                  </a:lnTo>
                  <a:lnTo>
                    <a:pt x="422" y="586"/>
                  </a:lnTo>
                  <a:lnTo>
                    <a:pt x="428" y="579"/>
                  </a:lnTo>
                  <a:lnTo>
                    <a:pt x="427" y="578"/>
                  </a:lnTo>
                  <a:lnTo>
                    <a:pt x="428" y="573"/>
                  </a:lnTo>
                  <a:lnTo>
                    <a:pt x="429" y="561"/>
                  </a:lnTo>
                  <a:lnTo>
                    <a:pt x="427" y="558"/>
                  </a:lnTo>
                  <a:lnTo>
                    <a:pt x="427" y="557"/>
                  </a:lnTo>
                  <a:lnTo>
                    <a:pt x="427" y="556"/>
                  </a:lnTo>
                  <a:lnTo>
                    <a:pt x="428" y="556"/>
                  </a:lnTo>
                  <a:lnTo>
                    <a:pt x="429" y="556"/>
                  </a:lnTo>
                  <a:lnTo>
                    <a:pt x="430" y="556"/>
                  </a:lnTo>
                  <a:lnTo>
                    <a:pt x="430" y="555"/>
                  </a:lnTo>
                  <a:lnTo>
                    <a:pt x="429" y="554"/>
                  </a:lnTo>
                  <a:lnTo>
                    <a:pt x="428" y="553"/>
                  </a:lnTo>
                  <a:lnTo>
                    <a:pt x="428" y="554"/>
                  </a:lnTo>
                  <a:lnTo>
                    <a:pt x="427" y="554"/>
                  </a:lnTo>
                  <a:lnTo>
                    <a:pt x="427" y="555"/>
                  </a:lnTo>
                  <a:lnTo>
                    <a:pt x="426" y="555"/>
                  </a:lnTo>
                  <a:lnTo>
                    <a:pt x="426" y="556"/>
                  </a:lnTo>
                  <a:lnTo>
                    <a:pt x="426" y="557"/>
                  </a:lnTo>
                  <a:lnTo>
                    <a:pt x="426" y="558"/>
                  </a:lnTo>
                  <a:lnTo>
                    <a:pt x="425" y="558"/>
                  </a:lnTo>
                  <a:lnTo>
                    <a:pt x="425" y="559"/>
                  </a:lnTo>
                  <a:lnTo>
                    <a:pt x="424" y="559"/>
                  </a:lnTo>
                  <a:lnTo>
                    <a:pt x="423" y="559"/>
                  </a:lnTo>
                  <a:lnTo>
                    <a:pt x="422" y="559"/>
                  </a:lnTo>
                  <a:lnTo>
                    <a:pt x="421" y="559"/>
                  </a:lnTo>
                  <a:lnTo>
                    <a:pt x="420" y="558"/>
                  </a:lnTo>
                  <a:lnTo>
                    <a:pt x="420" y="557"/>
                  </a:lnTo>
                  <a:lnTo>
                    <a:pt x="420" y="556"/>
                  </a:lnTo>
                  <a:lnTo>
                    <a:pt x="420" y="555"/>
                  </a:lnTo>
                  <a:lnTo>
                    <a:pt x="419" y="554"/>
                  </a:lnTo>
                  <a:lnTo>
                    <a:pt x="418" y="554"/>
                  </a:lnTo>
                  <a:lnTo>
                    <a:pt x="417" y="553"/>
                  </a:lnTo>
                  <a:lnTo>
                    <a:pt x="416" y="553"/>
                  </a:lnTo>
                  <a:lnTo>
                    <a:pt x="416" y="554"/>
                  </a:lnTo>
                  <a:lnTo>
                    <a:pt x="415" y="555"/>
                  </a:lnTo>
                  <a:lnTo>
                    <a:pt x="414" y="556"/>
                  </a:lnTo>
                  <a:lnTo>
                    <a:pt x="413" y="556"/>
                  </a:lnTo>
                  <a:lnTo>
                    <a:pt x="412" y="557"/>
                  </a:lnTo>
                  <a:lnTo>
                    <a:pt x="411" y="557"/>
                  </a:lnTo>
                  <a:lnTo>
                    <a:pt x="411" y="558"/>
                  </a:lnTo>
                  <a:lnTo>
                    <a:pt x="412" y="558"/>
                  </a:lnTo>
                  <a:lnTo>
                    <a:pt x="412" y="559"/>
                  </a:lnTo>
                  <a:lnTo>
                    <a:pt x="413" y="560"/>
                  </a:lnTo>
                  <a:lnTo>
                    <a:pt x="412" y="560"/>
                  </a:lnTo>
                  <a:lnTo>
                    <a:pt x="411" y="560"/>
                  </a:lnTo>
                  <a:lnTo>
                    <a:pt x="410" y="559"/>
                  </a:lnTo>
                  <a:lnTo>
                    <a:pt x="410" y="560"/>
                  </a:lnTo>
                  <a:lnTo>
                    <a:pt x="410" y="561"/>
                  </a:lnTo>
                  <a:lnTo>
                    <a:pt x="409" y="561"/>
                  </a:lnTo>
                  <a:lnTo>
                    <a:pt x="409" y="562"/>
                  </a:lnTo>
                  <a:lnTo>
                    <a:pt x="409" y="561"/>
                  </a:lnTo>
                  <a:lnTo>
                    <a:pt x="408" y="561"/>
                  </a:lnTo>
                  <a:lnTo>
                    <a:pt x="408" y="560"/>
                  </a:lnTo>
                  <a:lnTo>
                    <a:pt x="407" y="559"/>
                  </a:lnTo>
                  <a:lnTo>
                    <a:pt x="406" y="559"/>
                  </a:lnTo>
                  <a:lnTo>
                    <a:pt x="405" y="559"/>
                  </a:lnTo>
                  <a:lnTo>
                    <a:pt x="404" y="559"/>
                  </a:lnTo>
                  <a:lnTo>
                    <a:pt x="403" y="558"/>
                  </a:lnTo>
                  <a:lnTo>
                    <a:pt x="402" y="558"/>
                  </a:lnTo>
                  <a:lnTo>
                    <a:pt x="401" y="558"/>
                  </a:lnTo>
                  <a:lnTo>
                    <a:pt x="401" y="559"/>
                  </a:lnTo>
                  <a:lnTo>
                    <a:pt x="401" y="560"/>
                  </a:lnTo>
                  <a:lnTo>
                    <a:pt x="400" y="560"/>
                  </a:lnTo>
                  <a:lnTo>
                    <a:pt x="399" y="560"/>
                  </a:lnTo>
                  <a:lnTo>
                    <a:pt x="397" y="560"/>
                  </a:lnTo>
                  <a:lnTo>
                    <a:pt x="397" y="559"/>
                  </a:lnTo>
                  <a:lnTo>
                    <a:pt x="396" y="559"/>
                  </a:lnTo>
                  <a:lnTo>
                    <a:pt x="396" y="558"/>
                  </a:lnTo>
                  <a:lnTo>
                    <a:pt x="396" y="557"/>
                  </a:lnTo>
                  <a:lnTo>
                    <a:pt x="396" y="556"/>
                  </a:lnTo>
                  <a:lnTo>
                    <a:pt x="395" y="556"/>
                  </a:lnTo>
                  <a:lnTo>
                    <a:pt x="394" y="556"/>
                  </a:lnTo>
                  <a:lnTo>
                    <a:pt x="394" y="557"/>
                  </a:lnTo>
                  <a:lnTo>
                    <a:pt x="393" y="557"/>
                  </a:lnTo>
                  <a:lnTo>
                    <a:pt x="393" y="556"/>
                  </a:lnTo>
                  <a:lnTo>
                    <a:pt x="392" y="556"/>
                  </a:lnTo>
                  <a:lnTo>
                    <a:pt x="392" y="555"/>
                  </a:lnTo>
                  <a:lnTo>
                    <a:pt x="391" y="555"/>
                  </a:lnTo>
                  <a:lnTo>
                    <a:pt x="391" y="554"/>
                  </a:lnTo>
                  <a:lnTo>
                    <a:pt x="390" y="554"/>
                  </a:lnTo>
                  <a:lnTo>
                    <a:pt x="389" y="554"/>
                  </a:lnTo>
                  <a:lnTo>
                    <a:pt x="388" y="554"/>
                  </a:lnTo>
                  <a:lnTo>
                    <a:pt x="385" y="556"/>
                  </a:lnTo>
                  <a:lnTo>
                    <a:pt x="382" y="557"/>
                  </a:lnTo>
                  <a:lnTo>
                    <a:pt x="376" y="561"/>
                  </a:lnTo>
                  <a:lnTo>
                    <a:pt x="371" y="560"/>
                  </a:lnTo>
                  <a:lnTo>
                    <a:pt x="366" y="560"/>
                  </a:lnTo>
                  <a:lnTo>
                    <a:pt x="358" y="560"/>
                  </a:lnTo>
                  <a:lnTo>
                    <a:pt x="353" y="555"/>
                  </a:lnTo>
                  <a:lnTo>
                    <a:pt x="354" y="554"/>
                  </a:lnTo>
                  <a:lnTo>
                    <a:pt x="354" y="553"/>
                  </a:lnTo>
                  <a:lnTo>
                    <a:pt x="355" y="553"/>
                  </a:lnTo>
                  <a:lnTo>
                    <a:pt x="355" y="552"/>
                  </a:lnTo>
                  <a:lnTo>
                    <a:pt x="356" y="552"/>
                  </a:lnTo>
                  <a:lnTo>
                    <a:pt x="356" y="551"/>
                  </a:lnTo>
                  <a:lnTo>
                    <a:pt x="356" y="550"/>
                  </a:lnTo>
                  <a:lnTo>
                    <a:pt x="356" y="549"/>
                  </a:lnTo>
                  <a:lnTo>
                    <a:pt x="356" y="548"/>
                  </a:lnTo>
                  <a:lnTo>
                    <a:pt x="356" y="547"/>
                  </a:lnTo>
                  <a:lnTo>
                    <a:pt x="355" y="546"/>
                  </a:lnTo>
                  <a:lnTo>
                    <a:pt x="354" y="545"/>
                  </a:lnTo>
                  <a:lnTo>
                    <a:pt x="354" y="544"/>
                  </a:lnTo>
                  <a:lnTo>
                    <a:pt x="353" y="543"/>
                  </a:lnTo>
                  <a:lnTo>
                    <a:pt x="353" y="542"/>
                  </a:lnTo>
                  <a:lnTo>
                    <a:pt x="352" y="541"/>
                  </a:lnTo>
                  <a:lnTo>
                    <a:pt x="352" y="540"/>
                  </a:lnTo>
                  <a:lnTo>
                    <a:pt x="351" y="540"/>
                  </a:lnTo>
                  <a:lnTo>
                    <a:pt x="351" y="539"/>
                  </a:lnTo>
                  <a:lnTo>
                    <a:pt x="350" y="538"/>
                  </a:lnTo>
                  <a:lnTo>
                    <a:pt x="350" y="537"/>
                  </a:lnTo>
                  <a:lnTo>
                    <a:pt x="349" y="536"/>
                  </a:lnTo>
                  <a:lnTo>
                    <a:pt x="349" y="535"/>
                  </a:lnTo>
                  <a:lnTo>
                    <a:pt x="348" y="535"/>
                  </a:lnTo>
                  <a:lnTo>
                    <a:pt x="348" y="534"/>
                  </a:lnTo>
                  <a:lnTo>
                    <a:pt x="348" y="533"/>
                  </a:lnTo>
                  <a:lnTo>
                    <a:pt x="347" y="533"/>
                  </a:lnTo>
                  <a:lnTo>
                    <a:pt x="347" y="532"/>
                  </a:lnTo>
                  <a:lnTo>
                    <a:pt x="347" y="531"/>
                  </a:lnTo>
                  <a:lnTo>
                    <a:pt x="347" y="530"/>
                  </a:lnTo>
                  <a:lnTo>
                    <a:pt x="346" y="530"/>
                  </a:lnTo>
                  <a:lnTo>
                    <a:pt x="347" y="529"/>
                  </a:lnTo>
                  <a:lnTo>
                    <a:pt x="347" y="528"/>
                  </a:lnTo>
                  <a:lnTo>
                    <a:pt x="346" y="528"/>
                  </a:lnTo>
                  <a:lnTo>
                    <a:pt x="345" y="527"/>
                  </a:lnTo>
                  <a:lnTo>
                    <a:pt x="345" y="526"/>
                  </a:lnTo>
                  <a:lnTo>
                    <a:pt x="344" y="526"/>
                  </a:lnTo>
                  <a:lnTo>
                    <a:pt x="345" y="525"/>
                  </a:lnTo>
                  <a:lnTo>
                    <a:pt x="344" y="514"/>
                  </a:lnTo>
                  <a:lnTo>
                    <a:pt x="344" y="511"/>
                  </a:lnTo>
                  <a:lnTo>
                    <a:pt x="347" y="504"/>
                  </a:lnTo>
                  <a:lnTo>
                    <a:pt x="340" y="494"/>
                  </a:lnTo>
                  <a:lnTo>
                    <a:pt x="332" y="482"/>
                  </a:lnTo>
                  <a:lnTo>
                    <a:pt x="333" y="476"/>
                  </a:lnTo>
                  <a:lnTo>
                    <a:pt x="334" y="468"/>
                  </a:lnTo>
                  <a:lnTo>
                    <a:pt x="337" y="454"/>
                  </a:lnTo>
                  <a:lnTo>
                    <a:pt x="308" y="442"/>
                  </a:lnTo>
                  <a:lnTo>
                    <a:pt x="297" y="437"/>
                  </a:lnTo>
                  <a:lnTo>
                    <a:pt x="292" y="437"/>
                  </a:lnTo>
                  <a:lnTo>
                    <a:pt x="286" y="434"/>
                  </a:lnTo>
                  <a:lnTo>
                    <a:pt x="277" y="431"/>
                  </a:lnTo>
                  <a:lnTo>
                    <a:pt x="276" y="431"/>
                  </a:lnTo>
                  <a:lnTo>
                    <a:pt x="275" y="432"/>
                  </a:lnTo>
                  <a:lnTo>
                    <a:pt x="274" y="432"/>
                  </a:lnTo>
                  <a:lnTo>
                    <a:pt x="274" y="433"/>
                  </a:lnTo>
                  <a:lnTo>
                    <a:pt x="274" y="434"/>
                  </a:lnTo>
                  <a:lnTo>
                    <a:pt x="274" y="435"/>
                  </a:lnTo>
                  <a:lnTo>
                    <a:pt x="274" y="436"/>
                  </a:lnTo>
                  <a:lnTo>
                    <a:pt x="274" y="438"/>
                  </a:lnTo>
                  <a:lnTo>
                    <a:pt x="274" y="439"/>
                  </a:lnTo>
                  <a:lnTo>
                    <a:pt x="274" y="440"/>
                  </a:lnTo>
                  <a:lnTo>
                    <a:pt x="273" y="447"/>
                  </a:lnTo>
                  <a:lnTo>
                    <a:pt x="272" y="448"/>
                  </a:lnTo>
                  <a:lnTo>
                    <a:pt x="272" y="449"/>
                  </a:lnTo>
                  <a:lnTo>
                    <a:pt x="271" y="449"/>
                  </a:lnTo>
                  <a:lnTo>
                    <a:pt x="271" y="450"/>
                  </a:lnTo>
                  <a:lnTo>
                    <a:pt x="271" y="451"/>
                  </a:lnTo>
                  <a:lnTo>
                    <a:pt x="272" y="451"/>
                  </a:lnTo>
                  <a:lnTo>
                    <a:pt x="272" y="452"/>
                  </a:lnTo>
                  <a:lnTo>
                    <a:pt x="271" y="452"/>
                  </a:lnTo>
                  <a:lnTo>
                    <a:pt x="271" y="453"/>
                  </a:lnTo>
                  <a:lnTo>
                    <a:pt x="272" y="453"/>
                  </a:lnTo>
                  <a:lnTo>
                    <a:pt x="271" y="453"/>
                  </a:lnTo>
                  <a:lnTo>
                    <a:pt x="271" y="454"/>
                  </a:lnTo>
                  <a:lnTo>
                    <a:pt x="272" y="454"/>
                  </a:lnTo>
                  <a:lnTo>
                    <a:pt x="272" y="455"/>
                  </a:lnTo>
                  <a:lnTo>
                    <a:pt x="272" y="456"/>
                  </a:lnTo>
                  <a:lnTo>
                    <a:pt x="272" y="457"/>
                  </a:lnTo>
                  <a:lnTo>
                    <a:pt x="272" y="458"/>
                  </a:lnTo>
                  <a:lnTo>
                    <a:pt x="271" y="460"/>
                  </a:lnTo>
                  <a:lnTo>
                    <a:pt x="270" y="462"/>
                  </a:lnTo>
                  <a:lnTo>
                    <a:pt x="268" y="463"/>
                  </a:lnTo>
                  <a:lnTo>
                    <a:pt x="267" y="463"/>
                  </a:lnTo>
                  <a:lnTo>
                    <a:pt x="266" y="464"/>
                  </a:lnTo>
                  <a:lnTo>
                    <a:pt x="264" y="465"/>
                  </a:lnTo>
                  <a:lnTo>
                    <a:pt x="262" y="462"/>
                  </a:lnTo>
                  <a:lnTo>
                    <a:pt x="258" y="457"/>
                  </a:lnTo>
                  <a:lnTo>
                    <a:pt x="252" y="457"/>
                  </a:lnTo>
                  <a:lnTo>
                    <a:pt x="247" y="458"/>
                  </a:lnTo>
                  <a:lnTo>
                    <a:pt x="244" y="459"/>
                  </a:lnTo>
                  <a:lnTo>
                    <a:pt x="242" y="459"/>
                  </a:lnTo>
                  <a:lnTo>
                    <a:pt x="240" y="459"/>
                  </a:lnTo>
                  <a:lnTo>
                    <a:pt x="238" y="459"/>
                  </a:lnTo>
                  <a:lnTo>
                    <a:pt x="236" y="459"/>
                  </a:lnTo>
                  <a:lnTo>
                    <a:pt x="235" y="459"/>
                  </a:lnTo>
                  <a:lnTo>
                    <a:pt x="234" y="458"/>
                  </a:lnTo>
                  <a:lnTo>
                    <a:pt x="234" y="457"/>
                  </a:lnTo>
                  <a:lnTo>
                    <a:pt x="233" y="450"/>
                  </a:lnTo>
                  <a:lnTo>
                    <a:pt x="235" y="441"/>
                  </a:lnTo>
                  <a:lnTo>
                    <a:pt x="241" y="440"/>
                  </a:lnTo>
                  <a:lnTo>
                    <a:pt x="244" y="431"/>
                  </a:lnTo>
                  <a:lnTo>
                    <a:pt x="245" y="425"/>
                  </a:lnTo>
                  <a:lnTo>
                    <a:pt x="244" y="424"/>
                  </a:lnTo>
                  <a:lnTo>
                    <a:pt x="244" y="423"/>
                  </a:lnTo>
                  <a:lnTo>
                    <a:pt x="243" y="423"/>
                  </a:lnTo>
                  <a:lnTo>
                    <a:pt x="242" y="423"/>
                  </a:lnTo>
                  <a:lnTo>
                    <a:pt x="241" y="423"/>
                  </a:lnTo>
                  <a:lnTo>
                    <a:pt x="241" y="422"/>
                  </a:lnTo>
                  <a:lnTo>
                    <a:pt x="240" y="422"/>
                  </a:lnTo>
                  <a:lnTo>
                    <a:pt x="239" y="421"/>
                  </a:lnTo>
                  <a:lnTo>
                    <a:pt x="239" y="420"/>
                  </a:lnTo>
                  <a:lnTo>
                    <a:pt x="238" y="419"/>
                  </a:lnTo>
                  <a:lnTo>
                    <a:pt x="237" y="418"/>
                  </a:lnTo>
                  <a:lnTo>
                    <a:pt x="237" y="419"/>
                  </a:lnTo>
                  <a:lnTo>
                    <a:pt x="237" y="418"/>
                  </a:lnTo>
                  <a:lnTo>
                    <a:pt x="236" y="418"/>
                  </a:lnTo>
                  <a:lnTo>
                    <a:pt x="236" y="417"/>
                  </a:lnTo>
                  <a:lnTo>
                    <a:pt x="235" y="417"/>
                  </a:lnTo>
                  <a:lnTo>
                    <a:pt x="234" y="417"/>
                  </a:lnTo>
                  <a:lnTo>
                    <a:pt x="233" y="417"/>
                  </a:lnTo>
                  <a:lnTo>
                    <a:pt x="233" y="416"/>
                  </a:lnTo>
                  <a:lnTo>
                    <a:pt x="233" y="415"/>
                  </a:lnTo>
                  <a:lnTo>
                    <a:pt x="232" y="415"/>
                  </a:lnTo>
                  <a:lnTo>
                    <a:pt x="231" y="414"/>
                  </a:lnTo>
                  <a:lnTo>
                    <a:pt x="230" y="414"/>
                  </a:lnTo>
                  <a:lnTo>
                    <a:pt x="230" y="413"/>
                  </a:lnTo>
                  <a:lnTo>
                    <a:pt x="229" y="413"/>
                  </a:lnTo>
                  <a:lnTo>
                    <a:pt x="228" y="413"/>
                  </a:lnTo>
                  <a:lnTo>
                    <a:pt x="227" y="412"/>
                  </a:lnTo>
                  <a:lnTo>
                    <a:pt x="227" y="411"/>
                  </a:lnTo>
                  <a:lnTo>
                    <a:pt x="226" y="411"/>
                  </a:lnTo>
                  <a:lnTo>
                    <a:pt x="225" y="411"/>
                  </a:lnTo>
                  <a:lnTo>
                    <a:pt x="224" y="411"/>
                  </a:lnTo>
                  <a:lnTo>
                    <a:pt x="224" y="412"/>
                  </a:lnTo>
                  <a:lnTo>
                    <a:pt x="223" y="412"/>
                  </a:lnTo>
                  <a:lnTo>
                    <a:pt x="222" y="412"/>
                  </a:lnTo>
                  <a:lnTo>
                    <a:pt x="221" y="412"/>
                  </a:lnTo>
                  <a:lnTo>
                    <a:pt x="220" y="412"/>
                  </a:lnTo>
                  <a:lnTo>
                    <a:pt x="219" y="412"/>
                  </a:lnTo>
                  <a:lnTo>
                    <a:pt x="218" y="412"/>
                  </a:lnTo>
                  <a:lnTo>
                    <a:pt x="217" y="412"/>
                  </a:lnTo>
                  <a:lnTo>
                    <a:pt x="215" y="413"/>
                  </a:lnTo>
                  <a:lnTo>
                    <a:pt x="214" y="413"/>
                  </a:lnTo>
                  <a:lnTo>
                    <a:pt x="213" y="413"/>
                  </a:lnTo>
                  <a:lnTo>
                    <a:pt x="212" y="414"/>
                  </a:lnTo>
                  <a:lnTo>
                    <a:pt x="211" y="414"/>
                  </a:lnTo>
                  <a:lnTo>
                    <a:pt x="210" y="414"/>
                  </a:lnTo>
                  <a:lnTo>
                    <a:pt x="208" y="414"/>
                  </a:lnTo>
                  <a:lnTo>
                    <a:pt x="207" y="414"/>
                  </a:lnTo>
                  <a:lnTo>
                    <a:pt x="206" y="414"/>
                  </a:lnTo>
                  <a:lnTo>
                    <a:pt x="206" y="415"/>
                  </a:lnTo>
                  <a:lnTo>
                    <a:pt x="205" y="415"/>
                  </a:lnTo>
                  <a:lnTo>
                    <a:pt x="203" y="415"/>
                  </a:lnTo>
                  <a:lnTo>
                    <a:pt x="203" y="414"/>
                  </a:lnTo>
                  <a:lnTo>
                    <a:pt x="202" y="415"/>
                  </a:lnTo>
                  <a:lnTo>
                    <a:pt x="201" y="415"/>
                  </a:lnTo>
                  <a:lnTo>
                    <a:pt x="200" y="416"/>
                  </a:lnTo>
                  <a:lnTo>
                    <a:pt x="199" y="417"/>
                  </a:lnTo>
                  <a:lnTo>
                    <a:pt x="198" y="418"/>
                  </a:lnTo>
                  <a:lnTo>
                    <a:pt x="202" y="420"/>
                  </a:lnTo>
                  <a:lnTo>
                    <a:pt x="202" y="421"/>
                  </a:lnTo>
                  <a:lnTo>
                    <a:pt x="203" y="421"/>
                  </a:lnTo>
                  <a:lnTo>
                    <a:pt x="203" y="422"/>
                  </a:lnTo>
                  <a:lnTo>
                    <a:pt x="204" y="422"/>
                  </a:lnTo>
                  <a:lnTo>
                    <a:pt x="205" y="422"/>
                  </a:lnTo>
                  <a:lnTo>
                    <a:pt x="206" y="422"/>
                  </a:lnTo>
                  <a:lnTo>
                    <a:pt x="207" y="423"/>
                  </a:lnTo>
                  <a:lnTo>
                    <a:pt x="212" y="429"/>
                  </a:lnTo>
                  <a:lnTo>
                    <a:pt x="214" y="429"/>
                  </a:lnTo>
                  <a:lnTo>
                    <a:pt x="217" y="431"/>
                  </a:lnTo>
                  <a:lnTo>
                    <a:pt x="218" y="433"/>
                  </a:lnTo>
                  <a:lnTo>
                    <a:pt x="217" y="433"/>
                  </a:lnTo>
                  <a:lnTo>
                    <a:pt x="216" y="433"/>
                  </a:lnTo>
                  <a:lnTo>
                    <a:pt x="215" y="433"/>
                  </a:lnTo>
                  <a:lnTo>
                    <a:pt x="214" y="434"/>
                  </a:lnTo>
                  <a:lnTo>
                    <a:pt x="213" y="434"/>
                  </a:lnTo>
                  <a:lnTo>
                    <a:pt x="212" y="434"/>
                  </a:lnTo>
                  <a:lnTo>
                    <a:pt x="211" y="434"/>
                  </a:lnTo>
                  <a:lnTo>
                    <a:pt x="210" y="434"/>
                  </a:lnTo>
                  <a:lnTo>
                    <a:pt x="210" y="433"/>
                  </a:lnTo>
                  <a:lnTo>
                    <a:pt x="209" y="433"/>
                  </a:lnTo>
                  <a:lnTo>
                    <a:pt x="208" y="433"/>
                  </a:lnTo>
                  <a:lnTo>
                    <a:pt x="207" y="433"/>
                  </a:lnTo>
                  <a:lnTo>
                    <a:pt x="206" y="433"/>
                  </a:lnTo>
                  <a:lnTo>
                    <a:pt x="206" y="432"/>
                  </a:lnTo>
                  <a:lnTo>
                    <a:pt x="205" y="432"/>
                  </a:lnTo>
                  <a:lnTo>
                    <a:pt x="204" y="432"/>
                  </a:lnTo>
                  <a:lnTo>
                    <a:pt x="203" y="432"/>
                  </a:lnTo>
                  <a:lnTo>
                    <a:pt x="202" y="432"/>
                  </a:lnTo>
                  <a:lnTo>
                    <a:pt x="201" y="432"/>
                  </a:lnTo>
                  <a:lnTo>
                    <a:pt x="200" y="432"/>
                  </a:lnTo>
                  <a:lnTo>
                    <a:pt x="199" y="432"/>
                  </a:lnTo>
                  <a:lnTo>
                    <a:pt x="198" y="432"/>
                  </a:lnTo>
                  <a:lnTo>
                    <a:pt x="197" y="432"/>
                  </a:lnTo>
                  <a:lnTo>
                    <a:pt x="196" y="432"/>
                  </a:lnTo>
                  <a:lnTo>
                    <a:pt x="195" y="432"/>
                  </a:lnTo>
                  <a:lnTo>
                    <a:pt x="194" y="433"/>
                  </a:lnTo>
                  <a:lnTo>
                    <a:pt x="193" y="433"/>
                  </a:lnTo>
                  <a:lnTo>
                    <a:pt x="192" y="433"/>
                  </a:lnTo>
                  <a:lnTo>
                    <a:pt x="191" y="433"/>
                  </a:lnTo>
                  <a:lnTo>
                    <a:pt x="191" y="434"/>
                  </a:lnTo>
                  <a:lnTo>
                    <a:pt x="192" y="435"/>
                  </a:lnTo>
                  <a:lnTo>
                    <a:pt x="198" y="438"/>
                  </a:lnTo>
                  <a:lnTo>
                    <a:pt x="192" y="445"/>
                  </a:lnTo>
                  <a:lnTo>
                    <a:pt x="189" y="443"/>
                  </a:lnTo>
                  <a:lnTo>
                    <a:pt x="189" y="440"/>
                  </a:lnTo>
                  <a:lnTo>
                    <a:pt x="190" y="438"/>
                  </a:lnTo>
                  <a:lnTo>
                    <a:pt x="188" y="436"/>
                  </a:lnTo>
                  <a:lnTo>
                    <a:pt x="190" y="432"/>
                  </a:lnTo>
                  <a:lnTo>
                    <a:pt x="189" y="431"/>
                  </a:lnTo>
                  <a:lnTo>
                    <a:pt x="188" y="431"/>
                  </a:lnTo>
                  <a:lnTo>
                    <a:pt x="187" y="431"/>
                  </a:lnTo>
                  <a:lnTo>
                    <a:pt x="186" y="431"/>
                  </a:lnTo>
                  <a:lnTo>
                    <a:pt x="185" y="431"/>
                  </a:lnTo>
                  <a:lnTo>
                    <a:pt x="185" y="430"/>
                  </a:lnTo>
                  <a:lnTo>
                    <a:pt x="184" y="430"/>
                  </a:lnTo>
                  <a:lnTo>
                    <a:pt x="183" y="430"/>
                  </a:lnTo>
                  <a:lnTo>
                    <a:pt x="182" y="430"/>
                  </a:lnTo>
                  <a:lnTo>
                    <a:pt x="181" y="430"/>
                  </a:lnTo>
                  <a:lnTo>
                    <a:pt x="180" y="430"/>
                  </a:lnTo>
                  <a:lnTo>
                    <a:pt x="179" y="430"/>
                  </a:lnTo>
                  <a:lnTo>
                    <a:pt x="179" y="429"/>
                  </a:lnTo>
                  <a:lnTo>
                    <a:pt x="178" y="429"/>
                  </a:lnTo>
                  <a:lnTo>
                    <a:pt x="177" y="429"/>
                  </a:lnTo>
                  <a:lnTo>
                    <a:pt x="176" y="429"/>
                  </a:lnTo>
                  <a:lnTo>
                    <a:pt x="176" y="428"/>
                  </a:lnTo>
                  <a:lnTo>
                    <a:pt x="176" y="427"/>
                  </a:lnTo>
                  <a:lnTo>
                    <a:pt x="177" y="427"/>
                  </a:lnTo>
                  <a:lnTo>
                    <a:pt x="177" y="426"/>
                  </a:lnTo>
                  <a:lnTo>
                    <a:pt x="178" y="427"/>
                  </a:lnTo>
                  <a:lnTo>
                    <a:pt x="179" y="427"/>
                  </a:lnTo>
                  <a:lnTo>
                    <a:pt x="179" y="426"/>
                  </a:lnTo>
                  <a:lnTo>
                    <a:pt x="178" y="425"/>
                  </a:lnTo>
                  <a:lnTo>
                    <a:pt x="178" y="424"/>
                  </a:lnTo>
                  <a:lnTo>
                    <a:pt x="178" y="423"/>
                  </a:lnTo>
                  <a:lnTo>
                    <a:pt x="177" y="423"/>
                  </a:lnTo>
                  <a:lnTo>
                    <a:pt x="177" y="424"/>
                  </a:lnTo>
                  <a:lnTo>
                    <a:pt x="176" y="424"/>
                  </a:lnTo>
                  <a:lnTo>
                    <a:pt x="175" y="424"/>
                  </a:lnTo>
                  <a:lnTo>
                    <a:pt x="175" y="423"/>
                  </a:lnTo>
                  <a:lnTo>
                    <a:pt x="175" y="422"/>
                  </a:lnTo>
                  <a:lnTo>
                    <a:pt x="175" y="420"/>
                  </a:lnTo>
                  <a:lnTo>
                    <a:pt x="176" y="419"/>
                  </a:lnTo>
                  <a:lnTo>
                    <a:pt x="177" y="418"/>
                  </a:lnTo>
                  <a:lnTo>
                    <a:pt x="178" y="418"/>
                  </a:lnTo>
                  <a:lnTo>
                    <a:pt x="179" y="418"/>
                  </a:lnTo>
                  <a:lnTo>
                    <a:pt x="179" y="417"/>
                  </a:lnTo>
                  <a:lnTo>
                    <a:pt x="180" y="417"/>
                  </a:lnTo>
                  <a:lnTo>
                    <a:pt x="180" y="416"/>
                  </a:lnTo>
                  <a:lnTo>
                    <a:pt x="180" y="415"/>
                  </a:lnTo>
                  <a:lnTo>
                    <a:pt x="181" y="415"/>
                  </a:lnTo>
                  <a:lnTo>
                    <a:pt x="182" y="415"/>
                  </a:lnTo>
                  <a:lnTo>
                    <a:pt x="183" y="415"/>
                  </a:lnTo>
                  <a:lnTo>
                    <a:pt x="183" y="416"/>
                  </a:lnTo>
                  <a:lnTo>
                    <a:pt x="184" y="415"/>
                  </a:lnTo>
                  <a:lnTo>
                    <a:pt x="184" y="414"/>
                  </a:lnTo>
                  <a:lnTo>
                    <a:pt x="184" y="413"/>
                  </a:lnTo>
                  <a:lnTo>
                    <a:pt x="183" y="413"/>
                  </a:lnTo>
                  <a:lnTo>
                    <a:pt x="183" y="412"/>
                  </a:lnTo>
                  <a:lnTo>
                    <a:pt x="183" y="411"/>
                  </a:lnTo>
                  <a:lnTo>
                    <a:pt x="183" y="410"/>
                  </a:lnTo>
                  <a:lnTo>
                    <a:pt x="183" y="409"/>
                  </a:lnTo>
                  <a:lnTo>
                    <a:pt x="182" y="409"/>
                  </a:lnTo>
                  <a:lnTo>
                    <a:pt x="181" y="409"/>
                  </a:lnTo>
                  <a:lnTo>
                    <a:pt x="180" y="408"/>
                  </a:lnTo>
                  <a:lnTo>
                    <a:pt x="181" y="408"/>
                  </a:lnTo>
                  <a:lnTo>
                    <a:pt x="181" y="407"/>
                  </a:lnTo>
                  <a:lnTo>
                    <a:pt x="182" y="407"/>
                  </a:lnTo>
                  <a:lnTo>
                    <a:pt x="181" y="407"/>
                  </a:lnTo>
                  <a:lnTo>
                    <a:pt x="181" y="406"/>
                  </a:lnTo>
                  <a:lnTo>
                    <a:pt x="180" y="406"/>
                  </a:lnTo>
                  <a:lnTo>
                    <a:pt x="180" y="405"/>
                  </a:lnTo>
                  <a:lnTo>
                    <a:pt x="179" y="405"/>
                  </a:lnTo>
                  <a:lnTo>
                    <a:pt x="179" y="404"/>
                  </a:lnTo>
                  <a:lnTo>
                    <a:pt x="180" y="403"/>
                  </a:lnTo>
                  <a:lnTo>
                    <a:pt x="180" y="402"/>
                  </a:lnTo>
                  <a:lnTo>
                    <a:pt x="180" y="401"/>
                  </a:lnTo>
                  <a:lnTo>
                    <a:pt x="180" y="400"/>
                  </a:lnTo>
                  <a:lnTo>
                    <a:pt x="180" y="399"/>
                  </a:lnTo>
                  <a:lnTo>
                    <a:pt x="180" y="398"/>
                  </a:lnTo>
                  <a:lnTo>
                    <a:pt x="180" y="397"/>
                  </a:lnTo>
                  <a:lnTo>
                    <a:pt x="181" y="396"/>
                  </a:lnTo>
                  <a:lnTo>
                    <a:pt x="182" y="396"/>
                  </a:lnTo>
                  <a:lnTo>
                    <a:pt x="182" y="395"/>
                  </a:lnTo>
                  <a:lnTo>
                    <a:pt x="182" y="394"/>
                  </a:lnTo>
                  <a:lnTo>
                    <a:pt x="181" y="394"/>
                  </a:lnTo>
                  <a:lnTo>
                    <a:pt x="181" y="393"/>
                  </a:lnTo>
                  <a:lnTo>
                    <a:pt x="181" y="392"/>
                  </a:lnTo>
                  <a:lnTo>
                    <a:pt x="181" y="391"/>
                  </a:lnTo>
                  <a:lnTo>
                    <a:pt x="180" y="391"/>
                  </a:lnTo>
                  <a:lnTo>
                    <a:pt x="180" y="390"/>
                  </a:lnTo>
                  <a:lnTo>
                    <a:pt x="179" y="390"/>
                  </a:lnTo>
                  <a:lnTo>
                    <a:pt x="179" y="389"/>
                  </a:lnTo>
                  <a:lnTo>
                    <a:pt x="178" y="389"/>
                  </a:lnTo>
                  <a:lnTo>
                    <a:pt x="178" y="388"/>
                  </a:lnTo>
                  <a:lnTo>
                    <a:pt x="178" y="387"/>
                  </a:lnTo>
                  <a:lnTo>
                    <a:pt x="177" y="387"/>
                  </a:lnTo>
                  <a:lnTo>
                    <a:pt x="177" y="386"/>
                  </a:lnTo>
                  <a:lnTo>
                    <a:pt x="177" y="385"/>
                  </a:lnTo>
                  <a:lnTo>
                    <a:pt x="177" y="384"/>
                  </a:lnTo>
                  <a:lnTo>
                    <a:pt x="177" y="383"/>
                  </a:lnTo>
                  <a:lnTo>
                    <a:pt x="176" y="382"/>
                  </a:lnTo>
                  <a:lnTo>
                    <a:pt x="175" y="382"/>
                  </a:lnTo>
                  <a:lnTo>
                    <a:pt x="174" y="381"/>
                  </a:lnTo>
                  <a:lnTo>
                    <a:pt x="173" y="381"/>
                  </a:lnTo>
                  <a:lnTo>
                    <a:pt x="173" y="380"/>
                  </a:lnTo>
                  <a:lnTo>
                    <a:pt x="173" y="379"/>
                  </a:lnTo>
                  <a:lnTo>
                    <a:pt x="173" y="378"/>
                  </a:lnTo>
                  <a:lnTo>
                    <a:pt x="172" y="377"/>
                  </a:lnTo>
                  <a:lnTo>
                    <a:pt x="172" y="376"/>
                  </a:lnTo>
                  <a:lnTo>
                    <a:pt x="173" y="376"/>
                  </a:lnTo>
                  <a:lnTo>
                    <a:pt x="172" y="376"/>
                  </a:lnTo>
                  <a:lnTo>
                    <a:pt x="172" y="375"/>
                  </a:lnTo>
                  <a:lnTo>
                    <a:pt x="172" y="374"/>
                  </a:lnTo>
                  <a:lnTo>
                    <a:pt x="172" y="373"/>
                  </a:lnTo>
                  <a:lnTo>
                    <a:pt x="171" y="373"/>
                  </a:lnTo>
                  <a:lnTo>
                    <a:pt x="171" y="372"/>
                  </a:lnTo>
                  <a:lnTo>
                    <a:pt x="170" y="372"/>
                  </a:lnTo>
                  <a:lnTo>
                    <a:pt x="169" y="371"/>
                  </a:lnTo>
                  <a:lnTo>
                    <a:pt x="168" y="370"/>
                  </a:lnTo>
                  <a:lnTo>
                    <a:pt x="168" y="369"/>
                  </a:lnTo>
                  <a:lnTo>
                    <a:pt x="169" y="369"/>
                  </a:lnTo>
                  <a:lnTo>
                    <a:pt x="169" y="368"/>
                  </a:lnTo>
                  <a:lnTo>
                    <a:pt x="169" y="367"/>
                  </a:lnTo>
                  <a:lnTo>
                    <a:pt x="166" y="366"/>
                  </a:lnTo>
                  <a:lnTo>
                    <a:pt x="165" y="366"/>
                  </a:lnTo>
                  <a:lnTo>
                    <a:pt x="165" y="365"/>
                  </a:lnTo>
                  <a:lnTo>
                    <a:pt x="164" y="365"/>
                  </a:lnTo>
                  <a:lnTo>
                    <a:pt x="163" y="365"/>
                  </a:lnTo>
                  <a:lnTo>
                    <a:pt x="162" y="365"/>
                  </a:lnTo>
                  <a:lnTo>
                    <a:pt x="161" y="365"/>
                  </a:lnTo>
                  <a:lnTo>
                    <a:pt x="158" y="365"/>
                  </a:lnTo>
                  <a:lnTo>
                    <a:pt x="157" y="365"/>
                  </a:lnTo>
                  <a:lnTo>
                    <a:pt x="156" y="364"/>
                  </a:lnTo>
                  <a:lnTo>
                    <a:pt x="154" y="364"/>
                  </a:lnTo>
                  <a:lnTo>
                    <a:pt x="153" y="364"/>
                  </a:lnTo>
                  <a:lnTo>
                    <a:pt x="152" y="364"/>
                  </a:lnTo>
                  <a:lnTo>
                    <a:pt x="151" y="364"/>
                  </a:lnTo>
                  <a:lnTo>
                    <a:pt x="150" y="364"/>
                  </a:lnTo>
                  <a:lnTo>
                    <a:pt x="149" y="364"/>
                  </a:lnTo>
                  <a:lnTo>
                    <a:pt x="149" y="365"/>
                  </a:lnTo>
                  <a:lnTo>
                    <a:pt x="148" y="365"/>
                  </a:lnTo>
                  <a:lnTo>
                    <a:pt x="147" y="365"/>
                  </a:lnTo>
                  <a:lnTo>
                    <a:pt x="146" y="366"/>
                  </a:lnTo>
                  <a:lnTo>
                    <a:pt x="145" y="366"/>
                  </a:lnTo>
                  <a:lnTo>
                    <a:pt x="144" y="366"/>
                  </a:lnTo>
                  <a:lnTo>
                    <a:pt x="143" y="366"/>
                  </a:lnTo>
                  <a:lnTo>
                    <a:pt x="142" y="367"/>
                  </a:lnTo>
                  <a:lnTo>
                    <a:pt x="142" y="366"/>
                  </a:lnTo>
                  <a:lnTo>
                    <a:pt x="141" y="366"/>
                  </a:lnTo>
                  <a:lnTo>
                    <a:pt x="140" y="366"/>
                  </a:lnTo>
                  <a:lnTo>
                    <a:pt x="139" y="366"/>
                  </a:lnTo>
                  <a:lnTo>
                    <a:pt x="138" y="366"/>
                  </a:lnTo>
                  <a:lnTo>
                    <a:pt x="138" y="367"/>
                  </a:lnTo>
                  <a:lnTo>
                    <a:pt x="137" y="366"/>
                  </a:lnTo>
                  <a:lnTo>
                    <a:pt x="137" y="367"/>
                  </a:lnTo>
                  <a:lnTo>
                    <a:pt x="135" y="367"/>
                  </a:lnTo>
                  <a:lnTo>
                    <a:pt x="134" y="367"/>
                  </a:lnTo>
                  <a:lnTo>
                    <a:pt x="133" y="367"/>
                  </a:lnTo>
                  <a:lnTo>
                    <a:pt x="132" y="367"/>
                  </a:lnTo>
                  <a:lnTo>
                    <a:pt x="131" y="367"/>
                  </a:lnTo>
                  <a:lnTo>
                    <a:pt x="130" y="367"/>
                  </a:lnTo>
                  <a:lnTo>
                    <a:pt x="129" y="367"/>
                  </a:lnTo>
                  <a:lnTo>
                    <a:pt x="129" y="368"/>
                  </a:lnTo>
                  <a:lnTo>
                    <a:pt x="128" y="368"/>
                  </a:lnTo>
                  <a:lnTo>
                    <a:pt x="127" y="368"/>
                  </a:lnTo>
                  <a:lnTo>
                    <a:pt x="127" y="367"/>
                  </a:lnTo>
                  <a:lnTo>
                    <a:pt x="127" y="366"/>
                  </a:lnTo>
                  <a:lnTo>
                    <a:pt x="128" y="365"/>
                  </a:lnTo>
                  <a:lnTo>
                    <a:pt x="128" y="364"/>
                  </a:lnTo>
                  <a:lnTo>
                    <a:pt x="127" y="364"/>
                  </a:lnTo>
                  <a:lnTo>
                    <a:pt x="127" y="363"/>
                  </a:lnTo>
                  <a:lnTo>
                    <a:pt x="127" y="362"/>
                  </a:lnTo>
                  <a:lnTo>
                    <a:pt x="128" y="362"/>
                  </a:lnTo>
                  <a:lnTo>
                    <a:pt x="129" y="361"/>
                  </a:lnTo>
                  <a:lnTo>
                    <a:pt x="129" y="360"/>
                  </a:lnTo>
                  <a:lnTo>
                    <a:pt x="129" y="359"/>
                  </a:lnTo>
                  <a:lnTo>
                    <a:pt x="129" y="358"/>
                  </a:lnTo>
                  <a:lnTo>
                    <a:pt x="129" y="357"/>
                  </a:lnTo>
                  <a:lnTo>
                    <a:pt x="129" y="356"/>
                  </a:lnTo>
                  <a:lnTo>
                    <a:pt x="129" y="355"/>
                  </a:lnTo>
                  <a:lnTo>
                    <a:pt x="129" y="354"/>
                  </a:lnTo>
                  <a:lnTo>
                    <a:pt x="129" y="353"/>
                  </a:lnTo>
                  <a:lnTo>
                    <a:pt x="129" y="352"/>
                  </a:lnTo>
                  <a:lnTo>
                    <a:pt x="130" y="352"/>
                  </a:lnTo>
                  <a:lnTo>
                    <a:pt x="130" y="351"/>
                  </a:lnTo>
                  <a:lnTo>
                    <a:pt x="130" y="350"/>
                  </a:lnTo>
                  <a:lnTo>
                    <a:pt x="131" y="350"/>
                  </a:lnTo>
                  <a:lnTo>
                    <a:pt x="132" y="350"/>
                  </a:lnTo>
                  <a:lnTo>
                    <a:pt x="132" y="349"/>
                  </a:lnTo>
                  <a:lnTo>
                    <a:pt x="132" y="348"/>
                  </a:lnTo>
                  <a:lnTo>
                    <a:pt x="132" y="347"/>
                  </a:lnTo>
                  <a:lnTo>
                    <a:pt x="131" y="346"/>
                  </a:lnTo>
                  <a:lnTo>
                    <a:pt x="132" y="346"/>
                  </a:lnTo>
                  <a:lnTo>
                    <a:pt x="131" y="345"/>
                  </a:lnTo>
                  <a:lnTo>
                    <a:pt x="131" y="344"/>
                  </a:lnTo>
                  <a:lnTo>
                    <a:pt x="131" y="336"/>
                  </a:lnTo>
                  <a:lnTo>
                    <a:pt x="131" y="335"/>
                  </a:lnTo>
                  <a:lnTo>
                    <a:pt x="130" y="334"/>
                  </a:lnTo>
                  <a:lnTo>
                    <a:pt x="129" y="334"/>
                  </a:lnTo>
                  <a:lnTo>
                    <a:pt x="129" y="335"/>
                  </a:lnTo>
                  <a:lnTo>
                    <a:pt x="128" y="335"/>
                  </a:lnTo>
                  <a:lnTo>
                    <a:pt x="127" y="335"/>
                  </a:lnTo>
                  <a:lnTo>
                    <a:pt x="126" y="336"/>
                  </a:lnTo>
                  <a:lnTo>
                    <a:pt x="125" y="336"/>
                  </a:lnTo>
                  <a:lnTo>
                    <a:pt x="124" y="336"/>
                  </a:lnTo>
                  <a:lnTo>
                    <a:pt x="123" y="336"/>
                  </a:lnTo>
                  <a:lnTo>
                    <a:pt x="122" y="336"/>
                  </a:lnTo>
                  <a:lnTo>
                    <a:pt x="121" y="337"/>
                  </a:lnTo>
                  <a:lnTo>
                    <a:pt x="120" y="338"/>
                  </a:lnTo>
                  <a:lnTo>
                    <a:pt x="119" y="338"/>
                  </a:lnTo>
                  <a:lnTo>
                    <a:pt x="119" y="339"/>
                  </a:lnTo>
                  <a:lnTo>
                    <a:pt x="118" y="339"/>
                  </a:lnTo>
                  <a:lnTo>
                    <a:pt x="117" y="339"/>
                  </a:lnTo>
                  <a:lnTo>
                    <a:pt x="117" y="340"/>
                  </a:lnTo>
                  <a:lnTo>
                    <a:pt x="116" y="340"/>
                  </a:lnTo>
                  <a:lnTo>
                    <a:pt x="115" y="340"/>
                  </a:lnTo>
                  <a:lnTo>
                    <a:pt x="115" y="341"/>
                  </a:lnTo>
                  <a:lnTo>
                    <a:pt x="114" y="341"/>
                  </a:lnTo>
                  <a:lnTo>
                    <a:pt x="113" y="342"/>
                  </a:lnTo>
                  <a:lnTo>
                    <a:pt x="112" y="343"/>
                  </a:lnTo>
                  <a:lnTo>
                    <a:pt x="112" y="344"/>
                  </a:lnTo>
                  <a:lnTo>
                    <a:pt x="112" y="345"/>
                  </a:lnTo>
                  <a:lnTo>
                    <a:pt x="111" y="345"/>
                  </a:lnTo>
                  <a:lnTo>
                    <a:pt x="111" y="346"/>
                  </a:lnTo>
                  <a:lnTo>
                    <a:pt x="108" y="333"/>
                  </a:lnTo>
                  <a:lnTo>
                    <a:pt x="104" y="330"/>
                  </a:lnTo>
                  <a:lnTo>
                    <a:pt x="104" y="329"/>
                  </a:lnTo>
                  <a:lnTo>
                    <a:pt x="104" y="328"/>
                  </a:lnTo>
                  <a:lnTo>
                    <a:pt x="103" y="327"/>
                  </a:lnTo>
                  <a:lnTo>
                    <a:pt x="104" y="327"/>
                  </a:lnTo>
                  <a:lnTo>
                    <a:pt x="104" y="326"/>
                  </a:lnTo>
                  <a:lnTo>
                    <a:pt x="105" y="325"/>
                  </a:lnTo>
                  <a:lnTo>
                    <a:pt x="105" y="324"/>
                  </a:lnTo>
                  <a:lnTo>
                    <a:pt x="106" y="323"/>
                  </a:lnTo>
                  <a:lnTo>
                    <a:pt x="88" y="312"/>
                  </a:lnTo>
                  <a:lnTo>
                    <a:pt x="74" y="304"/>
                  </a:lnTo>
                  <a:lnTo>
                    <a:pt x="57" y="307"/>
                  </a:lnTo>
                  <a:lnTo>
                    <a:pt x="57" y="308"/>
                  </a:lnTo>
                  <a:lnTo>
                    <a:pt x="56" y="308"/>
                  </a:lnTo>
                  <a:lnTo>
                    <a:pt x="56" y="309"/>
                  </a:lnTo>
                  <a:lnTo>
                    <a:pt x="56" y="310"/>
                  </a:lnTo>
                  <a:lnTo>
                    <a:pt x="56" y="311"/>
                  </a:lnTo>
                  <a:lnTo>
                    <a:pt x="55" y="312"/>
                  </a:lnTo>
                  <a:lnTo>
                    <a:pt x="55" y="313"/>
                  </a:lnTo>
                  <a:lnTo>
                    <a:pt x="55" y="314"/>
                  </a:lnTo>
                  <a:lnTo>
                    <a:pt x="55" y="315"/>
                  </a:lnTo>
                  <a:lnTo>
                    <a:pt x="54" y="316"/>
                  </a:lnTo>
                  <a:lnTo>
                    <a:pt x="53" y="316"/>
                  </a:lnTo>
                  <a:lnTo>
                    <a:pt x="53" y="317"/>
                  </a:lnTo>
                  <a:lnTo>
                    <a:pt x="52" y="317"/>
                  </a:lnTo>
                  <a:lnTo>
                    <a:pt x="51" y="317"/>
                  </a:lnTo>
                  <a:lnTo>
                    <a:pt x="50" y="317"/>
                  </a:lnTo>
                  <a:lnTo>
                    <a:pt x="49" y="317"/>
                  </a:lnTo>
                  <a:lnTo>
                    <a:pt x="48" y="318"/>
                  </a:lnTo>
                  <a:lnTo>
                    <a:pt x="47" y="318"/>
                  </a:lnTo>
                  <a:lnTo>
                    <a:pt x="46" y="318"/>
                  </a:lnTo>
                  <a:lnTo>
                    <a:pt x="45" y="318"/>
                  </a:lnTo>
                  <a:lnTo>
                    <a:pt x="44" y="318"/>
                  </a:lnTo>
                  <a:lnTo>
                    <a:pt x="44" y="319"/>
                  </a:lnTo>
                  <a:lnTo>
                    <a:pt x="43" y="319"/>
                  </a:lnTo>
                  <a:lnTo>
                    <a:pt x="42" y="319"/>
                  </a:lnTo>
                  <a:lnTo>
                    <a:pt x="41" y="319"/>
                  </a:lnTo>
                  <a:lnTo>
                    <a:pt x="41" y="320"/>
                  </a:lnTo>
                  <a:lnTo>
                    <a:pt x="40" y="320"/>
                  </a:lnTo>
                  <a:lnTo>
                    <a:pt x="39" y="320"/>
                  </a:lnTo>
                  <a:lnTo>
                    <a:pt x="38" y="320"/>
                  </a:lnTo>
                  <a:lnTo>
                    <a:pt x="37" y="320"/>
                  </a:lnTo>
                  <a:lnTo>
                    <a:pt x="37" y="321"/>
                  </a:lnTo>
                  <a:lnTo>
                    <a:pt x="36" y="321"/>
                  </a:lnTo>
                  <a:lnTo>
                    <a:pt x="34" y="322"/>
                  </a:lnTo>
                  <a:lnTo>
                    <a:pt x="33" y="322"/>
                  </a:lnTo>
                  <a:lnTo>
                    <a:pt x="32" y="323"/>
                  </a:lnTo>
                  <a:lnTo>
                    <a:pt x="31" y="323"/>
                  </a:lnTo>
                  <a:lnTo>
                    <a:pt x="31" y="324"/>
                  </a:lnTo>
                  <a:lnTo>
                    <a:pt x="30" y="324"/>
                  </a:lnTo>
                  <a:lnTo>
                    <a:pt x="30" y="323"/>
                  </a:lnTo>
                  <a:lnTo>
                    <a:pt x="31" y="323"/>
                  </a:lnTo>
                  <a:lnTo>
                    <a:pt x="31" y="322"/>
                  </a:lnTo>
                  <a:lnTo>
                    <a:pt x="31" y="321"/>
                  </a:lnTo>
                  <a:lnTo>
                    <a:pt x="30" y="321"/>
                  </a:lnTo>
                  <a:lnTo>
                    <a:pt x="30" y="320"/>
                  </a:lnTo>
                  <a:lnTo>
                    <a:pt x="29" y="320"/>
                  </a:lnTo>
                  <a:lnTo>
                    <a:pt x="29" y="319"/>
                  </a:lnTo>
                  <a:lnTo>
                    <a:pt x="28" y="319"/>
                  </a:lnTo>
                  <a:lnTo>
                    <a:pt x="28" y="318"/>
                  </a:lnTo>
                  <a:lnTo>
                    <a:pt x="27" y="318"/>
                  </a:lnTo>
                  <a:lnTo>
                    <a:pt x="26" y="317"/>
                  </a:lnTo>
                  <a:lnTo>
                    <a:pt x="25" y="317"/>
                  </a:lnTo>
                  <a:lnTo>
                    <a:pt x="25" y="316"/>
                  </a:lnTo>
                  <a:lnTo>
                    <a:pt x="24" y="316"/>
                  </a:lnTo>
                  <a:lnTo>
                    <a:pt x="24" y="315"/>
                  </a:lnTo>
                  <a:lnTo>
                    <a:pt x="23" y="314"/>
                  </a:lnTo>
                  <a:lnTo>
                    <a:pt x="22" y="314"/>
                  </a:lnTo>
                  <a:lnTo>
                    <a:pt x="22" y="313"/>
                  </a:lnTo>
                  <a:lnTo>
                    <a:pt x="21" y="313"/>
                  </a:lnTo>
                  <a:lnTo>
                    <a:pt x="21" y="311"/>
                  </a:lnTo>
                  <a:lnTo>
                    <a:pt x="20" y="311"/>
                  </a:lnTo>
                  <a:lnTo>
                    <a:pt x="20" y="310"/>
                  </a:lnTo>
                  <a:lnTo>
                    <a:pt x="20" y="309"/>
                  </a:lnTo>
                  <a:lnTo>
                    <a:pt x="19" y="309"/>
                  </a:lnTo>
                  <a:lnTo>
                    <a:pt x="19" y="308"/>
                  </a:lnTo>
                  <a:lnTo>
                    <a:pt x="18" y="308"/>
                  </a:lnTo>
                  <a:lnTo>
                    <a:pt x="17" y="307"/>
                  </a:lnTo>
                  <a:lnTo>
                    <a:pt x="16" y="307"/>
                  </a:lnTo>
                  <a:lnTo>
                    <a:pt x="16" y="306"/>
                  </a:lnTo>
                  <a:lnTo>
                    <a:pt x="15" y="306"/>
                  </a:lnTo>
                  <a:lnTo>
                    <a:pt x="15" y="305"/>
                  </a:lnTo>
                  <a:lnTo>
                    <a:pt x="14" y="305"/>
                  </a:lnTo>
                  <a:lnTo>
                    <a:pt x="14" y="304"/>
                  </a:lnTo>
                  <a:lnTo>
                    <a:pt x="13" y="304"/>
                  </a:lnTo>
                  <a:lnTo>
                    <a:pt x="14" y="303"/>
                  </a:lnTo>
                  <a:lnTo>
                    <a:pt x="13" y="302"/>
                  </a:lnTo>
                  <a:lnTo>
                    <a:pt x="12" y="302"/>
                  </a:lnTo>
                  <a:lnTo>
                    <a:pt x="12" y="301"/>
                  </a:lnTo>
                  <a:lnTo>
                    <a:pt x="11" y="301"/>
                  </a:lnTo>
                  <a:lnTo>
                    <a:pt x="11" y="300"/>
                  </a:lnTo>
                  <a:lnTo>
                    <a:pt x="10" y="300"/>
                  </a:lnTo>
                  <a:lnTo>
                    <a:pt x="9" y="299"/>
                  </a:lnTo>
                  <a:lnTo>
                    <a:pt x="8" y="298"/>
                  </a:lnTo>
                  <a:lnTo>
                    <a:pt x="7" y="298"/>
                  </a:lnTo>
                  <a:lnTo>
                    <a:pt x="7" y="297"/>
                  </a:lnTo>
                  <a:lnTo>
                    <a:pt x="7" y="296"/>
                  </a:lnTo>
                  <a:lnTo>
                    <a:pt x="6" y="296"/>
                  </a:lnTo>
                  <a:lnTo>
                    <a:pt x="5" y="295"/>
                  </a:lnTo>
                  <a:lnTo>
                    <a:pt x="4" y="294"/>
                  </a:lnTo>
                  <a:lnTo>
                    <a:pt x="3" y="294"/>
                  </a:lnTo>
                  <a:lnTo>
                    <a:pt x="2" y="293"/>
                  </a:lnTo>
                  <a:lnTo>
                    <a:pt x="0" y="292"/>
                  </a:lnTo>
                  <a:lnTo>
                    <a:pt x="0" y="291"/>
                  </a:lnTo>
                  <a:lnTo>
                    <a:pt x="0" y="289"/>
                  </a:lnTo>
                  <a:lnTo>
                    <a:pt x="1" y="287"/>
                  </a:lnTo>
                  <a:lnTo>
                    <a:pt x="2" y="286"/>
                  </a:lnTo>
                  <a:lnTo>
                    <a:pt x="2" y="285"/>
                  </a:lnTo>
                  <a:lnTo>
                    <a:pt x="3" y="284"/>
                  </a:lnTo>
                  <a:lnTo>
                    <a:pt x="5" y="283"/>
                  </a:lnTo>
                  <a:lnTo>
                    <a:pt x="6" y="282"/>
                  </a:lnTo>
                  <a:lnTo>
                    <a:pt x="7" y="281"/>
                  </a:lnTo>
                  <a:lnTo>
                    <a:pt x="10" y="280"/>
                  </a:lnTo>
                  <a:lnTo>
                    <a:pt x="11" y="279"/>
                  </a:lnTo>
                  <a:lnTo>
                    <a:pt x="12" y="277"/>
                  </a:lnTo>
                  <a:lnTo>
                    <a:pt x="12" y="276"/>
                  </a:lnTo>
                  <a:lnTo>
                    <a:pt x="14" y="275"/>
                  </a:lnTo>
                  <a:lnTo>
                    <a:pt x="15" y="274"/>
                  </a:lnTo>
                  <a:lnTo>
                    <a:pt x="16" y="273"/>
                  </a:lnTo>
                  <a:lnTo>
                    <a:pt x="16" y="271"/>
                  </a:lnTo>
                  <a:lnTo>
                    <a:pt x="16" y="270"/>
                  </a:lnTo>
                  <a:lnTo>
                    <a:pt x="17" y="267"/>
                  </a:lnTo>
                  <a:lnTo>
                    <a:pt x="17" y="264"/>
                  </a:lnTo>
                  <a:lnTo>
                    <a:pt x="17" y="263"/>
                  </a:lnTo>
                  <a:lnTo>
                    <a:pt x="18" y="261"/>
                  </a:lnTo>
                  <a:lnTo>
                    <a:pt x="18" y="259"/>
                  </a:lnTo>
                  <a:lnTo>
                    <a:pt x="19" y="258"/>
                  </a:lnTo>
                  <a:lnTo>
                    <a:pt x="18" y="255"/>
                  </a:lnTo>
                  <a:lnTo>
                    <a:pt x="18" y="254"/>
                  </a:lnTo>
                  <a:lnTo>
                    <a:pt x="18" y="252"/>
                  </a:lnTo>
                  <a:lnTo>
                    <a:pt x="20" y="252"/>
                  </a:lnTo>
                  <a:lnTo>
                    <a:pt x="22" y="252"/>
                  </a:lnTo>
                  <a:lnTo>
                    <a:pt x="23" y="252"/>
                  </a:lnTo>
                  <a:lnTo>
                    <a:pt x="24" y="252"/>
                  </a:lnTo>
                  <a:lnTo>
                    <a:pt x="25" y="251"/>
                  </a:lnTo>
                  <a:lnTo>
                    <a:pt x="26" y="251"/>
                  </a:lnTo>
                  <a:lnTo>
                    <a:pt x="27" y="251"/>
                  </a:lnTo>
                  <a:lnTo>
                    <a:pt x="28" y="251"/>
                  </a:lnTo>
                  <a:lnTo>
                    <a:pt x="29" y="250"/>
                  </a:lnTo>
                  <a:lnTo>
                    <a:pt x="30" y="249"/>
                  </a:lnTo>
                  <a:lnTo>
                    <a:pt x="33" y="249"/>
                  </a:lnTo>
                  <a:lnTo>
                    <a:pt x="35" y="248"/>
                  </a:lnTo>
                  <a:lnTo>
                    <a:pt x="37" y="247"/>
                  </a:lnTo>
                  <a:lnTo>
                    <a:pt x="38" y="246"/>
                  </a:lnTo>
                  <a:lnTo>
                    <a:pt x="40" y="246"/>
                  </a:lnTo>
                  <a:lnTo>
                    <a:pt x="41" y="244"/>
                  </a:lnTo>
                  <a:lnTo>
                    <a:pt x="43" y="244"/>
                  </a:lnTo>
                  <a:lnTo>
                    <a:pt x="45" y="244"/>
                  </a:lnTo>
                  <a:lnTo>
                    <a:pt x="46" y="245"/>
                  </a:lnTo>
                  <a:lnTo>
                    <a:pt x="47" y="245"/>
                  </a:lnTo>
                  <a:lnTo>
                    <a:pt x="48" y="244"/>
                  </a:lnTo>
                  <a:lnTo>
                    <a:pt x="50" y="244"/>
                  </a:lnTo>
                  <a:lnTo>
                    <a:pt x="52" y="244"/>
                  </a:lnTo>
                  <a:lnTo>
                    <a:pt x="55" y="244"/>
                  </a:lnTo>
                  <a:lnTo>
                    <a:pt x="56" y="244"/>
                  </a:lnTo>
                  <a:lnTo>
                    <a:pt x="58" y="245"/>
                  </a:lnTo>
                  <a:lnTo>
                    <a:pt x="60" y="246"/>
                  </a:lnTo>
                  <a:lnTo>
                    <a:pt x="61" y="246"/>
                  </a:lnTo>
                  <a:lnTo>
                    <a:pt x="62" y="246"/>
                  </a:lnTo>
                  <a:lnTo>
                    <a:pt x="63" y="246"/>
                  </a:lnTo>
                  <a:lnTo>
                    <a:pt x="65" y="246"/>
                  </a:lnTo>
                  <a:lnTo>
                    <a:pt x="67" y="247"/>
                  </a:lnTo>
                  <a:lnTo>
                    <a:pt x="68" y="247"/>
                  </a:lnTo>
                  <a:lnTo>
                    <a:pt x="68" y="249"/>
                  </a:lnTo>
                  <a:lnTo>
                    <a:pt x="68" y="250"/>
                  </a:lnTo>
                  <a:lnTo>
                    <a:pt x="68" y="251"/>
                  </a:lnTo>
                  <a:lnTo>
                    <a:pt x="68" y="252"/>
                  </a:lnTo>
                  <a:lnTo>
                    <a:pt x="69" y="252"/>
                  </a:lnTo>
                  <a:lnTo>
                    <a:pt x="74" y="253"/>
                  </a:lnTo>
                  <a:lnTo>
                    <a:pt x="77" y="254"/>
                  </a:lnTo>
                  <a:lnTo>
                    <a:pt x="80" y="255"/>
                  </a:lnTo>
                  <a:lnTo>
                    <a:pt x="81" y="256"/>
                  </a:lnTo>
                  <a:lnTo>
                    <a:pt x="82" y="256"/>
                  </a:lnTo>
                  <a:lnTo>
                    <a:pt x="84" y="256"/>
                  </a:lnTo>
                  <a:lnTo>
                    <a:pt x="85" y="257"/>
                  </a:lnTo>
                  <a:lnTo>
                    <a:pt x="86" y="257"/>
                  </a:lnTo>
                  <a:lnTo>
                    <a:pt x="86" y="258"/>
                  </a:lnTo>
                  <a:lnTo>
                    <a:pt x="87" y="259"/>
                  </a:lnTo>
                  <a:lnTo>
                    <a:pt x="89" y="261"/>
                  </a:lnTo>
                  <a:lnTo>
                    <a:pt x="90" y="261"/>
                  </a:lnTo>
                  <a:lnTo>
                    <a:pt x="91" y="261"/>
                  </a:lnTo>
                  <a:lnTo>
                    <a:pt x="91" y="262"/>
                  </a:lnTo>
                  <a:lnTo>
                    <a:pt x="92" y="262"/>
                  </a:lnTo>
                  <a:lnTo>
                    <a:pt x="93" y="262"/>
                  </a:lnTo>
                  <a:lnTo>
                    <a:pt x="94" y="262"/>
                  </a:lnTo>
                  <a:lnTo>
                    <a:pt x="95" y="263"/>
                  </a:lnTo>
                  <a:lnTo>
                    <a:pt x="96" y="263"/>
                  </a:lnTo>
                  <a:lnTo>
                    <a:pt x="97" y="263"/>
                  </a:lnTo>
                  <a:lnTo>
                    <a:pt x="98" y="263"/>
                  </a:lnTo>
                  <a:lnTo>
                    <a:pt x="98" y="264"/>
                  </a:lnTo>
                  <a:lnTo>
                    <a:pt x="99" y="264"/>
                  </a:lnTo>
                  <a:lnTo>
                    <a:pt x="99" y="265"/>
                  </a:lnTo>
                  <a:lnTo>
                    <a:pt x="100" y="265"/>
                  </a:lnTo>
                  <a:lnTo>
                    <a:pt x="100" y="266"/>
                  </a:lnTo>
                  <a:lnTo>
                    <a:pt x="101" y="266"/>
                  </a:lnTo>
                  <a:lnTo>
                    <a:pt x="102" y="266"/>
                  </a:lnTo>
                  <a:lnTo>
                    <a:pt x="103" y="266"/>
                  </a:lnTo>
                  <a:lnTo>
                    <a:pt x="104" y="266"/>
                  </a:lnTo>
                  <a:lnTo>
                    <a:pt x="104" y="267"/>
                  </a:lnTo>
                  <a:lnTo>
                    <a:pt x="105" y="267"/>
                  </a:lnTo>
                  <a:lnTo>
                    <a:pt x="106" y="267"/>
                  </a:lnTo>
                  <a:lnTo>
                    <a:pt x="107" y="267"/>
                  </a:lnTo>
                  <a:lnTo>
                    <a:pt x="108" y="267"/>
                  </a:lnTo>
                  <a:lnTo>
                    <a:pt x="109" y="268"/>
                  </a:lnTo>
                  <a:lnTo>
                    <a:pt x="109" y="269"/>
                  </a:lnTo>
                  <a:lnTo>
                    <a:pt x="110" y="269"/>
                  </a:lnTo>
                  <a:lnTo>
                    <a:pt x="110" y="268"/>
                  </a:lnTo>
                  <a:lnTo>
                    <a:pt x="111" y="268"/>
                  </a:lnTo>
                  <a:lnTo>
                    <a:pt x="112" y="269"/>
                  </a:lnTo>
                  <a:lnTo>
                    <a:pt x="113" y="269"/>
                  </a:lnTo>
                  <a:lnTo>
                    <a:pt x="114" y="269"/>
                  </a:lnTo>
                  <a:lnTo>
                    <a:pt x="114" y="268"/>
                  </a:lnTo>
                  <a:lnTo>
                    <a:pt x="115" y="268"/>
                  </a:lnTo>
                  <a:lnTo>
                    <a:pt x="115" y="269"/>
                  </a:lnTo>
                  <a:lnTo>
                    <a:pt x="116" y="269"/>
                  </a:lnTo>
                  <a:lnTo>
                    <a:pt x="117" y="269"/>
                  </a:lnTo>
                  <a:lnTo>
                    <a:pt x="118" y="269"/>
                  </a:lnTo>
                  <a:lnTo>
                    <a:pt x="119" y="269"/>
                  </a:lnTo>
                  <a:lnTo>
                    <a:pt x="119" y="270"/>
                  </a:lnTo>
                  <a:lnTo>
                    <a:pt x="120" y="269"/>
                  </a:lnTo>
                  <a:lnTo>
                    <a:pt x="121" y="269"/>
                  </a:lnTo>
                  <a:lnTo>
                    <a:pt x="122" y="269"/>
                  </a:lnTo>
                  <a:lnTo>
                    <a:pt x="123" y="269"/>
                  </a:lnTo>
                  <a:lnTo>
                    <a:pt x="124" y="269"/>
                  </a:lnTo>
                  <a:lnTo>
                    <a:pt x="125" y="269"/>
                  </a:lnTo>
                  <a:lnTo>
                    <a:pt x="126" y="269"/>
                  </a:lnTo>
                  <a:lnTo>
                    <a:pt x="127" y="269"/>
                  </a:lnTo>
                  <a:lnTo>
                    <a:pt x="127" y="268"/>
                  </a:lnTo>
                  <a:lnTo>
                    <a:pt x="128" y="268"/>
                  </a:lnTo>
                  <a:lnTo>
                    <a:pt x="128" y="267"/>
                  </a:lnTo>
                  <a:lnTo>
                    <a:pt x="129" y="267"/>
                  </a:lnTo>
                  <a:lnTo>
                    <a:pt x="130" y="267"/>
                  </a:lnTo>
                  <a:lnTo>
                    <a:pt x="131" y="267"/>
                  </a:lnTo>
                  <a:lnTo>
                    <a:pt x="132" y="267"/>
                  </a:lnTo>
                  <a:lnTo>
                    <a:pt x="133" y="267"/>
                  </a:lnTo>
                  <a:lnTo>
                    <a:pt x="134" y="268"/>
                  </a:lnTo>
                  <a:lnTo>
                    <a:pt x="135" y="268"/>
                  </a:lnTo>
                  <a:lnTo>
                    <a:pt x="134" y="268"/>
                  </a:lnTo>
                  <a:lnTo>
                    <a:pt x="134" y="269"/>
                  </a:lnTo>
                  <a:lnTo>
                    <a:pt x="133" y="269"/>
                  </a:lnTo>
                  <a:lnTo>
                    <a:pt x="134" y="270"/>
                  </a:lnTo>
                  <a:lnTo>
                    <a:pt x="134" y="271"/>
                  </a:lnTo>
                  <a:lnTo>
                    <a:pt x="135" y="271"/>
                  </a:lnTo>
                  <a:lnTo>
                    <a:pt x="135" y="272"/>
                  </a:lnTo>
                  <a:lnTo>
                    <a:pt x="136" y="272"/>
                  </a:lnTo>
                  <a:lnTo>
                    <a:pt x="136" y="273"/>
                  </a:lnTo>
                  <a:lnTo>
                    <a:pt x="137" y="273"/>
                  </a:lnTo>
                  <a:lnTo>
                    <a:pt x="138" y="273"/>
                  </a:lnTo>
                  <a:lnTo>
                    <a:pt x="139" y="272"/>
                  </a:lnTo>
                  <a:lnTo>
                    <a:pt x="139" y="273"/>
                  </a:lnTo>
                  <a:lnTo>
                    <a:pt x="140" y="273"/>
                  </a:lnTo>
                  <a:lnTo>
                    <a:pt x="141" y="273"/>
                  </a:lnTo>
                  <a:lnTo>
                    <a:pt x="142" y="273"/>
                  </a:lnTo>
                  <a:lnTo>
                    <a:pt x="143" y="273"/>
                  </a:lnTo>
                  <a:lnTo>
                    <a:pt x="144" y="272"/>
                  </a:lnTo>
                  <a:lnTo>
                    <a:pt x="144" y="271"/>
                  </a:lnTo>
                  <a:lnTo>
                    <a:pt x="145" y="271"/>
                  </a:lnTo>
                  <a:lnTo>
                    <a:pt x="145" y="272"/>
                  </a:lnTo>
                  <a:lnTo>
                    <a:pt x="146" y="272"/>
                  </a:lnTo>
                  <a:lnTo>
                    <a:pt x="147" y="272"/>
                  </a:lnTo>
                  <a:lnTo>
                    <a:pt x="148" y="272"/>
                  </a:lnTo>
                  <a:lnTo>
                    <a:pt x="148" y="271"/>
                  </a:lnTo>
                  <a:lnTo>
                    <a:pt x="149" y="271"/>
                  </a:lnTo>
                  <a:lnTo>
                    <a:pt x="150" y="271"/>
                  </a:lnTo>
                  <a:lnTo>
                    <a:pt x="150" y="272"/>
                  </a:lnTo>
                  <a:lnTo>
                    <a:pt x="151" y="272"/>
                  </a:lnTo>
                  <a:lnTo>
                    <a:pt x="152" y="272"/>
                  </a:lnTo>
                  <a:lnTo>
                    <a:pt x="153" y="272"/>
                  </a:lnTo>
                  <a:lnTo>
                    <a:pt x="153" y="273"/>
                  </a:lnTo>
                  <a:lnTo>
                    <a:pt x="154" y="273"/>
                  </a:lnTo>
                  <a:lnTo>
                    <a:pt x="155" y="273"/>
                  </a:lnTo>
                  <a:lnTo>
                    <a:pt x="156" y="273"/>
                  </a:lnTo>
                  <a:lnTo>
                    <a:pt x="157" y="273"/>
                  </a:lnTo>
                  <a:lnTo>
                    <a:pt x="157" y="272"/>
                  </a:lnTo>
                  <a:lnTo>
                    <a:pt x="158" y="272"/>
                  </a:lnTo>
                  <a:lnTo>
                    <a:pt x="159" y="272"/>
                  </a:lnTo>
                  <a:lnTo>
                    <a:pt x="160" y="272"/>
                  </a:lnTo>
                  <a:lnTo>
                    <a:pt x="161" y="272"/>
                  </a:lnTo>
                  <a:lnTo>
                    <a:pt x="161" y="273"/>
                  </a:lnTo>
                  <a:lnTo>
                    <a:pt x="162" y="273"/>
                  </a:lnTo>
                  <a:lnTo>
                    <a:pt x="163" y="274"/>
                  </a:lnTo>
                  <a:lnTo>
                    <a:pt x="164" y="274"/>
                  </a:lnTo>
                  <a:lnTo>
                    <a:pt x="165" y="274"/>
                  </a:lnTo>
                  <a:lnTo>
                    <a:pt x="166" y="274"/>
                  </a:lnTo>
                  <a:lnTo>
                    <a:pt x="166" y="275"/>
                  </a:lnTo>
                  <a:lnTo>
                    <a:pt x="166" y="276"/>
                  </a:lnTo>
                  <a:lnTo>
                    <a:pt x="165" y="276"/>
                  </a:lnTo>
                  <a:lnTo>
                    <a:pt x="165" y="277"/>
                  </a:lnTo>
                  <a:lnTo>
                    <a:pt x="166" y="277"/>
                  </a:lnTo>
                  <a:lnTo>
                    <a:pt x="166" y="278"/>
                  </a:lnTo>
                  <a:lnTo>
                    <a:pt x="167" y="278"/>
                  </a:lnTo>
                  <a:lnTo>
                    <a:pt x="168" y="278"/>
                  </a:lnTo>
                  <a:lnTo>
                    <a:pt x="169" y="277"/>
                  </a:lnTo>
                  <a:lnTo>
                    <a:pt x="170" y="277"/>
                  </a:lnTo>
                  <a:lnTo>
                    <a:pt x="170" y="278"/>
                  </a:lnTo>
                  <a:lnTo>
                    <a:pt x="171" y="278"/>
                  </a:lnTo>
                  <a:lnTo>
                    <a:pt x="172" y="279"/>
                  </a:lnTo>
                  <a:lnTo>
                    <a:pt x="173" y="279"/>
                  </a:lnTo>
                  <a:lnTo>
                    <a:pt x="174" y="279"/>
                  </a:lnTo>
                  <a:lnTo>
                    <a:pt x="174" y="278"/>
                  </a:lnTo>
                  <a:lnTo>
                    <a:pt x="175" y="278"/>
                  </a:lnTo>
                  <a:lnTo>
                    <a:pt x="176" y="278"/>
                  </a:lnTo>
                  <a:lnTo>
                    <a:pt x="176" y="279"/>
                  </a:lnTo>
                  <a:lnTo>
                    <a:pt x="177" y="279"/>
                  </a:lnTo>
                  <a:lnTo>
                    <a:pt x="177" y="280"/>
                  </a:lnTo>
                  <a:lnTo>
                    <a:pt x="177" y="279"/>
                  </a:lnTo>
                  <a:lnTo>
                    <a:pt x="178" y="279"/>
                  </a:lnTo>
                  <a:lnTo>
                    <a:pt x="178" y="278"/>
                  </a:lnTo>
                  <a:lnTo>
                    <a:pt x="179" y="278"/>
                  </a:lnTo>
                  <a:lnTo>
                    <a:pt x="180" y="278"/>
                  </a:lnTo>
                  <a:lnTo>
                    <a:pt x="180" y="279"/>
                  </a:lnTo>
                  <a:lnTo>
                    <a:pt x="180" y="280"/>
                  </a:lnTo>
                  <a:lnTo>
                    <a:pt x="181" y="279"/>
                  </a:lnTo>
                  <a:lnTo>
                    <a:pt x="181" y="278"/>
                  </a:lnTo>
                  <a:lnTo>
                    <a:pt x="182" y="278"/>
                  </a:lnTo>
                  <a:lnTo>
                    <a:pt x="182" y="279"/>
                  </a:lnTo>
                  <a:lnTo>
                    <a:pt x="184" y="279"/>
                  </a:lnTo>
                  <a:lnTo>
                    <a:pt x="185" y="279"/>
                  </a:lnTo>
                  <a:lnTo>
                    <a:pt x="187" y="280"/>
                  </a:lnTo>
                  <a:lnTo>
                    <a:pt x="188" y="280"/>
                  </a:lnTo>
                  <a:lnTo>
                    <a:pt x="190" y="279"/>
                  </a:lnTo>
                  <a:lnTo>
                    <a:pt x="193" y="277"/>
                  </a:lnTo>
                  <a:lnTo>
                    <a:pt x="195" y="277"/>
                  </a:lnTo>
                  <a:lnTo>
                    <a:pt x="197" y="277"/>
                  </a:lnTo>
                  <a:lnTo>
                    <a:pt x="197" y="276"/>
                  </a:lnTo>
                  <a:lnTo>
                    <a:pt x="198" y="274"/>
                  </a:lnTo>
                  <a:lnTo>
                    <a:pt x="198" y="271"/>
                  </a:lnTo>
                  <a:lnTo>
                    <a:pt x="198" y="267"/>
                  </a:lnTo>
                  <a:lnTo>
                    <a:pt x="198" y="266"/>
                  </a:lnTo>
                  <a:lnTo>
                    <a:pt x="198" y="265"/>
                  </a:lnTo>
                  <a:lnTo>
                    <a:pt x="197" y="265"/>
                  </a:lnTo>
                  <a:lnTo>
                    <a:pt x="196" y="265"/>
                  </a:lnTo>
                  <a:lnTo>
                    <a:pt x="196" y="264"/>
                  </a:lnTo>
                  <a:lnTo>
                    <a:pt x="197" y="264"/>
                  </a:lnTo>
                  <a:lnTo>
                    <a:pt x="197" y="263"/>
                  </a:lnTo>
                  <a:lnTo>
                    <a:pt x="198" y="263"/>
                  </a:lnTo>
                  <a:lnTo>
                    <a:pt x="198" y="262"/>
                  </a:lnTo>
                  <a:lnTo>
                    <a:pt x="198" y="261"/>
                  </a:lnTo>
                  <a:lnTo>
                    <a:pt x="197" y="261"/>
                  </a:lnTo>
                  <a:lnTo>
                    <a:pt x="197" y="260"/>
                  </a:lnTo>
                  <a:lnTo>
                    <a:pt x="197" y="259"/>
                  </a:lnTo>
                  <a:lnTo>
                    <a:pt x="197" y="258"/>
                  </a:lnTo>
                  <a:lnTo>
                    <a:pt x="198" y="257"/>
                  </a:lnTo>
                  <a:lnTo>
                    <a:pt x="198" y="256"/>
                  </a:lnTo>
                  <a:lnTo>
                    <a:pt x="198" y="255"/>
                  </a:lnTo>
                  <a:lnTo>
                    <a:pt x="197" y="255"/>
                  </a:lnTo>
                  <a:lnTo>
                    <a:pt x="197" y="254"/>
                  </a:lnTo>
                  <a:lnTo>
                    <a:pt x="198" y="254"/>
                  </a:lnTo>
                  <a:lnTo>
                    <a:pt x="197" y="253"/>
                  </a:lnTo>
                  <a:lnTo>
                    <a:pt x="198" y="253"/>
                  </a:lnTo>
                  <a:lnTo>
                    <a:pt x="198" y="252"/>
                  </a:lnTo>
                  <a:lnTo>
                    <a:pt x="197" y="252"/>
                  </a:lnTo>
                  <a:lnTo>
                    <a:pt x="196" y="251"/>
                  </a:lnTo>
                  <a:lnTo>
                    <a:pt x="195" y="250"/>
                  </a:lnTo>
                  <a:lnTo>
                    <a:pt x="196" y="249"/>
                  </a:lnTo>
                  <a:lnTo>
                    <a:pt x="196" y="248"/>
                  </a:lnTo>
                  <a:lnTo>
                    <a:pt x="196" y="247"/>
                  </a:lnTo>
                  <a:lnTo>
                    <a:pt x="195" y="247"/>
                  </a:lnTo>
                  <a:lnTo>
                    <a:pt x="195" y="246"/>
                  </a:lnTo>
                  <a:lnTo>
                    <a:pt x="194" y="246"/>
                  </a:lnTo>
                  <a:lnTo>
                    <a:pt x="193" y="246"/>
                  </a:lnTo>
                  <a:lnTo>
                    <a:pt x="193" y="245"/>
                  </a:lnTo>
                  <a:lnTo>
                    <a:pt x="194" y="244"/>
                  </a:lnTo>
                  <a:lnTo>
                    <a:pt x="194" y="243"/>
                  </a:lnTo>
                  <a:lnTo>
                    <a:pt x="195" y="243"/>
                  </a:lnTo>
                  <a:lnTo>
                    <a:pt x="194" y="243"/>
                  </a:lnTo>
                  <a:lnTo>
                    <a:pt x="194" y="242"/>
                  </a:lnTo>
                  <a:lnTo>
                    <a:pt x="193" y="242"/>
                  </a:lnTo>
                  <a:lnTo>
                    <a:pt x="192" y="242"/>
                  </a:lnTo>
                  <a:lnTo>
                    <a:pt x="193" y="241"/>
                  </a:lnTo>
                  <a:lnTo>
                    <a:pt x="192" y="241"/>
                  </a:lnTo>
                  <a:lnTo>
                    <a:pt x="191" y="241"/>
                  </a:lnTo>
                  <a:lnTo>
                    <a:pt x="190" y="241"/>
                  </a:lnTo>
                  <a:lnTo>
                    <a:pt x="190" y="240"/>
                  </a:lnTo>
                  <a:lnTo>
                    <a:pt x="190" y="239"/>
                  </a:lnTo>
                  <a:lnTo>
                    <a:pt x="190" y="238"/>
                  </a:lnTo>
                  <a:lnTo>
                    <a:pt x="189" y="238"/>
                  </a:lnTo>
                  <a:lnTo>
                    <a:pt x="189" y="237"/>
                  </a:lnTo>
                  <a:lnTo>
                    <a:pt x="188" y="237"/>
                  </a:lnTo>
                  <a:lnTo>
                    <a:pt x="187" y="237"/>
                  </a:lnTo>
                  <a:lnTo>
                    <a:pt x="186" y="237"/>
                  </a:lnTo>
                  <a:lnTo>
                    <a:pt x="185" y="237"/>
                  </a:lnTo>
                  <a:lnTo>
                    <a:pt x="184" y="237"/>
                  </a:lnTo>
                  <a:lnTo>
                    <a:pt x="183" y="237"/>
                  </a:lnTo>
                  <a:lnTo>
                    <a:pt x="182" y="236"/>
                  </a:lnTo>
                  <a:lnTo>
                    <a:pt x="181" y="236"/>
                  </a:lnTo>
                  <a:lnTo>
                    <a:pt x="180" y="235"/>
                  </a:lnTo>
                  <a:lnTo>
                    <a:pt x="180" y="234"/>
                  </a:lnTo>
                  <a:lnTo>
                    <a:pt x="179" y="233"/>
                  </a:lnTo>
                  <a:lnTo>
                    <a:pt x="179" y="232"/>
                  </a:lnTo>
                  <a:lnTo>
                    <a:pt x="178" y="231"/>
                  </a:lnTo>
                  <a:lnTo>
                    <a:pt x="177" y="231"/>
                  </a:lnTo>
                  <a:lnTo>
                    <a:pt x="177" y="230"/>
                  </a:lnTo>
                  <a:lnTo>
                    <a:pt x="176" y="230"/>
                  </a:lnTo>
                  <a:lnTo>
                    <a:pt x="176" y="229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76" y="226"/>
                  </a:lnTo>
                  <a:lnTo>
                    <a:pt x="176" y="225"/>
                  </a:lnTo>
                  <a:lnTo>
                    <a:pt x="176" y="224"/>
                  </a:lnTo>
                  <a:lnTo>
                    <a:pt x="176" y="223"/>
                  </a:lnTo>
                  <a:lnTo>
                    <a:pt x="176" y="222"/>
                  </a:lnTo>
                  <a:lnTo>
                    <a:pt x="177" y="222"/>
                  </a:lnTo>
                  <a:lnTo>
                    <a:pt x="177" y="221"/>
                  </a:lnTo>
                  <a:lnTo>
                    <a:pt x="177" y="220"/>
                  </a:lnTo>
                  <a:lnTo>
                    <a:pt x="177" y="219"/>
                  </a:lnTo>
                  <a:lnTo>
                    <a:pt x="177" y="218"/>
                  </a:lnTo>
                  <a:lnTo>
                    <a:pt x="178" y="218"/>
                  </a:lnTo>
                  <a:lnTo>
                    <a:pt x="178" y="217"/>
                  </a:lnTo>
                  <a:lnTo>
                    <a:pt x="177" y="216"/>
                  </a:lnTo>
                  <a:lnTo>
                    <a:pt x="177" y="215"/>
                  </a:lnTo>
                  <a:lnTo>
                    <a:pt x="177" y="214"/>
                  </a:lnTo>
                  <a:lnTo>
                    <a:pt x="177" y="213"/>
                  </a:lnTo>
                  <a:lnTo>
                    <a:pt x="177" y="212"/>
                  </a:lnTo>
                  <a:lnTo>
                    <a:pt x="177" y="211"/>
                  </a:lnTo>
                  <a:lnTo>
                    <a:pt x="177" y="210"/>
                  </a:lnTo>
                  <a:lnTo>
                    <a:pt x="176" y="210"/>
                  </a:lnTo>
                  <a:lnTo>
                    <a:pt x="176" y="209"/>
                  </a:lnTo>
                  <a:lnTo>
                    <a:pt x="175" y="209"/>
                  </a:lnTo>
                  <a:lnTo>
                    <a:pt x="174" y="209"/>
                  </a:lnTo>
                  <a:lnTo>
                    <a:pt x="174" y="208"/>
                  </a:lnTo>
                  <a:lnTo>
                    <a:pt x="173" y="208"/>
                  </a:lnTo>
                  <a:lnTo>
                    <a:pt x="173" y="207"/>
                  </a:lnTo>
                  <a:lnTo>
                    <a:pt x="173" y="206"/>
                  </a:lnTo>
                  <a:lnTo>
                    <a:pt x="172" y="205"/>
                  </a:lnTo>
                  <a:lnTo>
                    <a:pt x="172" y="201"/>
                  </a:lnTo>
                  <a:lnTo>
                    <a:pt x="170" y="199"/>
                  </a:lnTo>
                  <a:lnTo>
                    <a:pt x="168" y="198"/>
                  </a:lnTo>
                  <a:lnTo>
                    <a:pt x="168" y="197"/>
                  </a:lnTo>
                  <a:lnTo>
                    <a:pt x="167" y="196"/>
                  </a:lnTo>
                  <a:lnTo>
                    <a:pt x="165" y="194"/>
                  </a:lnTo>
                  <a:lnTo>
                    <a:pt x="164" y="193"/>
                  </a:lnTo>
                  <a:lnTo>
                    <a:pt x="163" y="192"/>
                  </a:lnTo>
                  <a:lnTo>
                    <a:pt x="162" y="190"/>
                  </a:lnTo>
                  <a:lnTo>
                    <a:pt x="162" y="189"/>
                  </a:lnTo>
                  <a:lnTo>
                    <a:pt x="162" y="188"/>
                  </a:lnTo>
                  <a:lnTo>
                    <a:pt x="163" y="186"/>
                  </a:lnTo>
                  <a:lnTo>
                    <a:pt x="163" y="185"/>
                  </a:lnTo>
                  <a:lnTo>
                    <a:pt x="164" y="185"/>
                  </a:lnTo>
                  <a:lnTo>
                    <a:pt x="165" y="185"/>
                  </a:lnTo>
                  <a:lnTo>
                    <a:pt x="166" y="185"/>
                  </a:lnTo>
                  <a:lnTo>
                    <a:pt x="167" y="185"/>
                  </a:lnTo>
                  <a:lnTo>
                    <a:pt x="170" y="185"/>
                  </a:lnTo>
                  <a:lnTo>
                    <a:pt x="171" y="186"/>
                  </a:lnTo>
                  <a:lnTo>
                    <a:pt x="174" y="187"/>
                  </a:lnTo>
                  <a:lnTo>
                    <a:pt x="175" y="188"/>
                  </a:lnTo>
                  <a:lnTo>
                    <a:pt x="177" y="188"/>
                  </a:lnTo>
                  <a:lnTo>
                    <a:pt x="178" y="189"/>
                  </a:lnTo>
                  <a:lnTo>
                    <a:pt x="180" y="190"/>
                  </a:lnTo>
                  <a:lnTo>
                    <a:pt x="181" y="190"/>
                  </a:lnTo>
                  <a:lnTo>
                    <a:pt x="182" y="190"/>
                  </a:lnTo>
                  <a:lnTo>
                    <a:pt x="184" y="190"/>
                  </a:lnTo>
                  <a:lnTo>
                    <a:pt x="186" y="189"/>
                  </a:lnTo>
                  <a:lnTo>
                    <a:pt x="189" y="188"/>
                  </a:lnTo>
                  <a:lnTo>
                    <a:pt x="190" y="187"/>
                  </a:lnTo>
                  <a:lnTo>
                    <a:pt x="191" y="187"/>
                  </a:lnTo>
                  <a:lnTo>
                    <a:pt x="191" y="186"/>
                  </a:lnTo>
                  <a:lnTo>
                    <a:pt x="191" y="182"/>
                  </a:lnTo>
                  <a:lnTo>
                    <a:pt x="191" y="181"/>
                  </a:lnTo>
                  <a:lnTo>
                    <a:pt x="191" y="180"/>
                  </a:lnTo>
                  <a:lnTo>
                    <a:pt x="191" y="179"/>
                  </a:lnTo>
                  <a:lnTo>
                    <a:pt x="192" y="175"/>
                  </a:lnTo>
                  <a:lnTo>
                    <a:pt x="193" y="172"/>
                  </a:lnTo>
                  <a:lnTo>
                    <a:pt x="193" y="171"/>
                  </a:lnTo>
                  <a:lnTo>
                    <a:pt x="193" y="169"/>
                  </a:lnTo>
                  <a:lnTo>
                    <a:pt x="193" y="167"/>
                  </a:lnTo>
                  <a:lnTo>
                    <a:pt x="193" y="166"/>
                  </a:lnTo>
                  <a:lnTo>
                    <a:pt x="193" y="165"/>
                  </a:lnTo>
                  <a:lnTo>
                    <a:pt x="193" y="163"/>
                  </a:lnTo>
                  <a:lnTo>
                    <a:pt x="193" y="162"/>
                  </a:lnTo>
                  <a:lnTo>
                    <a:pt x="192" y="161"/>
                  </a:lnTo>
                  <a:lnTo>
                    <a:pt x="192" y="160"/>
                  </a:lnTo>
                  <a:lnTo>
                    <a:pt x="191" y="159"/>
                  </a:lnTo>
                  <a:lnTo>
                    <a:pt x="191" y="158"/>
                  </a:lnTo>
                  <a:lnTo>
                    <a:pt x="191" y="157"/>
                  </a:lnTo>
                  <a:lnTo>
                    <a:pt x="192" y="156"/>
                  </a:lnTo>
                  <a:lnTo>
                    <a:pt x="194" y="154"/>
                  </a:lnTo>
                  <a:lnTo>
                    <a:pt x="198" y="151"/>
                  </a:lnTo>
                  <a:lnTo>
                    <a:pt x="201" y="150"/>
                  </a:lnTo>
                  <a:lnTo>
                    <a:pt x="202" y="149"/>
                  </a:lnTo>
                  <a:lnTo>
                    <a:pt x="203" y="149"/>
                  </a:lnTo>
                  <a:lnTo>
                    <a:pt x="205" y="149"/>
                  </a:lnTo>
                  <a:lnTo>
                    <a:pt x="206" y="149"/>
                  </a:lnTo>
                  <a:lnTo>
                    <a:pt x="208" y="148"/>
                  </a:lnTo>
                  <a:lnTo>
                    <a:pt x="214" y="148"/>
                  </a:lnTo>
                  <a:lnTo>
                    <a:pt x="216" y="149"/>
                  </a:lnTo>
                  <a:lnTo>
                    <a:pt x="218" y="150"/>
                  </a:lnTo>
                  <a:lnTo>
                    <a:pt x="219" y="150"/>
                  </a:lnTo>
                  <a:lnTo>
                    <a:pt x="220" y="150"/>
                  </a:lnTo>
                  <a:lnTo>
                    <a:pt x="221" y="150"/>
                  </a:lnTo>
                  <a:lnTo>
                    <a:pt x="223" y="149"/>
                  </a:lnTo>
                  <a:lnTo>
                    <a:pt x="225" y="147"/>
                  </a:lnTo>
                  <a:lnTo>
                    <a:pt x="226" y="145"/>
                  </a:lnTo>
                  <a:lnTo>
                    <a:pt x="226" y="143"/>
                  </a:lnTo>
                  <a:lnTo>
                    <a:pt x="228" y="142"/>
                  </a:lnTo>
                  <a:lnTo>
                    <a:pt x="229" y="141"/>
                  </a:lnTo>
                  <a:lnTo>
                    <a:pt x="232" y="141"/>
                  </a:lnTo>
                  <a:lnTo>
                    <a:pt x="234" y="140"/>
                  </a:lnTo>
                  <a:lnTo>
                    <a:pt x="236" y="141"/>
                  </a:lnTo>
                  <a:lnTo>
                    <a:pt x="236" y="140"/>
                  </a:lnTo>
                  <a:lnTo>
                    <a:pt x="238" y="140"/>
                  </a:lnTo>
                  <a:lnTo>
                    <a:pt x="239" y="139"/>
                  </a:lnTo>
                  <a:lnTo>
                    <a:pt x="240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2" y="135"/>
                  </a:lnTo>
                  <a:lnTo>
                    <a:pt x="242" y="134"/>
                  </a:lnTo>
                  <a:lnTo>
                    <a:pt x="243" y="133"/>
                  </a:lnTo>
                  <a:lnTo>
                    <a:pt x="244" y="133"/>
                  </a:lnTo>
                  <a:lnTo>
                    <a:pt x="245" y="133"/>
                  </a:lnTo>
                  <a:lnTo>
                    <a:pt x="247" y="132"/>
                  </a:lnTo>
                  <a:lnTo>
                    <a:pt x="249" y="129"/>
                  </a:lnTo>
                  <a:lnTo>
                    <a:pt x="250" y="128"/>
                  </a:lnTo>
                  <a:lnTo>
                    <a:pt x="252" y="125"/>
                  </a:lnTo>
                  <a:lnTo>
                    <a:pt x="252" y="124"/>
                  </a:lnTo>
                  <a:lnTo>
                    <a:pt x="254" y="123"/>
                  </a:lnTo>
                  <a:lnTo>
                    <a:pt x="255" y="122"/>
                  </a:lnTo>
                  <a:lnTo>
                    <a:pt x="256" y="122"/>
                  </a:lnTo>
                  <a:lnTo>
                    <a:pt x="257" y="120"/>
                  </a:lnTo>
                  <a:lnTo>
                    <a:pt x="261" y="119"/>
                  </a:lnTo>
                  <a:lnTo>
                    <a:pt x="263" y="118"/>
                  </a:lnTo>
                  <a:lnTo>
                    <a:pt x="265" y="118"/>
                  </a:lnTo>
                  <a:lnTo>
                    <a:pt x="268" y="118"/>
                  </a:lnTo>
                  <a:lnTo>
                    <a:pt x="270" y="117"/>
                  </a:lnTo>
                  <a:lnTo>
                    <a:pt x="274" y="118"/>
                  </a:lnTo>
                  <a:lnTo>
                    <a:pt x="276" y="118"/>
                  </a:lnTo>
                  <a:lnTo>
                    <a:pt x="277" y="118"/>
                  </a:lnTo>
                  <a:lnTo>
                    <a:pt x="278" y="117"/>
                  </a:lnTo>
                  <a:lnTo>
                    <a:pt x="280" y="115"/>
                  </a:lnTo>
                  <a:lnTo>
                    <a:pt x="281" y="114"/>
                  </a:lnTo>
                  <a:lnTo>
                    <a:pt x="283" y="114"/>
                  </a:lnTo>
                  <a:lnTo>
                    <a:pt x="284" y="114"/>
                  </a:lnTo>
                  <a:lnTo>
                    <a:pt x="287" y="115"/>
                  </a:lnTo>
                  <a:lnTo>
                    <a:pt x="290" y="115"/>
                  </a:lnTo>
                  <a:lnTo>
                    <a:pt x="293" y="115"/>
                  </a:lnTo>
                  <a:lnTo>
                    <a:pt x="295" y="114"/>
                  </a:lnTo>
                  <a:lnTo>
                    <a:pt x="297" y="113"/>
                  </a:lnTo>
                  <a:lnTo>
                    <a:pt x="299" y="113"/>
                  </a:lnTo>
                  <a:lnTo>
                    <a:pt x="301" y="113"/>
                  </a:lnTo>
                  <a:lnTo>
                    <a:pt x="302" y="112"/>
                  </a:lnTo>
                  <a:lnTo>
                    <a:pt x="304" y="112"/>
                  </a:lnTo>
                  <a:lnTo>
                    <a:pt x="308" y="112"/>
                  </a:lnTo>
                  <a:lnTo>
                    <a:pt x="314" y="112"/>
                  </a:lnTo>
                  <a:lnTo>
                    <a:pt x="316" y="112"/>
                  </a:lnTo>
                  <a:lnTo>
                    <a:pt x="317" y="113"/>
                  </a:lnTo>
                  <a:lnTo>
                    <a:pt x="317" y="114"/>
                  </a:lnTo>
                  <a:lnTo>
                    <a:pt x="318" y="116"/>
                  </a:lnTo>
                  <a:lnTo>
                    <a:pt x="318" y="117"/>
                  </a:lnTo>
                  <a:lnTo>
                    <a:pt x="318" y="119"/>
                  </a:lnTo>
                  <a:lnTo>
                    <a:pt x="321" y="125"/>
                  </a:lnTo>
                  <a:lnTo>
                    <a:pt x="322" y="127"/>
                  </a:lnTo>
                  <a:lnTo>
                    <a:pt x="323" y="127"/>
                  </a:lnTo>
                  <a:lnTo>
                    <a:pt x="325" y="129"/>
                  </a:lnTo>
                  <a:lnTo>
                    <a:pt x="326" y="130"/>
                  </a:lnTo>
                  <a:lnTo>
                    <a:pt x="328" y="131"/>
                  </a:lnTo>
                  <a:lnTo>
                    <a:pt x="329" y="132"/>
                  </a:lnTo>
                  <a:lnTo>
                    <a:pt x="331" y="135"/>
                  </a:lnTo>
                  <a:lnTo>
                    <a:pt x="332" y="137"/>
                  </a:lnTo>
                  <a:lnTo>
                    <a:pt x="334" y="139"/>
                  </a:lnTo>
                  <a:lnTo>
                    <a:pt x="335" y="139"/>
                  </a:lnTo>
                  <a:lnTo>
                    <a:pt x="336" y="140"/>
                  </a:lnTo>
                  <a:lnTo>
                    <a:pt x="337" y="139"/>
                  </a:lnTo>
                  <a:lnTo>
                    <a:pt x="338" y="138"/>
                  </a:lnTo>
                  <a:lnTo>
                    <a:pt x="339" y="137"/>
                  </a:lnTo>
                  <a:lnTo>
                    <a:pt x="340" y="137"/>
                  </a:lnTo>
                  <a:lnTo>
                    <a:pt x="341" y="137"/>
                  </a:lnTo>
                  <a:lnTo>
                    <a:pt x="342" y="137"/>
                  </a:lnTo>
                  <a:lnTo>
                    <a:pt x="345" y="138"/>
                  </a:lnTo>
                  <a:lnTo>
                    <a:pt x="346" y="139"/>
                  </a:lnTo>
                  <a:lnTo>
                    <a:pt x="347" y="139"/>
                  </a:lnTo>
                  <a:lnTo>
                    <a:pt x="348" y="138"/>
                  </a:lnTo>
                  <a:lnTo>
                    <a:pt x="350" y="136"/>
                  </a:lnTo>
                  <a:lnTo>
                    <a:pt x="352" y="134"/>
                  </a:lnTo>
                  <a:lnTo>
                    <a:pt x="352" y="132"/>
                  </a:lnTo>
                  <a:lnTo>
                    <a:pt x="352" y="131"/>
                  </a:lnTo>
                  <a:lnTo>
                    <a:pt x="353" y="129"/>
                  </a:lnTo>
                  <a:lnTo>
                    <a:pt x="354" y="127"/>
                  </a:lnTo>
                  <a:lnTo>
                    <a:pt x="355" y="127"/>
                  </a:lnTo>
                  <a:lnTo>
                    <a:pt x="356" y="127"/>
                  </a:lnTo>
                  <a:lnTo>
                    <a:pt x="359" y="128"/>
                  </a:lnTo>
                  <a:lnTo>
                    <a:pt x="361" y="128"/>
                  </a:lnTo>
                  <a:lnTo>
                    <a:pt x="362" y="128"/>
                  </a:lnTo>
                  <a:lnTo>
                    <a:pt x="364" y="128"/>
                  </a:lnTo>
                  <a:lnTo>
                    <a:pt x="365" y="127"/>
                  </a:lnTo>
                  <a:lnTo>
                    <a:pt x="366" y="126"/>
                  </a:lnTo>
                  <a:lnTo>
                    <a:pt x="367" y="126"/>
                  </a:lnTo>
                  <a:lnTo>
                    <a:pt x="367" y="125"/>
                  </a:lnTo>
                  <a:lnTo>
                    <a:pt x="369" y="126"/>
                  </a:lnTo>
                  <a:lnTo>
                    <a:pt x="370" y="126"/>
                  </a:lnTo>
                  <a:lnTo>
                    <a:pt x="371" y="126"/>
                  </a:lnTo>
                  <a:lnTo>
                    <a:pt x="373" y="126"/>
                  </a:lnTo>
                  <a:lnTo>
                    <a:pt x="374" y="126"/>
                  </a:lnTo>
                  <a:lnTo>
                    <a:pt x="375" y="126"/>
                  </a:lnTo>
                  <a:lnTo>
                    <a:pt x="376" y="126"/>
                  </a:lnTo>
                  <a:lnTo>
                    <a:pt x="378" y="126"/>
                  </a:lnTo>
                  <a:lnTo>
                    <a:pt x="379" y="124"/>
                  </a:lnTo>
                  <a:lnTo>
                    <a:pt x="380" y="121"/>
                  </a:lnTo>
                  <a:lnTo>
                    <a:pt x="381" y="120"/>
                  </a:lnTo>
                  <a:lnTo>
                    <a:pt x="381" y="119"/>
                  </a:lnTo>
                  <a:lnTo>
                    <a:pt x="381" y="117"/>
                  </a:lnTo>
                  <a:lnTo>
                    <a:pt x="381" y="115"/>
                  </a:lnTo>
                  <a:lnTo>
                    <a:pt x="381" y="114"/>
                  </a:lnTo>
                  <a:lnTo>
                    <a:pt x="383" y="111"/>
                  </a:lnTo>
                  <a:lnTo>
                    <a:pt x="383" y="110"/>
                  </a:lnTo>
                  <a:lnTo>
                    <a:pt x="383" y="109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5" y="105"/>
                  </a:lnTo>
                  <a:lnTo>
                    <a:pt x="385" y="103"/>
                  </a:lnTo>
                  <a:lnTo>
                    <a:pt x="386" y="102"/>
                  </a:lnTo>
                  <a:lnTo>
                    <a:pt x="386" y="101"/>
                  </a:lnTo>
                  <a:lnTo>
                    <a:pt x="386" y="99"/>
                  </a:lnTo>
                  <a:lnTo>
                    <a:pt x="386" y="97"/>
                  </a:lnTo>
                  <a:lnTo>
                    <a:pt x="386" y="98"/>
                  </a:lnTo>
                  <a:lnTo>
                    <a:pt x="387" y="99"/>
                  </a:lnTo>
                  <a:lnTo>
                    <a:pt x="388" y="99"/>
                  </a:lnTo>
                  <a:lnTo>
                    <a:pt x="391" y="101"/>
                  </a:lnTo>
                  <a:lnTo>
                    <a:pt x="393" y="100"/>
                  </a:lnTo>
                  <a:lnTo>
                    <a:pt x="394" y="100"/>
                  </a:lnTo>
                  <a:lnTo>
                    <a:pt x="395" y="99"/>
                  </a:lnTo>
                  <a:lnTo>
                    <a:pt x="396" y="97"/>
                  </a:lnTo>
                  <a:lnTo>
                    <a:pt x="396" y="95"/>
                  </a:lnTo>
                  <a:lnTo>
                    <a:pt x="397" y="94"/>
                  </a:lnTo>
                  <a:lnTo>
                    <a:pt x="398" y="94"/>
                  </a:lnTo>
                  <a:lnTo>
                    <a:pt x="398" y="93"/>
                  </a:lnTo>
                  <a:lnTo>
                    <a:pt x="399" y="91"/>
                  </a:lnTo>
                  <a:lnTo>
                    <a:pt x="399" y="90"/>
                  </a:lnTo>
                  <a:lnTo>
                    <a:pt x="400" y="88"/>
                  </a:lnTo>
                  <a:lnTo>
                    <a:pt x="401" y="88"/>
                  </a:lnTo>
                  <a:lnTo>
                    <a:pt x="401" y="87"/>
                  </a:lnTo>
                  <a:lnTo>
                    <a:pt x="402" y="85"/>
                  </a:lnTo>
                  <a:lnTo>
                    <a:pt x="403" y="84"/>
                  </a:lnTo>
                  <a:lnTo>
                    <a:pt x="404" y="83"/>
                  </a:lnTo>
                  <a:lnTo>
                    <a:pt x="405" y="83"/>
                  </a:lnTo>
                  <a:lnTo>
                    <a:pt x="406" y="82"/>
                  </a:lnTo>
                  <a:lnTo>
                    <a:pt x="407" y="83"/>
                  </a:lnTo>
                  <a:lnTo>
                    <a:pt x="408" y="83"/>
                  </a:lnTo>
                  <a:lnTo>
                    <a:pt x="410" y="83"/>
                  </a:lnTo>
                  <a:lnTo>
                    <a:pt x="411" y="83"/>
                  </a:lnTo>
                  <a:lnTo>
                    <a:pt x="412" y="84"/>
                  </a:lnTo>
                  <a:lnTo>
                    <a:pt x="414" y="85"/>
                  </a:lnTo>
                  <a:lnTo>
                    <a:pt x="417" y="86"/>
                  </a:lnTo>
                  <a:lnTo>
                    <a:pt x="418" y="85"/>
                  </a:lnTo>
                  <a:lnTo>
                    <a:pt x="419" y="85"/>
                  </a:lnTo>
                  <a:lnTo>
                    <a:pt x="420" y="84"/>
                  </a:lnTo>
                  <a:lnTo>
                    <a:pt x="421" y="82"/>
                  </a:lnTo>
                  <a:lnTo>
                    <a:pt x="422" y="80"/>
                  </a:lnTo>
                  <a:lnTo>
                    <a:pt x="422" y="79"/>
                  </a:lnTo>
                  <a:lnTo>
                    <a:pt x="423" y="78"/>
                  </a:lnTo>
                  <a:lnTo>
                    <a:pt x="424" y="75"/>
                  </a:lnTo>
                  <a:lnTo>
                    <a:pt x="425" y="73"/>
                  </a:lnTo>
                  <a:lnTo>
                    <a:pt x="428" y="69"/>
                  </a:lnTo>
                  <a:lnTo>
                    <a:pt x="429" y="67"/>
                  </a:lnTo>
                  <a:lnTo>
                    <a:pt x="429" y="63"/>
                  </a:lnTo>
                  <a:lnTo>
                    <a:pt x="429" y="60"/>
                  </a:lnTo>
                  <a:lnTo>
                    <a:pt x="429" y="59"/>
                  </a:lnTo>
                  <a:lnTo>
                    <a:pt x="429" y="58"/>
                  </a:lnTo>
                  <a:lnTo>
                    <a:pt x="430" y="57"/>
                  </a:lnTo>
                  <a:lnTo>
                    <a:pt x="432" y="55"/>
                  </a:lnTo>
                  <a:lnTo>
                    <a:pt x="433" y="54"/>
                  </a:lnTo>
                  <a:lnTo>
                    <a:pt x="433" y="53"/>
                  </a:lnTo>
                  <a:lnTo>
                    <a:pt x="434" y="51"/>
                  </a:lnTo>
                  <a:lnTo>
                    <a:pt x="434" y="50"/>
                  </a:lnTo>
                  <a:lnTo>
                    <a:pt x="435" y="48"/>
                  </a:lnTo>
                  <a:lnTo>
                    <a:pt x="437" y="46"/>
                  </a:lnTo>
                  <a:lnTo>
                    <a:pt x="438" y="46"/>
                  </a:lnTo>
                  <a:lnTo>
                    <a:pt x="439" y="46"/>
                  </a:lnTo>
                  <a:lnTo>
                    <a:pt x="443" y="47"/>
                  </a:lnTo>
                  <a:lnTo>
                    <a:pt x="449" y="49"/>
                  </a:lnTo>
                  <a:lnTo>
                    <a:pt x="451" y="51"/>
                  </a:lnTo>
                  <a:lnTo>
                    <a:pt x="455" y="52"/>
                  </a:lnTo>
                  <a:lnTo>
                    <a:pt x="457" y="54"/>
                  </a:lnTo>
                  <a:lnTo>
                    <a:pt x="458" y="54"/>
                  </a:lnTo>
                  <a:lnTo>
                    <a:pt x="461" y="54"/>
                  </a:lnTo>
                  <a:lnTo>
                    <a:pt x="463" y="55"/>
                  </a:lnTo>
                  <a:lnTo>
                    <a:pt x="465" y="55"/>
                  </a:lnTo>
                  <a:lnTo>
                    <a:pt x="466" y="55"/>
                  </a:lnTo>
                  <a:lnTo>
                    <a:pt x="469" y="54"/>
                  </a:lnTo>
                  <a:lnTo>
                    <a:pt x="469" y="53"/>
                  </a:lnTo>
                  <a:lnTo>
                    <a:pt x="470" y="52"/>
                  </a:lnTo>
                  <a:lnTo>
                    <a:pt x="470" y="50"/>
                  </a:lnTo>
                  <a:lnTo>
                    <a:pt x="471" y="46"/>
                  </a:lnTo>
                  <a:lnTo>
                    <a:pt x="473" y="42"/>
                  </a:lnTo>
                  <a:lnTo>
                    <a:pt x="473" y="41"/>
                  </a:lnTo>
                  <a:lnTo>
                    <a:pt x="472" y="37"/>
                  </a:lnTo>
                  <a:lnTo>
                    <a:pt x="473" y="36"/>
                  </a:lnTo>
                  <a:lnTo>
                    <a:pt x="474" y="35"/>
                  </a:lnTo>
                  <a:lnTo>
                    <a:pt x="476" y="34"/>
                  </a:lnTo>
                  <a:lnTo>
                    <a:pt x="477" y="33"/>
                  </a:lnTo>
                  <a:lnTo>
                    <a:pt x="478" y="32"/>
                  </a:lnTo>
                  <a:lnTo>
                    <a:pt x="482" y="29"/>
                  </a:lnTo>
                  <a:lnTo>
                    <a:pt x="483" y="29"/>
                  </a:lnTo>
                  <a:lnTo>
                    <a:pt x="487" y="30"/>
                  </a:lnTo>
                  <a:lnTo>
                    <a:pt x="490" y="31"/>
                  </a:lnTo>
                  <a:lnTo>
                    <a:pt x="492" y="33"/>
                  </a:lnTo>
                  <a:lnTo>
                    <a:pt x="494" y="36"/>
                  </a:lnTo>
                  <a:lnTo>
                    <a:pt x="496" y="38"/>
                  </a:lnTo>
                  <a:lnTo>
                    <a:pt x="497" y="40"/>
                  </a:lnTo>
                  <a:lnTo>
                    <a:pt x="498" y="41"/>
                  </a:lnTo>
                  <a:lnTo>
                    <a:pt x="499" y="43"/>
                  </a:lnTo>
                  <a:lnTo>
                    <a:pt x="500" y="44"/>
                  </a:lnTo>
                  <a:lnTo>
                    <a:pt x="504" y="44"/>
                  </a:lnTo>
                  <a:lnTo>
                    <a:pt x="505" y="44"/>
                  </a:lnTo>
                  <a:lnTo>
                    <a:pt x="506" y="44"/>
                  </a:lnTo>
                  <a:lnTo>
                    <a:pt x="508" y="43"/>
                  </a:lnTo>
                  <a:lnTo>
                    <a:pt x="509" y="43"/>
                  </a:lnTo>
                  <a:lnTo>
                    <a:pt x="511" y="42"/>
                  </a:lnTo>
                  <a:lnTo>
                    <a:pt x="513" y="41"/>
                  </a:lnTo>
                  <a:lnTo>
                    <a:pt x="517" y="41"/>
                  </a:lnTo>
                  <a:lnTo>
                    <a:pt x="517" y="42"/>
                  </a:lnTo>
                  <a:lnTo>
                    <a:pt x="519" y="43"/>
                  </a:lnTo>
                  <a:lnTo>
                    <a:pt x="521" y="43"/>
                  </a:lnTo>
                  <a:lnTo>
                    <a:pt x="522" y="44"/>
                  </a:lnTo>
                  <a:lnTo>
                    <a:pt x="524" y="44"/>
                  </a:lnTo>
                  <a:lnTo>
                    <a:pt x="525" y="45"/>
                  </a:lnTo>
                  <a:lnTo>
                    <a:pt x="526" y="46"/>
                  </a:lnTo>
                  <a:lnTo>
                    <a:pt x="528" y="47"/>
                  </a:lnTo>
                  <a:lnTo>
                    <a:pt x="529" y="48"/>
                  </a:lnTo>
                  <a:lnTo>
                    <a:pt x="533" y="49"/>
                  </a:lnTo>
                  <a:lnTo>
                    <a:pt x="533" y="50"/>
                  </a:lnTo>
                  <a:lnTo>
                    <a:pt x="534" y="50"/>
                  </a:lnTo>
                  <a:lnTo>
                    <a:pt x="535" y="50"/>
                  </a:lnTo>
                  <a:lnTo>
                    <a:pt x="537" y="49"/>
                  </a:lnTo>
                  <a:lnTo>
                    <a:pt x="539" y="49"/>
                  </a:lnTo>
                  <a:lnTo>
                    <a:pt x="540" y="49"/>
                  </a:lnTo>
                  <a:lnTo>
                    <a:pt x="548" y="50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51"/>
                  </a:lnTo>
                  <a:lnTo>
                    <a:pt x="554" y="51"/>
                  </a:lnTo>
                  <a:lnTo>
                    <a:pt x="555" y="50"/>
                  </a:lnTo>
                  <a:lnTo>
                    <a:pt x="557" y="48"/>
                  </a:lnTo>
                  <a:lnTo>
                    <a:pt x="562" y="46"/>
                  </a:lnTo>
                  <a:lnTo>
                    <a:pt x="563" y="46"/>
                  </a:lnTo>
                  <a:lnTo>
                    <a:pt x="563" y="45"/>
                  </a:lnTo>
                  <a:lnTo>
                    <a:pt x="563" y="43"/>
                  </a:lnTo>
                  <a:lnTo>
                    <a:pt x="564" y="40"/>
                  </a:lnTo>
                  <a:lnTo>
                    <a:pt x="563" y="38"/>
                  </a:lnTo>
                  <a:lnTo>
                    <a:pt x="563" y="37"/>
                  </a:lnTo>
                  <a:lnTo>
                    <a:pt x="563" y="36"/>
                  </a:lnTo>
                  <a:lnTo>
                    <a:pt x="564" y="35"/>
                  </a:lnTo>
                  <a:lnTo>
                    <a:pt x="564" y="34"/>
                  </a:lnTo>
                  <a:lnTo>
                    <a:pt x="565" y="33"/>
                  </a:lnTo>
                  <a:lnTo>
                    <a:pt x="565" y="32"/>
                  </a:lnTo>
                  <a:lnTo>
                    <a:pt x="566" y="29"/>
                  </a:lnTo>
                  <a:lnTo>
                    <a:pt x="567" y="27"/>
                  </a:lnTo>
                  <a:lnTo>
                    <a:pt x="568" y="25"/>
                  </a:lnTo>
                  <a:lnTo>
                    <a:pt x="569" y="23"/>
                  </a:lnTo>
                  <a:lnTo>
                    <a:pt x="570" y="21"/>
                  </a:lnTo>
                  <a:lnTo>
                    <a:pt x="571" y="19"/>
                  </a:lnTo>
                  <a:lnTo>
                    <a:pt x="573" y="17"/>
                  </a:lnTo>
                  <a:lnTo>
                    <a:pt x="574" y="16"/>
                  </a:lnTo>
                  <a:lnTo>
                    <a:pt x="577" y="15"/>
                  </a:lnTo>
                  <a:lnTo>
                    <a:pt x="579" y="14"/>
                  </a:lnTo>
                  <a:lnTo>
                    <a:pt x="580" y="13"/>
                  </a:lnTo>
                  <a:lnTo>
                    <a:pt x="581" y="13"/>
                  </a:lnTo>
                  <a:lnTo>
                    <a:pt x="582" y="10"/>
                  </a:lnTo>
                  <a:lnTo>
                    <a:pt x="583" y="9"/>
                  </a:lnTo>
                  <a:lnTo>
                    <a:pt x="588" y="7"/>
                  </a:lnTo>
                  <a:lnTo>
                    <a:pt x="590" y="6"/>
                  </a:lnTo>
                  <a:lnTo>
                    <a:pt x="592" y="5"/>
                  </a:lnTo>
                  <a:lnTo>
                    <a:pt x="593" y="4"/>
                  </a:lnTo>
                  <a:lnTo>
                    <a:pt x="594" y="3"/>
                  </a:lnTo>
                  <a:lnTo>
                    <a:pt x="594" y="0"/>
                  </a:lnTo>
                  <a:lnTo>
                    <a:pt x="595" y="0"/>
                  </a:lnTo>
                  <a:lnTo>
                    <a:pt x="596" y="3"/>
                  </a:lnTo>
                  <a:lnTo>
                    <a:pt x="597" y="5"/>
                  </a:lnTo>
                  <a:lnTo>
                    <a:pt x="598" y="6"/>
                  </a:lnTo>
                  <a:lnTo>
                    <a:pt x="599" y="7"/>
                  </a:lnTo>
                  <a:lnTo>
                    <a:pt x="604" y="10"/>
                  </a:lnTo>
                  <a:lnTo>
                    <a:pt x="607" y="12"/>
                  </a:lnTo>
                  <a:lnTo>
                    <a:pt x="608" y="12"/>
                  </a:lnTo>
                  <a:lnTo>
                    <a:pt x="611" y="14"/>
                  </a:lnTo>
                  <a:lnTo>
                    <a:pt x="612" y="14"/>
                  </a:lnTo>
                  <a:lnTo>
                    <a:pt x="613" y="16"/>
                  </a:lnTo>
                  <a:lnTo>
                    <a:pt x="614" y="17"/>
                  </a:lnTo>
                  <a:lnTo>
                    <a:pt x="615" y="18"/>
                  </a:lnTo>
                  <a:lnTo>
                    <a:pt x="616" y="21"/>
                  </a:lnTo>
                  <a:lnTo>
                    <a:pt x="617" y="22"/>
                  </a:lnTo>
                  <a:lnTo>
                    <a:pt x="618" y="23"/>
                  </a:lnTo>
                  <a:lnTo>
                    <a:pt x="619" y="25"/>
                  </a:lnTo>
                  <a:lnTo>
                    <a:pt x="622" y="27"/>
                  </a:lnTo>
                  <a:lnTo>
                    <a:pt x="622" y="28"/>
                  </a:lnTo>
                  <a:lnTo>
                    <a:pt x="623" y="29"/>
                  </a:lnTo>
                  <a:lnTo>
                    <a:pt x="625" y="3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  <a:endParaRPr kumimoji="0" lang="ca-E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Freeform 172"/>
            <p:cNvSpPr>
              <a:spLocks/>
            </p:cNvSpPr>
            <p:nvPr/>
          </p:nvSpPr>
          <p:spPr bwMode="auto">
            <a:xfrm>
              <a:off x="3882264" y="4771084"/>
              <a:ext cx="577403" cy="517313"/>
            </a:xfrm>
            <a:custGeom>
              <a:avLst/>
              <a:gdLst>
                <a:gd name="T0" fmla="*/ 269801 w 633"/>
                <a:gd name="T1" fmla="*/ 13087 h 575"/>
                <a:gd name="T2" fmla="*/ 387839 w 633"/>
                <a:gd name="T3" fmla="*/ 87250 h 575"/>
                <a:gd name="T4" fmla="*/ 419316 w 633"/>
                <a:gd name="T5" fmla="*/ 105790 h 575"/>
                <a:gd name="T6" fmla="*/ 464282 w 633"/>
                <a:gd name="T7" fmla="*/ 131965 h 575"/>
                <a:gd name="T8" fmla="*/ 507001 w 633"/>
                <a:gd name="T9" fmla="*/ 123240 h 575"/>
                <a:gd name="T10" fmla="*/ 518243 w 633"/>
                <a:gd name="T11" fmla="*/ 111244 h 575"/>
                <a:gd name="T12" fmla="*/ 537354 w 633"/>
                <a:gd name="T13" fmla="*/ 107972 h 575"/>
                <a:gd name="T14" fmla="*/ 540726 w 633"/>
                <a:gd name="T15" fmla="*/ 85069 h 575"/>
                <a:gd name="T16" fmla="*/ 560961 w 633"/>
                <a:gd name="T17" fmla="*/ 89431 h 575"/>
                <a:gd name="T18" fmla="*/ 581196 w 633"/>
                <a:gd name="T19" fmla="*/ 74162 h 575"/>
                <a:gd name="T20" fmla="*/ 591314 w 633"/>
                <a:gd name="T21" fmla="*/ 66528 h 575"/>
                <a:gd name="T22" fmla="*/ 603680 w 633"/>
                <a:gd name="T23" fmla="*/ 45806 h 575"/>
                <a:gd name="T24" fmla="*/ 625039 w 633"/>
                <a:gd name="T25" fmla="*/ 53441 h 575"/>
                <a:gd name="T26" fmla="*/ 663261 w 633"/>
                <a:gd name="T27" fmla="*/ 81797 h 575"/>
                <a:gd name="T28" fmla="*/ 671130 w 633"/>
                <a:gd name="T29" fmla="*/ 104700 h 575"/>
                <a:gd name="T30" fmla="*/ 681247 w 633"/>
                <a:gd name="T31" fmla="*/ 134147 h 575"/>
                <a:gd name="T32" fmla="*/ 710476 w 633"/>
                <a:gd name="T33" fmla="*/ 183225 h 575"/>
                <a:gd name="T34" fmla="*/ 690241 w 633"/>
                <a:gd name="T35" fmla="*/ 218125 h 575"/>
                <a:gd name="T36" fmla="*/ 675627 w 633"/>
                <a:gd name="T37" fmla="*/ 249753 h 575"/>
                <a:gd name="T38" fmla="*/ 709352 w 633"/>
                <a:gd name="T39" fmla="*/ 346818 h 575"/>
                <a:gd name="T40" fmla="*/ 668882 w 633"/>
                <a:gd name="T41" fmla="*/ 371902 h 575"/>
                <a:gd name="T42" fmla="*/ 646398 w 633"/>
                <a:gd name="T43" fmla="*/ 402440 h 575"/>
                <a:gd name="T44" fmla="*/ 628411 w 633"/>
                <a:gd name="T45" fmla="*/ 425343 h 575"/>
                <a:gd name="T46" fmla="*/ 565458 w 633"/>
                <a:gd name="T47" fmla="*/ 417708 h 575"/>
                <a:gd name="T48" fmla="*/ 526112 w 633"/>
                <a:gd name="T49" fmla="*/ 410074 h 575"/>
                <a:gd name="T50" fmla="*/ 492387 w 633"/>
                <a:gd name="T51" fmla="*/ 412255 h 575"/>
                <a:gd name="T52" fmla="*/ 474400 w 633"/>
                <a:gd name="T53" fmla="*/ 446065 h 575"/>
                <a:gd name="T54" fmla="*/ 427185 w 633"/>
                <a:gd name="T55" fmla="*/ 464605 h 575"/>
                <a:gd name="T56" fmla="*/ 375473 w 633"/>
                <a:gd name="T57" fmla="*/ 491871 h 575"/>
                <a:gd name="T58" fmla="*/ 337251 w 633"/>
                <a:gd name="T59" fmla="*/ 546402 h 575"/>
                <a:gd name="T60" fmla="*/ 321513 w 633"/>
                <a:gd name="T61" fmla="*/ 580211 h 575"/>
                <a:gd name="T62" fmla="*/ 237200 w 633"/>
                <a:gd name="T63" fmla="*/ 620564 h 575"/>
                <a:gd name="T64" fmla="*/ 168626 w 633"/>
                <a:gd name="T65" fmla="*/ 574758 h 575"/>
                <a:gd name="T66" fmla="*/ 196730 w 633"/>
                <a:gd name="T67" fmla="*/ 548583 h 575"/>
                <a:gd name="T68" fmla="*/ 230455 w 633"/>
                <a:gd name="T69" fmla="*/ 562761 h 575"/>
                <a:gd name="T70" fmla="*/ 252938 w 633"/>
                <a:gd name="T71" fmla="*/ 519136 h 575"/>
                <a:gd name="T72" fmla="*/ 258559 w 633"/>
                <a:gd name="T73" fmla="*/ 489690 h 575"/>
                <a:gd name="T74" fmla="*/ 223710 w 633"/>
                <a:gd name="T75" fmla="*/ 491871 h 575"/>
                <a:gd name="T76" fmla="*/ 213592 w 633"/>
                <a:gd name="T77" fmla="*/ 484236 h 575"/>
                <a:gd name="T78" fmla="*/ 193357 w 633"/>
                <a:gd name="T79" fmla="*/ 474421 h 575"/>
                <a:gd name="T80" fmla="*/ 200102 w 633"/>
                <a:gd name="T81" fmla="*/ 444974 h 575"/>
                <a:gd name="T82" fmla="*/ 161881 w 633"/>
                <a:gd name="T83" fmla="*/ 400258 h 575"/>
                <a:gd name="T84" fmla="*/ 175371 w 633"/>
                <a:gd name="T85" fmla="*/ 333731 h 575"/>
                <a:gd name="T86" fmla="*/ 166377 w 633"/>
                <a:gd name="T87" fmla="*/ 326096 h 575"/>
                <a:gd name="T88" fmla="*/ 160756 w 633"/>
                <a:gd name="T89" fmla="*/ 310827 h 575"/>
                <a:gd name="T90" fmla="*/ 129280 w 633"/>
                <a:gd name="T91" fmla="*/ 309737 h 575"/>
                <a:gd name="T92" fmla="*/ 107920 w 633"/>
                <a:gd name="T93" fmla="*/ 274837 h 575"/>
                <a:gd name="T94" fmla="*/ 59581 w 633"/>
                <a:gd name="T95" fmla="*/ 255206 h 575"/>
                <a:gd name="T96" fmla="*/ 31477 w 633"/>
                <a:gd name="T97" fmla="*/ 269384 h 575"/>
                <a:gd name="T98" fmla="*/ 6745 w 633"/>
                <a:gd name="T99" fmla="*/ 279199 h 575"/>
                <a:gd name="T100" fmla="*/ 12366 w 633"/>
                <a:gd name="T101" fmla="*/ 268293 h 575"/>
                <a:gd name="T102" fmla="*/ 22483 w 633"/>
                <a:gd name="T103" fmla="*/ 244299 h 575"/>
                <a:gd name="T104" fmla="*/ 14614 w 633"/>
                <a:gd name="T105" fmla="*/ 203946 h 575"/>
                <a:gd name="T106" fmla="*/ 6745 w 633"/>
                <a:gd name="T107" fmla="*/ 181043 h 575"/>
                <a:gd name="T108" fmla="*/ 50588 w 633"/>
                <a:gd name="T109" fmla="*/ 179953 h 575"/>
                <a:gd name="T110" fmla="*/ 116914 w 633"/>
                <a:gd name="T111" fmla="*/ 151597 h 575"/>
                <a:gd name="T112" fmla="*/ 158508 w 633"/>
                <a:gd name="T113" fmla="*/ 139600 h 575"/>
                <a:gd name="T114" fmla="*/ 195606 w 633"/>
                <a:gd name="T115" fmla="*/ 112334 h 575"/>
                <a:gd name="T116" fmla="*/ 167501 w 633"/>
                <a:gd name="T117" fmla="*/ 69800 h 575"/>
                <a:gd name="T118" fmla="*/ 216965 w 633"/>
                <a:gd name="T119" fmla="*/ 35991 h 575"/>
                <a:gd name="T120" fmla="*/ 225958 w 633"/>
                <a:gd name="T121" fmla="*/ 18541 h 5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33"/>
                <a:gd name="T184" fmla="*/ 0 h 575"/>
                <a:gd name="T185" fmla="*/ 633 w 633"/>
                <a:gd name="T186" fmla="*/ 575 h 5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33" h="575">
                  <a:moveTo>
                    <a:pt x="216" y="1"/>
                  </a:moveTo>
                  <a:lnTo>
                    <a:pt x="217" y="1"/>
                  </a:lnTo>
                  <a:lnTo>
                    <a:pt x="218" y="2"/>
                  </a:lnTo>
                  <a:lnTo>
                    <a:pt x="219" y="2"/>
                  </a:lnTo>
                  <a:lnTo>
                    <a:pt x="220" y="2"/>
                  </a:lnTo>
                  <a:lnTo>
                    <a:pt x="220" y="3"/>
                  </a:lnTo>
                  <a:lnTo>
                    <a:pt x="221" y="3"/>
                  </a:lnTo>
                  <a:lnTo>
                    <a:pt x="221" y="4"/>
                  </a:lnTo>
                  <a:lnTo>
                    <a:pt x="221" y="5"/>
                  </a:lnTo>
                  <a:lnTo>
                    <a:pt x="222" y="5"/>
                  </a:lnTo>
                  <a:lnTo>
                    <a:pt x="223" y="5"/>
                  </a:lnTo>
                  <a:lnTo>
                    <a:pt x="225" y="6"/>
                  </a:lnTo>
                  <a:lnTo>
                    <a:pt x="227" y="7"/>
                  </a:lnTo>
                  <a:lnTo>
                    <a:pt x="228" y="7"/>
                  </a:lnTo>
                  <a:lnTo>
                    <a:pt x="229" y="8"/>
                  </a:lnTo>
                  <a:lnTo>
                    <a:pt x="231" y="9"/>
                  </a:lnTo>
                  <a:lnTo>
                    <a:pt x="232" y="9"/>
                  </a:lnTo>
                  <a:lnTo>
                    <a:pt x="233" y="10"/>
                  </a:lnTo>
                  <a:lnTo>
                    <a:pt x="234" y="10"/>
                  </a:lnTo>
                  <a:lnTo>
                    <a:pt x="234" y="11"/>
                  </a:lnTo>
                  <a:lnTo>
                    <a:pt x="237" y="11"/>
                  </a:lnTo>
                  <a:lnTo>
                    <a:pt x="238" y="11"/>
                  </a:lnTo>
                  <a:lnTo>
                    <a:pt x="239" y="12"/>
                  </a:lnTo>
                  <a:lnTo>
                    <a:pt x="240" y="12"/>
                  </a:lnTo>
                  <a:lnTo>
                    <a:pt x="241" y="12"/>
                  </a:lnTo>
                  <a:lnTo>
                    <a:pt x="242" y="12"/>
                  </a:lnTo>
                  <a:lnTo>
                    <a:pt x="242" y="13"/>
                  </a:lnTo>
                  <a:lnTo>
                    <a:pt x="243" y="13"/>
                  </a:lnTo>
                  <a:lnTo>
                    <a:pt x="244" y="14"/>
                  </a:lnTo>
                  <a:lnTo>
                    <a:pt x="244" y="13"/>
                  </a:lnTo>
                  <a:lnTo>
                    <a:pt x="245" y="13"/>
                  </a:lnTo>
                  <a:lnTo>
                    <a:pt x="246" y="12"/>
                  </a:lnTo>
                  <a:lnTo>
                    <a:pt x="247" y="12"/>
                  </a:lnTo>
                  <a:lnTo>
                    <a:pt x="248" y="12"/>
                  </a:lnTo>
                  <a:lnTo>
                    <a:pt x="254" y="15"/>
                  </a:lnTo>
                  <a:lnTo>
                    <a:pt x="290" y="15"/>
                  </a:lnTo>
                  <a:lnTo>
                    <a:pt x="295" y="11"/>
                  </a:lnTo>
                  <a:lnTo>
                    <a:pt x="312" y="15"/>
                  </a:lnTo>
                  <a:lnTo>
                    <a:pt x="313" y="17"/>
                  </a:lnTo>
                  <a:lnTo>
                    <a:pt x="315" y="21"/>
                  </a:lnTo>
                  <a:lnTo>
                    <a:pt x="316" y="23"/>
                  </a:lnTo>
                  <a:lnTo>
                    <a:pt x="316" y="25"/>
                  </a:lnTo>
                  <a:lnTo>
                    <a:pt x="317" y="28"/>
                  </a:lnTo>
                  <a:lnTo>
                    <a:pt x="321" y="37"/>
                  </a:lnTo>
                  <a:lnTo>
                    <a:pt x="326" y="52"/>
                  </a:lnTo>
                  <a:lnTo>
                    <a:pt x="344" y="80"/>
                  </a:lnTo>
                  <a:lnTo>
                    <a:pt x="345" y="80"/>
                  </a:lnTo>
                  <a:lnTo>
                    <a:pt x="346" y="80"/>
                  </a:lnTo>
                  <a:lnTo>
                    <a:pt x="347" y="81"/>
                  </a:lnTo>
                  <a:lnTo>
                    <a:pt x="348" y="82"/>
                  </a:lnTo>
                  <a:lnTo>
                    <a:pt x="349" y="82"/>
                  </a:lnTo>
                  <a:lnTo>
                    <a:pt x="350" y="82"/>
                  </a:lnTo>
                  <a:lnTo>
                    <a:pt x="351" y="83"/>
                  </a:lnTo>
                  <a:lnTo>
                    <a:pt x="355" y="88"/>
                  </a:lnTo>
                  <a:lnTo>
                    <a:pt x="355" y="89"/>
                  </a:lnTo>
                  <a:lnTo>
                    <a:pt x="355" y="90"/>
                  </a:lnTo>
                  <a:lnTo>
                    <a:pt x="356" y="91"/>
                  </a:lnTo>
                  <a:lnTo>
                    <a:pt x="357" y="92"/>
                  </a:lnTo>
                  <a:lnTo>
                    <a:pt x="358" y="93"/>
                  </a:lnTo>
                  <a:lnTo>
                    <a:pt x="359" y="93"/>
                  </a:lnTo>
                  <a:lnTo>
                    <a:pt x="360" y="93"/>
                  </a:lnTo>
                  <a:lnTo>
                    <a:pt x="361" y="93"/>
                  </a:lnTo>
                  <a:lnTo>
                    <a:pt x="361" y="94"/>
                  </a:lnTo>
                  <a:lnTo>
                    <a:pt x="363" y="95"/>
                  </a:lnTo>
                  <a:lnTo>
                    <a:pt x="364" y="96"/>
                  </a:lnTo>
                  <a:lnTo>
                    <a:pt x="366" y="96"/>
                  </a:lnTo>
                  <a:lnTo>
                    <a:pt x="367" y="96"/>
                  </a:lnTo>
                  <a:lnTo>
                    <a:pt x="369" y="96"/>
                  </a:lnTo>
                  <a:lnTo>
                    <a:pt x="370" y="96"/>
                  </a:lnTo>
                  <a:lnTo>
                    <a:pt x="371" y="97"/>
                  </a:lnTo>
                  <a:lnTo>
                    <a:pt x="373" y="97"/>
                  </a:lnTo>
                  <a:lnTo>
                    <a:pt x="375" y="99"/>
                  </a:lnTo>
                  <a:lnTo>
                    <a:pt x="376" y="100"/>
                  </a:lnTo>
                  <a:lnTo>
                    <a:pt x="380" y="100"/>
                  </a:lnTo>
                  <a:lnTo>
                    <a:pt x="381" y="100"/>
                  </a:lnTo>
                  <a:lnTo>
                    <a:pt x="382" y="100"/>
                  </a:lnTo>
                  <a:lnTo>
                    <a:pt x="383" y="100"/>
                  </a:lnTo>
                  <a:lnTo>
                    <a:pt x="384" y="99"/>
                  </a:lnTo>
                  <a:lnTo>
                    <a:pt x="386" y="99"/>
                  </a:lnTo>
                  <a:lnTo>
                    <a:pt x="386" y="100"/>
                  </a:lnTo>
                  <a:lnTo>
                    <a:pt x="386" y="101"/>
                  </a:lnTo>
                  <a:lnTo>
                    <a:pt x="388" y="102"/>
                  </a:lnTo>
                  <a:lnTo>
                    <a:pt x="391" y="104"/>
                  </a:lnTo>
                  <a:lnTo>
                    <a:pt x="393" y="105"/>
                  </a:lnTo>
                  <a:lnTo>
                    <a:pt x="395" y="106"/>
                  </a:lnTo>
                  <a:lnTo>
                    <a:pt x="396" y="108"/>
                  </a:lnTo>
                  <a:lnTo>
                    <a:pt x="398" y="107"/>
                  </a:lnTo>
                  <a:lnTo>
                    <a:pt x="400" y="107"/>
                  </a:lnTo>
                  <a:lnTo>
                    <a:pt x="401" y="107"/>
                  </a:lnTo>
                  <a:lnTo>
                    <a:pt x="402" y="107"/>
                  </a:lnTo>
                  <a:lnTo>
                    <a:pt x="403" y="108"/>
                  </a:lnTo>
                  <a:lnTo>
                    <a:pt x="405" y="109"/>
                  </a:lnTo>
                  <a:lnTo>
                    <a:pt x="410" y="113"/>
                  </a:lnTo>
                  <a:lnTo>
                    <a:pt x="417" y="113"/>
                  </a:lnTo>
                  <a:lnTo>
                    <a:pt x="413" y="121"/>
                  </a:lnTo>
                  <a:lnTo>
                    <a:pt x="419" y="126"/>
                  </a:lnTo>
                  <a:lnTo>
                    <a:pt x="427" y="130"/>
                  </a:lnTo>
                  <a:lnTo>
                    <a:pt x="443" y="138"/>
                  </a:lnTo>
                  <a:lnTo>
                    <a:pt x="453" y="128"/>
                  </a:lnTo>
                  <a:lnTo>
                    <a:pt x="453" y="127"/>
                  </a:lnTo>
                  <a:lnTo>
                    <a:pt x="453" y="126"/>
                  </a:lnTo>
                  <a:lnTo>
                    <a:pt x="453" y="125"/>
                  </a:lnTo>
                  <a:lnTo>
                    <a:pt x="453" y="124"/>
                  </a:lnTo>
                  <a:lnTo>
                    <a:pt x="453" y="123"/>
                  </a:lnTo>
                  <a:lnTo>
                    <a:pt x="452" y="123"/>
                  </a:lnTo>
                  <a:lnTo>
                    <a:pt x="452" y="122"/>
                  </a:lnTo>
                  <a:lnTo>
                    <a:pt x="452" y="121"/>
                  </a:lnTo>
                  <a:lnTo>
                    <a:pt x="451" y="121"/>
                  </a:lnTo>
                  <a:lnTo>
                    <a:pt x="451" y="120"/>
                  </a:lnTo>
                  <a:lnTo>
                    <a:pt x="452" y="120"/>
                  </a:lnTo>
                  <a:lnTo>
                    <a:pt x="452" y="119"/>
                  </a:lnTo>
                  <a:lnTo>
                    <a:pt x="451" y="118"/>
                  </a:lnTo>
                  <a:lnTo>
                    <a:pt x="452" y="117"/>
                  </a:lnTo>
                  <a:lnTo>
                    <a:pt x="451" y="117"/>
                  </a:lnTo>
                  <a:lnTo>
                    <a:pt x="451" y="116"/>
                  </a:lnTo>
                  <a:lnTo>
                    <a:pt x="451" y="115"/>
                  </a:lnTo>
                  <a:lnTo>
                    <a:pt x="450" y="114"/>
                  </a:lnTo>
                  <a:lnTo>
                    <a:pt x="450" y="113"/>
                  </a:lnTo>
                  <a:lnTo>
                    <a:pt x="451" y="113"/>
                  </a:lnTo>
                  <a:lnTo>
                    <a:pt x="451" y="112"/>
                  </a:lnTo>
                  <a:lnTo>
                    <a:pt x="451" y="111"/>
                  </a:lnTo>
                  <a:lnTo>
                    <a:pt x="451" y="110"/>
                  </a:lnTo>
                  <a:lnTo>
                    <a:pt x="451" y="109"/>
                  </a:lnTo>
                  <a:lnTo>
                    <a:pt x="450" y="109"/>
                  </a:lnTo>
                  <a:lnTo>
                    <a:pt x="450" y="108"/>
                  </a:lnTo>
                  <a:lnTo>
                    <a:pt x="450" y="107"/>
                  </a:lnTo>
                  <a:lnTo>
                    <a:pt x="451" y="106"/>
                  </a:lnTo>
                  <a:lnTo>
                    <a:pt x="450" y="105"/>
                  </a:lnTo>
                  <a:lnTo>
                    <a:pt x="450" y="104"/>
                  </a:lnTo>
                  <a:lnTo>
                    <a:pt x="451" y="104"/>
                  </a:lnTo>
                  <a:lnTo>
                    <a:pt x="451" y="103"/>
                  </a:lnTo>
                  <a:lnTo>
                    <a:pt x="452" y="102"/>
                  </a:lnTo>
                  <a:lnTo>
                    <a:pt x="453" y="102"/>
                  </a:lnTo>
                  <a:lnTo>
                    <a:pt x="454" y="102"/>
                  </a:lnTo>
                  <a:lnTo>
                    <a:pt x="455" y="101"/>
                  </a:lnTo>
                  <a:lnTo>
                    <a:pt x="456" y="100"/>
                  </a:lnTo>
                  <a:lnTo>
                    <a:pt x="458" y="104"/>
                  </a:lnTo>
                  <a:lnTo>
                    <a:pt x="458" y="103"/>
                  </a:lnTo>
                  <a:lnTo>
                    <a:pt x="459" y="103"/>
                  </a:lnTo>
                  <a:lnTo>
                    <a:pt x="460" y="103"/>
                  </a:lnTo>
                  <a:lnTo>
                    <a:pt x="461" y="103"/>
                  </a:lnTo>
                  <a:lnTo>
                    <a:pt x="461" y="102"/>
                  </a:lnTo>
                  <a:lnTo>
                    <a:pt x="462" y="102"/>
                  </a:lnTo>
                  <a:lnTo>
                    <a:pt x="462" y="101"/>
                  </a:lnTo>
                  <a:lnTo>
                    <a:pt x="463" y="101"/>
                  </a:lnTo>
                  <a:lnTo>
                    <a:pt x="463" y="100"/>
                  </a:lnTo>
                  <a:lnTo>
                    <a:pt x="464" y="100"/>
                  </a:lnTo>
                  <a:lnTo>
                    <a:pt x="464" y="99"/>
                  </a:lnTo>
                  <a:lnTo>
                    <a:pt x="465" y="99"/>
                  </a:lnTo>
                  <a:lnTo>
                    <a:pt x="466" y="99"/>
                  </a:lnTo>
                  <a:lnTo>
                    <a:pt x="467" y="99"/>
                  </a:lnTo>
                  <a:lnTo>
                    <a:pt x="468" y="99"/>
                  </a:lnTo>
                  <a:lnTo>
                    <a:pt x="468" y="98"/>
                  </a:lnTo>
                  <a:lnTo>
                    <a:pt x="468" y="97"/>
                  </a:lnTo>
                  <a:lnTo>
                    <a:pt x="469" y="96"/>
                  </a:lnTo>
                  <a:lnTo>
                    <a:pt x="470" y="96"/>
                  </a:lnTo>
                  <a:lnTo>
                    <a:pt x="471" y="96"/>
                  </a:lnTo>
                  <a:lnTo>
                    <a:pt x="472" y="96"/>
                  </a:lnTo>
                  <a:lnTo>
                    <a:pt x="477" y="96"/>
                  </a:lnTo>
                  <a:lnTo>
                    <a:pt x="477" y="97"/>
                  </a:lnTo>
                  <a:lnTo>
                    <a:pt x="477" y="98"/>
                  </a:lnTo>
                  <a:lnTo>
                    <a:pt x="478" y="98"/>
                  </a:lnTo>
                  <a:lnTo>
                    <a:pt x="477" y="99"/>
                  </a:lnTo>
                  <a:lnTo>
                    <a:pt x="478" y="99"/>
                  </a:lnTo>
                  <a:lnTo>
                    <a:pt x="480" y="99"/>
                  </a:lnTo>
                  <a:lnTo>
                    <a:pt x="480" y="96"/>
                  </a:lnTo>
                  <a:lnTo>
                    <a:pt x="482" y="95"/>
                  </a:lnTo>
                  <a:lnTo>
                    <a:pt x="482" y="96"/>
                  </a:lnTo>
                  <a:lnTo>
                    <a:pt x="483" y="96"/>
                  </a:lnTo>
                  <a:lnTo>
                    <a:pt x="485" y="97"/>
                  </a:lnTo>
                  <a:lnTo>
                    <a:pt x="486" y="97"/>
                  </a:lnTo>
                  <a:lnTo>
                    <a:pt x="487" y="96"/>
                  </a:lnTo>
                  <a:lnTo>
                    <a:pt x="487" y="93"/>
                  </a:lnTo>
                  <a:lnTo>
                    <a:pt x="485" y="90"/>
                  </a:lnTo>
                  <a:lnTo>
                    <a:pt x="483" y="87"/>
                  </a:lnTo>
                  <a:lnTo>
                    <a:pt x="482" y="87"/>
                  </a:lnTo>
                  <a:lnTo>
                    <a:pt x="481" y="87"/>
                  </a:lnTo>
                  <a:lnTo>
                    <a:pt x="480" y="86"/>
                  </a:lnTo>
                  <a:lnTo>
                    <a:pt x="479" y="85"/>
                  </a:lnTo>
                  <a:lnTo>
                    <a:pt x="479" y="83"/>
                  </a:lnTo>
                  <a:lnTo>
                    <a:pt x="478" y="83"/>
                  </a:lnTo>
                  <a:lnTo>
                    <a:pt x="479" y="82"/>
                  </a:lnTo>
                  <a:lnTo>
                    <a:pt x="479" y="81"/>
                  </a:lnTo>
                  <a:lnTo>
                    <a:pt x="480" y="79"/>
                  </a:lnTo>
                  <a:lnTo>
                    <a:pt x="479" y="78"/>
                  </a:lnTo>
                  <a:lnTo>
                    <a:pt x="479" y="77"/>
                  </a:lnTo>
                  <a:lnTo>
                    <a:pt x="481" y="77"/>
                  </a:lnTo>
                  <a:lnTo>
                    <a:pt x="481" y="78"/>
                  </a:lnTo>
                  <a:lnTo>
                    <a:pt x="482" y="78"/>
                  </a:lnTo>
                  <a:lnTo>
                    <a:pt x="483" y="78"/>
                  </a:lnTo>
                  <a:lnTo>
                    <a:pt x="484" y="78"/>
                  </a:lnTo>
                  <a:lnTo>
                    <a:pt x="485" y="78"/>
                  </a:lnTo>
                  <a:lnTo>
                    <a:pt x="485" y="79"/>
                  </a:lnTo>
                  <a:lnTo>
                    <a:pt x="486" y="79"/>
                  </a:lnTo>
                  <a:lnTo>
                    <a:pt x="487" y="80"/>
                  </a:lnTo>
                  <a:lnTo>
                    <a:pt x="488" y="80"/>
                  </a:lnTo>
                  <a:lnTo>
                    <a:pt x="489" y="81"/>
                  </a:lnTo>
                  <a:lnTo>
                    <a:pt x="490" y="81"/>
                  </a:lnTo>
                  <a:lnTo>
                    <a:pt x="490" y="82"/>
                  </a:lnTo>
                  <a:lnTo>
                    <a:pt x="492" y="82"/>
                  </a:lnTo>
                  <a:lnTo>
                    <a:pt x="492" y="83"/>
                  </a:lnTo>
                  <a:lnTo>
                    <a:pt x="493" y="84"/>
                  </a:lnTo>
                  <a:lnTo>
                    <a:pt x="493" y="85"/>
                  </a:lnTo>
                  <a:lnTo>
                    <a:pt x="495" y="85"/>
                  </a:lnTo>
                  <a:lnTo>
                    <a:pt x="496" y="85"/>
                  </a:lnTo>
                  <a:lnTo>
                    <a:pt x="497" y="85"/>
                  </a:lnTo>
                  <a:lnTo>
                    <a:pt x="498" y="84"/>
                  </a:lnTo>
                  <a:lnTo>
                    <a:pt x="499" y="84"/>
                  </a:lnTo>
                  <a:lnTo>
                    <a:pt x="499" y="83"/>
                  </a:lnTo>
                  <a:lnTo>
                    <a:pt x="499" y="82"/>
                  </a:lnTo>
                  <a:lnTo>
                    <a:pt x="500" y="82"/>
                  </a:lnTo>
                  <a:lnTo>
                    <a:pt x="499" y="82"/>
                  </a:lnTo>
                  <a:lnTo>
                    <a:pt x="499" y="81"/>
                  </a:lnTo>
                  <a:lnTo>
                    <a:pt x="500" y="80"/>
                  </a:lnTo>
                  <a:lnTo>
                    <a:pt x="501" y="80"/>
                  </a:lnTo>
                  <a:lnTo>
                    <a:pt x="502" y="79"/>
                  </a:lnTo>
                  <a:lnTo>
                    <a:pt x="500" y="78"/>
                  </a:lnTo>
                  <a:lnTo>
                    <a:pt x="504" y="70"/>
                  </a:lnTo>
                  <a:lnTo>
                    <a:pt x="504" y="69"/>
                  </a:lnTo>
                  <a:lnTo>
                    <a:pt x="505" y="69"/>
                  </a:lnTo>
                  <a:lnTo>
                    <a:pt x="506" y="69"/>
                  </a:lnTo>
                  <a:lnTo>
                    <a:pt x="507" y="69"/>
                  </a:lnTo>
                  <a:lnTo>
                    <a:pt x="508" y="69"/>
                  </a:lnTo>
                  <a:lnTo>
                    <a:pt x="509" y="69"/>
                  </a:lnTo>
                  <a:lnTo>
                    <a:pt x="510" y="69"/>
                  </a:lnTo>
                  <a:lnTo>
                    <a:pt x="511" y="69"/>
                  </a:lnTo>
                  <a:lnTo>
                    <a:pt x="512" y="69"/>
                  </a:lnTo>
                  <a:lnTo>
                    <a:pt x="513" y="69"/>
                  </a:lnTo>
                  <a:lnTo>
                    <a:pt x="514" y="69"/>
                  </a:lnTo>
                  <a:lnTo>
                    <a:pt x="515" y="69"/>
                  </a:lnTo>
                  <a:lnTo>
                    <a:pt x="515" y="68"/>
                  </a:lnTo>
                  <a:lnTo>
                    <a:pt x="516" y="68"/>
                  </a:lnTo>
                  <a:lnTo>
                    <a:pt x="516" y="67"/>
                  </a:lnTo>
                  <a:lnTo>
                    <a:pt x="516" y="68"/>
                  </a:lnTo>
                  <a:lnTo>
                    <a:pt x="517" y="68"/>
                  </a:lnTo>
                  <a:lnTo>
                    <a:pt x="517" y="67"/>
                  </a:lnTo>
                  <a:lnTo>
                    <a:pt x="518" y="67"/>
                  </a:lnTo>
                  <a:lnTo>
                    <a:pt x="519" y="66"/>
                  </a:lnTo>
                  <a:lnTo>
                    <a:pt x="520" y="66"/>
                  </a:lnTo>
                  <a:lnTo>
                    <a:pt x="521" y="66"/>
                  </a:lnTo>
                  <a:lnTo>
                    <a:pt x="521" y="67"/>
                  </a:lnTo>
                  <a:lnTo>
                    <a:pt x="521" y="68"/>
                  </a:lnTo>
                  <a:lnTo>
                    <a:pt x="522" y="68"/>
                  </a:lnTo>
                  <a:lnTo>
                    <a:pt x="523" y="68"/>
                  </a:lnTo>
                  <a:lnTo>
                    <a:pt x="523" y="67"/>
                  </a:lnTo>
                  <a:lnTo>
                    <a:pt x="524" y="67"/>
                  </a:lnTo>
                  <a:lnTo>
                    <a:pt x="525" y="68"/>
                  </a:lnTo>
                  <a:lnTo>
                    <a:pt x="525" y="67"/>
                  </a:lnTo>
                  <a:lnTo>
                    <a:pt x="526" y="67"/>
                  </a:lnTo>
                  <a:lnTo>
                    <a:pt x="526" y="66"/>
                  </a:lnTo>
                  <a:lnTo>
                    <a:pt x="526" y="65"/>
                  </a:lnTo>
                  <a:lnTo>
                    <a:pt x="525" y="65"/>
                  </a:lnTo>
                  <a:lnTo>
                    <a:pt x="526" y="65"/>
                  </a:lnTo>
                  <a:lnTo>
                    <a:pt x="526" y="64"/>
                  </a:lnTo>
                  <a:lnTo>
                    <a:pt x="527" y="64"/>
                  </a:lnTo>
                  <a:lnTo>
                    <a:pt x="527" y="63"/>
                  </a:lnTo>
                  <a:lnTo>
                    <a:pt x="526" y="63"/>
                  </a:lnTo>
                  <a:lnTo>
                    <a:pt x="526" y="62"/>
                  </a:lnTo>
                  <a:lnTo>
                    <a:pt x="526" y="61"/>
                  </a:lnTo>
                  <a:lnTo>
                    <a:pt x="527" y="61"/>
                  </a:lnTo>
                  <a:lnTo>
                    <a:pt x="528" y="61"/>
                  </a:lnTo>
                  <a:lnTo>
                    <a:pt x="528" y="60"/>
                  </a:lnTo>
                  <a:lnTo>
                    <a:pt x="529" y="59"/>
                  </a:lnTo>
                  <a:lnTo>
                    <a:pt x="529" y="58"/>
                  </a:lnTo>
                  <a:lnTo>
                    <a:pt x="529" y="57"/>
                  </a:lnTo>
                  <a:lnTo>
                    <a:pt x="530" y="56"/>
                  </a:lnTo>
                  <a:lnTo>
                    <a:pt x="530" y="54"/>
                  </a:lnTo>
                  <a:lnTo>
                    <a:pt x="531" y="53"/>
                  </a:lnTo>
                  <a:lnTo>
                    <a:pt x="531" y="52"/>
                  </a:lnTo>
                  <a:lnTo>
                    <a:pt x="531" y="51"/>
                  </a:lnTo>
                  <a:lnTo>
                    <a:pt x="532" y="51"/>
                  </a:lnTo>
                  <a:lnTo>
                    <a:pt x="532" y="50"/>
                  </a:lnTo>
                  <a:lnTo>
                    <a:pt x="532" y="49"/>
                  </a:lnTo>
                  <a:lnTo>
                    <a:pt x="533" y="48"/>
                  </a:lnTo>
                  <a:lnTo>
                    <a:pt x="533" y="47"/>
                  </a:lnTo>
                  <a:lnTo>
                    <a:pt x="534" y="47"/>
                  </a:lnTo>
                  <a:lnTo>
                    <a:pt x="534" y="46"/>
                  </a:lnTo>
                  <a:lnTo>
                    <a:pt x="534" y="45"/>
                  </a:lnTo>
                  <a:lnTo>
                    <a:pt x="535" y="45"/>
                  </a:lnTo>
                  <a:lnTo>
                    <a:pt x="535" y="44"/>
                  </a:lnTo>
                  <a:lnTo>
                    <a:pt x="536" y="43"/>
                  </a:lnTo>
                  <a:lnTo>
                    <a:pt x="537" y="43"/>
                  </a:lnTo>
                  <a:lnTo>
                    <a:pt x="537" y="42"/>
                  </a:lnTo>
                  <a:lnTo>
                    <a:pt x="538" y="41"/>
                  </a:lnTo>
                  <a:lnTo>
                    <a:pt x="542" y="35"/>
                  </a:lnTo>
                  <a:lnTo>
                    <a:pt x="542" y="34"/>
                  </a:lnTo>
                  <a:lnTo>
                    <a:pt x="543" y="34"/>
                  </a:lnTo>
                  <a:lnTo>
                    <a:pt x="543" y="35"/>
                  </a:lnTo>
                  <a:lnTo>
                    <a:pt x="545" y="35"/>
                  </a:lnTo>
                  <a:lnTo>
                    <a:pt x="545" y="36"/>
                  </a:lnTo>
                  <a:lnTo>
                    <a:pt x="546" y="36"/>
                  </a:lnTo>
                  <a:lnTo>
                    <a:pt x="546" y="35"/>
                  </a:lnTo>
                  <a:lnTo>
                    <a:pt x="547" y="35"/>
                  </a:lnTo>
                  <a:lnTo>
                    <a:pt x="548" y="35"/>
                  </a:lnTo>
                  <a:lnTo>
                    <a:pt x="548" y="36"/>
                  </a:lnTo>
                  <a:lnTo>
                    <a:pt x="549" y="36"/>
                  </a:lnTo>
                  <a:lnTo>
                    <a:pt x="550" y="37"/>
                  </a:lnTo>
                  <a:lnTo>
                    <a:pt x="552" y="38"/>
                  </a:lnTo>
                  <a:lnTo>
                    <a:pt x="553" y="39"/>
                  </a:lnTo>
                  <a:lnTo>
                    <a:pt x="553" y="40"/>
                  </a:lnTo>
                  <a:lnTo>
                    <a:pt x="553" y="41"/>
                  </a:lnTo>
                  <a:lnTo>
                    <a:pt x="553" y="42"/>
                  </a:lnTo>
                  <a:lnTo>
                    <a:pt x="554" y="44"/>
                  </a:lnTo>
                  <a:lnTo>
                    <a:pt x="555" y="45"/>
                  </a:lnTo>
                  <a:lnTo>
                    <a:pt x="555" y="48"/>
                  </a:lnTo>
                  <a:lnTo>
                    <a:pt x="556" y="49"/>
                  </a:lnTo>
                  <a:lnTo>
                    <a:pt x="557" y="50"/>
                  </a:lnTo>
                  <a:lnTo>
                    <a:pt x="560" y="52"/>
                  </a:lnTo>
                  <a:lnTo>
                    <a:pt x="561" y="53"/>
                  </a:lnTo>
                  <a:lnTo>
                    <a:pt x="562" y="54"/>
                  </a:lnTo>
                  <a:lnTo>
                    <a:pt x="563" y="55"/>
                  </a:lnTo>
                  <a:lnTo>
                    <a:pt x="564" y="56"/>
                  </a:lnTo>
                  <a:lnTo>
                    <a:pt x="565" y="57"/>
                  </a:lnTo>
                  <a:lnTo>
                    <a:pt x="567" y="58"/>
                  </a:lnTo>
                  <a:lnTo>
                    <a:pt x="567" y="59"/>
                  </a:lnTo>
                  <a:lnTo>
                    <a:pt x="568" y="60"/>
                  </a:lnTo>
                  <a:lnTo>
                    <a:pt x="569" y="61"/>
                  </a:lnTo>
                  <a:lnTo>
                    <a:pt x="570" y="62"/>
                  </a:lnTo>
                  <a:lnTo>
                    <a:pt x="571" y="63"/>
                  </a:lnTo>
                  <a:lnTo>
                    <a:pt x="575" y="65"/>
                  </a:lnTo>
                  <a:lnTo>
                    <a:pt x="576" y="65"/>
                  </a:lnTo>
                  <a:lnTo>
                    <a:pt x="577" y="65"/>
                  </a:lnTo>
                  <a:lnTo>
                    <a:pt x="580" y="66"/>
                  </a:lnTo>
                  <a:lnTo>
                    <a:pt x="584" y="69"/>
                  </a:lnTo>
                  <a:lnTo>
                    <a:pt x="584" y="70"/>
                  </a:lnTo>
                  <a:lnTo>
                    <a:pt x="586" y="71"/>
                  </a:lnTo>
                  <a:lnTo>
                    <a:pt x="587" y="72"/>
                  </a:lnTo>
                  <a:lnTo>
                    <a:pt x="589" y="73"/>
                  </a:lnTo>
                  <a:lnTo>
                    <a:pt x="589" y="74"/>
                  </a:lnTo>
                  <a:lnTo>
                    <a:pt x="590" y="75"/>
                  </a:lnTo>
                  <a:lnTo>
                    <a:pt x="591" y="75"/>
                  </a:lnTo>
                  <a:lnTo>
                    <a:pt x="592" y="75"/>
                  </a:lnTo>
                  <a:lnTo>
                    <a:pt x="594" y="77"/>
                  </a:lnTo>
                  <a:lnTo>
                    <a:pt x="595" y="77"/>
                  </a:lnTo>
                  <a:lnTo>
                    <a:pt x="596" y="79"/>
                  </a:lnTo>
                  <a:lnTo>
                    <a:pt x="597" y="81"/>
                  </a:lnTo>
                  <a:lnTo>
                    <a:pt x="597" y="82"/>
                  </a:lnTo>
                  <a:lnTo>
                    <a:pt x="596" y="83"/>
                  </a:lnTo>
                  <a:lnTo>
                    <a:pt x="597" y="84"/>
                  </a:lnTo>
                  <a:lnTo>
                    <a:pt x="597" y="85"/>
                  </a:lnTo>
                  <a:lnTo>
                    <a:pt x="598" y="86"/>
                  </a:lnTo>
                  <a:lnTo>
                    <a:pt x="598" y="87"/>
                  </a:lnTo>
                  <a:lnTo>
                    <a:pt x="599" y="88"/>
                  </a:lnTo>
                  <a:lnTo>
                    <a:pt x="598" y="88"/>
                  </a:lnTo>
                  <a:lnTo>
                    <a:pt x="598" y="89"/>
                  </a:lnTo>
                  <a:lnTo>
                    <a:pt x="598" y="90"/>
                  </a:lnTo>
                  <a:lnTo>
                    <a:pt x="597" y="90"/>
                  </a:lnTo>
                  <a:lnTo>
                    <a:pt x="597" y="91"/>
                  </a:lnTo>
                  <a:lnTo>
                    <a:pt x="597" y="92"/>
                  </a:lnTo>
                  <a:lnTo>
                    <a:pt x="597" y="93"/>
                  </a:lnTo>
                  <a:lnTo>
                    <a:pt x="597" y="94"/>
                  </a:lnTo>
                  <a:lnTo>
                    <a:pt x="597" y="95"/>
                  </a:lnTo>
                  <a:lnTo>
                    <a:pt x="597" y="96"/>
                  </a:lnTo>
                  <a:lnTo>
                    <a:pt x="597" y="97"/>
                  </a:lnTo>
                  <a:lnTo>
                    <a:pt x="596" y="99"/>
                  </a:lnTo>
                  <a:lnTo>
                    <a:pt x="596" y="100"/>
                  </a:lnTo>
                  <a:lnTo>
                    <a:pt x="596" y="101"/>
                  </a:lnTo>
                  <a:lnTo>
                    <a:pt x="597" y="102"/>
                  </a:lnTo>
                  <a:lnTo>
                    <a:pt x="597" y="103"/>
                  </a:lnTo>
                  <a:lnTo>
                    <a:pt x="597" y="104"/>
                  </a:lnTo>
                  <a:lnTo>
                    <a:pt x="597" y="105"/>
                  </a:lnTo>
                  <a:lnTo>
                    <a:pt x="597" y="106"/>
                  </a:lnTo>
                  <a:lnTo>
                    <a:pt x="597" y="107"/>
                  </a:lnTo>
                  <a:lnTo>
                    <a:pt x="598" y="108"/>
                  </a:lnTo>
                  <a:lnTo>
                    <a:pt x="597" y="109"/>
                  </a:lnTo>
                  <a:lnTo>
                    <a:pt x="597" y="110"/>
                  </a:lnTo>
                  <a:lnTo>
                    <a:pt x="597" y="111"/>
                  </a:lnTo>
                  <a:lnTo>
                    <a:pt x="597" y="112"/>
                  </a:lnTo>
                  <a:lnTo>
                    <a:pt x="598" y="113"/>
                  </a:lnTo>
                  <a:lnTo>
                    <a:pt x="599" y="113"/>
                  </a:lnTo>
                  <a:lnTo>
                    <a:pt x="599" y="114"/>
                  </a:lnTo>
                  <a:lnTo>
                    <a:pt x="600" y="115"/>
                  </a:lnTo>
                  <a:lnTo>
                    <a:pt x="600" y="116"/>
                  </a:lnTo>
                  <a:lnTo>
                    <a:pt x="603" y="120"/>
                  </a:lnTo>
                  <a:lnTo>
                    <a:pt x="603" y="121"/>
                  </a:lnTo>
                  <a:lnTo>
                    <a:pt x="604" y="122"/>
                  </a:lnTo>
                  <a:lnTo>
                    <a:pt x="606" y="123"/>
                  </a:lnTo>
                  <a:lnTo>
                    <a:pt x="607" y="125"/>
                  </a:lnTo>
                  <a:lnTo>
                    <a:pt x="611" y="132"/>
                  </a:lnTo>
                  <a:lnTo>
                    <a:pt x="615" y="137"/>
                  </a:lnTo>
                  <a:lnTo>
                    <a:pt x="616" y="138"/>
                  </a:lnTo>
                  <a:lnTo>
                    <a:pt x="617" y="140"/>
                  </a:lnTo>
                  <a:lnTo>
                    <a:pt x="618" y="141"/>
                  </a:lnTo>
                  <a:lnTo>
                    <a:pt x="619" y="143"/>
                  </a:lnTo>
                  <a:lnTo>
                    <a:pt x="620" y="144"/>
                  </a:lnTo>
                  <a:lnTo>
                    <a:pt x="620" y="145"/>
                  </a:lnTo>
                  <a:lnTo>
                    <a:pt x="621" y="146"/>
                  </a:lnTo>
                  <a:lnTo>
                    <a:pt x="622" y="148"/>
                  </a:lnTo>
                  <a:lnTo>
                    <a:pt x="623" y="149"/>
                  </a:lnTo>
                  <a:lnTo>
                    <a:pt x="624" y="150"/>
                  </a:lnTo>
                  <a:lnTo>
                    <a:pt x="625" y="152"/>
                  </a:lnTo>
                  <a:lnTo>
                    <a:pt x="627" y="154"/>
                  </a:lnTo>
                  <a:lnTo>
                    <a:pt x="629" y="156"/>
                  </a:lnTo>
                  <a:lnTo>
                    <a:pt x="629" y="157"/>
                  </a:lnTo>
                  <a:lnTo>
                    <a:pt x="629" y="158"/>
                  </a:lnTo>
                  <a:lnTo>
                    <a:pt x="630" y="159"/>
                  </a:lnTo>
                  <a:lnTo>
                    <a:pt x="632" y="162"/>
                  </a:lnTo>
                  <a:lnTo>
                    <a:pt x="633" y="164"/>
                  </a:lnTo>
                  <a:lnTo>
                    <a:pt x="633" y="166"/>
                  </a:lnTo>
                  <a:lnTo>
                    <a:pt x="632" y="167"/>
                  </a:lnTo>
                  <a:lnTo>
                    <a:pt x="632" y="168"/>
                  </a:lnTo>
                  <a:lnTo>
                    <a:pt x="630" y="170"/>
                  </a:lnTo>
                  <a:lnTo>
                    <a:pt x="629" y="171"/>
                  </a:lnTo>
                  <a:lnTo>
                    <a:pt x="628" y="171"/>
                  </a:lnTo>
                  <a:lnTo>
                    <a:pt x="627" y="170"/>
                  </a:lnTo>
                  <a:lnTo>
                    <a:pt x="626" y="170"/>
                  </a:lnTo>
                  <a:lnTo>
                    <a:pt x="625" y="171"/>
                  </a:lnTo>
                  <a:lnTo>
                    <a:pt x="624" y="172"/>
                  </a:lnTo>
                  <a:lnTo>
                    <a:pt x="624" y="173"/>
                  </a:lnTo>
                  <a:lnTo>
                    <a:pt x="624" y="174"/>
                  </a:lnTo>
                  <a:lnTo>
                    <a:pt x="624" y="175"/>
                  </a:lnTo>
                  <a:lnTo>
                    <a:pt x="625" y="176"/>
                  </a:lnTo>
                  <a:lnTo>
                    <a:pt x="623" y="178"/>
                  </a:lnTo>
                  <a:lnTo>
                    <a:pt x="622" y="179"/>
                  </a:lnTo>
                  <a:lnTo>
                    <a:pt x="620" y="180"/>
                  </a:lnTo>
                  <a:lnTo>
                    <a:pt x="619" y="183"/>
                  </a:lnTo>
                  <a:lnTo>
                    <a:pt x="618" y="184"/>
                  </a:lnTo>
                  <a:lnTo>
                    <a:pt x="618" y="185"/>
                  </a:lnTo>
                  <a:lnTo>
                    <a:pt x="621" y="186"/>
                  </a:lnTo>
                  <a:lnTo>
                    <a:pt x="620" y="188"/>
                  </a:lnTo>
                  <a:lnTo>
                    <a:pt x="620" y="191"/>
                  </a:lnTo>
                  <a:lnTo>
                    <a:pt x="619" y="193"/>
                  </a:lnTo>
                  <a:lnTo>
                    <a:pt x="617" y="197"/>
                  </a:lnTo>
                  <a:lnTo>
                    <a:pt x="615" y="199"/>
                  </a:lnTo>
                  <a:lnTo>
                    <a:pt x="614" y="200"/>
                  </a:lnTo>
                  <a:lnTo>
                    <a:pt x="613" y="201"/>
                  </a:lnTo>
                  <a:lnTo>
                    <a:pt x="612" y="202"/>
                  </a:lnTo>
                  <a:lnTo>
                    <a:pt x="611" y="202"/>
                  </a:lnTo>
                  <a:lnTo>
                    <a:pt x="610" y="205"/>
                  </a:lnTo>
                  <a:lnTo>
                    <a:pt x="609" y="207"/>
                  </a:lnTo>
                  <a:lnTo>
                    <a:pt x="608" y="209"/>
                  </a:lnTo>
                  <a:lnTo>
                    <a:pt x="611" y="212"/>
                  </a:lnTo>
                  <a:lnTo>
                    <a:pt x="614" y="215"/>
                  </a:lnTo>
                  <a:lnTo>
                    <a:pt x="612" y="216"/>
                  </a:lnTo>
                  <a:lnTo>
                    <a:pt x="612" y="217"/>
                  </a:lnTo>
                  <a:lnTo>
                    <a:pt x="612" y="218"/>
                  </a:lnTo>
                  <a:lnTo>
                    <a:pt x="611" y="219"/>
                  </a:lnTo>
                  <a:lnTo>
                    <a:pt x="609" y="220"/>
                  </a:lnTo>
                  <a:lnTo>
                    <a:pt x="607" y="220"/>
                  </a:lnTo>
                  <a:lnTo>
                    <a:pt x="606" y="221"/>
                  </a:lnTo>
                  <a:lnTo>
                    <a:pt x="605" y="222"/>
                  </a:lnTo>
                  <a:lnTo>
                    <a:pt x="604" y="222"/>
                  </a:lnTo>
                  <a:lnTo>
                    <a:pt x="604" y="223"/>
                  </a:lnTo>
                  <a:lnTo>
                    <a:pt x="603" y="224"/>
                  </a:lnTo>
                  <a:lnTo>
                    <a:pt x="603" y="225"/>
                  </a:lnTo>
                  <a:lnTo>
                    <a:pt x="603" y="226"/>
                  </a:lnTo>
                  <a:lnTo>
                    <a:pt x="602" y="228"/>
                  </a:lnTo>
                  <a:lnTo>
                    <a:pt x="601" y="229"/>
                  </a:lnTo>
                  <a:lnTo>
                    <a:pt x="601" y="230"/>
                  </a:lnTo>
                  <a:lnTo>
                    <a:pt x="601" y="232"/>
                  </a:lnTo>
                  <a:lnTo>
                    <a:pt x="600" y="233"/>
                  </a:lnTo>
                  <a:lnTo>
                    <a:pt x="597" y="239"/>
                  </a:lnTo>
                  <a:lnTo>
                    <a:pt x="602" y="251"/>
                  </a:lnTo>
                  <a:lnTo>
                    <a:pt x="591" y="256"/>
                  </a:lnTo>
                  <a:lnTo>
                    <a:pt x="589" y="257"/>
                  </a:lnTo>
                  <a:lnTo>
                    <a:pt x="590" y="264"/>
                  </a:lnTo>
                  <a:lnTo>
                    <a:pt x="591" y="266"/>
                  </a:lnTo>
                  <a:lnTo>
                    <a:pt x="592" y="269"/>
                  </a:lnTo>
                  <a:lnTo>
                    <a:pt x="593" y="270"/>
                  </a:lnTo>
                  <a:lnTo>
                    <a:pt x="594" y="270"/>
                  </a:lnTo>
                  <a:lnTo>
                    <a:pt x="595" y="271"/>
                  </a:lnTo>
                  <a:lnTo>
                    <a:pt x="597" y="272"/>
                  </a:lnTo>
                  <a:lnTo>
                    <a:pt x="601" y="279"/>
                  </a:lnTo>
                  <a:lnTo>
                    <a:pt x="607" y="282"/>
                  </a:lnTo>
                  <a:lnTo>
                    <a:pt x="608" y="283"/>
                  </a:lnTo>
                  <a:lnTo>
                    <a:pt x="609" y="283"/>
                  </a:lnTo>
                  <a:lnTo>
                    <a:pt x="618" y="288"/>
                  </a:lnTo>
                  <a:lnTo>
                    <a:pt x="621" y="295"/>
                  </a:lnTo>
                  <a:lnTo>
                    <a:pt x="622" y="305"/>
                  </a:lnTo>
                  <a:lnTo>
                    <a:pt x="623" y="306"/>
                  </a:lnTo>
                  <a:lnTo>
                    <a:pt x="624" y="308"/>
                  </a:lnTo>
                  <a:lnTo>
                    <a:pt x="631" y="318"/>
                  </a:lnTo>
                  <a:lnTo>
                    <a:pt x="632" y="321"/>
                  </a:lnTo>
                  <a:lnTo>
                    <a:pt x="630" y="324"/>
                  </a:lnTo>
                  <a:lnTo>
                    <a:pt x="629" y="327"/>
                  </a:lnTo>
                  <a:lnTo>
                    <a:pt x="628" y="328"/>
                  </a:lnTo>
                  <a:lnTo>
                    <a:pt x="626" y="328"/>
                  </a:lnTo>
                  <a:lnTo>
                    <a:pt x="625" y="329"/>
                  </a:lnTo>
                  <a:lnTo>
                    <a:pt x="623" y="329"/>
                  </a:lnTo>
                  <a:lnTo>
                    <a:pt x="622" y="329"/>
                  </a:lnTo>
                  <a:lnTo>
                    <a:pt x="622" y="330"/>
                  </a:lnTo>
                  <a:lnTo>
                    <a:pt x="621" y="331"/>
                  </a:lnTo>
                  <a:lnTo>
                    <a:pt x="619" y="333"/>
                  </a:lnTo>
                  <a:lnTo>
                    <a:pt x="618" y="334"/>
                  </a:lnTo>
                  <a:lnTo>
                    <a:pt x="616" y="335"/>
                  </a:lnTo>
                  <a:lnTo>
                    <a:pt x="615" y="335"/>
                  </a:lnTo>
                  <a:lnTo>
                    <a:pt x="614" y="337"/>
                  </a:lnTo>
                  <a:lnTo>
                    <a:pt x="612" y="337"/>
                  </a:lnTo>
                  <a:lnTo>
                    <a:pt x="611" y="338"/>
                  </a:lnTo>
                  <a:lnTo>
                    <a:pt x="610" y="340"/>
                  </a:lnTo>
                  <a:lnTo>
                    <a:pt x="609" y="342"/>
                  </a:lnTo>
                  <a:lnTo>
                    <a:pt x="604" y="341"/>
                  </a:lnTo>
                  <a:lnTo>
                    <a:pt x="603" y="341"/>
                  </a:lnTo>
                  <a:lnTo>
                    <a:pt x="599" y="341"/>
                  </a:lnTo>
                  <a:lnTo>
                    <a:pt x="596" y="341"/>
                  </a:lnTo>
                  <a:lnTo>
                    <a:pt x="595" y="341"/>
                  </a:lnTo>
                  <a:lnTo>
                    <a:pt x="594" y="341"/>
                  </a:lnTo>
                  <a:lnTo>
                    <a:pt x="591" y="342"/>
                  </a:lnTo>
                  <a:lnTo>
                    <a:pt x="590" y="344"/>
                  </a:lnTo>
                  <a:lnTo>
                    <a:pt x="589" y="345"/>
                  </a:lnTo>
                  <a:lnTo>
                    <a:pt x="591" y="349"/>
                  </a:lnTo>
                  <a:lnTo>
                    <a:pt x="591" y="351"/>
                  </a:lnTo>
                  <a:lnTo>
                    <a:pt x="591" y="352"/>
                  </a:lnTo>
                  <a:lnTo>
                    <a:pt x="591" y="353"/>
                  </a:lnTo>
                  <a:lnTo>
                    <a:pt x="587" y="355"/>
                  </a:lnTo>
                  <a:lnTo>
                    <a:pt x="582" y="358"/>
                  </a:lnTo>
                  <a:lnTo>
                    <a:pt x="581" y="359"/>
                  </a:lnTo>
                  <a:lnTo>
                    <a:pt x="579" y="359"/>
                  </a:lnTo>
                  <a:lnTo>
                    <a:pt x="578" y="360"/>
                  </a:lnTo>
                  <a:lnTo>
                    <a:pt x="577" y="361"/>
                  </a:lnTo>
                  <a:lnTo>
                    <a:pt x="577" y="362"/>
                  </a:lnTo>
                  <a:lnTo>
                    <a:pt x="576" y="362"/>
                  </a:lnTo>
                  <a:lnTo>
                    <a:pt x="576" y="363"/>
                  </a:lnTo>
                  <a:lnTo>
                    <a:pt x="575" y="363"/>
                  </a:lnTo>
                  <a:lnTo>
                    <a:pt x="575" y="364"/>
                  </a:lnTo>
                  <a:lnTo>
                    <a:pt x="575" y="365"/>
                  </a:lnTo>
                  <a:lnTo>
                    <a:pt x="575" y="366"/>
                  </a:lnTo>
                  <a:lnTo>
                    <a:pt x="575" y="367"/>
                  </a:lnTo>
                  <a:lnTo>
                    <a:pt x="575" y="368"/>
                  </a:lnTo>
                  <a:lnTo>
                    <a:pt x="575" y="369"/>
                  </a:lnTo>
                  <a:lnTo>
                    <a:pt x="574" y="370"/>
                  </a:lnTo>
                  <a:lnTo>
                    <a:pt x="573" y="370"/>
                  </a:lnTo>
                  <a:lnTo>
                    <a:pt x="572" y="370"/>
                  </a:lnTo>
                  <a:lnTo>
                    <a:pt x="572" y="371"/>
                  </a:lnTo>
                  <a:lnTo>
                    <a:pt x="571" y="371"/>
                  </a:lnTo>
                  <a:lnTo>
                    <a:pt x="571" y="372"/>
                  </a:lnTo>
                  <a:lnTo>
                    <a:pt x="572" y="372"/>
                  </a:lnTo>
                  <a:lnTo>
                    <a:pt x="571" y="372"/>
                  </a:lnTo>
                  <a:lnTo>
                    <a:pt x="571" y="373"/>
                  </a:lnTo>
                  <a:lnTo>
                    <a:pt x="570" y="374"/>
                  </a:lnTo>
                  <a:lnTo>
                    <a:pt x="569" y="374"/>
                  </a:lnTo>
                  <a:lnTo>
                    <a:pt x="569" y="375"/>
                  </a:lnTo>
                  <a:lnTo>
                    <a:pt x="569" y="376"/>
                  </a:lnTo>
                  <a:lnTo>
                    <a:pt x="568" y="376"/>
                  </a:lnTo>
                  <a:lnTo>
                    <a:pt x="568" y="377"/>
                  </a:lnTo>
                  <a:lnTo>
                    <a:pt x="567" y="377"/>
                  </a:lnTo>
                  <a:lnTo>
                    <a:pt x="567" y="378"/>
                  </a:lnTo>
                  <a:lnTo>
                    <a:pt x="564" y="388"/>
                  </a:lnTo>
                  <a:lnTo>
                    <a:pt x="563" y="389"/>
                  </a:lnTo>
                  <a:lnTo>
                    <a:pt x="562" y="390"/>
                  </a:lnTo>
                  <a:lnTo>
                    <a:pt x="561" y="390"/>
                  </a:lnTo>
                  <a:lnTo>
                    <a:pt x="560" y="391"/>
                  </a:lnTo>
                  <a:lnTo>
                    <a:pt x="559" y="390"/>
                  </a:lnTo>
                  <a:lnTo>
                    <a:pt x="558" y="390"/>
                  </a:lnTo>
                  <a:lnTo>
                    <a:pt x="557" y="390"/>
                  </a:lnTo>
                  <a:lnTo>
                    <a:pt x="544" y="396"/>
                  </a:lnTo>
                  <a:lnTo>
                    <a:pt x="541" y="392"/>
                  </a:lnTo>
                  <a:lnTo>
                    <a:pt x="539" y="391"/>
                  </a:lnTo>
                  <a:lnTo>
                    <a:pt x="535" y="388"/>
                  </a:lnTo>
                  <a:lnTo>
                    <a:pt x="534" y="386"/>
                  </a:lnTo>
                  <a:lnTo>
                    <a:pt x="530" y="386"/>
                  </a:lnTo>
                  <a:lnTo>
                    <a:pt x="528" y="385"/>
                  </a:lnTo>
                  <a:lnTo>
                    <a:pt x="527" y="386"/>
                  </a:lnTo>
                  <a:lnTo>
                    <a:pt x="524" y="387"/>
                  </a:lnTo>
                  <a:lnTo>
                    <a:pt x="523" y="388"/>
                  </a:lnTo>
                  <a:lnTo>
                    <a:pt x="522" y="389"/>
                  </a:lnTo>
                  <a:lnTo>
                    <a:pt x="521" y="389"/>
                  </a:lnTo>
                  <a:lnTo>
                    <a:pt x="517" y="388"/>
                  </a:lnTo>
                  <a:lnTo>
                    <a:pt x="516" y="386"/>
                  </a:lnTo>
                  <a:lnTo>
                    <a:pt x="514" y="384"/>
                  </a:lnTo>
                  <a:lnTo>
                    <a:pt x="511" y="385"/>
                  </a:lnTo>
                  <a:lnTo>
                    <a:pt x="509" y="385"/>
                  </a:lnTo>
                  <a:lnTo>
                    <a:pt x="507" y="386"/>
                  </a:lnTo>
                  <a:lnTo>
                    <a:pt x="506" y="386"/>
                  </a:lnTo>
                  <a:lnTo>
                    <a:pt x="504" y="384"/>
                  </a:lnTo>
                  <a:lnTo>
                    <a:pt x="503" y="383"/>
                  </a:lnTo>
                  <a:lnTo>
                    <a:pt x="502" y="383"/>
                  </a:lnTo>
                  <a:lnTo>
                    <a:pt x="501" y="382"/>
                  </a:lnTo>
                  <a:lnTo>
                    <a:pt x="500" y="382"/>
                  </a:lnTo>
                  <a:lnTo>
                    <a:pt x="499" y="382"/>
                  </a:lnTo>
                  <a:lnTo>
                    <a:pt x="499" y="381"/>
                  </a:lnTo>
                  <a:lnTo>
                    <a:pt x="497" y="379"/>
                  </a:lnTo>
                  <a:lnTo>
                    <a:pt x="490" y="379"/>
                  </a:lnTo>
                  <a:lnTo>
                    <a:pt x="489" y="379"/>
                  </a:lnTo>
                  <a:lnTo>
                    <a:pt x="489" y="380"/>
                  </a:lnTo>
                  <a:lnTo>
                    <a:pt x="486" y="381"/>
                  </a:lnTo>
                  <a:lnTo>
                    <a:pt x="484" y="381"/>
                  </a:lnTo>
                  <a:lnTo>
                    <a:pt x="481" y="381"/>
                  </a:lnTo>
                  <a:lnTo>
                    <a:pt x="479" y="381"/>
                  </a:lnTo>
                  <a:lnTo>
                    <a:pt x="478" y="380"/>
                  </a:lnTo>
                  <a:lnTo>
                    <a:pt x="476" y="379"/>
                  </a:lnTo>
                  <a:lnTo>
                    <a:pt x="475" y="379"/>
                  </a:lnTo>
                  <a:lnTo>
                    <a:pt x="474" y="380"/>
                  </a:lnTo>
                  <a:lnTo>
                    <a:pt x="472" y="380"/>
                  </a:lnTo>
                  <a:lnTo>
                    <a:pt x="471" y="380"/>
                  </a:lnTo>
                  <a:lnTo>
                    <a:pt x="470" y="381"/>
                  </a:lnTo>
                  <a:lnTo>
                    <a:pt x="469" y="380"/>
                  </a:lnTo>
                  <a:lnTo>
                    <a:pt x="468" y="378"/>
                  </a:lnTo>
                  <a:lnTo>
                    <a:pt x="468" y="377"/>
                  </a:lnTo>
                  <a:lnTo>
                    <a:pt x="468" y="376"/>
                  </a:lnTo>
                  <a:lnTo>
                    <a:pt x="467" y="376"/>
                  </a:lnTo>
                  <a:lnTo>
                    <a:pt x="467" y="375"/>
                  </a:lnTo>
                  <a:lnTo>
                    <a:pt x="466" y="375"/>
                  </a:lnTo>
                  <a:lnTo>
                    <a:pt x="465" y="376"/>
                  </a:lnTo>
                  <a:lnTo>
                    <a:pt x="464" y="375"/>
                  </a:lnTo>
                  <a:lnTo>
                    <a:pt x="464" y="374"/>
                  </a:lnTo>
                  <a:lnTo>
                    <a:pt x="463" y="373"/>
                  </a:lnTo>
                  <a:lnTo>
                    <a:pt x="460" y="373"/>
                  </a:lnTo>
                  <a:lnTo>
                    <a:pt x="458" y="373"/>
                  </a:lnTo>
                  <a:lnTo>
                    <a:pt x="456" y="372"/>
                  </a:lnTo>
                  <a:lnTo>
                    <a:pt x="455" y="371"/>
                  </a:lnTo>
                  <a:lnTo>
                    <a:pt x="453" y="370"/>
                  </a:lnTo>
                  <a:lnTo>
                    <a:pt x="452" y="369"/>
                  </a:lnTo>
                  <a:lnTo>
                    <a:pt x="451" y="369"/>
                  </a:lnTo>
                  <a:lnTo>
                    <a:pt x="450" y="371"/>
                  </a:lnTo>
                  <a:lnTo>
                    <a:pt x="448" y="372"/>
                  </a:lnTo>
                  <a:lnTo>
                    <a:pt x="447" y="372"/>
                  </a:lnTo>
                  <a:lnTo>
                    <a:pt x="446" y="372"/>
                  </a:lnTo>
                  <a:lnTo>
                    <a:pt x="444" y="375"/>
                  </a:lnTo>
                  <a:lnTo>
                    <a:pt x="444" y="376"/>
                  </a:lnTo>
                  <a:lnTo>
                    <a:pt x="442" y="377"/>
                  </a:lnTo>
                  <a:lnTo>
                    <a:pt x="441" y="377"/>
                  </a:lnTo>
                  <a:lnTo>
                    <a:pt x="439" y="377"/>
                  </a:lnTo>
                  <a:lnTo>
                    <a:pt x="438" y="378"/>
                  </a:lnTo>
                  <a:lnTo>
                    <a:pt x="437" y="379"/>
                  </a:lnTo>
                  <a:lnTo>
                    <a:pt x="436" y="380"/>
                  </a:lnTo>
                  <a:lnTo>
                    <a:pt x="433" y="382"/>
                  </a:lnTo>
                  <a:lnTo>
                    <a:pt x="433" y="383"/>
                  </a:lnTo>
                  <a:lnTo>
                    <a:pt x="432" y="383"/>
                  </a:lnTo>
                  <a:lnTo>
                    <a:pt x="431" y="384"/>
                  </a:lnTo>
                  <a:lnTo>
                    <a:pt x="430" y="385"/>
                  </a:lnTo>
                  <a:lnTo>
                    <a:pt x="430" y="387"/>
                  </a:lnTo>
                  <a:lnTo>
                    <a:pt x="430" y="390"/>
                  </a:lnTo>
                  <a:lnTo>
                    <a:pt x="430" y="391"/>
                  </a:lnTo>
                  <a:lnTo>
                    <a:pt x="430" y="393"/>
                  </a:lnTo>
                  <a:lnTo>
                    <a:pt x="431" y="395"/>
                  </a:lnTo>
                  <a:lnTo>
                    <a:pt x="431" y="397"/>
                  </a:lnTo>
                  <a:lnTo>
                    <a:pt x="432" y="398"/>
                  </a:lnTo>
                  <a:lnTo>
                    <a:pt x="433" y="399"/>
                  </a:lnTo>
                  <a:lnTo>
                    <a:pt x="433" y="401"/>
                  </a:lnTo>
                  <a:lnTo>
                    <a:pt x="434" y="401"/>
                  </a:lnTo>
                  <a:lnTo>
                    <a:pt x="431" y="404"/>
                  </a:lnTo>
                  <a:lnTo>
                    <a:pt x="430" y="405"/>
                  </a:lnTo>
                  <a:lnTo>
                    <a:pt x="430" y="406"/>
                  </a:lnTo>
                  <a:lnTo>
                    <a:pt x="428" y="407"/>
                  </a:lnTo>
                  <a:lnTo>
                    <a:pt x="426" y="409"/>
                  </a:lnTo>
                  <a:lnTo>
                    <a:pt x="423" y="409"/>
                  </a:lnTo>
                  <a:lnTo>
                    <a:pt x="422" y="409"/>
                  </a:lnTo>
                  <a:lnTo>
                    <a:pt x="422" y="411"/>
                  </a:lnTo>
                  <a:lnTo>
                    <a:pt x="422" y="413"/>
                  </a:lnTo>
                  <a:lnTo>
                    <a:pt x="420" y="415"/>
                  </a:lnTo>
                  <a:lnTo>
                    <a:pt x="420" y="416"/>
                  </a:lnTo>
                  <a:lnTo>
                    <a:pt x="422" y="420"/>
                  </a:lnTo>
                  <a:lnTo>
                    <a:pt x="417" y="425"/>
                  </a:lnTo>
                  <a:lnTo>
                    <a:pt x="415" y="423"/>
                  </a:lnTo>
                  <a:lnTo>
                    <a:pt x="409" y="425"/>
                  </a:lnTo>
                  <a:lnTo>
                    <a:pt x="406" y="424"/>
                  </a:lnTo>
                  <a:lnTo>
                    <a:pt x="402" y="427"/>
                  </a:lnTo>
                  <a:lnTo>
                    <a:pt x="401" y="429"/>
                  </a:lnTo>
                  <a:lnTo>
                    <a:pt x="400" y="431"/>
                  </a:lnTo>
                  <a:lnTo>
                    <a:pt x="399" y="431"/>
                  </a:lnTo>
                  <a:lnTo>
                    <a:pt x="398" y="431"/>
                  </a:lnTo>
                  <a:lnTo>
                    <a:pt x="395" y="431"/>
                  </a:lnTo>
                  <a:lnTo>
                    <a:pt x="394" y="431"/>
                  </a:lnTo>
                  <a:lnTo>
                    <a:pt x="394" y="432"/>
                  </a:lnTo>
                  <a:lnTo>
                    <a:pt x="393" y="433"/>
                  </a:lnTo>
                  <a:lnTo>
                    <a:pt x="394" y="434"/>
                  </a:lnTo>
                  <a:lnTo>
                    <a:pt x="394" y="435"/>
                  </a:lnTo>
                  <a:lnTo>
                    <a:pt x="392" y="435"/>
                  </a:lnTo>
                  <a:lnTo>
                    <a:pt x="388" y="433"/>
                  </a:lnTo>
                  <a:lnTo>
                    <a:pt x="387" y="432"/>
                  </a:lnTo>
                  <a:lnTo>
                    <a:pt x="380" y="426"/>
                  </a:lnTo>
                  <a:lnTo>
                    <a:pt x="368" y="422"/>
                  </a:lnTo>
                  <a:lnTo>
                    <a:pt x="349" y="421"/>
                  </a:lnTo>
                  <a:lnTo>
                    <a:pt x="341" y="424"/>
                  </a:lnTo>
                  <a:lnTo>
                    <a:pt x="339" y="426"/>
                  </a:lnTo>
                  <a:lnTo>
                    <a:pt x="339" y="427"/>
                  </a:lnTo>
                  <a:lnTo>
                    <a:pt x="338" y="429"/>
                  </a:lnTo>
                  <a:lnTo>
                    <a:pt x="337" y="430"/>
                  </a:lnTo>
                  <a:lnTo>
                    <a:pt x="337" y="432"/>
                  </a:lnTo>
                  <a:lnTo>
                    <a:pt x="337" y="433"/>
                  </a:lnTo>
                  <a:lnTo>
                    <a:pt x="337" y="434"/>
                  </a:lnTo>
                  <a:lnTo>
                    <a:pt x="338" y="436"/>
                  </a:lnTo>
                  <a:lnTo>
                    <a:pt x="339" y="437"/>
                  </a:lnTo>
                  <a:lnTo>
                    <a:pt x="340" y="438"/>
                  </a:lnTo>
                  <a:lnTo>
                    <a:pt x="341" y="440"/>
                  </a:lnTo>
                  <a:lnTo>
                    <a:pt x="341" y="441"/>
                  </a:lnTo>
                  <a:lnTo>
                    <a:pt x="341" y="442"/>
                  </a:lnTo>
                  <a:lnTo>
                    <a:pt x="341" y="443"/>
                  </a:lnTo>
                  <a:lnTo>
                    <a:pt x="340" y="443"/>
                  </a:lnTo>
                  <a:lnTo>
                    <a:pt x="340" y="444"/>
                  </a:lnTo>
                  <a:lnTo>
                    <a:pt x="338" y="445"/>
                  </a:lnTo>
                  <a:lnTo>
                    <a:pt x="338" y="446"/>
                  </a:lnTo>
                  <a:lnTo>
                    <a:pt x="337" y="447"/>
                  </a:lnTo>
                  <a:lnTo>
                    <a:pt x="337" y="448"/>
                  </a:lnTo>
                  <a:lnTo>
                    <a:pt x="334" y="451"/>
                  </a:lnTo>
                  <a:lnTo>
                    <a:pt x="333" y="453"/>
                  </a:lnTo>
                  <a:lnTo>
                    <a:pt x="332" y="455"/>
                  </a:lnTo>
                  <a:lnTo>
                    <a:pt x="331" y="456"/>
                  </a:lnTo>
                  <a:lnTo>
                    <a:pt x="324" y="463"/>
                  </a:lnTo>
                  <a:lnTo>
                    <a:pt x="324" y="464"/>
                  </a:lnTo>
                  <a:lnTo>
                    <a:pt x="324" y="465"/>
                  </a:lnTo>
                  <a:lnTo>
                    <a:pt x="324" y="466"/>
                  </a:lnTo>
                  <a:lnTo>
                    <a:pt x="324" y="467"/>
                  </a:lnTo>
                  <a:lnTo>
                    <a:pt x="324" y="468"/>
                  </a:lnTo>
                  <a:lnTo>
                    <a:pt x="324" y="472"/>
                  </a:lnTo>
                  <a:lnTo>
                    <a:pt x="324" y="473"/>
                  </a:lnTo>
                  <a:lnTo>
                    <a:pt x="323" y="473"/>
                  </a:lnTo>
                  <a:lnTo>
                    <a:pt x="323" y="474"/>
                  </a:lnTo>
                  <a:lnTo>
                    <a:pt x="321" y="475"/>
                  </a:lnTo>
                  <a:lnTo>
                    <a:pt x="321" y="476"/>
                  </a:lnTo>
                  <a:lnTo>
                    <a:pt x="320" y="477"/>
                  </a:lnTo>
                  <a:lnTo>
                    <a:pt x="321" y="479"/>
                  </a:lnTo>
                  <a:lnTo>
                    <a:pt x="310" y="491"/>
                  </a:lnTo>
                  <a:lnTo>
                    <a:pt x="305" y="497"/>
                  </a:lnTo>
                  <a:lnTo>
                    <a:pt x="304" y="497"/>
                  </a:lnTo>
                  <a:lnTo>
                    <a:pt x="303" y="498"/>
                  </a:lnTo>
                  <a:lnTo>
                    <a:pt x="301" y="499"/>
                  </a:lnTo>
                  <a:lnTo>
                    <a:pt x="301" y="500"/>
                  </a:lnTo>
                  <a:lnTo>
                    <a:pt x="300" y="501"/>
                  </a:lnTo>
                  <a:lnTo>
                    <a:pt x="299" y="501"/>
                  </a:lnTo>
                  <a:lnTo>
                    <a:pt x="299" y="503"/>
                  </a:lnTo>
                  <a:lnTo>
                    <a:pt x="299" y="504"/>
                  </a:lnTo>
                  <a:lnTo>
                    <a:pt x="298" y="506"/>
                  </a:lnTo>
                  <a:lnTo>
                    <a:pt x="298" y="507"/>
                  </a:lnTo>
                  <a:lnTo>
                    <a:pt x="298" y="508"/>
                  </a:lnTo>
                  <a:lnTo>
                    <a:pt x="298" y="510"/>
                  </a:lnTo>
                  <a:lnTo>
                    <a:pt x="294" y="511"/>
                  </a:lnTo>
                  <a:lnTo>
                    <a:pt x="293" y="512"/>
                  </a:lnTo>
                  <a:lnTo>
                    <a:pt x="292" y="513"/>
                  </a:lnTo>
                  <a:lnTo>
                    <a:pt x="291" y="513"/>
                  </a:lnTo>
                  <a:lnTo>
                    <a:pt x="291" y="514"/>
                  </a:lnTo>
                  <a:lnTo>
                    <a:pt x="290" y="515"/>
                  </a:lnTo>
                  <a:lnTo>
                    <a:pt x="290" y="517"/>
                  </a:lnTo>
                  <a:lnTo>
                    <a:pt x="290" y="519"/>
                  </a:lnTo>
                  <a:lnTo>
                    <a:pt x="290" y="520"/>
                  </a:lnTo>
                  <a:lnTo>
                    <a:pt x="291" y="521"/>
                  </a:lnTo>
                  <a:lnTo>
                    <a:pt x="290" y="523"/>
                  </a:lnTo>
                  <a:lnTo>
                    <a:pt x="290" y="525"/>
                  </a:lnTo>
                  <a:lnTo>
                    <a:pt x="289" y="527"/>
                  </a:lnTo>
                  <a:lnTo>
                    <a:pt x="289" y="529"/>
                  </a:lnTo>
                  <a:lnTo>
                    <a:pt x="287" y="532"/>
                  </a:lnTo>
                  <a:lnTo>
                    <a:pt x="286" y="532"/>
                  </a:lnTo>
                  <a:lnTo>
                    <a:pt x="252" y="545"/>
                  </a:lnTo>
                  <a:lnTo>
                    <a:pt x="246" y="551"/>
                  </a:lnTo>
                  <a:lnTo>
                    <a:pt x="245" y="551"/>
                  </a:lnTo>
                  <a:lnTo>
                    <a:pt x="244" y="551"/>
                  </a:lnTo>
                  <a:lnTo>
                    <a:pt x="243" y="551"/>
                  </a:lnTo>
                  <a:lnTo>
                    <a:pt x="241" y="555"/>
                  </a:lnTo>
                  <a:lnTo>
                    <a:pt x="238" y="557"/>
                  </a:lnTo>
                  <a:lnTo>
                    <a:pt x="235" y="560"/>
                  </a:lnTo>
                  <a:lnTo>
                    <a:pt x="234" y="560"/>
                  </a:lnTo>
                  <a:lnTo>
                    <a:pt x="234" y="561"/>
                  </a:lnTo>
                  <a:lnTo>
                    <a:pt x="235" y="562"/>
                  </a:lnTo>
                  <a:lnTo>
                    <a:pt x="235" y="564"/>
                  </a:lnTo>
                  <a:lnTo>
                    <a:pt x="234" y="564"/>
                  </a:lnTo>
                  <a:lnTo>
                    <a:pt x="233" y="565"/>
                  </a:lnTo>
                  <a:lnTo>
                    <a:pt x="232" y="565"/>
                  </a:lnTo>
                  <a:lnTo>
                    <a:pt x="230" y="569"/>
                  </a:lnTo>
                  <a:lnTo>
                    <a:pt x="230" y="570"/>
                  </a:lnTo>
                  <a:lnTo>
                    <a:pt x="229" y="573"/>
                  </a:lnTo>
                  <a:lnTo>
                    <a:pt x="219" y="575"/>
                  </a:lnTo>
                  <a:lnTo>
                    <a:pt x="216" y="574"/>
                  </a:lnTo>
                  <a:lnTo>
                    <a:pt x="215" y="573"/>
                  </a:lnTo>
                  <a:lnTo>
                    <a:pt x="213" y="572"/>
                  </a:lnTo>
                  <a:lnTo>
                    <a:pt x="212" y="571"/>
                  </a:lnTo>
                  <a:lnTo>
                    <a:pt x="211" y="569"/>
                  </a:lnTo>
                  <a:lnTo>
                    <a:pt x="210" y="569"/>
                  </a:lnTo>
                  <a:lnTo>
                    <a:pt x="207" y="569"/>
                  </a:lnTo>
                  <a:lnTo>
                    <a:pt x="204" y="569"/>
                  </a:lnTo>
                  <a:lnTo>
                    <a:pt x="205" y="565"/>
                  </a:lnTo>
                  <a:lnTo>
                    <a:pt x="204" y="561"/>
                  </a:lnTo>
                  <a:lnTo>
                    <a:pt x="197" y="557"/>
                  </a:lnTo>
                  <a:lnTo>
                    <a:pt x="193" y="554"/>
                  </a:lnTo>
                  <a:lnTo>
                    <a:pt x="190" y="552"/>
                  </a:lnTo>
                  <a:lnTo>
                    <a:pt x="187" y="551"/>
                  </a:lnTo>
                  <a:lnTo>
                    <a:pt x="175" y="553"/>
                  </a:lnTo>
                  <a:lnTo>
                    <a:pt x="174" y="552"/>
                  </a:lnTo>
                  <a:lnTo>
                    <a:pt x="173" y="551"/>
                  </a:lnTo>
                  <a:lnTo>
                    <a:pt x="170" y="549"/>
                  </a:lnTo>
                  <a:lnTo>
                    <a:pt x="160" y="546"/>
                  </a:lnTo>
                  <a:lnTo>
                    <a:pt x="159" y="548"/>
                  </a:lnTo>
                  <a:lnTo>
                    <a:pt x="157" y="546"/>
                  </a:lnTo>
                  <a:lnTo>
                    <a:pt x="156" y="545"/>
                  </a:lnTo>
                  <a:lnTo>
                    <a:pt x="154" y="542"/>
                  </a:lnTo>
                  <a:lnTo>
                    <a:pt x="153" y="539"/>
                  </a:lnTo>
                  <a:lnTo>
                    <a:pt x="152" y="537"/>
                  </a:lnTo>
                  <a:lnTo>
                    <a:pt x="152" y="536"/>
                  </a:lnTo>
                  <a:lnTo>
                    <a:pt x="152" y="532"/>
                  </a:lnTo>
                  <a:lnTo>
                    <a:pt x="150" y="527"/>
                  </a:lnTo>
                  <a:lnTo>
                    <a:pt x="150" y="526"/>
                  </a:lnTo>
                  <a:lnTo>
                    <a:pt x="149" y="521"/>
                  </a:lnTo>
                  <a:lnTo>
                    <a:pt x="149" y="520"/>
                  </a:lnTo>
                  <a:lnTo>
                    <a:pt x="150" y="519"/>
                  </a:lnTo>
                  <a:lnTo>
                    <a:pt x="150" y="518"/>
                  </a:lnTo>
                  <a:lnTo>
                    <a:pt x="150" y="516"/>
                  </a:lnTo>
                  <a:lnTo>
                    <a:pt x="149" y="514"/>
                  </a:lnTo>
                  <a:lnTo>
                    <a:pt x="149" y="513"/>
                  </a:lnTo>
                  <a:lnTo>
                    <a:pt x="149" y="512"/>
                  </a:lnTo>
                  <a:lnTo>
                    <a:pt x="149" y="511"/>
                  </a:lnTo>
                  <a:lnTo>
                    <a:pt x="149" y="510"/>
                  </a:lnTo>
                  <a:lnTo>
                    <a:pt x="148" y="509"/>
                  </a:lnTo>
                  <a:lnTo>
                    <a:pt x="148" y="508"/>
                  </a:lnTo>
                  <a:lnTo>
                    <a:pt x="140" y="499"/>
                  </a:lnTo>
                  <a:lnTo>
                    <a:pt x="144" y="500"/>
                  </a:lnTo>
                  <a:lnTo>
                    <a:pt x="150" y="503"/>
                  </a:lnTo>
                  <a:lnTo>
                    <a:pt x="156" y="505"/>
                  </a:lnTo>
                  <a:lnTo>
                    <a:pt x="160" y="505"/>
                  </a:lnTo>
                  <a:lnTo>
                    <a:pt x="163" y="505"/>
                  </a:lnTo>
                  <a:lnTo>
                    <a:pt x="168" y="505"/>
                  </a:lnTo>
                  <a:lnTo>
                    <a:pt x="170" y="504"/>
                  </a:lnTo>
                  <a:lnTo>
                    <a:pt x="172" y="504"/>
                  </a:lnTo>
                  <a:lnTo>
                    <a:pt x="173" y="504"/>
                  </a:lnTo>
                  <a:lnTo>
                    <a:pt x="175" y="503"/>
                  </a:lnTo>
                  <a:lnTo>
                    <a:pt x="176" y="502"/>
                  </a:lnTo>
                  <a:lnTo>
                    <a:pt x="175" y="504"/>
                  </a:lnTo>
                  <a:lnTo>
                    <a:pt x="178" y="506"/>
                  </a:lnTo>
                  <a:lnTo>
                    <a:pt x="179" y="507"/>
                  </a:lnTo>
                  <a:lnTo>
                    <a:pt x="176" y="510"/>
                  </a:lnTo>
                  <a:lnTo>
                    <a:pt x="178" y="511"/>
                  </a:lnTo>
                  <a:lnTo>
                    <a:pt x="179" y="511"/>
                  </a:lnTo>
                  <a:lnTo>
                    <a:pt x="181" y="510"/>
                  </a:lnTo>
                  <a:lnTo>
                    <a:pt x="183" y="508"/>
                  </a:lnTo>
                  <a:lnTo>
                    <a:pt x="185" y="507"/>
                  </a:lnTo>
                  <a:lnTo>
                    <a:pt x="183" y="509"/>
                  </a:lnTo>
                  <a:lnTo>
                    <a:pt x="180" y="514"/>
                  </a:lnTo>
                  <a:lnTo>
                    <a:pt x="183" y="514"/>
                  </a:lnTo>
                  <a:lnTo>
                    <a:pt x="185" y="514"/>
                  </a:lnTo>
                  <a:lnTo>
                    <a:pt x="188" y="515"/>
                  </a:lnTo>
                  <a:lnTo>
                    <a:pt x="190" y="515"/>
                  </a:lnTo>
                  <a:lnTo>
                    <a:pt x="192" y="516"/>
                  </a:lnTo>
                  <a:lnTo>
                    <a:pt x="193" y="518"/>
                  </a:lnTo>
                  <a:lnTo>
                    <a:pt x="195" y="521"/>
                  </a:lnTo>
                  <a:lnTo>
                    <a:pt x="201" y="520"/>
                  </a:lnTo>
                  <a:lnTo>
                    <a:pt x="202" y="520"/>
                  </a:lnTo>
                  <a:lnTo>
                    <a:pt x="204" y="519"/>
                  </a:lnTo>
                  <a:lnTo>
                    <a:pt x="205" y="518"/>
                  </a:lnTo>
                  <a:lnTo>
                    <a:pt x="205" y="516"/>
                  </a:lnTo>
                  <a:lnTo>
                    <a:pt x="210" y="516"/>
                  </a:lnTo>
                  <a:lnTo>
                    <a:pt x="212" y="511"/>
                  </a:lnTo>
                  <a:lnTo>
                    <a:pt x="214" y="514"/>
                  </a:lnTo>
                  <a:lnTo>
                    <a:pt x="215" y="513"/>
                  </a:lnTo>
                  <a:lnTo>
                    <a:pt x="217" y="512"/>
                  </a:lnTo>
                  <a:lnTo>
                    <a:pt x="218" y="511"/>
                  </a:lnTo>
                  <a:lnTo>
                    <a:pt x="218" y="510"/>
                  </a:lnTo>
                  <a:lnTo>
                    <a:pt x="217" y="510"/>
                  </a:lnTo>
                  <a:lnTo>
                    <a:pt x="216" y="508"/>
                  </a:lnTo>
                  <a:lnTo>
                    <a:pt x="221" y="497"/>
                  </a:lnTo>
                  <a:lnTo>
                    <a:pt x="221" y="496"/>
                  </a:lnTo>
                  <a:lnTo>
                    <a:pt x="219" y="494"/>
                  </a:lnTo>
                  <a:lnTo>
                    <a:pt x="219" y="492"/>
                  </a:lnTo>
                  <a:lnTo>
                    <a:pt x="220" y="490"/>
                  </a:lnTo>
                  <a:lnTo>
                    <a:pt x="220" y="489"/>
                  </a:lnTo>
                  <a:lnTo>
                    <a:pt x="224" y="486"/>
                  </a:lnTo>
                  <a:lnTo>
                    <a:pt x="225" y="485"/>
                  </a:lnTo>
                  <a:lnTo>
                    <a:pt x="226" y="483"/>
                  </a:lnTo>
                  <a:lnTo>
                    <a:pt x="225" y="480"/>
                  </a:lnTo>
                  <a:lnTo>
                    <a:pt x="225" y="479"/>
                  </a:lnTo>
                  <a:lnTo>
                    <a:pt x="225" y="478"/>
                  </a:lnTo>
                  <a:lnTo>
                    <a:pt x="224" y="477"/>
                  </a:lnTo>
                  <a:lnTo>
                    <a:pt x="225" y="476"/>
                  </a:lnTo>
                  <a:lnTo>
                    <a:pt x="224" y="475"/>
                  </a:lnTo>
                  <a:lnTo>
                    <a:pt x="221" y="474"/>
                  </a:lnTo>
                  <a:lnTo>
                    <a:pt x="221" y="473"/>
                  </a:lnTo>
                  <a:lnTo>
                    <a:pt x="222" y="473"/>
                  </a:lnTo>
                  <a:lnTo>
                    <a:pt x="221" y="472"/>
                  </a:lnTo>
                  <a:lnTo>
                    <a:pt x="221" y="470"/>
                  </a:lnTo>
                  <a:lnTo>
                    <a:pt x="220" y="469"/>
                  </a:lnTo>
                  <a:lnTo>
                    <a:pt x="219" y="470"/>
                  </a:lnTo>
                  <a:lnTo>
                    <a:pt x="218" y="470"/>
                  </a:lnTo>
                  <a:lnTo>
                    <a:pt x="217" y="470"/>
                  </a:lnTo>
                  <a:lnTo>
                    <a:pt x="216" y="469"/>
                  </a:lnTo>
                  <a:lnTo>
                    <a:pt x="216" y="468"/>
                  </a:lnTo>
                  <a:lnTo>
                    <a:pt x="216" y="467"/>
                  </a:lnTo>
                  <a:lnTo>
                    <a:pt x="221" y="465"/>
                  </a:lnTo>
                  <a:lnTo>
                    <a:pt x="222" y="464"/>
                  </a:lnTo>
                  <a:lnTo>
                    <a:pt x="224" y="462"/>
                  </a:lnTo>
                  <a:lnTo>
                    <a:pt x="225" y="462"/>
                  </a:lnTo>
                  <a:lnTo>
                    <a:pt x="225" y="460"/>
                  </a:lnTo>
                  <a:lnTo>
                    <a:pt x="225" y="459"/>
                  </a:lnTo>
                  <a:lnTo>
                    <a:pt x="228" y="457"/>
                  </a:lnTo>
                  <a:lnTo>
                    <a:pt x="229" y="457"/>
                  </a:lnTo>
                  <a:lnTo>
                    <a:pt x="229" y="456"/>
                  </a:lnTo>
                  <a:lnTo>
                    <a:pt x="228" y="454"/>
                  </a:lnTo>
                  <a:lnTo>
                    <a:pt x="230" y="449"/>
                  </a:lnTo>
                  <a:lnTo>
                    <a:pt x="230" y="444"/>
                  </a:lnTo>
                  <a:lnTo>
                    <a:pt x="226" y="440"/>
                  </a:lnTo>
                  <a:lnTo>
                    <a:pt x="227" y="433"/>
                  </a:lnTo>
                  <a:lnTo>
                    <a:pt x="228" y="432"/>
                  </a:lnTo>
                  <a:lnTo>
                    <a:pt x="236" y="434"/>
                  </a:lnTo>
                  <a:lnTo>
                    <a:pt x="242" y="429"/>
                  </a:lnTo>
                  <a:lnTo>
                    <a:pt x="234" y="425"/>
                  </a:lnTo>
                  <a:lnTo>
                    <a:pt x="230" y="428"/>
                  </a:lnTo>
                  <a:lnTo>
                    <a:pt x="229" y="430"/>
                  </a:lnTo>
                  <a:lnTo>
                    <a:pt x="225" y="429"/>
                  </a:lnTo>
                  <a:lnTo>
                    <a:pt x="211" y="436"/>
                  </a:lnTo>
                  <a:lnTo>
                    <a:pt x="208" y="440"/>
                  </a:lnTo>
                  <a:lnTo>
                    <a:pt x="208" y="441"/>
                  </a:lnTo>
                  <a:lnTo>
                    <a:pt x="208" y="443"/>
                  </a:lnTo>
                  <a:lnTo>
                    <a:pt x="208" y="444"/>
                  </a:lnTo>
                  <a:lnTo>
                    <a:pt x="208" y="447"/>
                  </a:lnTo>
                  <a:lnTo>
                    <a:pt x="207" y="448"/>
                  </a:lnTo>
                  <a:lnTo>
                    <a:pt x="205" y="451"/>
                  </a:lnTo>
                  <a:lnTo>
                    <a:pt x="204" y="452"/>
                  </a:lnTo>
                  <a:lnTo>
                    <a:pt x="203" y="451"/>
                  </a:lnTo>
                  <a:lnTo>
                    <a:pt x="203" y="450"/>
                  </a:lnTo>
                  <a:lnTo>
                    <a:pt x="202" y="450"/>
                  </a:lnTo>
                  <a:lnTo>
                    <a:pt x="200" y="451"/>
                  </a:lnTo>
                  <a:lnTo>
                    <a:pt x="199" y="451"/>
                  </a:lnTo>
                  <a:lnTo>
                    <a:pt x="198" y="450"/>
                  </a:lnTo>
                  <a:lnTo>
                    <a:pt x="198" y="449"/>
                  </a:lnTo>
                  <a:lnTo>
                    <a:pt x="198" y="448"/>
                  </a:lnTo>
                  <a:lnTo>
                    <a:pt x="197" y="448"/>
                  </a:lnTo>
                  <a:lnTo>
                    <a:pt x="197" y="449"/>
                  </a:lnTo>
                  <a:lnTo>
                    <a:pt x="196" y="449"/>
                  </a:lnTo>
                  <a:lnTo>
                    <a:pt x="195" y="449"/>
                  </a:lnTo>
                  <a:lnTo>
                    <a:pt x="194" y="449"/>
                  </a:lnTo>
                  <a:lnTo>
                    <a:pt x="193" y="449"/>
                  </a:lnTo>
                  <a:lnTo>
                    <a:pt x="192" y="449"/>
                  </a:lnTo>
                  <a:lnTo>
                    <a:pt x="191" y="449"/>
                  </a:lnTo>
                  <a:lnTo>
                    <a:pt x="190" y="449"/>
                  </a:lnTo>
                  <a:lnTo>
                    <a:pt x="189" y="448"/>
                  </a:lnTo>
                  <a:lnTo>
                    <a:pt x="190" y="447"/>
                  </a:lnTo>
                  <a:lnTo>
                    <a:pt x="190" y="446"/>
                  </a:lnTo>
                  <a:lnTo>
                    <a:pt x="191" y="446"/>
                  </a:lnTo>
                  <a:lnTo>
                    <a:pt x="192" y="446"/>
                  </a:lnTo>
                  <a:lnTo>
                    <a:pt x="193" y="446"/>
                  </a:lnTo>
                  <a:lnTo>
                    <a:pt x="193" y="445"/>
                  </a:lnTo>
                  <a:lnTo>
                    <a:pt x="192" y="444"/>
                  </a:lnTo>
                  <a:lnTo>
                    <a:pt x="191" y="443"/>
                  </a:lnTo>
                  <a:lnTo>
                    <a:pt x="190" y="444"/>
                  </a:lnTo>
                  <a:lnTo>
                    <a:pt x="188" y="444"/>
                  </a:lnTo>
                  <a:lnTo>
                    <a:pt x="187" y="443"/>
                  </a:lnTo>
                  <a:lnTo>
                    <a:pt x="186" y="443"/>
                  </a:lnTo>
                  <a:lnTo>
                    <a:pt x="186" y="444"/>
                  </a:lnTo>
                  <a:lnTo>
                    <a:pt x="185" y="444"/>
                  </a:lnTo>
                  <a:lnTo>
                    <a:pt x="184" y="443"/>
                  </a:lnTo>
                  <a:lnTo>
                    <a:pt x="183" y="442"/>
                  </a:lnTo>
                  <a:lnTo>
                    <a:pt x="183" y="441"/>
                  </a:lnTo>
                  <a:lnTo>
                    <a:pt x="182" y="440"/>
                  </a:lnTo>
                  <a:lnTo>
                    <a:pt x="182" y="439"/>
                  </a:lnTo>
                  <a:lnTo>
                    <a:pt x="181" y="439"/>
                  </a:lnTo>
                  <a:lnTo>
                    <a:pt x="181" y="438"/>
                  </a:lnTo>
                  <a:lnTo>
                    <a:pt x="180" y="438"/>
                  </a:lnTo>
                  <a:lnTo>
                    <a:pt x="180" y="437"/>
                  </a:lnTo>
                  <a:lnTo>
                    <a:pt x="179" y="437"/>
                  </a:lnTo>
                  <a:lnTo>
                    <a:pt x="178" y="437"/>
                  </a:lnTo>
                  <a:lnTo>
                    <a:pt x="178" y="438"/>
                  </a:lnTo>
                  <a:lnTo>
                    <a:pt x="177" y="438"/>
                  </a:lnTo>
                  <a:lnTo>
                    <a:pt x="176" y="438"/>
                  </a:lnTo>
                  <a:lnTo>
                    <a:pt x="176" y="437"/>
                  </a:lnTo>
                  <a:lnTo>
                    <a:pt x="175" y="437"/>
                  </a:lnTo>
                  <a:lnTo>
                    <a:pt x="174" y="436"/>
                  </a:lnTo>
                  <a:lnTo>
                    <a:pt x="173" y="436"/>
                  </a:lnTo>
                  <a:lnTo>
                    <a:pt x="172" y="435"/>
                  </a:lnTo>
                  <a:lnTo>
                    <a:pt x="171" y="434"/>
                  </a:lnTo>
                  <a:lnTo>
                    <a:pt x="170" y="434"/>
                  </a:lnTo>
                  <a:lnTo>
                    <a:pt x="169" y="434"/>
                  </a:lnTo>
                  <a:lnTo>
                    <a:pt x="168" y="434"/>
                  </a:lnTo>
                  <a:lnTo>
                    <a:pt x="169" y="433"/>
                  </a:lnTo>
                  <a:lnTo>
                    <a:pt x="170" y="433"/>
                  </a:lnTo>
                  <a:lnTo>
                    <a:pt x="170" y="432"/>
                  </a:lnTo>
                  <a:lnTo>
                    <a:pt x="171" y="431"/>
                  </a:lnTo>
                  <a:lnTo>
                    <a:pt x="172" y="430"/>
                  </a:lnTo>
                  <a:lnTo>
                    <a:pt x="172" y="429"/>
                  </a:lnTo>
                  <a:lnTo>
                    <a:pt x="173" y="428"/>
                  </a:lnTo>
                  <a:lnTo>
                    <a:pt x="173" y="427"/>
                  </a:lnTo>
                  <a:lnTo>
                    <a:pt x="172" y="426"/>
                  </a:lnTo>
                  <a:lnTo>
                    <a:pt x="171" y="426"/>
                  </a:lnTo>
                  <a:lnTo>
                    <a:pt x="174" y="419"/>
                  </a:lnTo>
                  <a:lnTo>
                    <a:pt x="176" y="417"/>
                  </a:lnTo>
                  <a:lnTo>
                    <a:pt x="176" y="416"/>
                  </a:lnTo>
                  <a:lnTo>
                    <a:pt x="177" y="415"/>
                  </a:lnTo>
                  <a:lnTo>
                    <a:pt x="177" y="413"/>
                  </a:lnTo>
                  <a:lnTo>
                    <a:pt x="177" y="412"/>
                  </a:lnTo>
                  <a:lnTo>
                    <a:pt x="177" y="411"/>
                  </a:lnTo>
                  <a:lnTo>
                    <a:pt x="178" y="410"/>
                  </a:lnTo>
                  <a:lnTo>
                    <a:pt x="178" y="408"/>
                  </a:lnTo>
                  <a:lnTo>
                    <a:pt x="179" y="405"/>
                  </a:lnTo>
                  <a:lnTo>
                    <a:pt x="180" y="405"/>
                  </a:lnTo>
                  <a:lnTo>
                    <a:pt x="179" y="404"/>
                  </a:lnTo>
                  <a:lnTo>
                    <a:pt x="179" y="403"/>
                  </a:lnTo>
                  <a:lnTo>
                    <a:pt x="178" y="402"/>
                  </a:lnTo>
                  <a:lnTo>
                    <a:pt x="179" y="401"/>
                  </a:lnTo>
                  <a:lnTo>
                    <a:pt x="177" y="401"/>
                  </a:lnTo>
                  <a:lnTo>
                    <a:pt x="176" y="400"/>
                  </a:lnTo>
                  <a:lnTo>
                    <a:pt x="173" y="399"/>
                  </a:lnTo>
                  <a:lnTo>
                    <a:pt x="167" y="397"/>
                  </a:lnTo>
                  <a:lnTo>
                    <a:pt x="165" y="395"/>
                  </a:lnTo>
                  <a:lnTo>
                    <a:pt x="163" y="394"/>
                  </a:lnTo>
                  <a:lnTo>
                    <a:pt x="157" y="391"/>
                  </a:lnTo>
                  <a:lnTo>
                    <a:pt x="154" y="389"/>
                  </a:lnTo>
                  <a:lnTo>
                    <a:pt x="150" y="390"/>
                  </a:lnTo>
                  <a:lnTo>
                    <a:pt x="149" y="390"/>
                  </a:lnTo>
                  <a:lnTo>
                    <a:pt x="147" y="385"/>
                  </a:lnTo>
                  <a:lnTo>
                    <a:pt x="148" y="384"/>
                  </a:lnTo>
                  <a:lnTo>
                    <a:pt x="148" y="383"/>
                  </a:lnTo>
                  <a:lnTo>
                    <a:pt x="149" y="377"/>
                  </a:lnTo>
                  <a:lnTo>
                    <a:pt x="149" y="375"/>
                  </a:lnTo>
                  <a:lnTo>
                    <a:pt x="149" y="372"/>
                  </a:lnTo>
                  <a:lnTo>
                    <a:pt x="146" y="369"/>
                  </a:lnTo>
                  <a:lnTo>
                    <a:pt x="144" y="367"/>
                  </a:lnTo>
                  <a:lnTo>
                    <a:pt x="143" y="365"/>
                  </a:lnTo>
                  <a:lnTo>
                    <a:pt x="142" y="364"/>
                  </a:lnTo>
                  <a:lnTo>
                    <a:pt x="141" y="363"/>
                  </a:lnTo>
                  <a:lnTo>
                    <a:pt x="141" y="362"/>
                  </a:lnTo>
                  <a:lnTo>
                    <a:pt x="141" y="360"/>
                  </a:lnTo>
                  <a:lnTo>
                    <a:pt x="142" y="355"/>
                  </a:lnTo>
                  <a:lnTo>
                    <a:pt x="138" y="345"/>
                  </a:lnTo>
                  <a:lnTo>
                    <a:pt x="137" y="343"/>
                  </a:lnTo>
                  <a:lnTo>
                    <a:pt x="136" y="342"/>
                  </a:lnTo>
                  <a:lnTo>
                    <a:pt x="133" y="340"/>
                  </a:lnTo>
                  <a:lnTo>
                    <a:pt x="130" y="337"/>
                  </a:lnTo>
                  <a:lnTo>
                    <a:pt x="127" y="336"/>
                  </a:lnTo>
                  <a:lnTo>
                    <a:pt x="128" y="332"/>
                  </a:lnTo>
                  <a:lnTo>
                    <a:pt x="139" y="321"/>
                  </a:lnTo>
                  <a:lnTo>
                    <a:pt x="145" y="316"/>
                  </a:lnTo>
                  <a:lnTo>
                    <a:pt x="150" y="312"/>
                  </a:lnTo>
                  <a:lnTo>
                    <a:pt x="157" y="310"/>
                  </a:lnTo>
                  <a:lnTo>
                    <a:pt x="156" y="310"/>
                  </a:lnTo>
                  <a:lnTo>
                    <a:pt x="156" y="309"/>
                  </a:lnTo>
                  <a:lnTo>
                    <a:pt x="156" y="308"/>
                  </a:lnTo>
                  <a:lnTo>
                    <a:pt x="155" y="308"/>
                  </a:lnTo>
                  <a:lnTo>
                    <a:pt x="155" y="307"/>
                  </a:lnTo>
                  <a:lnTo>
                    <a:pt x="156" y="307"/>
                  </a:lnTo>
                  <a:lnTo>
                    <a:pt x="156" y="306"/>
                  </a:lnTo>
                  <a:lnTo>
                    <a:pt x="156" y="305"/>
                  </a:lnTo>
                  <a:lnTo>
                    <a:pt x="155" y="305"/>
                  </a:lnTo>
                  <a:lnTo>
                    <a:pt x="155" y="304"/>
                  </a:lnTo>
                  <a:lnTo>
                    <a:pt x="155" y="303"/>
                  </a:lnTo>
                  <a:lnTo>
                    <a:pt x="155" y="302"/>
                  </a:lnTo>
                  <a:lnTo>
                    <a:pt x="154" y="302"/>
                  </a:lnTo>
                  <a:lnTo>
                    <a:pt x="154" y="301"/>
                  </a:lnTo>
                  <a:lnTo>
                    <a:pt x="155" y="301"/>
                  </a:lnTo>
                  <a:lnTo>
                    <a:pt x="156" y="301"/>
                  </a:lnTo>
                  <a:lnTo>
                    <a:pt x="156" y="300"/>
                  </a:lnTo>
                  <a:lnTo>
                    <a:pt x="155" y="299"/>
                  </a:lnTo>
                  <a:lnTo>
                    <a:pt x="156" y="298"/>
                  </a:lnTo>
                  <a:lnTo>
                    <a:pt x="155" y="298"/>
                  </a:lnTo>
                  <a:lnTo>
                    <a:pt x="154" y="298"/>
                  </a:lnTo>
                  <a:lnTo>
                    <a:pt x="153" y="298"/>
                  </a:lnTo>
                  <a:lnTo>
                    <a:pt x="152" y="297"/>
                  </a:lnTo>
                  <a:lnTo>
                    <a:pt x="150" y="297"/>
                  </a:lnTo>
                  <a:lnTo>
                    <a:pt x="150" y="296"/>
                  </a:lnTo>
                  <a:lnTo>
                    <a:pt x="149" y="296"/>
                  </a:lnTo>
                  <a:lnTo>
                    <a:pt x="149" y="297"/>
                  </a:lnTo>
                  <a:lnTo>
                    <a:pt x="149" y="298"/>
                  </a:lnTo>
                  <a:lnTo>
                    <a:pt x="148" y="299"/>
                  </a:lnTo>
                  <a:lnTo>
                    <a:pt x="147" y="299"/>
                  </a:lnTo>
                  <a:lnTo>
                    <a:pt x="147" y="300"/>
                  </a:lnTo>
                  <a:lnTo>
                    <a:pt x="146" y="300"/>
                  </a:lnTo>
                  <a:lnTo>
                    <a:pt x="145" y="300"/>
                  </a:lnTo>
                  <a:lnTo>
                    <a:pt x="144" y="300"/>
                  </a:lnTo>
                  <a:lnTo>
                    <a:pt x="144" y="299"/>
                  </a:lnTo>
                  <a:lnTo>
                    <a:pt x="144" y="298"/>
                  </a:lnTo>
                  <a:lnTo>
                    <a:pt x="144" y="297"/>
                  </a:lnTo>
                  <a:lnTo>
                    <a:pt x="145" y="296"/>
                  </a:lnTo>
                  <a:lnTo>
                    <a:pt x="145" y="295"/>
                  </a:lnTo>
                  <a:lnTo>
                    <a:pt x="144" y="294"/>
                  </a:lnTo>
                  <a:lnTo>
                    <a:pt x="143" y="293"/>
                  </a:lnTo>
                  <a:lnTo>
                    <a:pt x="143" y="292"/>
                  </a:lnTo>
                  <a:lnTo>
                    <a:pt x="143" y="291"/>
                  </a:lnTo>
                  <a:lnTo>
                    <a:pt x="143" y="290"/>
                  </a:lnTo>
                  <a:lnTo>
                    <a:pt x="144" y="290"/>
                  </a:lnTo>
                  <a:lnTo>
                    <a:pt x="145" y="290"/>
                  </a:lnTo>
                  <a:lnTo>
                    <a:pt x="145" y="289"/>
                  </a:lnTo>
                  <a:lnTo>
                    <a:pt x="144" y="289"/>
                  </a:lnTo>
                  <a:lnTo>
                    <a:pt x="144" y="288"/>
                  </a:lnTo>
                  <a:lnTo>
                    <a:pt x="143" y="288"/>
                  </a:lnTo>
                  <a:lnTo>
                    <a:pt x="143" y="287"/>
                  </a:lnTo>
                  <a:lnTo>
                    <a:pt x="143" y="286"/>
                  </a:lnTo>
                  <a:lnTo>
                    <a:pt x="143" y="285"/>
                  </a:lnTo>
                  <a:lnTo>
                    <a:pt x="142" y="285"/>
                  </a:lnTo>
                  <a:lnTo>
                    <a:pt x="141" y="285"/>
                  </a:lnTo>
                  <a:lnTo>
                    <a:pt x="141" y="284"/>
                  </a:lnTo>
                  <a:lnTo>
                    <a:pt x="140" y="284"/>
                  </a:lnTo>
                  <a:lnTo>
                    <a:pt x="140" y="283"/>
                  </a:lnTo>
                  <a:lnTo>
                    <a:pt x="139" y="284"/>
                  </a:lnTo>
                  <a:lnTo>
                    <a:pt x="138" y="284"/>
                  </a:lnTo>
                  <a:lnTo>
                    <a:pt x="136" y="284"/>
                  </a:lnTo>
                  <a:lnTo>
                    <a:pt x="135" y="284"/>
                  </a:lnTo>
                  <a:lnTo>
                    <a:pt x="134" y="284"/>
                  </a:lnTo>
                  <a:lnTo>
                    <a:pt x="133" y="283"/>
                  </a:lnTo>
                  <a:lnTo>
                    <a:pt x="133" y="284"/>
                  </a:lnTo>
                  <a:lnTo>
                    <a:pt x="132" y="284"/>
                  </a:lnTo>
                  <a:lnTo>
                    <a:pt x="132" y="285"/>
                  </a:lnTo>
                  <a:lnTo>
                    <a:pt x="129" y="286"/>
                  </a:lnTo>
                  <a:lnTo>
                    <a:pt x="128" y="286"/>
                  </a:lnTo>
                  <a:lnTo>
                    <a:pt x="125" y="286"/>
                  </a:lnTo>
                  <a:lnTo>
                    <a:pt x="123" y="285"/>
                  </a:lnTo>
                  <a:lnTo>
                    <a:pt x="120" y="286"/>
                  </a:lnTo>
                  <a:lnTo>
                    <a:pt x="119" y="286"/>
                  </a:lnTo>
                  <a:lnTo>
                    <a:pt x="117" y="286"/>
                  </a:lnTo>
                  <a:lnTo>
                    <a:pt x="116" y="285"/>
                  </a:lnTo>
                  <a:lnTo>
                    <a:pt x="115" y="284"/>
                  </a:lnTo>
                  <a:lnTo>
                    <a:pt x="115" y="283"/>
                  </a:lnTo>
                  <a:lnTo>
                    <a:pt x="114" y="282"/>
                  </a:lnTo>
                  <a:lnTo>
                    <a:pt x="114" y="281"/>
                  </a:lnTo>
                  <a:lnTo>
                    <a:pt x="113" y="281"/>
                  </a:lnTo>
                  <a:lnTo>
                    <a:pt x="112" y="280"/>
                  </a:lnTo>
                  <a:lnTo>
                    <a:pt x="111" y="279"/>
                  </a:lnTo>
                  <a:lnTo>
                    <a:pt x="111" y="278"/>
                  </a:lnTo>
                  <a:lnTo>
                    <a:pt x="110" y="277"/>
                  </a:lnTo>
                  <a:lnTo>
                    <a:pt x="110" y="276"/>
                  </a:lnTo>
                  <a:lnTo>
                    <a:pt x="109" y="275"/>
                  </a:lnTo>
                  <a:lnTo>
                    <a:pt x="110" y="271"/>
                  </a:lnTo>
                  <a:lnTo>
                    <a:pt x="110" y="269"/>
                  </a:lnTo>
                  <a:lnTo>
                    <a:pt x="109" y="267"/>
                  </a:lnTo>
                  <a:lnTo>
                    <a:pt x="108" y="264"/>
                  </a:lnTo>
                  <a:lnTo>
                    <a:pt x="105" y="262"/>
                  </a:lnTo>
                  <a:lnTo>
                    <a:pt x="104" y="261"/>
                  </a:lnTo>
                  <a:lnTo>
                    <a:pt x="102" y="260"/>
                  </a:lnTo>
                  <a:lnTo>
                    <a:pt x="103" y="259"/>
                  </a:lnTo>
                  <a:lnTo>
                    <a:pt x="101" y="258"/>
                  </a:lnTo>
                  <a:lnTo>
                    <a:pt x="100" y="257"/>
                  </a:lnTo>
                  <a:lnTo>
                    <a:pt x="99" y="257"/>
                  </a:lnTo>
                  <a:lnTo>
                    <a:pt x="98" y="256"/>
                  </a:lnTo>
                  <a:lnTo>
                    <a:pt x="98" y="255"/>
                  </a:lnTo>
                  <a:lnTo>
                    <a:pt x="96" y="252"/>
                  </a:lnTo>
                  <a:lnTo>
                    <a:pt x="93" y="251"/>
                  </a:lnTo>
                  <a:lnTo>
                    <a:pt x="92" y="251"/>
                  </a:lnTo>
                  <a:lnTo>
                    <a:pt x="91" y="250"/>
                  </a:lnTo>
                  <a:lnTo>
                    <a:pt x="90" y="249"/>
                  </a:lnTo>
                  <a:lnTo>
                    <a:pt x="88" y="248"/>
                  </a:lnTo>
                  <a:lnTo>
                    <a:pt x="87" y="247"/>
                  </a:lnTo>
                  <a:lnTo>
                    <a:pt x="85" y="247"/>
                  </a:lnTo>
                  <a:lnTo>
                    <a:pt x="83" y="247"/>
                  </a:lnTo>
                  <a:lnTo>
                    <a:pt x="80" y="247"/>
                  </a:lnTo>
                  <a:lnTo>
                    <a:pt x="77" y="247"/>
                  </a:lnTo>
                  <a:lnTo>
                    <a:pt x="76" y="247"/>
                  </a:lnTo>
                  <a:lnTo>
                    <a:pt x="75" y="247"/>
                  </a:lnTo>
                  <a:lnTo>
                    <a:pt x="73" y="246"/>
                  </a:lnTo>
                  <a:lnTo>
                    <a:pt x="69" y="244"/>
                  </a:lnTo>
                  <a:lnTo>
                    <a:pt x="68" y="243"/>
                  </a:lnTo>
                  <a:lnTo>
                    <a:pt x="66" y="243"/>
                  </a:lnTo>
                  <a:lnTo>
                    <a:pt x="64" y="241"/>
                  </a:lnTo>
                  <a:lnTo>
                    <a:pt x="62" y="239"/>
                  </a:lnTo>
                  <a:lnTo>
                    <a:pt x="61" y="238"/>
                  </a:lnTo>
                  <a:lnTo>
                    <a:pt x="57" y="233"/>
                  </a:lnTo>
                  <a:lnTo>
                    <a:pt x="56" y="233"/>
                  </a:lnTo>
                  <a:lnTo>
                    <a:pt x="55" y="233"/>
                  </a:lnTo>
                  <a:lnTo>
                    <a:pt x="54" y="233"/>
                  </a:lnTo>
                  <a:lnTo>
                    <a:pt x="53" y="234"/>
                  </a:lnTo>
                  <a:lnTo>
                    <a:pt x="52" y="235"/>
                  </a:lnTo>
                  <a:lnTo>
                    <a:pt x="50" y="236"/>
                  </a:lnTo>
                  <a:lnTo>
                    <a:pt x="48" y="239"/>
                  </a:lnTo>
                  <a:lnTo>
                    <a:pt x="47" y="239"/>
                  </a:lnTo>
                  <a:lnTo>
                    <a:pt x="46" y="239"/>
                  </a:lnTo>
                  <a:lnTo>
                    <a:pt x="44" y="239"/>
                  </a:lnTo>
                  <a:lnTo>
                    <a:pt x="43" y="239"/>
                  </a:lnTo>
                  <a:lnTo>
                    <a:pt x="43" y="240"/>
                  </a:lnTo>
                  <a:lnTo>
                    <a:pt x="42" y="241"/>
                  </a:lnTo>
                  <a:lnTo>
                    <a:pt x="41" y="242"/>
                  </a:lnTo>
                  <a:lnTo>
                    <a:pt x="39" y="242"/>
                  </a:lnTo>
                  <a:lnTo>
                    <a:pt x="38" y="242"/>
                  </a:lnTo>
                  <a:lnTo>
                    <a:pt x="37" y="243"/>
                  </a:lnTo>
                  <a:lnTo>
                    <a:pt x="36" y="243"/>
                  </a:lnTo>
                  <a:lnTo>
                    <a:pt x="35" y="244"/>
                  </a:lnTo>
                  <a:lnTo>
                    <a:pt x="34" y="243"/>
                  </a:lnTo>
                  <a:lnTo>
                    <a:pt x="33" y="242"/>
                  </a:lnTo>
                  <a:lnTo>
                    <a:pt x="32" y="242"/>
                  </a:lnTo>
                  <a:lnTo>
                    <a:pt x="31" y="243"/>
                  </a:lnTo>
                  <a:lnTo>
                    <a:pt x="31" y="244"/>
                  </a:lnTo>
                  <a:lnTo>
                    <a:pt x="31" y="245"/>
                  </a:lnTo>
                  <a:lnTo>
                    <a:pt x="30" y="246"/>
                  </a:lnTo>
                  <a:lnTo>
                    <a:pt x="29" y="246"/>
                  </a:lnTo>
                  <a:lnTo>
                    <a:pt x="28" y="247"/>
                  </a:lnTo>
                  <a:lnTo>
                    <a:pt x="28" y="249"/>
                  </a:lnTo>
                  <a:lnTo>
                    <a:pt x="27" y="249"/>
                  </a:lnTo>
                  <a:lnTo>
                    <a:pt x="26" y="250"/>
                  </a:lnTo>
                  <a:lnTo>
                    <a:pt x="25" y="250"/>
                  </a:lnTo>
                  <a:lnTo>
                    <a:pt x="24" y="253"/>
                  </a:lnTo>
                  <a:lnTo>
                    <a:pt x="23" y="254"/>
                  </a:lnTo>
                  <a:lnTo>
                    <a:pt x="21" y="255"/>
                  </a:lnTo>
                  <a:lnTo>
                    <a:pt x="20" y="254"/>
                  </a:lnTo>
                  <a:lnTo>
                    <a:pt x="19" y="255"/>
                  </a:lnTo>
                  <a:lnTo>
                    <a:pt x="18" y="255"/>
                  </a:lnTo>
                  <a:lnTo>
                    <a:pt x="18" y="256"/>
                  </a:lnTo>
                  <a:lnTo>
                    <a:pt x="18" y="257"/>
                  </a:lnTo>
                  <a:lnTo>
                    <a:pt x="17" y="257"/>
                  </a:lnTo>
                  <a:lnTo>
                    <a:pt x="16" y="257"/>
                  </a:lnTo>
                  <a:lnTo>
                    <a:pt x="14" y="257"/>
                  </a:lnTo>
                  <a:lnTo>
                    <a:pt x="13" y="257"/>
                  </a:lnTo>
                  <a:lnTo>
                    <a:pt x="11" y="257"/>
                  </a:lnTo>
                  <a:lnTo>
                    <a:pt x="10" y="257"/>
                  </a:lnTo>
                  <a:lnTo>
                    <a:pt x="9" y="258"/>
                  </a:lnTo>
                  <a:lnTo>
                    <a:pt x="8" y="258"/>
                  </a:lnTo>
                  <a:lnTo>
                    <a:pt x="7" y="258"/>
                  </a:lnTo>
                  <a:lnTo>
                    <a:pt x="7" y="257"/>
                  </a:lnTo>
                  <a:lnTo>
                    <a:pt x="7" y="256"/>
                  </a:lnTo>
                  <a:lnTo>
                    <a:pt x="6" y="256"/>
                  </a:lnTo>
                  <a:lnTo>
                    <a:pt x="5" y="257"/>
                  </a:lnTo>
                  <a:lnTo>
                    <a:pt x="4" y="257"/>
                  </a:lnTo>
                  <a:lnTo>
                    <a:pt x="2" y="258"/>
                  </a:lnTo>
                  <a:lnTo>
                    <a:pt x="1" y="258"/>
                  </a:lnTo>
                  <a:lnTo>
                    <a:pt x="0" y="260"/>
                  </a:lnTo>
                  <a:lnTo>
                    <a:pt x="0" y="258"/>
                  </a:lnTo>
                  <a:lnTo>
                    <a:pt x="0" y="257"/>
                  </a:lnTo>
                  <a:lnTo>
                    <a:pt x="1" y="257"/>
                  </a:lnTo>
                  <a:lnTo>
                    <a:pt x="1" y="256"/>
                  </a:lnTo>
                  <a:lnTo>
                    <a:pt x="2" y="255"/>
                  </a:lnTo>
                  <a:lnTo>
                    <a:pt x="3" y="255"/>
                  </a:lnTo>
                  <a:lnTo>
                    <a:pt x="4" y="255"/>
                  </a:lnTo>
                  <a:lnTo>
                    <a:pt x="4" y="254"/>
                  </a:lnTo>
                  <a:lnTo>
                    <a:pt x="5" y="254"/>
                  </a:lnTo>
                  <a:lnTo>
                    <a:pt x="5" y="253"/>
                  </a:lnTo>
                  <a:lnTo>
                    <a:pt x="5" y="252"/>
                  </a:lnTo>
                  <a:lnTo>
                    <a:pt x="5" y="251"/>
                  </a:lnTo>
                  <a:lnTo>
                    <a:pt x="6" y="251"/>
                  </a:lnTo>
                  <a:lnTo>
                    <a:pt x="6" y="250"/>
                  </a:lnTo>
                  <a:lnTo>
                    <a:pt x="7" y="249"/>
                  </a:lnTo>
                  <a:lnTo>
                    <a:pt x="8" y="248"/>
                  </a:lnTo>
                  <a:lnTo>
                    <a:pt x="9" y="248"/>
                  </a:lnTo>
                  <a:lnTo>
                    <a:pt x="11" y="247"/>
                  </a:lnTo>
                  <a:lnTo>
                    <a:pt x="11" y="246"/>
                  </a:lnTo>
                  <a:lnTo>
                    <a:pt x="11" y="245"/>
                  </a:lnTo>
                  <a:lnTo>
                    <a:pt x="11" y="243"/>
                  </a:lnTo>
                  <a:lnTo>
                    <a:pt x="10" y="242"/>
                  </a:lnTo>
                  <a:lnTo>
                    <a:pt x="10" y="241"/>
                  </a:lnTo>
                  <a:lnTo>
                    <a:pt x="11" y="240"/>
                  </a:lnTo>
                  <a:lnTo>
                    <a:pt x="11" y="239"/>
                  </a:lnTo>
                  <a:lnTo>
                    <a:pt x="11" y="238"/>
                  </a:lnTo>
                  <a:lnTo>
                    <a:pt x="11" y="237"/>
                  </a:lnTo>
                  <a:lnTo>
                    <a:pt x="12" y="236"/>
                  </a:lnTo>
                  <a:lnTo>
                    <a:pt x="13" y="235"/>
                  </a:lnTo>
                  <a:lnTo>
                    <a:pt x="13" y="234"/>
                  </a:lnTo>
                  <a:lnTo>
                    <a:pt x="12" y="233"/>
                  </a:lnTo>
                  <a:lnTo>
                    <a:pt x="13" y="232"/>
                  </a:lnTo>
                  <a:lnTo>
                    <a:pt x="12" y="231"/>
                  </a:lnTo>
                  <a:lnTo>
                    <a:pt x="12" y="230"/>
                  </a:lnTo>
                  <a:lnTo>
                    <a:pt x="12" y="229"/>
                  </a:lnTo>
                  <a:lnTo>
                    <a:pt x="13" y="229"/>
                  </a:lnTo>
                  <a:lnTo>
                    <a:pt x="13" y="228"/>
                  </a:lnTo>
                  <a:lnTo>
                    <a:pt x="13" y="227"/>
                  </a:lnTo>
                  <a:lnTo>
                    <a:pt x="14" y="227"/>
                  </a:lnTo>
                  <a:lnTo>
                    <a:pt x="14" y="225"/>
                  </a:lnTo>
                  <a:lnTo>
                    <a:pt x="16" y="225"/>
                  </a:lnTo>
                  <a:lnTo>
                    <a:pt x="18" y="224"/>
                  </a:lnTo>
                  <a:lnTo>
                    <a:pt x="20" y="224"/>
                  </a:lnTo>
                  <a:lnTo>
                    <a:pt x="22" y="223"/>
                  </a:lnTo>
                  <a:lnTo>
                    <a:pt x="24" y="222"/>
                  </a:lnTo>
                  <a:lnTo>
                    <a:pt x="25" y="222"/>
                  </a:lnTo>
                  <a:lnTo>
                    <a:pt x="26" y="221"/>
                  </a:lnTo>
                  <a:lnTo>
                    <a:pt x="26" y="220"/>
                  </a:lnTo>
                  <a:lnTo>
                    <a:pt x="27" y="219"/>
                  </a:lnTo>
                  <a:lnTo>
                    <a:pt x="25" y="216"/>
                  </a:lnTo>
                  <a:lnTo>
                    <a:pt x="25" y="214"/>
                  </a:lnTo>
                  <a:lnTo>
                    <a:pt x="24" y="212"/>
                  </a:lnTo>
                  <a:lnTo>
                    <a:pt x="22" y="208"/>
                  </a:lnTo>
                  <a:lnTo>
                    <a:pt x="22" y="205"/>
                  </a:lnTo>
                  <a:lnTo>
                    <a:pt x="21" y="201"/>
                  </a:lnTo>
                  <a:lnTo>
                    <a:pt x="21" y="200"/>
                  </a:lnTo>
                  <a:lnTo>
                    <a:pt x="20" y="198"/>
                  </a:lnTo>
                  <a:lnTo>
                    <a:pt x="19" y="197"/>
                  </a:lnTo>
                  <a:lnTo>
                    <a:pt x="18" y="195"/>
                  </a:lnTo>
                  <a:lnTo>
                    <a:pt x="17" y="194"/>
                  </a:lnTo>
                  <a:lnTo>
                    <a:pt x="17" y="193"/>
                  </a:lnTo>
                  <a:lnTo>
                    <a:pt x="17" y="192"/>
                  </a:lnTo>
                  <a:lnTo>
                    <a:pt x="17" y="191"/>
                  </a:lnTo>
                  <a:lnTo>
                    <a:pt x="16" y="191"/>
                  </a:lnTo>
                  <a:lnTo>
                    <a:pt x="14" y="189"/>
                  </a:lnTo>
                  <a:lnTo>
                    <a:pt x="13" y="188"/>
                  </a:lnTo>
                  <a:lnTo>
                    <a:pt x="13" y="187"/>
                  </a:lnTo>
                  <a:lnTo>
                    <a:pt x="13" y="185"/>
                  </a:lnTo>
                  <a:lnTo>
                    <a:pt x="14" y="185"/>
                  </a:lnTo>
                  <a:lnTo>
                    <a:pt x="16" y="184"/>
                  </a:lnTo>
                  <a:lnTo>
                    <a:pt x="16" y="183"/>
                  </a:lnTo>
                  <a:lnTo>
                    <a:pt x="16" y="182"/>
                  </a:lnTo>
                  <a:lnTo>
                    <a:pt x="17" y="181"/>
                  </a:lnTo>
                  <a:lnTo>
                    <a:pt x="17" y="180"/>
                  </a:lnTo>
                  <a:lnTo>
                    <a:pt x="17" y="179"/>
                  </a:lnTo>
                  <a:lnTo>
                    <a:pt x="17" y="178"/>
                  </a:lnTo>
                  <a:lnTo>
                    <a:pt x="17" y="177"/>
                  </a:lnTo>
                  <a:lnTo>
                    <a:pt x="13" y="177"/>
                  </a:lnTo>
                  <a:lnTo>
                    <a:pt x="10" y="176"/>
                  </a:lnTo>
                  <a:lnTo>
                    <a:pt x="7" y="176"/>
                  </a:lnTo>
                  <a:lnTo>
                    <a:pt x="7" y="175"/>
                  </a:lnTo>
                  <a:lnTo>
                    <a:pt x="6" y="173"/>
                  </a:lnTo>
                  <a:lnTo>
                    <a:pt x="6" y="172"/>
                  </a:lnTo>
                  <a:lnTo>
                    <a:pt x="6" y="171"/>
                  </a:lnTo>
                  <a:lnTo>
                    <a:pt x="6" y="170"/>
                  </a:lnTo>
                  <a:lnTo>
                    <a:pt x="6" y="169"/>
                  </a:lnTo>
                  <a:lnTo>
                    <a:pt x="6" y="168"/>
                  </a:lnTo>
                  <a:lnTo>
                    <a:pt x="6" y="167"/>
                  </a:lnTo>
                  <a:lnTo>
                    <a:pt x="6" y="166"/>
                  </a:lnTo>
                  <a:lnTo>
                    <a:pt x="6" y="162"/>
                  </a:lnTo>
                  <a:lnTo>
                    <a:pt x="6" y="161"/>
                  </a:lnTo>
                  <a:lnTo>
                    <a:pt x="7" y="159"/>
                  </a:lnTo>
                  <a:lnTo>
                    <a:pt x="8" y="157"/>
                  </a:lnTo>
                  <a:lnTo>
                    <a:pt x="8" y="156"/>
                  </a:lnTo>
                  <a:lnTo>
                    <a:pt x="9" y="156"/>
                  </a:lnTo>
                  <a:lnTo>
                    <a:pt x="10" y="157"/>
                  </a:lnTo>
                  <a:lnTo>
                    <a:pt x="11" y="157"/>
                  </a:lnTo>
                  <a:lnTo>
                    <a:pt x="12" y="157"/>
                  </a:lnTo>
                  <a:lnTo>
                    <a:pt x="13" y="158"/>
                  </a:lnTo>
                  <a:lnTo>
                    <a:pt x="15" y="160"/>
                  </a:lnTo>
                  <a:lnTo>
                    <a:pt x="16" y="161"/>
                  </a:lnTo>
                  <a:lnTo>
                    <a:pt x="17" y="161"/>
                  </a:lnTo>
                  <a:lnTo>
                    <a:pt x="18" y="160"/>
                  </a:lnTo>
                  <a:lnTo>
                    <a:pt x="19" y="158"/>
                  </a:lnTo>
                  <a:lnTo>
                    <a:pt x="20" y="157"/>
                  </a:lnTo>
                  <a:lnTo>
                    <a:pt x="22" y="156"/>
                  </a:lnTo>
                  <a:lnTo>
                    <a:pt x="24" y="155"/>
                  </a:lnTo>
                  <a:lnTo>
                    <a:pt x="25" y="155"/>
                  </a:lnTo>
                  <a:lnTo>
                    <a:pt x="27" y="155"/>
                  </a:lnTo>
                  <a:lnTo>
                    <a:pt x="29" y="151"/>
                  </a:lnTo>
                  <a:lnTo>
                    <a:pt x="34" y="152"/>
                  </a:lnTo>
                  <a:lnTo>
                    <a:pt x="34" y="150"/>
                  </a:lnTo>
                  <a:lnTo>
                    <a:pt x="45" y="165"/>
                  </a:lnTo>
                  <a:lnTo>
                    <a:pt x="59" y="152"/>
                  </a:lnTo>
                  <a:lnTo>
                    <a:pt x="66" y="150"/>
                  </a:lnTo>
                  <a:lnTo>
                    <a:pt x="75" y="146"/>
                  </a:lnTo>
                  <a:lnTo>
                    <a:pt x="79" y="146"/>
                  </a:lnTo>
                  <a:lnTo>
                    <a:pt x="85" y="145"/>
                  </a:lnTo>
                  <a:lnTo>
                    <a:pt x="93" y="143"/>
                  </a:lnTo>
                  <a:lnTo>
                    <a:pt x="95" y="143"/>
                  </a:lnTo>
                  <a:lnTo>
                    <a:pt x="91" y="140"/>
                  </a:lnTo>
                  <a:lnTo>
                    <a:pt x="93" y="137"/>
                  </a:lnTo>
                  <a:lnTo>
                    <a:pt x="94" y="136"/>
                  </a:lnTo>
                  <a:lnTo>
                    <a:pt x="95" y="135"/>
                  </a:lnTo>
                  <a:lnTo>
                    <a:pt x="96" y="134"/>
                  </a:lnTo>
                  <a:lnTo>
                    <a:pt x="97" y="135"/>
                  </a:lnTo>
                  <a:lnTo>
                    <a:pt x="98" y="135"/>
                  </a:lnTo>
                  <a:lnTo>
                    <a:pt x="98" y="136"/>
                  </a:lnTo>
                  <a:lnTo>
                    <a:pt x="99" y="136"/>
                  </a:lnTo>
                  <a:lnTo>
                    <a:pt x="100" y="137"/>
                  </a:lnTo>
                  <a:lnTo>
                    <a:pt x="101" y="138"/>
                  </a:lnTo>
                  <a:lnTo>
                    <a:pt x="102" y="138"/>
                  </a:lnTo>
                  <a:lnTo>
                    <a:pt x="103" y="138"/>
                  </a:lnTo>
                  <a:lnTo>
                    <a:pt x="103" y="139"/>
                  </a:lnTo>
                  <a:lnTo>
                    <a:pt x="104" y="139"/>
                  </a:lnTo>
                  <a:lnTo>
                    <a:pt x="104" y="140"/>
                  </a:lnTo>
                  <a:lnTo>
                    <a:pt x="104" y="141"/>
                  </a:lnTo>
                  <a:lnTo>
                    <a:pt x="105" y="140"/>
                  </a:lnTo>
                  <a:lnTo>
                    <a:pt x="105" y="139"/>
                  </a:lnTo>
                  <a:lnTo>
                    <a:pt x="105" y="138"/>
                  </a:lnTo>
                  <a:lnTo>
                    <a:pt x="106" y="137"/>
                  </a:lnTo>
                  <a:lnTo>
                    <a:pt x="106" y="136"/>
                  </a:lnTo>
                  <a:lnTo>
                    <a:pt x="106" y="135"/>
                  </a:lnTo>
                  <a:lnTo>
                    <a:pt x="106" y="134"/>
                  </a:lnTo>
                  <a:lnTo>
                    <a:pt x="113" y="131"/>
                  </a:lnTo>
                  <a:lnTo>
                    <a:pt x="119" y="132"/>
                  </a:lnTo>
                  <a:lnTo>
                    <a:pt x="123" y="122"/>
                  </a:lnTo>
                  <a:lnTo>
                    <a:pt x="133" y="123"/>
                  </a:lnTo>
                  <a:lnTo>
                    <a:pt x="136" y="123"/>
                  </a:lnTo>
                  <a:lnTo>
                    <a:pt x="137" y="123"/>
                  </a:lnTo>
                  <a:lnTo>
                    <a:pt x="138" y="124"/>
                  </a:lnTo>
                  <a:lnTo>
                    <a:pt x="139" y="124"/>
                  </a:lnTo>
                  <a:lnTo>
                    <a:pt x="139" y="125"/>
                  </a:lnTo>
                  <a:lnTo>
                    <a:pt x="140" y="125"/>
                  </a:lnTo>
                  <a:lnTo>
                    <a:pt x="140" y="126"/>
                  </a:lnTo>
                  <a:lnTo>
                    <a:pt x="140" y="127"/>
                  </a:lnTo>
                  <a:lnTo>
                    <a:pt x="141" y="128"/>
                  </a:lnTo>
                  <a:lnTo>
                    <a:pt x="142" y="128"/>
                  </a:lnTo>
                  <a:lnTo>
                    <a:pt x="142" y="129"/>
                  </a:lnTo>
                  <a:lnTo>
                    <a:pt x="143" y="129"/>
                  </a:lnTo>
                  <a:lnTo>
                    <a:pt x="144" y="130"/>
                  </a:lnTo>
                  <a:lnTo>
                    <a:pt x="145" y="131"/>
                  </a:lnTo>
                  <a:lnTo>
                    <a:pt x="146" y="131"/>
                  </a:lnTo>
                  <a:lnTo>
                    <a:pt x="147" y="132"/>
                  </a:lnTo>
                  <a:lnTo>
                    <a:pt x="148" y="132"/>
                  </a:lnTo>
                  <a:lnTo>
                    <a:pt x="148" y="133"/>
                  </a:lnTo>
                  <a:lnTo>
                    <a:pt x="149" y="133"/>
                  </a:lnTo>
                  <a:lnTo>
                    <a:pt x="149" y="134"/>
                  </a:lnTo>
                  <a:lnTo>
                    <a:pt x="149" y="135"/>
                  </a:lnTo>
                  <a:lnTo>
                    <a:pt x="149" y="136"/>
                  </a:lnTo>
                  <a:lnTo>
                    <a:pt x="149" y="137"/>
                  </a:lnTo>
                  <a:lnTo>
                    <a:pt x="150" y="137"/>
                  </a:lnTo>
                  <a:lnTo>
                    <a:pt x="183" y="122"/>
                  </a:lnTo>
                  <a:lnTo>
                    <a:pt x="180" y="108"/>
                  </a:lnTo>
                  <a:lnTo>
                    <a:pt x="178" y="103"/>
                  </a:lnTo>
                  <a:lnTo>
                    <a:pt x="177" y="103"/>
                  </a:lnTo>
                  <a:lnTo>
                    <a:pt x="176" y="103"/>
                  </a:lnTo>
                  <a:lnTo>
                    <a:pt x="175" y="103"/>
                  </a:lnTo>
                  <a:lnTo>
                    <a:pt x="174" y="103"/>
                  </a:lnTo>
                  <a:lnTo>
                    <a:pt x="173" y="103"/>
                  </a:lnTo>
                  <a:lnTo>
                    <a:pt x="172" y="103"/>
                  </a:lnTo>
                  <a:lnTo>
                    <a:pt x="171" y="102"/>
                  </a:lnTo>
                  <a:lnTo>
                    <a:pt x="170" y="102"/>
                  </a:lnTo>
                  <a:lnTo>
                    <a:pt x="169" y="103"/>
                  </a:lnTo>
                  <a:lnTo>
                    <a:pt x="168" y="103"/>
                  </a:lnTo>
                  <a:lnTo>
                    <a:pt x="167" y="102"/>
                  </a:lnTo>
                  <a:lnTo>
                    <a:pt x="166" y="102"/>
                  </a:lnTo>
                  <a:lnTo>
                    <a:pt x="166" y="101"/>
                  </a:lnTo>
                  <a:lnTo>
                    <a:pt x="166" y="100"/>
                  </a:lnTo>
                  <a:lnTo>
                    <a:pt x="165" y="99"/>
                  </a:lnTo>
                  <a:lnTo>
                    <a:pt x="164" y="99"/>
                  </a:lnTo>
                  <a:lnTo>
                    <a:pt x="164" y="98"/>
                  </a:lnTo>
                  <a:lnTo>
                    <a:pt x="163" y="98"/>
                  </a:lnTo>
                  <a:lnTo>
                    <a:pt x="164" y="97"/>
                  </a:lnTo>
                  <a:lnTo>
                    <a:pt x="163" y="97"/>
                  </a:lnTo>
                  <a:lnTo>
                    <a:pt x="163" y="96"/>
                  </a:lnTo>
                  <a:lnTo>
                    <a:pt x="162" y="96"/>
                  </a:lnTo>
                  <a:lnTo>
                    <a:pt x="161" y="96"/>
                  </a:lnTo>
                  <a:lnTo>
                    <a:pt x="161" y="95"/>
                  </a:lnTo>
                  <a:lnTo>
                    <a:pt x="161" y="94"/>
                  </a:lnTo>
                  <a:lnTo>
                    <a:pt x="160" y="94"/>
                  </a:lnTo>
                  <a:lnTo>
                    <a:pt x="148" y="81"/>
                  </a:lnTo>
                  <a:lnTo>
                    <a:pt x="149" y="64"/>
                  </a:lnTo>
                  <a:lnTo>
                    <a:pt x="152" y="61"/>
                  </a:lnTo>
                  <a:lnTo>
                    <a:pt x="159" y="56"/>
                  </a:lnTo>
                  <a:lnTo>
                    <a:pt x="161" y="55"/>
                  </a:lnTo>
                  <a:lnTo>
                    <a:pt x="162" y="54"/>
                  </a:lnTo>
                  <a:lnTo>
                    <a:pt x="163" y="52"/>
                  </a:lnTo>
                  <a:lnTo>
                    <a:pt x="165" y="48"/>
                  </a:lnTo>
                  <a:lnTo>
                    <a:pt x="167" y="45"/>
                  </a:lnTo>
                  <a:lnTo>
                    <a:pt x="168" y="45"/>
                  </a:lnTo>
                  <a:lnTo>
                    <a:pt x="170" y="44"/>
                  </a:lnTo>
                  <a:lnTo>
                    <a:pt x="171" y="43"/>
                  </a:lnTo>
                  <a:lnTo>
                    <a:pt x="172" y="43"/>
                  </a:lnTo>
                  <a:lnTo>
                    <a:pt x="182" y="40"/>
                  </a:lnTo>
                  <a:lnTo>
                    <a:pt x="193" y="40"/>
                  </a:lnTo>
                  <a:lnTo>
                    <a:pt x="193" y="39"/>
                  </a:lnTo>
                  <a:lnTo>
                    <a:pt x="194" y="38"/>
                  </a:lnTo>
                  <a:lnTo>
                    <a:pt x="195" y="37"/>
                  </a:lnTo>
                  <a:lnTo>
                    <a:pt x="195" y="36"/>
                  </a:lnTo>
                  <a:lnTo>
                    <a:pt x="194" y="36"/>
                  </a:lnTo>
                  <a:lnTo>
                    <a:pt x="194" y="35"/>
                  </a:lnTo>
                  <a:lnTo>
                    <a:pt x="194" y="34"/>
                  </a:lnTo>
                  <a:lnTo>
                    <a:pt x="193" y="34"/>
                  </a:lnTo>
                  <a:lnTo>
                    <a:pt x="192" y="34"/>
                  </a:lnTo>
                  <a:lnTo>
                    <a:pt x="192" y="33"/>
                  </a:lnTo>
                  <a:lnTo>
                    <a:pt x="193" y="33"/>
                  </a:lnTo>
                  <a:lnTo>
                    <a:pt x="194" y="33"/>
                  </a:lnTo>
                  <a:lnTo>
                    <a:pt x="194" y="32"/>
                  </a:lnTo>
                  <a:lnTo>
                    <a:pt x="193" y="32"/>
                  </a:lnTo>
                  <a:lnTo>
                    <a:pt x="194" y="31"/>
                  </a:lnTo>
                  <a:lnTo>
                    <a:pt x="194" y="30"/>
                  </a:lnTo>
                  <a:lnTo>
                    <a:pt x="195" y="29"/>
                  </a:lnTo>
                  <a:lnTo>
                    <a:pt x="195" y="28"/>
                  </a:lnTo>
                  <a:lnTo>
                    <a:pt x="194" y="28"/>
                  </a:lnTo>
                  <a:lnTo>
                    <a:pt x="193" y="27"/>
                  </a:lnTo>
                  <a:lnTo>
                    <a:pt x="193" y="28"/>
                  </a:lnTo>
                  <a:lnTo>
                    <a:pt x="192" y="28"/>
                  </a:lnTo>
                  <a:lnTo>
                    <a:pt x="192" y="27"/>
                  </a:lnTo>
                  <a:lnTo>
                    <a:pt x="192" y="26"/>
                  </a:lnTo>
                  <a:lnTo>
                    <a:pt x="193" y="25"/>
                  </a:lnTo>
                  <a:lnTo>
                    <a:pt x="193" y="24"/>
                  </a:lnTo>
                  <a:lnTo>
                    <a:pt x="193" y="23"/>
                  </a:lnTo>
                  <a:lnTo>
                    <a:pt x="193" y="22"/>
                  </a:lnTo>
                  <a:lnTo>
                    <a:pt x="193" y="21"/>
                  </a:lnTo>
                  <a:lnTo>
                    <a:pt x="194" y="20"/>
                  </a:lnTo>
                  <a:lnTo>
                    <a:pt x="195" y="19"/>
                  </a:lnTo>
                  <a:lnTo>
                    <a:pt x="195" y="18"/>
                  </a:lnTo>
                  <a:lnTo>
                    <a:pt x="196" y="17"/>
                  </a:lnTo>
                  <a:lnTo>
                    <a:pt x="197" y="17"/>
                  </a:lnTo>
                  <a:lnTo>
                    <a:pt x="201" y="17"/>
                  </a:lnTo>
                  <a:lnTo>
                    <a:pt x="202" y="17"/>
                  </a:lnTo>
                  <a:lnTo>
                    <a:pt x="206" y="18"/>
                  </a:lnTo>
                  <a:lnTo>
                    <a:pt x="209" y="17"/>
                  </a:lnTo>
                  <a:lnTo>
                    <a:pt x="209" y="14"/>
                  </a:lnTo>
                  <a:lnTo>
                    <a:pt x="208" y="10"/>
                  </a:lnTo>
                  <a:lnTo>
                    <a:pt x="207" y="8"/>
                  </a:lnTo>
                  <a:lnTo>
                    <a:pt x="206" y="5"/>
                  </a:lnTo>
                  <a:lnTo>
                    <a:pt x="203" y="2"/>
                  </a:lnTo>
                  <a:lnTo>
                    <a:pt x="202" y="1"/>
                  </a:lnTo>
                  <a:lnTo>
                    <a:pt x="201" y="1"/>
                  </a:lnTo>
                  <a:lnTo>
                    <a:pt x="215" y="1"/>
                  </a:lnTo>
                  <a:lnTo>
                    <a:pt x="215" y="0"/>
                  </a:lnTo>
                  <a:lnTo>
                    <a:pt x="216" y="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9" name="Freeform 175"/>
            <p:cNvSpPr>
              <a:spLocks/>
            </p:cNvSpPr>
            <p:nvPr/>
          </p:nvSpPr>
          <p:spPr bwMode="auto">
            <a:xfrm>
              <a:off x="3441686" y="2933950"/>
              <a:ext cx="765310" cy="1071512"/>
            </a:xfrm>
            <a:custGeom>
              <a:avLst/>
              <a:gdLst>
                <a:gd name="T0" fmla="*/ 576699 w 839"/>
                <a:gd name="T1" fmla="*/ 75253 h 1191"/>
                <a:gd name="T2" fmla="*/ 502504 w 839"/>
                <a:gd name="T3" fmla="*/ 121059 h 1191"/>
                <a:gd name="T4" fmla="*/ 532857 w 839"/>
                <a:gd name="T5" fmla="*/ 150506 h 1191"/>
                <a:gd name="T6" fmla="*/ 545223 w 839"/>
                <a:gd name="T7" fmla="*/ 230121 h 1191"/>
                <a:gd name="T8" fmla="*/ 614921 w 839"/>
                <a:gd name="T9" fmla="*/ 239937 h 1191"/>
                <a:gd name="T10" fmla="*/ 652019 w 839"/>
                <a:gd name="T11" fmla="*/ 250843 h 1191"/>
                <a:gd name="T12" fmla="*/ 717221 w 839"/>
                <a:gd name="T13" fmla="*/ 232302 h 1191"/>
                <a:gd name="T14" fmla="*/ 738580 w 839"/>
                <a:gd name="T15" fmla="*/ 187587 h 1191"/>
                <a:gd name="T16" fmla="*/ 788043 w 839"/>
                <a:gd name="T17" fmla="*/ 230121 h 1191"/>
                <a:gd name="T18" fmla="*/ 834134 w 839"/>
                <a:gd name="T19" fmla="*/ 302102 h 1191"/>
                <a:gd name="T20" fmla="*/ 880225 w 839"/>
                <a:gd name="T21" fmla="*/ 347908 h 1191"/>
                <a:gd name="T22" fmla="*/ 885846 w 839"/>
                <a:gd name="T23" fmla="*/ 389352 h 1191"/>
                <a:gd name="T24" fmla="*/ 880225 w 839"/>
                <a:gd name="T25" fmla="*/ 418799 h 1191"/>
                <a:gd name="T26" fmla="*/ 898212 w 839"/>
                <a:gd name="T27" fmla="*/ 575848 h 1191"/>
                <a:gd name="T28" fmla="*/ 921820 w 839"/>
                <a:gd name="T29" fmla="*/ 627107 h 1191"/>
                <a:gd name="T30" fmla="*/ 889219 w 839"/>
                <a:gd name="T31" fmla="*/ 633651 h 1191"/>
                <a:gd name="T32" fmla="*/ 803782 w 839"/>
                <a:gd name="T33" fmla="*/ 735079 h 1191"/>
                <a:gd name="T34" fmla="*/ 753194 w 839"/>
                <a:gd name="T35" fmla="*/ 737260 h 1191"/>
                <a:gd name="T36" fmla="*/ 673378 w 839"/>
                <a:gd name="T37" fmla="*/ 731807 h 1191"/>
                <a:gd name="T38" fmla="*/ 640777 w 839"/>
                <a:gd name="T39" fmla="*/ 784157 h 1191"/>
                <a:gd name="T40" fmla="*/ 549719 w 839"/>
                <a:gd name="T41" fmla="*/ 847413 h 1191"/>
                <a:gd name="T42" fmla="*/ 453041 w 839"/>
                <a:gd name="T43" fmla="*/ 841960 h 1191"/>
                <a:gd name="T44" fmla="*/ 388963 w 839"/>
                <a:gd name="T45" fmla="*/ 863772 h 1191"/>
                <a:gd name="T46" fmla="*/ 366480 w 839"/>
                <a:gd name="T47" fmla="*/ 903034 h 1191"/>
                <a:gd name="T48" fmla="*/ 358610 w 839"/>
                <a:gd name="T49" fmla="*/ 1007734 h 1191"/>
                <a:gd name="T50" fmla="*/ 377721 w 839"/>
                <a:gd name="T51" fmla="*/ 1023003 h 1191"/>
                <a:gd name="T52" fmla="*/ 382218 w 839"/>
                <a:gd name="T53" fmla="*/ 1064446 h 1191"/>
                <a:gd name="T54" fmla="*/ 379970 w 839"/>
                <a:gd name="T55" fmla="*/ 1102618 h 1191"/>
                <a:gd name="T56" fmla="*/ 383342 w 839"/>
                <a:gd name="T57" fmla="*/ 1160421 h 1191"/>
                <a:gd name="T58" fmla="*/ 308023 w 839"/>
                <a:gd name="T59" fmla="*/ 1184415 h 1191"/>
                <a:gd name="T60" fmla="*/ 281043 w 839"/>
                <a:gd name="T61" fmla="*/ 1206227 h 1191"/>
                <a:gd name="T62" fmla="*/ 267553 w 839"/>
                <a:gd name="T63" fmla="*/ 1244399 h 1191"/>
                <a:gd name="T64" fmla="*/ 219213 w 839"/>
                <a:gd name="T65" fmla="*/ 1285843 h 1191"/>
                <a:gd name="T66" fmla="*/ 211344 w 839"/>
                <a:gd name="T67" fmla="*/ 1247671 h 1191"/>
                <a:gd name="T68" fmla="*/ 195606 w 839"/>
                <a:gd name="T69" fmla="*/ 1150605 h 1191"/>
                <a:gd name="T70" fmla="*/ 179867 w 839"/>
                <a:gd name="T71" fmla="*/ 1099346 h 1191"/>
                <a:gd name="T72" fmla="*/ 174246 w 839"/>
                <a:gd name="T73" fmla="*/ 1028456 h 1191"/>
                <a:gd name="T74" fmla="*/ 87685 w 839"/>
                <a:gd name="T75" fmla="*/ 977197 h 1191"/>
                <a:gd name="T76" fmla="*/ 62954 w 839"/>
                <a:gd name="T77" fmla="*/ 980469 h 1191"/>
                <a:gd name="T78" fmla="*/ 58457 w 839"/>
                <a:gd name="T79" fmla="*/ 933572 h 1191"/>
                <a:gd name="T80" fmla="*/ 49463 w 839"/>
                <a:gd name="T81" fmla="*/ 869225 h 1191"/>
                <a:gd name="T82" fmla="*/ 80940 w 839"/>
                <a:gd name="T83" fmla="*/ 826691 h 1191"/>
                <a:gd name="T84" fmla="*/ 61829 w 839"/>
                <a:gd name="T85" fmla="*/ 754710 h 1191"/>
                <a:gd name="T86" fmla="*/ 38222 w 839"/>
                <a:gd name="T87" fmla="*/ 677276 h 1191"/>
                <a:gd name="T88" fmla="*/ 51712 w 839"/>
                <a:gd name="T89" fmla="*/ 639104 h 1191"/>
                <a:gd name="T90" fmla="*/ 52836 w 839"/>
                <a:gd name="T91" fmla="*/ 585664 h 1191"/>
                <a:gd name="T92" fmla="*/ 47215 w 839"/>
                <a:gd name="T93" fmla="*/ 555126 h 1191"/>
                <a:gd name="T94" fmla="*/ 14614 w 839"/>
                <a:gd name="T95" fmla="*/ 509320 h 1191"/>
                <a:gd name="T96" fmla="*/ 43843 w 839"/>
                <a:gd name="T97" fmla="*/ 501686 h 1191"/>
                <a:gd name="T98" fmla="*/ 68574 w 839"/>
                <a:gd name="T99" fmla="*/ 488598 h 1191"/>
                <a:gd name="T100" fmla="*/ 203475 w 839"/>
                <a:gd name="T101" fmla="*/ 345727 h 1191"/>
                <a:gd name="T102" fmla="*/ 228207 w 839"/>
                <a:gd name="T103" fmla="*/ 241027 h 1191"/>
                <a:gd name="T104" fmla="*/ 234952 w 839"/>
                <a:gd name="T105" fmla="*/ 198493 h 1191"/>
                <a:gd name="T106" fmla="*/ 254063 w 839"/>
                <a:gd name="T107" fmla="*/ 210490 h 1191"/>
                <a:gd name="T108" fmla="*/ 288912 w 839"/>
                <a:gd name="T109" fmla="*/ 200674 h 1191"/>
                <a:gd name="T110" fmla="*/ 326009 w 839"/>
                <a:gd name="T111" fmla="*/ 207218 h 1191"/>
                <a:gd name="T112" fmla="*/ 354114 w 839"/>
                <a:gd name="T113" fmla="*/ 179953 h 1191"/>
                <a:gd name="T114" fmla="*/ 375473 w 839"/>
                <a:gd name="T115" fmla="*/ 136328 h 1191"/>
                <a:gd name="T116" fmla="*/ 409198 w 839"/>
                <a:gd name="T117" fmla="*/ 101428 h 1191"/>
                <a:gd name="T118" fmla="*/ 410322 w 839"/>
                <a:gd name="T119" fmla="*/ 64347 h 1191"/>
                <a:gd name="T120" fmla="*/ 444047 w 839"/>
                <a:gd name="T121" fmla="*/ 59984 h 1191"/>
                <a:gd name="T122" fmla="*/ 484517 w 839"/>
                <a:gd name="T123" fmla="*/ 25084 h 1191"/>
                <a:gd name="T124" fmla="*/ 553092 w 839"/>
                <a:gd name="T125" fmla="*/ 9816 h 119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39"/>
                <a:gd name="T190" fmla="*/ 0 h 1191"/>
                <a:gd name="T191" fmla="*/ 839 w 839"/>
                <a:gd name="T192" fmla="*/ 1191 h 119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39" h="1191">
                  <a:moveTo>
                    <a:pt x="492" y="9"/>
                  </a:moveTo>
                  <a:lnTo>
                    <a:pt x="492" y="10"/>
                  </a:lnTo>
                  <a:lnTo>
                    <a:pt x="493" y="10"/>
                  </a:lnTo>
                  <a:lnTo>
                    <a:pt x="493" y="12"/>
                  </a:lnTo>
                  <a:lnTo>
                    <a:pt x="493" y="14"/>
                  </a:lnTo>
                  <a:lnTo>
                    <a:pt x="493" y="16"/>
                  </a:lnTo>
                  <a:lnTo>
                    <a:pt x="493" y="21"/>
                  </a:lnTo>
                  <a:lnTo>
                    <a:pt x="493" y="22"/>
                  </a:lnTo>
                  <a:lnTo>
                    <a:pt x="493" y="23"/>
                  </a:lnTo>
                  <a:lnTo>
                    <a:pt x="494" y="25"/>
                  </a:lnTo>
                  <a:lnTo>
                    <a:pt x="495" y="26"/>
                  </a:lnTo>
                  <a:lnTo>
                    <a:pt x="495" y="27"/>
                  </a:lnTo>
                  <a:lnTo>
                    <a:pt x="496" y="28"/>
                  </a:lnTo>
                  <a:lnTo>
                    <a:pt x="496" y="29"/>
                  </a:lnTo>
                  <a:lnTo>
                    <a:pt x="497" y="31"/>
                  </a:lnTo>
                  <a:lnTo>
                    <a:pt x="497" y="32"/>
                  </a:lnTo>
                  <a:lnTo>
                    <a:pt x="497" y="34"/>
                  </a:lnTo>
                  <a:lnTo>
                    <a:pt x="497" y="35"/>
                  </a:lnTo>
                  <a:lnTo>
                    <a:pt x="498" y="35"/>
                  </a:lnTo>
                  <a:lnTo>
                    <a:pt x="499" y="35"/>
                  </a:lnTo>
                  <a:lnTo>
                    <a:pt x="499" y="36"/>
                  </a:lnTo>
                  <a:lnTo>
                    <a:pt x="502" y="38"/>
                  </a:lnTo>
                  <a:lnTo>
                    <a:pt x="502" y="39"/>
                  </a:lnTo>
                  <a:lnTo>
                    <a:pt x="503" y="40"/>
                  </a:lnTo>
                  <a:lnTo>
                    <a:pt x="504" y="41"/>
                  </a:lnTo>
                  <a:lnTo>
                    <a:pt x="504" y="42"/>
                  </a:lnTo>
                  <a:lnTo>
                    <a:pt x="505" y="44"/>
                  </a:lnTo>
                  <a:lnTo>
                    <a:pt x="505" y="45"/>
                  </a:lnTo>
                  <a:lnTo>
                    <a:pt x="506" y="45"/>
                  </a:lnTo>
                  <a:lnTo>
                    <a:pt x="506" y="46"/>
                  </a:lnTo>
                  <a:lnTo>
                    <a:pt x="508" y="49"/>
                  </a:lnTo>
                  <a:lnTo>
                    <a:pt x="509" y="51"/>
                  </a:lnTo>
                  <a:lnTo>
                    <a:pt x="510" y="55"/>
                  </a:lnTo>
                  <a:lnTo>
                    <a:pt x="515" y="68"/>
                  </a:lnTo>
                  <a:lnTo>
                    <a:pt x="514" y="69"/>
                  </a:lnTo>
                  <a:lnTo>
                    <a:pt x="513" y="69"/>
                  </a:lnTo>
                  <a:lnTo>
                    <a:pt x="513" y="70"/>
                  </a:lnTo>
                  <a:lnTo>
                    <a:pt x="511" y="71"/>
                  </a:lnTo>
                  <a:lnTo>
                    <a:pt x="509" y="72"/>
                  </a:lnTo>
                  <a:lnTo>
                    <a:pt x="509" y="73"/>
                  </a:lnTo>
                  <a:lnTo>
                    <a:pt x="508" y="74"/>
                  </a:lnTo>
                  <a:lnTo>
                    <a:pt x="507" y="74"/>
                  </a:lnTo>
                  <a:lnTo>
                    <a:pt x="506" y="75"/>
                  </a:lnTo>
                  <a:lnTo>
                    <a:pt x="505" y="76"/>
                  </a:lnTo>
                  <a:lnTo>
                    <a:pt x="504" y="76"/>
                  </a:lnTo>
                  <a:lnTo>
                    <a:pt x="504" y="77"/>
                  </a:lnTo>
                  <a:lnTo>
                    <a:pt x="504" y="78"/>
                  </a:lnTo>
                  <a:lnTo>
                    <a:pt x="503" y="79"/>
                  </a:lnTo>
                  <a:lnTo>
                    <a:pt x="501" y="80"/>
                  </a:lnTo>
                  <a:lnTo>
                    <a:pt x="498" y="81"/>
                  </a:lnTo>
                  <a:lnTo>
                    <a:pt x="497" y="82"/>
                  </a:lnTo>
                  <a:lnTo>
                    <a:pt x="496" y="83"/>
                  </a:lnTo>
                  <a:lnTo>
                    <a:pt x="495" y="83"/>
                  </a:lnTo>
                  <a:lnTo>
                    <a:pt x="493" y="85"/>
                  </a:lnTo>
                  <a:lnTo>
                    <a:pt x="492" y="86"/>
                  </a:lnTo>
                  <a:lnTo>
                    <a:pt x="491" y="87"/>
                  </a:lnTo>
                  <a:lnTo>
                    <a:pt x="491" y="88"/>
                  </a:lnTo>
                  <a:lnTo>
                    <a:pt x="479" y="95"/>
                  </a:lnTo>
                  <a:lnTo>
                    <a:pt x="464" y="101"/>
                  </a:lnTo>
                  <a:lnTo>
                    <a:pt x="461" y="102"/>
                  </a:lnTo>
                  <a:lnTo>
                    <a:pt x="453" y="100"/>
                  </a:lnTo>
                  <a:lnTo>
                    <a:pt x="452" y="101"/>
                  </a:lnTo>
                  <a:lnTo>
                    <a:pt x="451" y="102"/>
                  </a:lnTo>
                  <a:lnTo>
                    <a:pt x="451" y="103"/>
                  </a:lnTo>
                  <a:lnTo>
                    <a:pt x="450" y="104"/>
                  </a:lnTo>
                  <a:lnTo>
                    <a:pt x="450" y="105"/>
                  </a:lnTo>
                  <a:lnTo>
                    <a:pt x="449" y="105"/>
                  </a:lnTo>
                  <a:lnTo>
                    <a:pt x="449" y="106"/>
                  </a:lnTo>
                  <a:lnTo>
                    <a:pt x="449" y="107"/>
                  </a:lnTo>
                  <a:lnTo>
                    <a:pt x="449" y="108"/>
                  </a:lnTo>
                  <a:lnTo>
                    <a:pt x="448" y="109"/>
                  </a:lnTo>
                  <a:lnTo>
                    <a:pt x="447" y="110"/>
                  </a:lnTo>
                  <a:lnTo>
                    <a:pt x="447" y="111"/>
                  </a:lnTo>
                  <a:lnTo>
                    <a:pt x="446" y="112"/>
                  </a:lnTo>
                  <a:lnTo>
                    <a:pt x="446" y="113"/>
                  </a:lnTo>
                  <a:lnTo>
                    <a:pt x="445" y="114"/>
                  </a:lnTo>
                  <a:lnTo>
                    <a:pt x="444" y="115"/>
                  </a:lnTo>
                  <a:lnTo>
                    <a:pt x="443" y="116"/>
                  </a:lnTo>
                  <a:lnTo>
                    <a:pt x="443" y="117"/>
                  </a:lnTo>
                  <a:lnTo>
                    <a:pt x="441" y="118"/>
                  </a:lnTo>
                  <a:lnTo>
                    <a:pt x="441" y="119"/>
                  </a:lnTo>
                  <a:lnTo>
                    <a:pt x="441" y="120"/>
                  </a:lnTo>
                  <a:lnTo>
                    <a:pt x="442" y="120"/>
                  </a:lnTo>
                  <a:lnTo>
                    <a:pt x="443" y="120"/>
                  </a:lnTo>
                  <a:lnTo>
                    <a:pt x="445" y="120"/>
                  </a:lnTo>
                  <a:lnTo>
                    <a:pt x="447" y="120"/>
                  </a:lnTo>
                  <a:lnTo>
                    <a:pt x="448" y="120"/>
                  </a:lnTo>
                  <a:lnTo>
                    <a:pt x="450" y="121"/>
                  </a:lnTo>
                  <a:lnTo>
                    <a:pt x="452" y="121"/>
                  </a:lnTo>
                  <a:lnTo>
                    <a:pt x="457" y="121"/>
                  </a:lnTo>
                  <a:lnTo>
                    <a:pt x="459" y="121"/>
                  </a:lnTo>
                  <a:lnTo>
                    <a:pt x="460" y="121"/>
                  </a:lnTo>
                  <a:lnTo>
                    <a:pt x="461" y="121"/>
                  </a:lnTo>
                  <a:lnTo>
                    <a:pt x="462" y="121"/>
                  </a:lnTo>
                  <a:lnTo>
                    <a:pt x="463" y="122"/>
                  </a:lnTo>
                  <a:lnTo>
                    <a:pt x="464" y="123"/>
                  </a:lnTo>
                  <a:lnTo>
                    <a:pt x="464" y="124"/>
                  </a:lnTo>
                  <a:lnTo>
                    <a:pt x="465" y="125"/>
                  </a:lnTo>
                  <a:lnTo>
                    <a:pt x="465" y="126"/>
                  </a:lnTo>
                  <a:lnTo>
                    <a:pt x="466" y="127"/>
                  </a:lnTo>
                  <a:lnTo>
                    <a:pt x="467" y="128"/>
                  </a:lnTo>
                  <a:lnTo>
                    <a:pt x="468" y="128"/>
                  </a:lnTo>
                  <a:lnTo>
                    <a:pt x="470" y="131"/>
                  </a:lnTo>
                  <a:lnTo>
                    <a:pt x="471" y="132"/>
                  </a:lnTo>
                  <a:lnTo>
                    <a:pt x="472" y="133"/>
                  </a:lnTo>
                  <a:lnTo>
                    <a:pt x="473" y="134"/>
                  </a:lnTo>
                  <a:lnTo>
                    <a:pt x="474" y="135"/>
                  </a:lnTo>
                  <a:lnTo>
                    <a:pt x="475" y="135"/>
                  </a:lnTo>
                  <a:lnTo>
                    <a:pt x="475" y="136"/>
                  </a:lnTo>
                  <a:lnTo>
                    <a:pt x="474" y="138"/>
                  </a:lnTo>
                  <a:lnTo>
                    <a:pt x="473" y="139"/>
                  </a:lnTo>
                  <a:lnTo>
                    <a:pt x="473" y="141"/>
                  </a:lnTo>
                  <a:lnTo>
                    <a:pt x="472" y="143"/>
                  </a:lnTo>
                  <a:lnTo>
                    <a:pt x="473" y="145"/>
                  </a:lnTo>
                  <a:lnTo>
                    <a:pt x="473" y="148"/>
                  </a:lnTo>
                  <a:lnTo>
                    <a:pt x="473" y="150"/>
                  </a:lnTo>
                  <a:lnTo>
                    <a:pt x="473" y="152"/>
                  </a:lnTo>
                  <a:lnTo>
                    <a:pt x="473" y="155"/>
                  </a:lnTo>
                  <a:lnTo>
                    <a:pt x="473" y="158"/>
                  </a:lnTo>
                  <a:lnTo>
                    <a:pt x="473" y="159"/>
                  </a:lnTo>
                  <a:lnTo>
                    <a:pt x="475" y="160"/>
                  </a:lnTo>
                  <a:lnTo>
                    <a:pt x="477" y="161"/>
                  </a:lnTo>
                  <a:lnTo>
                    <a:pt x="478" y="161"/>
                  </a:lnTo>
                  <a:lnTo>
                    <a:pt x="483" y="166"/>
                  </a:lnTo>
                  <a:lnTo>
                    <a:pt x="482" y="168"/>
                  </a:lnTo>
                  <a:lnTo>
                    <a:pt x="481" y="169"/>
                  </a:lnTo>
                  <a:lnTo>
                    <a:pt x="480" y="170"/>
                  </a:lnTo>
                  <a:lnTo>
                    <a:pt x="479" y="171"/>
                  </a:lnTo>
                  <a:lnTo>
                    <a:pt x="476" y="173"/>
                  </a:lnTo>
                  <a:lnTo>
                    <a:pt x="474" y="175"/>
                  </a:lnTo>
                  <a:lnTo>
                    <a:pt x="474" y="176"/>
                  </a:lnTo>
                  <a:lnTo>
                    <a:pt x="474" y="179"/>
                  </a:lnTo>
                  <a:lnTo>
                    <a:pt x="475" y="181"/>
                  </a:lnTo>
                  <a:lnTo>
                    <a:pt x="475" y="184"/>
                  </a:lnTo>
                  <a:lnTo>
                    <a:pt x="479" y="186"/>
                  </a:lnTo>
                  <a:lnTo>
                    <a:pt x="480" y="186"/>
                  </a:lnTo>
                  <a:lnTo>
                    <a:pt x="479" y="189"/>
                  </a:lnTo>
                  <a:lnTo>
                    <a:pt x="479" y="190"/>
                  </a:lnTo>
                  <a:lnTo>
                    <a:pt x="480" y="192"/>
                  </a:lnTo>
                  <a:lnTo>
                    <a:pt x="481" y="197"/>
                  </a:lnTo>
                  <a:lnTo>
                    <a:pt x="481" y="198"/>
                  </a:lnTo>
                  <a:lnTo>
                    <a:pt x="475" y="196"/>
                  </a:lnTo>
                  <a:lnTo>
                    <a:pt x="478" y="205"/>
                  </a:lnTo>
                  <a:lnTo>
                    <a:pt x="482" y="209"/>
                  </a:lnTo>
                  <a:lnTo>
                    <a:pt x="482" y="210"/>
                  </a:lnTo>
                  <a:lnTo>
                    <a:pt x="485" y="211"/>
                  </a:lnTo>
                  <a:lnTo>
                    <a:pt x="487" y="212"/>
                  </a:lnTo>
                  <a:lnTo>
                    <a:pt x="492" y="214"/>
                  </a:lnTo>
                  <a:lnTo>
                    <a:pt x="494" y="214"/>
                  </a:lnTo>
                  <a:lnTo>
                    <a:pt x="496" y="215"/>
                  </a:lnTo>
                  <a:lnTo>
                    <a:pt x="498" y="215"/>
                  </a:lnTo>
                  <a:lnTo>
                    <a:pt x="507" y="215"/>
                  </a:lnTo>
                  <a:lnTo>
                    <a:pt x="519" y="215"/>
                  </a:lnTo>
                  <a:lnTo>
                    <a:pt x="520" y="215"/>
                  </a:lnTo>
                  <a:lnTo>
                    <a:pt x="521" y="215"/>
                  </a:lnTo>
                  <a:lnTo>
                    <a:pt x="523" y="215"/>
                  </a:lnTo>
                  <a:lnTo>
                    <a:pt x="524" y="216"/>
                  </a:lnTo>
                  <a:lnTo>
                    <a:pt x="525" y="216"/>
                  </a:lnTo>
                  <a:lnTo>
                    <a:pt x="527" y="217"/>
                  </a:lnTo>
                  <a:lnTo>
                    <a:pt x="528" y="217"/>
                  </a:lnTo>
                  <a:lnTo>
                    <a:pt x="529" y="217"/>
                  </a:lnTo>
                  <a:lnTo>
                    <a:pt x="529" y="218"/>
                  </a:lnTo>
                  <a:lnTo>
                    <a:pt x="530" y="218"/>
                  </a:lnTo>
                  <a:lnTo>
                    <a:pt x="530" y="219"/>
                  </a:lnTo>
                  <a:lnTo>
                    <a:pt x="531" y="219"/>
                  </a:lnTo>
                  <a:lnTo>
                    <a:pt x="532" y="219"/>
                  </a:lnTo>
                  <a:lnTo>
                    <a:pt x="533" y="219"/>
                  </a:lnTo>
                  <a:lnTo>
                    <a:pt x="533" y="220"/>
                  </a:lnTo>
                  <a:lnTo>
                    <a:pt x="534" y="220"/>
                  </a:lnTo>
                  <a:lnTo>
                    <a:pt x="535" y="220"/>
                  </a:lnTo>
                  <a:lnTo>
                    <a:pt x="536" y="221"/>
                  </a:lnTo>
                  <a:lnTo>
                    <a:pt x="537" y="221"/>
                  </a:lnTo>
                  <a:lnTo>
                    <a:pt x="538" y="221"/>
                  </a:lnTo>
                  <a:lnTo>
                    <a:pt x="538" y="220"/>
                  </a:lnTo>
                  <a:lnTo>
                    <a:pt x="539" y="221"/>
                  </a:lnTo>
                  <a:lnTo>
                    <a:pt x="540" y="221"/>
                  </a:lnTo>
                  <a:lnTo>
                    <a:pt x="541" y="220"/>
                  </a:lnTo>
                  <a:lnTo>
                    <a:pt x="542" y="220"/>
                  </a:lnTo>
                  <a:lnTo>
                    <a:pt x="543" y="220"/>
                  </a:lnTo>
                  <a:lnTo>
                    <a:pt x="544" y="220"/>
                  </a:lnTo>
                  <a:lnTo>
                    <a:pt x="545" y="220"/>
                  </a:lnTo>
                  <a:lnTo>
                    <a:pt x="546" y="220"/>
                  </a:lnTo>
                  <a:lnTo>
                    <a:pt x="547" y="220"/>
                  </a:lnTo>
                  <a:lnTo>
                    <a:pt x="548" y="220"/>
                  </a:lnTo>
                  <a:lnTo>
                    <a:pt x="550" y="220"/>
                  </a:lnTo>
                  <a:lnTo>
                    <a:pt x="551" y="220"/>
                  </a:lnTo>
                  <a:lnTo>
                    <a:pt x="552" y="220"/>
                  </a:lnTo>
                  <a:lnTo>
                    <a:pt x="553" y="221"/>
                  </a:lnTo>
                  <a:lnTo>
                    <a:pt x="554" y="221"/>
                  </a:lnTo>
                  <a:lnTo>
                    <a:pt x="555" y="220"/>
                  </a:lnTo>
                  <a:lnTo>
                    <a:pt x="557" y="220"/>
                  </a:lnTo>
                  <a:lnTo>
                    <a:pt x="558" y="221"/>
                  </a:lnTo>
                  <a:lnTo>
                    <a:pt x="559" y="221"/>
                  </a:lnTo>
                  <a:lnTo>
                    <a:pt x="560" y="221"/>
                  </a:lnTo>
                  <a:lnTo>
                    <a:pt x="561" y="221"/>
                  </a:lnTo>
                  <a:lnTo>
                    <a:pt x="561" y="222"/>
                  </a:lnTo>
                  <a:lnTo>
                    <a:pt x="562" y="222"/>
                  </a:lnTo>
                  <a:lnTo>
                    <a:pt x="563" y="223"/>
                  </a:lnTo>
                  <a:lnTo>
                    <a:pt x="564" y="224"/>
                  </a:lnTo>
                  <a:lnTo>
                    <a:pt x="565" y="224"/>
                  </a:lnTo>
                  <a:lnTo>
                    <a:pt x="566" y="224"/>
                  </a:lnTo>
                  <a:lnTo>
                    <a:pt x="567" y="224"/>
                  </a:lnTo>
                  <a:lnTo>
                    <a:pt x="567" y="225"/>
                  </a:lnTo>
                  <a:lnTo>
                    <a:pt x="568" y="225"/>
                  </a:lnTo>
                  <a:lnTo>
                    <a:pt x="569" y="226"/>
                  </a:lnTo>
                  <a:lnTo>
                    <a:pt x="570" y="226"/>
                  </a:lnTo>
                  <a:lnTo>
                    <a:pt x="570" y="227"/>
                  </a:lnTo>
                  <a:lnTo>
                    <a:pt x="571" y="227"/>
                  </a:lnTo>
                  <a:lnTo>
                    <a:pt x="571" y="228"/>
                  </a:lnTo>
                  <a:lnTo>
                    <a:pt x="572" y="228"/>
                  </a:lnTo>
                  <a:lnTo>
                    <a:pt x="573" y="228"/>
                  </a:lnTo>
                  <a:lnTo>
                    <a:pt x="574" y="228"/>
                  </a:lnTo>
                  <a:lnTo>
                    <a:pt x="575" y="228"/>
                  </a:lnTo>
                  <a:lnTo>
                    <a:pt x="576" y="228"/>
                  </a:lnTo>
                  <a:lnTo>
                    <a:pt x="576" y="229"/>
                  </a:lnTo>
                  <a:lnTo>
                    <a:pt x="577" y="229"/>
                  </a:lnTo>
                  <a:lnTo>
                    <a:pt x="578" y="230"/>
                  </a:lnTo>
                  <a:lnTo>
                    <a:pt x="579" y="229"/>
                  </a:lnTo>
                  <a:lnTo>
                    <a:pt x="580" y="230"/>
                  </a:lnTo>
                  <a:lnTo>
                    <a:pt x="581" y="230"/>
                  </a:lnTo>
                  <a:lnTo>
                    <a:pt x="582" y="230"/>
                  </a:lnTo>
                  <a:lnTo>
                    <a:pt x="583" y="230"/>
                  </a:lnTo>
                  <a:lnTo>
                    <a:pt x="584" y="230"/>
                  </a:lnTo>
                  <a:lnTo>
                    <a:pt x="585" y="230"/>
                  </a:lnTo>
                  <a:lnTo>
                    <a:pt x="585" y="229"/>
                  </a:lnTo>
                  <a:lnTo>
                    <a:pt x="588" y="227"/>
                  </a:lnTo>
                  <a:lnTo>
                    <a:pt x="591" y="226"/>
                  </a:lnTo>
                  <a:lnTo>
                    <a:pt x="592" y="226"/>
                  </a:lnTo>
                  <a:lnTo>
                    <a:pt x="595" y="225"/>
                  </a:lnTo>
                  <a:lnTo>
                    <a:pt x="598" y="224"/>
                  </a:lnTo>
                  <a:lnTo>
                    <a:pt x="599" y="223"/>
                  </a:lnTo>
                  <a:lnTo>
                    <a:pt x="602" y="223"/>
                  </a:lnTo>
                  <a:lnTo>
                    <a:pt x="603" y="224"/>
                  </a:lnTo>
                  <a:lnTo>
                    <a:pt x="609" y="224"/>
                  </a:lnTo>
                  <a:lnTo>
                    <a:pt x="611" y="223"/>
                  </a:lnTo>
                  <a:lnTo>
                    <a:pt x="612" y="222"/>
                  </a:lnTo>
                  <a:lnTo>
                    <a:pt x="614" y="220"/>
                  </a:lnTo>
                  <a:lnTo>
                    <a:pt x="615" y="220"/>
                  </a:lnTo>
                  <a:lnTo>
                    <a:pt x="616" y="221"/>
                  </a:lnTo>
                  <a:lnTo>
                    <a:pt x="617" y="222"/>
                  </a:lnTo>
                  <a:lnTo>
                    <a:pt x="618" y="222"/>
                  </a:lnTo>
                  <a:lnTo>
                    <a:pt x="620" y="222"/>
                  </a:lnTo>
                  <a:lnTo>
                    <a:pt x="622" y="221"/>
                  </a:lnTo>
                  <a:lnTo>
                    <a:pt x="623" y="221"/>
                  </a:lnTo>
                  <a:lnTo>
                    <a:pt x="625" y="221"/>
                  </a:lnTo>
                  <a:lnTo>
                    <a:pt x="628" y="221"/>
                  </a:lnTo>
                  <a:lnTo>
                    <a:pt x="629" y="221"/>
                  </a:lnTo>
                  <a:lnTo>
                    <a:pt x="630" y="222"/>
                  </a:lnTo>
                  <a:lnTo>
                    <a:pt x="632" y="222"/>
                  </a:lnTo>
                  <a:lnTo>
                    <a:pt x="633" y="222"/>
                  </a:lnTo>
                  <a:lnTo>
                    <a:pt x="634" y="221"/>
                  </a:lnTo>
                  <a:lnTo>
                    <a:pt x="635" y="220"/>
                  </a:lnTo>
                  <a:lnTo>
                    <a:pt x="635" y="219"/>
                  </a:lnTo>
                  <a:lnTo>
                    <a:pt x="636" y="216"/>
                  </a:lnTo>
                  <a:lnTo>
                    <a:pt x="637" y="216"/>
                  </a:lnTo>
                  <a:lnTo>
                    <a:pt x="638" y="213"/>
                  </a:lnTo>
                  <a:lnTo>
                    <a:pt x="638" y="212"/>
                  </a:lnTo>
                  <a:lnTo>
                    <a:pt x="638" y="211"/>
                  </a:lnTo>
                  <a:lnTo>
                    <a:pt x="637" y="209"/>
                  </a:lnTo>
                  <a:lnTo>
                    <a:pt x="637" y="207"/>
                  </a:lnTo>
                  <a:lnTo>
                    <a:pt x="636" y="205"/>
                  </a:lnTo>
                  <a:lnTo>
                    <a:pt x="636" y="204"/>
                  </a:lnTo>
                  <a:lnTo>
                    <a:pt x="636" y="203"/>
                  </a:lnTo>
                  <a:lnTo>
                    <a:pt x="637" y="201"/>
                  </a:lnTo>
                  <a:lnTo>
                    <a:pt x="638" y="199"/>
                  </a:lnTo>
                  <a:lnTo>
                    <a:pt x="640" y="197"/>
                  </a:lnTo>
                  <a:lnTo>
                    <a:pt x="641" y="196"/>
                  </a:lnTo>
                  <a:lnTo>
                    <a:pt x="643" y="194"/>
                  </a:lnTo>
                  <a:lnTo>
                    <a:pt x="644" y="194"/>
                  </a:lnTo>
                  <a:lnTo>
                    <a:pt x="646" y="193"/>
                  </a:lnTo>
                  <a:lnTo>
                    <a:pt x="647" y="192"/>
                  </a:lnTo>
                  <a:lnTo>
                    <a:pt x="647" y="191"/>
                  </a:lnTo>
                  <a:lnTo>
                    <a:pt x="648" y="191"/>
                  </a:lnTo>
                  <a:lnTo>
                    <a:pt x="648" y="190"/>
                  </a:lnTo>
                  <a:lnTo>
                    <a:pt x="648" y="189"/>
                  </a:lnTo>
                  <a:lnTo>
                    <a:pt x="647" y="189"/>
                  </a:lnTo>
                  <a:lnTo>
                    <a:pt x="645" y="185"/>
                  </a:lnTo>
                  <a:lnTo>
                    <a:pt x="643" y="184"/>
                  </a:lnTo>
                  <a:lnTo>
                    <a:pt x="642" y="181"/>
                  </a:lnTo>
                  <a:lnTo>
                    <a:pt x="642" y="180"/>
                  </a:lnTo>
                  <a:lnTo>
                    <a:pt x="644" y="178"/>
                  </a:lnTo>
                  <a:lnTo>
                    <a:pt x="645" y="177"/>
                  </a:lnTo>
                  <a:lnTo>
                    <a:pt x="646" y="176"/>
                  </a:lnTo>
                  <a:lnTo>
                    <a:pt x="649" y="172"/>
                  </a:lnTo>
                  <a:lnTo>
                    <a:pt x="650" y="173"/>
                  </a:lnTo>
                  <a:lnTo>
                    <a:pt x="651" y="173"/>
                  </a:lnTo>
                  <a:lnTo>
                    <a:pt x="652" y="173"/>
                  </a:lnTo>
                  <a:lnTo>
                    <a:pt x="653" y="173"/>
                  </a:lnTo>
                  <a:lnTo>
                    <a:pt x="654" y="173"/>
                  </a:lnTo>
                  <a:lnTo>
                    <a:pt x="655" y="172"/>
                  </a:lnTo>
                  <a:lnTo>
                    <a:pt x="656" y="172"/>
                  </a:lnTo>
                  <a:lnTo>
                    <a:pt x="657" y="172"/>
                  </a:lnTo>
                  <a:lnTo>
                    <a:pt x="659" y="172"/>
                  </a:lnTo>
                  <a:lnTo>
                    <a:pt x="661" y="174"/>
                  </a:lnTo>
                  <a:lnTo>
                    <a:pt x="662" y="177"/>
                  </a:lnTo>
                  <a:lnTo>
                    <a:pt x="663" y="177"/>
                  </a:lnTo>
                  <a:lnTo>
                    <a:pt x="663" y="178"/>
                  </a:lnTo>
                  <a:lnTo>
                    <a:pt x="666" y="183"/>
                  </a:lnTo>
                  <a:lnTo>
                    <a:pt x="667" y="184"/>
                  </a:lnTo>
                  <a:lnTo>
                    <a:pt x="668" y="185"/>
                  </a:lnTo>
                  <a:lnTo>
                    <a:pt x="669" y="185"/>
                  </a:lnTo>
                  <a:lnTo>
                    <a:pt x="671" y="187"/>
                  </a:lnTo>
                  <a:lnTo>
                    <a:pt x="672" y="188"/>
                  </a:lnTo>
                  <a:lnTo>
                    <a:pt x="673" y="189"/>
                  </a:lnTo>
                  <a:lnTo>
                    <a:pt x="674" y="189"/>
                  </a:lnTo>
                  <a:lnTo>
                    <a:pt x="675" y="189"/>
                  </a:lnTo>
                  <a:lnTo>
                    <a:pt x="676" y="189"/>
                  </a:lnTo>
                  <a:lnTo>
                    <a:pt x="678" y="189"/>
                  </a:lnTo>
                  <a:lnTo>
                    <a:pt x="679" y="189"/>
                  </a:lnTo>
                  <a:lnTo>
                    <a:pt x="680" y="190"/>
                  </a:lnTo>
                  <a:lnTo>
                    <a:pt x="682" y="191"/>
                  </a:lnTo>
                  <a:lnTo>
                    <a:pt x="683" y="191"/>
                  </a:lnTo>
                  <a:lnTo>
                    <a:pt x="684" y="191"/>
                  </a:lnTo>
                  <a:lnTo>
                    <a:pt x="685" y="192"/>
                  </a:lnTo>
                  <a:lnTo>
                    <a:pt x="686" y="192"/>
                  </a:lnTo>
                  <a:lnTo>
                    <a:pt x="688" y="193"/>
                  </a:lnTo>
                  <a:lnTo>
                    <a:pt x="691" y="196"/>
                  </a:lnTo>
                  <a:lnTo>
                    <a:pt x="695" y="197"/>
                  </a:lnTo>
                  <a:lnTo>
                    <a:pt x="697" y="198"/>
                  </a:lnTo>
                  <a:lnTo>
                    <a:pt x="699" y="200"/>
                  </a:lnTo>
                  <a:lnTo>
                    <a:pt x="700" y="201"/>
                  </a:lnTo>
                  <a:lnTo>
                    <a:pt x="701" y="202"/>
                  </a:lnTo>
                  <a:lnTo>
                    <a:pt x="702" y="203"/>
                  </a:lnTo>
                  <a:lnTo>
                    <a:pt x="702" y="204"/>
                  </a:lnTo>
                  <a:lnTo>
                    <a:pt x="702" y="205"/>
                  </a:lnTo>
                  <a:lnTo>
                    <a:pt x="702" y="208"/>
                  </a:lnTo>
                  <a:lnTo>
                    <a:pt x="701" y="209"/>
                  </a:lnTo>
                  <a:lnTo>
                    <a:pt x="701" y="211"/>
                  </a:lnTo>
                  <a:lnTo>
                    <a:pt x="702" y="212"/>
                  </a:lnTo>
                  <a:lnTo>
                    <a:pt x="703" y="214"/>
                  </a:lnTo>
                  <a:lnTo>
                    <a:pt x="704" y="217"/>
                  </a:lnTo>
                  <a:lnTo>
                    <a:pt x="708" y="227"/>
                  </a:lnTo>
                  <a:lnTo>
                    <a:pt x="709" y="230"/>
                  </a:lnTo>
                  <a:lnTo>
                    <a:pt x="709" y="231"/>
                  </a:lnTo>
                  <a:lnTo>
                    <a:pt x="709" y="232"/>
                  </a:lnTo>
                  <a:lnTo>
                    <a:pt x="709" y="234"/>
                  </a:lnTo>
                  <a:lnTo>
                    <a:pt x="709" y="236"/>
                  </a:lnTo>
                  <a:lnTo>
                    <a:pt x="708" y="237"/>
                  </a:lnTo>
                  <a:lnTo>
                    <a:pt x="708" y="238"/>
                  </a:lnTo>
                  <a:lnTo>
                    <a:pt x="708" y="240"/>
                  </a:lnTo>
                  <a:lnTo>
                    <a:pt x="708" y="242"/>
                  </a:lnTo>
                  <a:lnTo>
                    <a:pt x="710" y="244"/>
                  </a:lnTo>
                  <a:lnTo>
                    <a:pt x="712" y="245"/>
                  </a:lnTo>
                  <a:lnTo>
                    <a:pt x="713" y="246"/>
                  </a:lnTo>
                  <a:lnTo>
                    <a:pt x="714" y="250"/>
                  </a:lnTo>
                  <a:lnTo>
                    <a:pt x="715" y="251"/>
                  </a:lnTo>
                  <a:lnTo>
                    <a:pt x="716" y="252"/>
                  </a:lnTo>
                  <a:lnTo>
                    <a:pt x="718" y="254"/>
                  </a:lnTo>
                  <a:lnTo>
                    <a:pt x="724" y="257"/>
                  </a:lnTo>
                  <a:lnTo>
                    <a:pt x="725" y="257"/>
                  </a:lnTo>
                  <a:lnTo>
                    <a:pt x="726" y="258"/>
                  </a:lnTo>
                  <a:lnTo>
                    <a:pt x="731" y="261"/>
                  </a:lnTo>
                  <a:lnTo>
                    <a:pt x="732" y="261"/>
                  </a:lnTo>
                  <a:lnTo>
                    <a:pt x="733" y="262"/>
                  </a:lnTo>
                  <a:lnTo>
                    <a:pt x="734" y="263"/>
                  </a:lnTo>
                  <a:lnTo>
                    <a:pt x="735" y="264"/>
                  </a:lnTo>
                  <a:lnTo>
                    <a:pt x="736" y="264"/>
                  </a:lnTo>
                  <a:lnTo>
                    <a:pt x="737" y="266"/>
                  </a:lnTo>
                  <a:lnTo>
                    <a:pt x="737" y="267"/>
                  </a:lnTo>
                  <a:lnTo>
                    <a:pt x="738" y="268"/>
                  </a:lnTo>
                  <a:lnTo>
                    <a:pt x="738" y="269"/>
                  </a:lnTo>
                  <a:lnTo>
                    <a:pt x="739" y="272"/>
                  </a:lnTo>
                  <a:lnTo>
                    <a:pt x="740" y="274"/>
                  </a:lnTo>
                  <a:lnTo>
                    <a:pt x="741" y="276"/>
                  </a:lnTo>
                  <a:lnTo>
                    <a:pt x="742" y="277"/>
                  </a:lnTo>
                  <a:lnTo>
                    <a:pt x="743" y="277"/>
                  </a:lnTo>
                  <a:lnTo>
                    <a:pt x="746" y="278"/>
                  </a:lnTo>
                  <a:lnTo>
                    <a:pt x="748" y="279"/>
                  </a:lnTo>
                  <a:lnTo>
                    <a:pt x="749" y="279"/>
                  </a:lnTo>
                  <a:lnTo>
                    <a:pt x="750" y="280"/>
                  </a:lnTo>
                  <a:lnTo>
                    <a:pt x="752" y="280"/>
                  </a:lnTo>
                  <a:lnTo>
                    <a:pt x="754" y="281"/>
                  </a:lnTo>
                  <a:lnTo>
                    <a:pt x="757" y="281"/>
                  </a:lnTo>
                  <a:lnTo>
                    <a:pt x="758" y="282"/>
                  </a:lnTo>
                  <a:lnTo>
                    <a:pt x="759" y="283"/>
                  </a:lnTo>
                  <a:lnTo>
                    <a:pt x="761" y="284"/>
                  </a:lnTo>
                  <a:lnTo>
                    <a:pt x="762" y="284"/>
                  </a:lnTo>
                  <a:lnTo>
                    <a:pt x="764" y="285"/>
                  </a:lnTo>
                  <a:lnTo>
                    <a:pt x="765" y="286"/>
                  </a:lnTo>
                  <a:lnTo>
                    <a:pt x="766" y="287"/>
                  </a:lnTo>
                  <a:lnTo>
                    <a:pt x="768" y="288"/>
                  </a:lnTo>
                  <a:lnTo>
                    <a:pt x="771" y="291"/>
                  </a:lnTo>
                  <a:lnTo>
                    <a:pt x="772" y="292"/>
                  </a:lnTo>
                  <a:lnTo>
                    <a:pt x="773" y="293"/>
                  </a:lnTo>
                  <a:lnTo>
                    <a:pt x="775" y="295"/>
                  </a:lnTo>
                  <a:lnTo>
                    <a:pt x="775" y="296"/>
                  </a:lnTo>
                  <a:lnTo>
                    <a:pt x="774" y="297"/>
                  </a:lnTo>
                  <a:lnTo>
                    <a:pt x="774" y="298"/>
                  </a:lnTo>
                  <a:lnTo>
                    <a:pt x="774" y="300"/>
                  </a:lnTo>
                  <a:lnTo>
                    <a:pt x="773" y="303"/>
                  </a:lnTo>
                  <a:lnTo>
                    <a:pt x="772" y="305"/>
                  </a:lnTo>
                  <a:lnTo>
                    <a:pt x="773" y="306"/>
                  </a:lnTo>
                  <a:lnTo>
                    <a:pt x="775" y="307"/>
                  </a:lnTo>
                  <a:lnTo>
                    <a:pt x="776" y="307"/>
                  </a:lnTo>
                  <a:lnTo>
                    <a:pt x="778" y="309"/>
                  </a:lnTo>
                  <a:lnTo>
                    <a:pt x="779" y="311"/>
                  </a:lnTo>
                  <a:lnTo>
                    <a:pt x="780" y="312"/>
                  </a:lnTo>
                  <a:lnTo>
                    <a:pt x="781" y="315"/>
                  </a:lnTo>
                  <a:lnTo>
                    <a:pt x="781" y="317"/>
                  </a:lnTo>
                  <a:lnTo>
                    <a:pt x="783" y="319"/>
                  </a:lnTo>
                  <a:lnTo>
                    <a:pt x="783" y="320"/>
                  </a:lnTo>
                  <a:lnTo>
                    <a:pt x="784" y="321"/>
                  </a:lnTo>
                  <a:lnTo>
                    <a:pt x="784" y="322"/>
                  </a:lnTo>
                  <a:lnTo>
                    <a:pt x="785" y="327"/>
                  </a:lnTo>
                  <a:lnTo>
                    <a:pt x="785" y="329"/>
                  </a:lnTo>
                  <a:lnTo>
                    <a:pt x="787" y="333"/>
                  </a:lnTo>
                  <a:lnTo>
                    <a:pt x="787" y="336"/>
                  </a:lnTo>
                  <a:lnTo>
                    <a:pt x="788" y="337"/>
                  </a:lnTo>
                  <a:lnTo>
                    <a:pt x="787" y="338"/>
                  </a:lnTo>
                  <a:lnTo>
                    <a:pt x="787" y="339"/>
                  </a:lnTo>
                  <a:lnTo>
                    <a:pt x="786" y="340"/>
                  </a:lnTo>
                  <a:lnTo>
                    <a:pt x="786" y="341"/>
                  </a:lnTo>
                  <a:lnTo>
                    <a:pt x="785" y="342"/>
                  </a:lnTo>
                  <a:lnTo>
                    <a:pt x="783" y="342"/>
                  </a:lnTo>
                  <a:lnTo>
                    <a:pt x="784" y="343"/>
                  </a:lnTo>
                  <a:lnTo>
                    <a:pt x="783" y="344"/>
                  </a:lnTo>
                  <a:lnTo>
                    <a:pt x="783" y="347"/>
                  </a:lnTo>
                  <a:lnTo>
                    <a:pt x="782" y="348"/>
                  </a:lnTo>
                  <a:lnTo>
                    <a:pt x="782" y="349"/>
                  </a:lnTo>
                  <a:lnTo>
                    <a:pt x="782" y="350"/>
                  </a:lnTo>
                  <a:lnTo>
                    <a:pt x="782" y="351"/>
                  </a:lnTo>
                  <a:lnTo>
                    <a:pt x="782" y="352"/>
                  </a:lnTo>
                  <a:lnTo>
                    <a:pt x="781" y="354"/>
                  </a:lnTo>
                  <a:lnTo>
                    <a:pt x="781" y="355"/>
                  </a:lnTo>
                  <a:lnTo>
                    <a:pt x="781" y="357"/>
                  </a:lnTo>
                  <a:lnTo>
                    <a:pt x="781" y="358"/>
                  </a:lnTo>
                  <a:lnTo>
                    <a:pt x="782" y="358"/>
                  </a:lnTo>
                  <a:lnTo>
                    <a:pt x="782" y="359"/>
                  </a:lnTo>
                  <a:lnTo>
                    <a:pt x="783" y="359"/>
                  </a:lnTo>
                  <a:lnTo>
                    <a:pt x="784" y="358"/>
                  </a:lnTo>
                  <a:lnTo>
                    <a:pt x="784" y="357"/>
                  </a:lnTo>
                  <a:lnTo>
                    <a:pt x="785" y="357"/>
                  </a:lnTo>
                  <a:lnTo>
                    <a:pt x="786" y="357"/>
                  </a:lnTo>
                  <a:lnTo>
                    <a:pt x="787" y="357"/>
                  </a:lnTo>
                  <a:lnTo>
                    <a:pt x="788" y="357"/>
                  </a:lnTo>
                  <a:lnTo>
                    <a:pt x="789" y="357"/>
                  </a:lnTo>
                  <a:lnTo>
                    <a:pt x="789" y="358"/>
                  </a:lnTo>
                  <a:lnTo>
                    <a:pt x="789" y="359"/>
                  </a:lnTo>
                  <a:lnTo>
                    <a:pt x="789" y="360"/>
                  </a:lnTo>
                  <a:lnTo>
                    <a:pt x="789" y="361"/>
                  </a:lnTo>
                  <a:lnTo>
                    <a:pt x="790" y="362"/>
                  </a:lnTo>
                  <a:lnTo>
                    <a:pt x="790" y="363"/>
                  </a:lnTo>
                  <a:lnTo>
                    <a:pt x="790" y="364"/>
                  </a:lnTo>
                  <a:lnTo>
                    <a:pt x="791" y="365"/>
                  </a:lnTo>
                  <a:lnTo>
                    <a:pt x="791" y="366"/>
                  </a:lnTo>
                  <a:lnTo>
                    <a:pt x="792" y="366"/>
                  </a:lnTo>
                  <a:lnTo>
                    <a:pt x="791" y="367"/>
                  </a:lnTo>
                  <a:lnTo>
                    <a:pt x="791" y="368"/>
                  </a:lnTo>
                  <a:lnTo>
                    <a:pt x="791" y="369"/>
                  </a:lnTo>
                  <a:lnTo>
                    <a:pt x="790" y="369"/>
                  </a:lnTo>
                  <a:lnTo>
                    <a:pt x="790" y="370"/>
                  </a:lnTo>
                  <a:lnTo>
                    <a:pt x="790" y="371"/>
                  </a:lnTo>
                  <a:lnTo>
                    <a:pt x="789" y="371"/>
                  </a:lnTo>
                  <a:lnTo>
                    <a:pt x="788" y="372"/>
                  </a:lnTo>
                  <a:lnTo>
                    <a:pt x="787" y="373"/>
                  </a:lnTo>
                  <a:lnTo>
                    <a:pt x="787" y="374"/>
                  </a:lnTo>
                  <a:lnTo>
                    <a:pt x="788" y="374"/>
                  </a:lnTo>
                  <a:lnTo>
                    <a:pt x="788" y="375"/>
                  </a:lnTo>
                  <a:lnTo>
                    <a:pt x="787" y="375"/>
                  </a:lnTo>
                  <a:lnTo>
                    <a:pt x="786" y="375"/>
                  </a:lnTo>
                  <a:lnTo>
                    <a:pt x="786" y="376"/>
                  </a:lnTo>
                  <a:lnTo>
                    <a:pt x="786" y="378"/>
                  </a:lnTo>
                  <a:lnTo>
                    <a:pt x="786" y="379"/>
                  </a:lnTo>
                  <a:lnTo>
                    <a:pt x="786" y="380"/>
                  </a:lnTo>
                  <a:lnTo>
                    <a:pt x="785" y="380"/>
                  </a:lnTo>
                  <a:lnTo>
                    <a:pt x="784" y="380"/>
                  </a:lnTo>
                  <a:lnTo>
                    <a:pt x="784" y="381"/>
                  </a:lnTo>
                  <a:lnTo>
                    <a:pt x="784" y="382"/>
                  </a:lnTo>
                  <a:lnTo>
                    <a:pt x="783" y="382"/>
                  </a:lnTo>
                  <a:lnTo>
                    <a:pt x="783" y="383"/>
                  </a:lnTo>
                  <a:lnTo>
                    <a:pt x="783" y="384"/>
                  </a:lnTo>
                  <a:lnTo>
                    <a:pt x="782" y="384"/>
                  </a:lnTo>
                  <a:lnTo>
                    <a:pt x="782" y="385"/>
                  </a:lnTo>
                  <a:lnTo>
                    <a:pt x="782" y="386"/>
                  </a:lnTo>
                  <a:lnTo>
                    <a:pt x="781" y="387"/>
                  </a:lnTo>
                  <a:lnTo>
                    <a:pt x="781" y="388"/>
                  </a:lnTo>
                  <a:lnTo>
                    <a:pt x="781" y="389"/>
                  </a:lnTo>
                  <a:lnTo>
                    <a:pt x="787" y="404"/>
                  </a:lnTo>
                  <a:lnTo>
                    <a:pt x="792" y="411"/>
                  </a:lnTo>
                  <a:lnTo>
                    <a:pt x="790" y="415"/>
                  </a:lnTo>
                  <a:lnTo>
                    <a:pt x="786" y="422"/>
                  </a:lnTo>
                  <a:lnTo>
                    <a:pt x="782" y="427"/>
                  </a:lnTo>
                  <a:lnTo>
                    <a:pt x="781" y="447"/>
                  </a:lnTo>
                  <a:lnTo>
                    <a:pt x="781" y="453"/>
                  </a:lnTo>
                  <a:lnTo>
                    <a:pt x="781" y="456"/>
                  </a:lnTo>
                  <a:lnTo>
                    <a:pt x="781" y="463"/>
                  </a:lnTo>
                  <a:lnTo>
                    <a:pt x="781" y="465"/>
                  </a:lnTo>
                  <a:lnTo>
                    <a:pt x="781" y="467"/>
                  </a:lnTo>
                  <a:lnTo>
                    <a:pt x="780" y="483"/>
                  </a:lnTo>
                  <a:lnTo>
                    <a:pt x="777" y="515"/>
                  </a:lnTo>
                  <a:lnTo>
                    <a:pt x="777" y="516"/>
                  </a:lnTo>
                  <a:lnTo>
                    <a:pt x="778" y="517"/>
                  </a:lnTo>
                  <a:lnTo>
                    <a:pt x="778" y="519"/>
                  </a:lnTo>
                  <a:lnTo>
                    <a:pt x="779" y="519"/>
                  </a:lnTo>
                  <a:lnTo>
                    <a:pt x="781" y="521"/>
                  </a:lnTo>
                  <a:lnTo>
                    <a:pt x="782" y="522"/>
                  </a:lnTo>
                  <a:lnTo>
                    <a:pt x="784" y="523"/>
                  </a:lnTo>
                  <a:lnTo>
                    <a:pt x="785" y="523"/>
                  </a:lnTo>
                  <a:lnTo>
                    <a:pt x="787" y="523"/>
                  </a:lnTo>
                  <a:lnTo>
                    <a:pt x="788" y="523"/>
                  </a:lnTo>
                  <a:lnTo>
                    <a:pt x="789" y="523"/>
                  </a:lnTo>
                  <a:lnTo>
                    <a:pt x="790" y="524"/>
                  </a:lnTo>
                  <a:lnTo>
                    <a:pt x="793" y="525"/>
                  </a:lnTo>
                  <a:lnTo>
                    <a:pt x="794" y="526"/>
                  </a:lnTo>
                  <a:lnTo>
                    <a:pt x="796" y="527"/>
                  </a:lnTo>
                  <a:lnTo>
                    <a:pt x="798" y="528"/>
                  </a:lnTo>
                  <a:lnTo>
                    <a:pt x="799" y="528"/>
                  </a:lnTo>
                  <a:lnTo>
                    <a:pt x="800" y="529"/>
                  </a:lnTo>
                  <a:lnTo>
                    <a:pt x="801" y="528"/>
                  </a:lnTo>
                  <a:lnTo>
                    <a:pt x="805" y="526"/>
                  </a:lnTo>
                  <a:lnTo>
                    <a:pt x="805" y="527"/>
                  </a:lnTo>
                  <a:lnTo>
                    <a:pt x="806" y="527"/>
                  </a:lnTo>
                  <a:lnTo>
                    <a:pt x="808" y="528"/>
                  </a:lnTo>
                  <a:lnTo>
                    <a:pt x="810" y="528"/>
                  </a:lnTo>
                  <a:lnTo>
                    <a:pt x="814" y="529"/>
                  </a:lnTo>
                  <a:lnTo>
                    <a:pt x="817" y="531"/>
                  </a:lnTo>
                  <a:lnTo>
                    <a:pt x="820" y="532"/>
                  </a:lnTo>
                  <a:lnTo>
                    <a:pt x="823" y="533"/>
                  </a:lnTo>
                  <a:lnTo>
                    <a:pt x="824" y="533"/>
                  </a:lnTo>
                  <a:lnTo>
                    <a:pt x="830" y="534"/>
                  </a:lnTo>
                  <a:lnTo>
                    <a:pt x="832" y="534"/>
                  </a:lnTo>
                  <a:lnTo>
                    <a:pt x="833" y="535"/>
                  </a:lnTo>
                  <a:lnTo>
                    <a:pt x="835" y="547"/>
                  </a:lnTo>
                  <a:lnTo>
                    <a:pt x="839" y="560"/>
                  </a:lnTo>
                  <a:lnTo>
                    <a:pt x="838" y="561"/>
                  </a:lnTo>
                  <a:lnTo>
                    <a:pt x="834" y="563"/>
                  </a:lnTo>
                  <a:lnTo>
                    <a:pt x="830" y="564"/>
                  </a:lnTo>
                  <a:lnTo>
                    <a:pt x="829" y="565"/>
                  </a:lnTo>
                  <a:lnTo>
                    <a:pt x="828" y="566"/>
                  </a:lnTo>
                  <a:lnTo>
                    <a:pt x="827" y="567"/>
                  </a:lnTo>
                  <a:lnTo>
                    <a:pt x="826" y="567"/>
                  </a:lnTo>
                  <a:lnTo>
                    <a:pt x="825" y="568"/>
                  </a:lnTo>
                  <a:lnTo>
                    <a:pt x="825" y="570"/>
                  </a:lnTo>
                  <a:lnTo>
                    <a:pt x="825" y="571"/>
                  </a:lnTo>
                  <a:lnTo>
                    <a:pt x="825" y="572"/>
                  </a:lnTo>
                  <a:lnTo>
                    <a:pt x="825" y="573"/>
                  </a:lnTo>
                  <a:lnTo>
                    <a:pt x="825" y="574"/>
                  </a:lnTo>
                  <a:lnTo>
                    <a:pt x="824" y="574"/>
                  </a:lnTo>
                  <a:lnTo>
                    <a:pt x="824" y="575"/>
                  </a:lnTo>
                  <a:lnTo>
                    <a:pt x="823" y="575"/>
                  </a:lnTo>
                  <a:lnTo>
                    <a:pt x="822" y="575"/>
                  </a:lnTo>
                  <a:lnTo>
                    <a:pt x="821" y="575"/>
                  </a:lnTo>
                  <a:lnTo>
                    <a:pt x="820" y="575"/>
                  </a:lnTo>
                  <a:lnTo>
                    <a:pt x="819" y="575"/>
                  </a:lnTo>
                  <a:lnTo>
                    <a:pt x="818" y="575"/>
                  </a:lnTo>
                  <a:lnTo>
                    <a:pt x="818" y="576"/>
                  </a:lnTo>
                  <a:lnTo>
                    <a:pt x="817" y="576"/>
                  </a:lnTo>
                  <a:lnTo>
                    <a:pt x="816" y="576"/>
                  </a:lnTo>
                  <a:lnTo>
                    <a:pt x="815" y="576"/>
                  </a:lnTo>
                  <a:lnTo>
                    <a:pt x="814" y="576"/>
                  </a:lnTo>
                  <a:lnTo>
                    <a:pt x="814" y="575"/>
                  </a:lnTo>
                  <a:lnTo>
                    <a:pt x="813" y="575"/>
                  </a:lnTo>
                  <a:lnTo>
                    <a:pt x="812" y="575"/>
                  </a:lnTo>
                  <a:lnTo>
                    <a:pt x="811" y="575"/>
                  </a:lnTo>
                  <a:lnTo>
                    <a:pt x="810" y="576"/>
                  </a:lnTo>
                  <a:lnTo>
                    <a:pt x="809" y="576"/>
                  </a:lnTo>
                  <a:lnTo>
                    <a:pt x="808" y="576"/>
                  </a:lnTo>
                  <a:lnTo>
                    <a:pt x="807" y="576"/>
                  </a:lnTo>
                  <a:lnTo>
                    <a:pt x="806" y="576"/>
                  </a:lnTo>
                  <a:lnTo>
                    <a:pt x="806" y="577"/>
                  </a:lnTo>
                  <a:lnTo>
                    <a:pt x="805" y="577"/>
                  </a:lnTo>
                  <a:lnTo>
                    <a:pt x="805" y="576"/>
                  </a:lnTo>
                  <a:lnTo>
                    <a:pt x="804" y="576"/>
                  </a:lnTo>
                  <a:lnTo>
                    <a:pt x="803" y="576"/>
                  </a:lnTo>
                  <a:lnTo>
                    <a:pt x="802" y="576"/>
                  </a:lnTo>
                  <a:lnTo>
                    <a:pt x="802" y="577"/>
                  </a:lnTo>
                  <a:lnTo>
                    <a:pt x="801" y="577"/>
                  </a:lnTo>
                  <a:lnTo>
                    <a:pt x="800" y="577"/>
                  </a:lnTo>
                  <a:lnTo>
                    <a:pt x="799" y="577"/>
                  </a:lnTo>
                  <a:lnTo>
                    <a:pt x="798" y="578"/>
                  </a:lnTo>
                  <a:lnTo>
                    <a:pt x="797" y="578"/>
                  </a:lnTo>
                  <a:lnTo>
                    <a:pt x="796" y="578"/>
                  </a:lnTo>
                  <a:lnTo>
                    <a:pt x="795" y="578"/>
                  </a:lnTo>
                  <a:lnTo>
                    <a:pt x="794" y="578"/>
                  </a:lnTo>
                  <a:lnTo>
                    <a:pt x="793" y="578"/>
                  </a:lnTo>
                  <a:lnTo>
                    <a:pt x="792" y="579"/>
                  </a:lnTo>
                  <a:lnTo>
                    <a:pt x="792" y="580"/>
                  </a:lnTo>
                  <a:lnTo>
                    <a:pt x="791" y="580"/>
                  </a:lnTo>
                  <a:lnTo>
                    <a:pt x="791" y="581"/>
                  </a:lnTo>
                  <a:lnTo>
                    <a:pt x="790" y="581"/>
                  </a:lnTo>
                  <a:lnTo>
                    <a:pt x="790" y="582"/>
                  </a:lnTo>
                  <a:lnTo>
                    <a:pt x="789" y="582"/>
                  </a:lnTo>
                  <a:lnTo>
                    <a:pt x="788" y="582"/>
                  </a:lnTo>
                  <a:lnTo>
                    <a:pt x="787" y="582"/>
                  </a:lnTo>
                  <a:lnTo>
                    <a:pt x="787" y="581"/>
                  </a:lnTo>
                  <a:lnTo>
                    <a:pt x="786" y="580"/>
                  </a:lnTo>
                  <a:lnTo>
                    <a:pt x="774" y="584"/>
                  </a:lnTo>
                  <a:lnTo>
                    <a:pt x="769" y="586"/>
                  </a:lnTo>
                  <a:lnTo>
                    <a:pt x="757" y="592"/>
                  </a:lnTo>
                  <a:lnTo>
                    <a:pt x="751" y="596"/>
                  </a:lnTo>
                  <a:lnTo>
                    <a:pt x="749" y="598"/>
                  </a:lnTo>
                  <a:lnTo>
                    <a:pt x="748" y="604"/>
                  </a:lnTo>
                  <a:lnTo>
                    <a:pt x="739" y="608"/>
                  </a:lnTo>
                  <a:lnTo>
                    <a:pt x="737" y="610"/>
                  </a:lnTo>
                  <a:lnTo>
                    <a:pt x="736" y="620"/>
                  </a:lnTo>
                  <a:lnTo>
                    <a:pt x="725" y="638"/>
                  </a:lnTo>
                  <a:lnTo>
                    <a:pt x="713" y="660"/>
                  </a:lnTo>
                  <a:lnTo>
                    <a:pt x="714" y="661"/>
                  </a:lnTo>
                  <a:lnTo>
                    <a:pt x="714" y="662"/>
                  </a:lnTo>
                  <a:lnTo>
                    <a:pt x="714" y="663"/>
                  </a:lnTo>
                  <a:lnTo>
                    <a:pt x="714" y="664"/>
                  </a:lnTo>
                  <a:lnTo>
                    <a:pt x="715" y="664"/>
                  </a:lnTo>
                  <a:lnTo>
                    <a:pt x="715" y="665"/>
                  </a:lnTo>
                  <a:lnTo>
                    <a:pt x="715" y="666"/>
                  </a:lnTo>
                  <a:lnTo>
                    <a:pt x="714" y="666"/>
                  </a:lnTo>
                  <a:lnTo>
                    <a:pt x="715" y="667"/>
                  </a:lnTo>
                  <a:lnTo>
                    <a:pt x="715" y="668"/>
                  </a:lnTo>
                  <a:lnTo>
                    <a:pt x="715" y="669"/>
                  </a:lnTo>
                  <a:lnTo>
                    <a:pt x="716" y="669"/>
                  </a:lnTo>
                  <a:lnTo>
                    <a:pt x="716" y="670"/>
                  </a:lnTo>
                  <a:lnTo>
                    <a:pt x="716" y="671"/>
                  </a:lnTo>
                  <a:lnTo>
                    <a:pt x="716" y="672"/>
                  </a:lnTo>
                  <a:lnTo>
                    <a:pt x="715" y="672"/>
                  </a:lnTo>
                  <a:lnTo>
                    <a:pt x="715" y="673"/>
                  </a:lnTo>
                  <a:lnTo>
                    <a:pt x="715" y="674"/>
                  </a:lnTo>
                  <a:lnTo>
                    <a:pt x="716" y="674"/>
                  </a:lnTo>
                  <a:lnTo>
                    <a:pt x="716" y="675"/>
                  </a:lnTo>
                  <a:lnTo>
                    <a:pt x="716" y="676"/>
                  </a:lnTo>
                  <a:lnTo>
                    <a:pt x="719" y="678"/>
                  </a:lnTo>
                  <a:lnTo>
                    <a:pt x="719" y="683"/>
                  </a:lnTo>
                  <a:lnTo>
                    <a:pt x="715" y="682"/>
                  </a:lnTo>
                  <a:lnTo>
                    <a:pt x="713" y="682"/>
                  </a:lnTo>
                  <a:lnTo>
                    <a:pt x="711" y="682"/>
                  </a:lnTo>
                  <a:lnTo>
                    <a:pt x="708" y="682"/>
                  </a:lnTo>
                  <a:lnTo>
                    <a:pt x="706" y="682"/>
                  </a:lnTo>
                  <a:lnTo>
                    <a:pt x="705" y="683"/>
                  </a:lnTo>
                  <a:lnTo>
                    <a:pt x="704" y="683"/>
                  </a:lnTo>
                  <a:lnTo>
                    <a:pt x="702" y="684"/>
                  </a:lnTo>
                  <a:lnTo>
                    <a:pt x="701" y="684"/>
                  </a:lnTo>
                  <a:lnTo>
                    <a:pt x="699" y="684"/>
                  </a:lnTo>
                  <a:lnTo>
                    <a:pt x="696" y="684"/>
                  </a:lnTo>
                  <a:lnTo>
                    <a:pt x="695" y="684"/>
                  </a:lnTo>
                  <a:lnTo>
                    <a:pt x="691" y="683"/>
                  </a:lnTo>
                  <a:lnTo>
                    <a:pt x="690" y="683"/>
                  </a:lnTo>
                  <a:lnTo>
                    <a:pt x="689" y="682"/>
                  </a:lnTo>
                  <a:lnTo>
                    <a:pt x="688" y="681"/>
                  </a:lnTo>
                  <a:lnTo>
                    <a:pt x="687" y="680"/>
                  </a:lnTo>
                  <a:lnTo>
                    <a:pt x="685" y="678"/>
                  </a:lnTo>
                  <a:lnTo>
                    <a:pt x="684" y="679"/>
                  </a:lnTo>
                  <a:lnTo>
                    <a:pt x="683" y="679"/>
                  </a:lnTo>
                  <a:lnTo>
                    <a:pt x="681" y="678"/>
                  </a:lnTo>
                  <a:lnTo>
                    <a:pt x="680" y="678"/>
                  </a:lnTo>
                  <a:lnTo>
                    <a:pt x="679" y="678"/>
                  </a:lnTo>
                  <a:lnTo>
                    <a:pt x="677" y="678"/>
                  </a:lnTo>
                  <a:lnTo>
                    <a:pt x="676" y="677"/>
                  </a:lnTo>
                  <a:lnTo>
                    <a:pt x="675" y="677"/>
                  </a:lnTo>
                  <a:lnTo>
                    <a:pt x="673" y="675"/>
                  </a:lnTo>
                  <a:lnTo>
                    <a:pt x="673" y="674"/>
                  </a:lnTo>
                  <a:lnTo>
                    <a:pt x="672" y="674"/>
                  </a:lnTo>
                  <a:lnTo>
                    <a:pt x="671" y="675"/>
                  </a:lnTo>
                  <a:lnTo>
                    <a:pt x="670" y="675"/>
                  </a:lnTo>
                  <a:lnTo>
                    <a:pt x="670" y="676"/>
                  </a:lnTo>
                  <a:lnTo>
                    <a:pt x="669" y="676"/>
                  </a:lnTo>
                  <a:lnTo>
                    <a:pt x="668" y="676"/>
                  </a:lnTo>
                  <a:lnTo>
                    <a:pt x="666" y="675"/>
                  </a:lnTo>
                  <a:lnTo>
                    <a:pt x="665" y="674"/>
                  </a:lnTo>
                  <a:lnTo>
                    <a:pt x="662" y="673"/>
                  </a:lnTo>
                  <a:lnTo>
                    <a:pt x="659" y="671"/>
                  </a:lnTo>
                  <a:lnTo>
                    <a:pt x="657" y="671"/>
                  </a:lnTo>
                  <a:lnTo>
                    <a:pt x="656" y="670"/>
                  </a:lnTo>
                  <a:lnTo>
                    <a:pt x="653" y="669"/>
                  </a:lnTo>
                  <a:lnTo>
                    <a:pt x="652" y="668"/>
                  </a:lnTo>
                  <a:lnTo>
                    <a:pt x="651" y="668"/>
                  </a:lnTo>
                  <a:lnTo>
                    <a:pt x="650" y="668"/>
                  </a:lnTo>
                  <a:lnTo>
                    <a:pt x="648" y="668"/>
                  </a:lnTo>
                  <a:lnTo>
                    <a:pt x="646" y="668"/>
                  </a:lnTo>
                  <a:lnTo>
                    <a:pt x="643" y="667"/>
                  </a:lnTo>
                  <a:lnTo>
                    <a:pt x="641" y="667"/>
                  </a:lnTo>
                  <a:lnTo>
                    <a:pt x="639" y="665"/>
                  </a:lnTo>
                  <a:lnTo>
                    <a:pt x="635" y="664"/>
                  </a:lnTo>
                  <a:lnTo>
                    <a:pt x="634" y="663"/>
                  </a:lnTo>
                  <a:lnTo>
                    <a:pt x="633" y="664"/>
                  </a:lnTo>
                  <a:lnTo>
                    <a:pt x="630" y="665"/>
                  </a:lnTo>
                  <a:lnTo>
                    <a:pt x="629" y="665"/>
                  </a:lnTo>
                  <a:lnTo>
                    <a:pt x="627" y="666"/>
                  </a:lnTo>
                  <a:lnTo>
                    <a:pt x="626" y="666"/>
                  </a:lnTo>
                  <a:lnTo>
                    <a:pt x="624" y="666"/>
                  </a:lnTo>
                  <a:lnTo>
                    <a:pt x="622" y="666"/>
                  </a:lnTo>
                  <a:lnTo>
                    <a:pt x="620" y="666"/>
                  </a:lnTo>
                  <a:lnTo>
                    <a:pt x="619" y="666"/>
                  </a:lnTo>
                  <a:lnTo>
                    <a:pt x="618" y="666"/>
                  </a:lnTo>
                  <a:lnTo>
                    <a:pt x="617" y="667"/>
                  </a:lnTo>
                  <a:lnTo>
                    <a:pt x="615" y="667"/>
                  </a:lnTo>
                  <a:lnTo>
                    <a:pt x="613" y="668"/>
                  </a:lnTo>
                  <a:lnTo>
                    <a:pt x="609" y="670"/>
                  </a:lnTo>
                  <a:lnTo>
                    <a:pt x="606" y="670"/>
                  </a:lnTo>
                  <a:lnTo>
                    <a:pt x="604" y="670"/>
                  </a:lnTo>
                  <a:lnTo>
                    <a:pt x="599" y="671"/>
                  </a:lnTo>
                  <a:lnTo>
                    <a:pt x="598" y="671"/>
                  </a:lnTo>
                  <a:lnTo>
                    <a:pt x="596" y="672"/>
                  </a:lnTo>
                  <a:lnTo>
                    <a:pt x="593" y="673"/>
                  </a:lnTo>
                  <a:lnTo>
                    <a:pt x="591" y="674"/>
                  </a:lnTo>
                  <a:lnTo>
                    <a:pt x="591" y="680"/>
                  </a:lnTo>
                  <a:lnTo>
                    <a:pt x="592" y="682"/>
                  </a:lnTo>
                  <a:lnTo>
                    <a:pt x="592" y="686"/>
                  </a:lnTo>
                  <a:lnTo>
                    <a:pt x="592" y="688"/>
                  </a:lnTo>
                  <a:lnTo>
                    <a:pt x="593" y="689"/>
                  </a:lnTo>
                  <a:lnTo>
                    <a:pt x="593" y="690"/>
                  </a:lnTo>
                  <a:lnTo>
                    <a:pt x="592" y="691"/>
                  </a:lnTo>
                  <a:lnTo>
                    <a:pt x="591" y="696"/>
                  </a:lnTo>
                  <a:lnTo>
                    <a:pt x="591" y="697"/>
                  </a:lnTo>
                  <a:lnTo>
                    <a:pt x="590" y="698"/>
                  </a:lnTo>
                  <a:lnTo>
                    <a:pt x="590" y="699"/>
                  </a:lnTo>
                  <a:lnTo>
                    <a:pt x="589" y="699"/>
                  </a:lnTo>
                  <a:lnTo>
                    <a:pt x="587" y="700"/>
                  </a:lnTo>
                  <a:lnTo>
                    <a:pt x="586" y="700"/>
                  </a:lnTo>
                  <a:lnTo>
                    <a:pt x="585" y="700"/>
                  </a:lnTo>
                  <a:lnTo>
                    <a:pt x="584" y="701"/>
                  </a:lnTo>
                  <a:lnTo>
                    <a:pt x="583" y="702"/>
                  </a:lnTo>
                  <a:lnTo>
                    <a:pt x="582" y="702"/>
                  </a:lnTo>
                  <a:lnTo>
                    <a:pt x="582" y="703"/>
                  </a:lnTo>
                  <a:lnTo>
                    <a:pt x="583" y="704"/>
                  </a:lnTo>
                  <a:lnTo>
                    <a:pt x="584" y="704"/>
                  </a:lnTo>
                  <a:lnTo>
                    <a:pt x="584" y="705"/>
                  </a:lnTo>
                  <a:lnTo>
                    <a:pt x="584" y="706"/>
                  </a:lnTo>
                  <a:lnTo>
                    <a:pt x="584" y="708"/>
                  </a:lnTo>
                  <a:lnTo>
                    <a:pt x="584" y="709"/>
                  </a:lnTo>
                  <a:lnTo>
                    <a:pt x="583" y="711"/>
                  </a:lnTo>
                  <a:lnTo>
                    <a:pt x="581" y="713"/>
                  </a:lnTo>
                  <a:lnTo>
                    <a:pt x="580" y="714"/>
                  </a:lnTo>
                  <a:lnTo>
                    <a:pt x="579" y="715"/>
                  </a:lnTo>
                  <a:lnTo>
                    <a:pt x="577" y="716"/>
                  </a:lnTo>
                  <a:lnTo>
                    <a:pt x="575" y="717"/>
                  </a:lnTo>
                  <a:lnTo>
                    <a:pt x="572" y="718"/>
                  </a:lnTo>
                  <a:lnTo>
                    <a:pt x="570" y="719"/>
                  </a:lnTo>
                  <a:lnTo>
                    <a:pt x="568" y="722"/>
                  </a:lnTo>
                  <a:lnTo>
                    <a:pt x="566" y="724"/>
                  </a:lnTo>
                  <a:lnTo>
                    <a:pt x="565" y="725"/>
                  </a:lnTo>
                  <a:lnTo>
                    <a:pt x="562" y="727"/>
                  </a:lnTo>
                  <a:lnTo>
                    <a:pt x="561" y="729"/>
                  </a:lnTo>
                  <a:lnTo>
                    <a:pt x="560" y="729"/>
                  </a:lnTo>
                  <a:lnTo>
                    <a:pt x="559" y="730"/>
                  </a:lnTo>
                  <a:lnTo>
                    <a:pt x="556" y="732"/>
                  </a:lnTo>
                  <a:lnTo>
                    <a:pt x="555" y="733"/>
                  </a:lnTo>
                  <a:lnTo>
                    <a:pt x="553" y="735"/>
                  </a:lnTo>
                  <a:lnTo>
                    <a:pt x="550" y="738"/>
                  </a:lnTo>
                  <a:lnTo>
                    <a:pt x="549" y="739"/>
                  </a:lnTo>
                  <a:lnTo>
                    <a:pt x="547" y="740"/>
                  </a:lnTo>
                  <a:lnTo>
                    <a:pt x="545" y="740"/>
                  </a:lnTo>
                  <a:lnTo>
                    <a:pt x="543" y="741"/>
                  </a:lnTo>
                  <a:lnTo>
                    <a:pt x="542" y="742"/>
                  </a:lnTo>
                  <a:lnTo>
                    <a:pt x="540" y="743"/>
                  </a:lnTo>
                  <a:lnTo>
                    <a:pt x="539" y="744"/>
                  </a:lnTo>
                  <a:lnTo>
                    <a:pt x="538" y="744"/>
                  </a:lnTo>
                  <a:lnTo>
                    <a:pt x="538" y="745"/>
                  </a:lnTo>
                  <a:lnTo>
                    <a:pt x="538" y="746"/>
                  </a:lnTo>
                  <a:lnTo>
                    <a:pt x="536" y="747"/>
                  </a:lnTo>
                  <a:lnTo>
                    <a:pt x="532" y="751"/>
                  </a:lnTo>
                  <a:lnTo>
                    <a:pt x="525" y="756"/>
                  </a:lnTo>
                  <a:lnTo>
                    <a:pt x="521" y="759"/>
                  </a:lnTo>
                  <a:lnTo>
                    <a:pt x="520" y="760"/>
                  </a:lnTo>
                  <a:lnTo>
                    <a:pt x="519" y="760"/>
                  </a:lnTo>
                  <a:lnTo>
                    <a:pt x="515" y="763"/>
                  </a:lnTo>
                  <a:lnTo>
                    <a:pt x="513" y="765"/>
                  </a:lnTo>
                  <a:lnTo>
                    <a:pt x="510" y="767"/>
                  </a:lnTo>
                  <a:lnTo>
                    <a:pt x="507" y="769"/>
                  </a:lnTo>
                  <a:lnTo>
                    <a:pt x="503" y="771"/>
                  </a:lnTo>
                  <a:lnTo>
                    <a:pt x="501" y="772"/>
                  </a:lnTo>
                  <a:lnTo>
                    <a:pt x="500" y="773"/>
                  </a:lnTo>
                  <a:lnTo>
                    <a:pt x="497" y="774"/>
                  </a:lnTo>
                  <a:lnTo>
                    <a:pt x="493" y="776"/>
                  </a:lnTo>
                  <a:lnTo>
                    <a:pt x="489" y="777"/>
                  </a:lnTo>
                  <a:lnTo>
                    <a:pt x="488" y="778"/>
                  </a:lnTo>
                  <a:lnTo>
                    <a:pt x="485" y="780"/>
                  </a:lnTo>
                  <a:lnTo>
                    <a:pt x="482" y="782"/>
                  </a:lnTo>
                  <a:lnTo>
                    <a:pt x="480" y="784"/>
                  </a:lnTo>
                  <a:lnTo>
                    <a:pt x="477" y="786"/>
                  </a:lnTo>
                  <a:lnTo>
                    <a:pt x="476" y="787"/>
                  </a:lnTo>
                  <a:lnTo>
                    <a:pt x="475" y="788"/>
                  </a:lnTo>
                  <a:lnTo>
                    <a:pt x="471" y="788"/>
                  </a:lnTo>
                  <a:lnTo>
                    <a:pt x="470" y="788"/>
                  </a:lnTo>
                  <a:lnTo>
                    <a:pt x="470" y="785"/>
                  </a:lnTo>
                  <a:lnTo>
                    <a:pt x="454" y="771"/>
                  </a:lnTo>
                  <a:lnTo>
                    <a:pt x="453" y="770"/>
                  </a:lnTo>
                  <a:lnTo>
                    <a:pt x="453" y="768"/>
                  </a:lnTo>
                  <a:lnTo>
                    <a:pt x="452" y="767"/>
                  </a:lnTo>
                  <a:lnTo>
                    <a:pt x="452" y="766"/>
                  </a:lnTo>
                  <a:lnTo>
                    <a:pt x="449" y="764"/>
                  </a:lnTo>
                  <a:lnTo>
                    <a:pt x="449" y="762"/>
                  </a:lnTo>
                  <a:lnTo>
                    <a:pt x="448" y="761"/>
                  </a:lnTo>
                  <a:lnTo>
                    <a:pt x="447" y="760"/>
                  </a:lnTo>
                  <a:lnTo>
                    <a:pt x="446" y="761"/>
                  </a:lnTo>
                  <a:lnTo>
                    <a:pt x="445" y="761"/>
                  </a:lnTo>
                  <a:lnTo>
                    <a:pt x="444" y="761"/>
                  </a:lnTo>
                  <a:lnTo>
                    <a:pt x="443" y="761"/>
                  </a:lnTo>
                  <a:lnTo>
                    <a:pt x="442" y="760"/>
                  </a:lnTo>
                  <a:lnTo>
                    <a:pt x="441" y="760"/>
                  </a:lnTo>
                  <a:lnTo>
                    <a:pt x="435" y="760"/>
                  </a:lnTo>
                  <a:lnTo>
                    <a:pt x="425" y="763"/>
                  </a:lnTo>
                  <a:lnTo>
                    <a:pt x="412" y="767"/>
                  </a:lnTo>
                  <a:lnTo>
                    <a:pt x="410" y="767"/>
                  </a:lnTo>
                  <a:lnTo>
                    <a:pt x="409" y="767"/>
                  </a:lnTo>
                  <a:lnTo>
                    <a:pt x="408" y="767"/>
                  </a:lnTo>
                  <a:lnTo>
                    <a:pt x="408" y="768"/>
                  </a:lnTo>
                  <a:lnTo>
                    <a:pt x="407" y="769"/>
                  </a:lnTo>
                  <a:lnTo>
                    <a:pt x="406" y="769"/>
                  </a:lnTo>
                  <a:lnTo>
                    <a:pt x="404" y="771"/>
                  </a:lnTo>
                  <a:lnTo>
                    <a:pt x="403" y="771"/>
                  </a:lnTo>
                  <a:lnTo>
                    <a:pt x="403" y="772"/>
                  </a:lnTo>
                  <a:lnTo>
                    <a:pt x="402" y="773"/>
                  </a:lnTo>
                  <a:lnTo>
                    <a:pt x="400" y="775"/>
                  </a:lnTo>
                  <a:lnTo>
                    <a:pt x="397" y="776"/>
                  </a:lnTo>
                  <a:lnTo>
                    <a:pt x="396" y="777"/>
                  </a:lnTo>
                  <a:lnTo>
                    <a:pt x="395" y="777"/>
                  </a:lnTo>
                  <a:lnTo>
                    <a:pt x="394" y="777"/>
                  </a:lnTo>
                  <a:lnTo>
                    <a:pt x="392" y="775"/>
                  </a:lnTo>
                  <a:lnTo>
                    <a:pt x="391" y="775"/>
                  </a:lnTo>
                  <a:lnTo>
                    <a:pt x="391" y="776"/>
                  </a:lnTo>
                  <a:lnTo>
                    <a:pt x="390" y="776"/>
                  </a:lnTo>
                  <a:lnTo>
                    <a:pt x="386" y="776"/>
                  </a:lnTo>
                  <a:lnTo>
                    <a:pt x="385" y="776"/>
                  </a:lnTo>
                  <a:lnTo>
                    <a:pt x="384" y="776"/>
                  </a:lnTo>
                  <a:lnTo>
                    <a:pt x="384" y="775"/>
                  </a:lnTo>
                  <a:lnTo>
                    <a:pt x="383" y="774"/>
                  </a:lnTo>
                  <a:lnTo>
                    <a:pt x="382" y="773"/>
                  </a:lnTo>
                  <a:lnTo>
                    <a:pt x="380" y="771"/>
                  </a:lnTo>
                  <a:lnTo>
                    <a:pt x="376" y="769"/>
                  </a:lnTo>
                  <a:lnTo>
                    <a:pt x="375" y="769"/>
                  </a:lnTo>
                  <a:lnTo>
                    <a:pt x="373" y="769"/>
                  </a:lnTo>
                  <a:lnTo>
                    <a:pt x="372" y="769"/>
                  </a:lnTo>
                  <a:lnTo>
                    <a:pt x="371" y="769"/>
                  </a:lnTo>
                  <a:lnTo>
                    <a:pt x="370" y="768"/>
                  </a:lnTo>
                  <a:lnTo>
                    <a:pt x="364" y="772"/>
                  </a:lnTo>
                  <a:lnTo>
                    <a:pt x="357" y="774"/>
                  </a:lnTo>
                  <a:lnTo>
                    <a:pt x="353" y="778"/>
                  </a:lnTo>
                  <a:lnTo>
                    <a:pt x="350" y="780"/>
                  </a:lnTo>
                  <a:lnTo>
                    <a:pt x="349" y="780"/>
                  </a:lnTo>
                  <a:lnTo>
                    <a:pt x="348" y="780"/>
                  </a:lnTo>
                  <a:lnTo>
                    <a:pt x="347" y="779"/>
                  </a:lnTo>
                  <a:lnTo>
                    <a:pt x="347" y="778"/>
                  </a:lnTo>
                  <a:lnTo>
                    <a:pt x="343" y="780"/>
                  </a:lnTo>
                  <a:lnTo>
                    <a:pt x="340" y="781"/>
                  </a:lnTo>
                  <a:lnTo>
                    <a:pt x="341" y="787"/>
                  </a:lnTo>
                  <a:lnTo>
                    <a:pt x="343" y="789"/>
                  </a:lnTo>
                  <a:lnTo>
                    <a:pt x="344" y="793"/>
                  </a:lnTo>
                  <a:lnTo>
                    <a:pt x="346" y="792"/>
                  </a:lnTo>
                  <a:lnTo>
                    <a:pt x="347" y="792"/>
                  </a:lnTo>
                  <a:lnTo>
                    <a:pt x="349" y="792"/>
                  </a:lnTo>
                  <a:lnTo>
                    <a:pt x="350" y="793"/>
                  </a:lnTo>
                  <a:lnTo>
                    <a:pt x="351" y="794"/>
                  </a:lnTo>
                  <a:lnTo>
                    <a:pt x="352" y="798"/>
                  </a:lnTo>
                  <a:lnTo>
                    <a:pt x="353" y="799"/>
                  </a:lnTo>
                  <a:lnTo>
                    <a:pt x="353" y="800"/>
                  </a:lnTo>
                  <a:lnTo>
                    <a:pt x="352" y="801"/>
                  </a:lnTo>
                  <a:lnTo>
                    <a:pt x="351" y="803"/>
                  </a:lnTo>
                  <a:lnTo>
                    <a:pt x="350" y="804"/>
                  </a:lnTo>
                  <a:lnTo>
                    <a:pt x="350" y="805"/>
                  </a:lnTo>
                  <a:lnTo>
                    <a:pt x="349" y="807"/>
                  </a:lnTo>
                  <a:lnTo>
                    <a:pt x="348" y="807"/>
                  </a:lnTo>
                  <a:lnTo>
                    <a:pt x="347" y="809"/>
                  </a:lnTo>
                  <a:lnTo>
                    <a:pt x="347" y="810"/>
                  </a:lnTo>
                  <a:lnTo>
                    <a:pt x="346" y="812"/>
                  </a:lnTo>
                  <a:lnTo>
                    <a:pt x="345" y="816"/>
                  </a:lnTo>
                  <a:lnTo>
                    <a:pt x="345" y="817"/>
                  </a:lnTo>
                  <a:lnTo>
                    <a:pt x="340" y="818"/>
                  </a:lnTo>
                  <a:lnTo>
                    <a:pt x="339" y="818"/>
                  </a:lnTo>
                  <a:lnTo>
                    <a:pt x="338" y="818"/>
                  </a:lnTo>
                  <a:lnTo>
                    <a:pt x="337" y="819"/>
                  </a:lnTo>
                  <a:lnTo>
                    <a:pt x="336" y="819"/>
                  </a:lnTo>
                  <a:lnTo>
                    <a:pt x="335" y="820"/>
                  </a:lnTo>
                  <a:lnTo>
                    <a:pt x="334" y="820"/>
                  </a:lnTo>
                  <a:lnTo>
                    <a:pt x="333" y="820"/>
                  </a:lnTo>
                  <a:lnTo>
                    <a:pt x="331" y="819"/>
                  </a:lnTo>
                  <a:lnTo>
                    <a:pt x="330" y="819"/>
                  </a:lnTo>
                  <a:lnTo>
                    <a:pt x="328" y="819"/>
                  </a:lnTo>
                  <a:lnTo>
                    <a:pt x="327" y="820"/>
                  </a:lnTo>
                  <a:lnTo>
                    <a:pt x="327" y="821"/>
                  </a:lnTo>
                  <a:lnTo>
                    <a:pt x="327" y="823"/>
                  </a:lnTo>
                  <a:lnTo>
                    <a:pt x="327" y="825"/>
                  </a:lnTo>
                  <a:lnTo>
                    <a:pt x="327" y="826"/>
                  </a:lnTo>
                  <a:lnTo>
                    <a:pt x="327" y="827"/>
                  </a:lnTo>
                  <a:lnTo>
                    <a:pt x="326" y="828"/>
                  </a:lnTo>
                  <a:lnTo>
                    <a:pt x="325" y="829"/>
                  </a:lnTo>
                  <a:lnTo>
                    <a:pt x="322" y="831"/>
                  </a:lnTo>
                  <a:lnTo>
                    <a:pt x="319" y="831"/>
                  </a:lnTo>
                  <a:lnTo>
                    <a:pt x="319" y="832"/>
                  </a:lnTo>
                  <a:lnTo>
                    <a:pt x="318" y="833"/>
                  </a:lnTo>
                  <a:lnTo>
                    <a:pt x="318" y="834"/>
                  </a:lnTo>
                  <a:lnTo>
                    <a:pt x="317" y="835"/>
                  </a:lnTo>
                  <a:lnTo>
                    <a:pt x="316" y="836"/>
                  </a:lnTo>
                  <a:lnTo>
                    <a:pt x="315" y="836"/>
                  </a:lnTo>
                  <a:lnTo>
                    <a:pt x="314" y="836"/>
                  </a:lnTo>
                  <a:lnTo>
                    <a:pt x="313" y="836"/>
                  </a:lnTo>
                  <a:lnTo>
                    <a:pt x="312" y="836"/>
                  </a:lnTo>
                  <a:lnTo>
                    <a:pt x="309" y="836"/>
                  </a:lnTo>
                  <a:lnTo>
                    <a:pt x="307" y="836"/>
                  </a:lnTo>
                  <a:lnTo>
                    <a:pt x="306" y="836"/>
                  </a:lnTo>
                  <a:lnTo>
                    <a:pt x="305" y="836"/>
                  </a:lnTo>
                  <a:lnTo>
                    <a:pt x="304" y="837"/>
                  </a:lnTo>
                  <a:lnTo>
                    <a:pt x="304" y="838"/>
                  </a:lnTo>
                  <a:lnTo>
                    <a:pt x="303" y="838"/>
                  </a:lnTo>
                  <a:lnTo>
                    <a:pt x="300" y="840"/>
                  </a:lnTo>
                  <a:lnTo>
                    <a:pt x="298" y="841"/>
                  </a:lnTo>
                  <a:lnTo>
                    <a:pt x="295" y="844"/>
                  </a:lnTo>
                  <a:lnTo>
                    <a:pt x="294" y="852"/>
                  </a:lnTo>
                  <a:lnTo>
                    <a:pt x="293" y="857"/>
                  </a:lnTo>
                  <a:lnTo>
                    <a:pt x="292" y="860"/>
                  </a:lnTo>
                  <a:lnTo>
                    <a:pt x="288" y="884"/>
                  </a:lnTo>
                  <a:lnTo>
                    <a:pt x="298" y="914"/>
                  </a:lnTo>
                  <a:lnTo>
                    <a:pt x="303" y="921"/>
                  </a:lnTo>
                  <a:lnTo>
                    <a:pt x="305" y="920"/>
                  </a:lnTo>
                  <a:lnTo>
                    <a:pt x="307" y="920"/>
                  </a:lnTo>
                  <a:lnTo>
                    <a:pt x="309" y="920"/>
                  </a:lnTo>
                  <a:lnTo>
                    <a:pt x="311" y="919"/>
                  </a:lnTo>
                  <a:lnTo>
                    <a:pt x="313" y="921"/>
                  </a:lnTo>
                  <a:lnTo>
                    <a:pt x="313" y="922"/>
                  </a:lnTo>
                  <a:lnTo>
                    <a:pt x="317" y="923"/>
                  </a:lnTo>
                  <a:lnTo>
                    <a:pt x="319" y="924"/>
                  </a:lnTo>
                  <a:lnTo>
                    <a:pt x="319" y="925"/>
                  </a:lnTo>
                  <a:lnTo>
                    <a:pt x="320" y="926"/>
                  </a:lnTo>
                  <a:lnTo>
                    <a:pt x="320" y="927"/>
                  </a:lnTo>
                  <a:lnTo>
                    <a:pt x="321" y="928"/>
                  </a:lnTo>
                  <a:lnTo>
                    <a:pt x="322" y="928"/>
                  </a:lnTo>
                  <a:lnTo>
                    <a:pt x="323" y="929"/>
                  </a:lnTo>
                  <a:lnTo>
                    <a:pt x="325" y="930"/>
                  </a:lnTo>
                  <a:lnTo>
                    <a:pt x="326" y="929"/>
                  </a:lnTo>
                  <a:lnTo>
                    <a:pt x="327" y="929"/>
                  </a:lnTo>
                  <a:lnTo>
                    <a:pt x="328" y="929"/>
                  </a:lnTo>
                  <a:lnTo>
                    <a:pt x="329" y="929"/>
                  </a:lnTo>
                  <a:lnTo>
                    <a:pt x="330" y="928"/>
                  </a:lnTo>
                  <a:lnTo>
                    <a:pt x="331" y="926"/>
                  </a:lnTo>
                  <a:lnTo>
                    <a:pt x="331" y="925"/>
                  </a:lnTo>
                  <a:lnTo>
                    <a:pt x="332" y="924"/>
                  </a:lnTo>
                  <a:lnTo>
                    <a:pt x="333" y="924"/>
                  </a:lnTo>
                  <a:lnTo>
                    <a:pt x="334" y="924"/>
                  </a:lnTo>
                  <a:lnTo>
                    <a:pt x="335" y="923"/>
                  </a:lnTo>
                  <a:lnTo>
                    <a:pt x="336" y="921"/>
                  </a:lnTo>
                  <a:lnTo>
                    <a:pt x="337" y="921"/>
                  </a:lnTo>
                  <a:lnTo>
                    <a:pt x="338" y="920"/>
                  </a:lnTo>
                  <a:lnTo>
                    <a:pt x="338" y="921"/>
                  </a:lnTo>
                  <a:lnTo>
                    <a:pt x="338" y="922"/>
                  </a:lnTo>
                  <a:lnTo>
                    <a:pt x="338" y="923"/>
                  </a:lnTo>
                  <a:lnTo>
                    <a:pt x="338" y="925"/>
                  </a:lnTo>
                  <a:lnTo>
                    <a:pt x="338" y="927"/>
                  </a:lnTo>
                  <a:lnTo>
                    <a:pt x="338" y="928"/>
                  </a:lnTo>
                  <a:lnTo>
                    <a:pt x="339" y="928"/>
                  </a:lnTo>
                  <a:lnTo>
                    <a:pt x="339" y="929"/>
                  </a:lnTo>
                  <a:lnTo>
                    <a:pt x="339" y="930"/>
                  </a:lnTo>
                  <a:lnTo>
                    <a:pt x="338" y="932"/>
                  </a:lnTo>
                  <a:lnTo>
                    <a:pt x="338" y="933"/>
                  </a:lnTo>
                  <a:lnTo>
                    <a:pt x="338" y="935"/>
                  </a:lnTo>
                  <a:lnTo>
                    <a:pt x="338" y="936"/>
                  </a:lnTo>
                  <a:lnTo>
                    <a:pt x="337" y="937"/>
                  </a:lnTo>
                  <a:lnTo>
                    <a:pt x="336" y="938"/>
                  </a:lnTo>
                  <a:lnTo>
                    <a:pt x="336" y="940"/>
                  </a:lnTo>
                  <a:lnTo>
                    <a:pt x="336" y="942"/>
                  </a:lnTo>
                  <a:lnTo>
                    <a:pt x="335" y="943"/>
                  </a:lnTo>
                  <a:lnTo>
                    <a:pt x="335" y="944"/>
                  </a:lnTo>
                  <a:lnTo>
                    <a:pt x="335" y="945"/>
                  </a:lnTo>
                  <a:lnTo>
                    <a:pt x="335" y="946"/>
                  </a:lnTo>
                  <a:lnTo>
                    <a:pt x="336" y="947"/>
                  </a:lnTo>
                  <a:lnTo>
                    <a:pt x="337" y="948"/>
                  </a:lnTo>
                  <a:lnTo>
                    <a:pt x="337" y="949"/>
                  </a:lnTo>
                  <a:lnTo>
                    <a:pt x="336" y="950"/>
                  </a:lnTo>
                  <a:lnTo>
                    <a:pt x="337" y="950"/>
                  </a:lnTo>
                  <a:lnTo>
                    <a:pt x="338" y="950"/>
                  </a:lnTo>
                  <a:lnTo>
                    <a:pt x="339" y="950"/>
                  </a:lnTo>
                  <a:lnTo>
                    <a:pt x="339" y="951"/>
                  </a:lnTo>
                  <a:lnTo>
                    <a:pt x="337" y="952"/>
                  </a:lnTo>
                  <a:lnTo>
                    <a:pt x="338" y="953"/>
                  </a:lnTo>
                  <a:lnTo>
                    <a:pt x="339" y="953"/>
                  </a:lnTo>
                  <a:lnTo>
                    <a:pt x="339" y="954"/>
                  </a:lnTo>
                  <a:lnTo>
                    <a:pt x="340" y="955"/>
                  </a:lnTo>
                  <a:lnTo>
                    <a:pt x="340" y="957"/>
                  </a:lnTo>
                  <a:lnTo>
                    <a:pt x="339" y="960"/>
                  </a:lnTo>
                  <a:lnTo>
                    <a:pt x="338" y="961"/>
                  </a:lnTo>
                  <a:lnTo>
                    <a:pt x="339" y="962"/>
                  </a:lnTo>
                  <a:lnTo>
                    <a:pt x="340" y="964"/>
                  </a:lnTo>
                  <a:lnTo>
                    <a:pt x="339" y="965"/>
                  </a:lnTo>
                  <a:lnTo>
                    <a:pt x="339" y="966"/>
                  </a:lnTo>
                  <a:lnTo>
                    <a:pt x="338" y="967"/>
                  </a:lnTo>
                  <a:lnTo>
                    <a:pt x="338" y="968"/>
                  </a:lnTo>
                  <a:lnTo>
                    <a:pt x="338" y="969"/>
                  </a:lnTo>
                  <a:lnTo>
                    <a:pt x="338" y="970"/>
                  </a:lnTo>
                  <a:lnTo>
                    <a:pt x="338" y="971"/>
                  </a:lnTo>
                  <a:lnTo>
                    <a:pt x="339" y="972"/>
                  </a:lnTo>
                  <a:lnTo>
                    <a:pt x="340" y="972"/>
                  </a:lnTo>
                  <a:lnTo>
                    <a:pt x="340" y="973"/>
                  </a:lnTo>
                  <a:lnTo>
                    <a:pt x="340" y="974"/>
                  </a:lnTo>
                  <a:lnTo>
                    <a:pt x="340" y="975"/>
                  </a:lnTo>
                  <a:lnTo>
                    <a:pt x="340" y="976"/>
                  </a:lnTo>
                  <a:lnTo>
                    <a:pt x="339" y="976"/>
                  </a:lnTo>
                  <a:lnTo>
                    <a:pt x="339" y="978"/>
                  </a:lnTo>
                  <a:lnTo>
                    <a:pt x="339" y="979"/>
                  </a:lnTo>
                  <a:lnTo>
                    <a:pt x="339" y="980"/>
                  </a:lnTo>
                  <a:lnTo>
                    <a:pt x="338" y="981"/>
                  </a:lnTo>
                  <a:lnTo>
                    <a:pt x="337" y="981"/>
                  </a:lnTo>
                  <a:lnTo>
                    <a:pt x="336" y="981"/>
                  </a:lnTo>
                  <a:lnTo>
                    <a:pt x="335" y="982"/>
                  </a:lnTo>
                  <a:lnTo>
                    <a:pt x="335" y="983"/>
                  </a:lnTo>
                  <a:lnTo>
                    <a:pt x="338" y="984"/>
                  </a:lnTo>
                  <a:lnTo>
                    <a:pt x="344" y="985"/>
                  </a:lnTo>
                  <a:lnTo>
                    <a:pt x="344" y="986"/>
                  </a:lnTo>
                  <a:lnTo>
                    <a:pt x="344" y="987"/>
                  </a:lnTo>
                  <a:lnTo>
                    <a:pt x="344" y="989"/>
                  </a:lnTo>
                  <a:lnTo>
                    <a:pt x="343" y="990"/>
                  </a:lnTo>
                  <a:lnTo>
                    <a:pt x="342" y="991"/>
                  </a:lnTo>
                  <a:lnTo>
                    <a:pt x="342" y="992"/>
                  </a:lnTo>
                  <a:lnTo>
                    <a:pt x="339" y="994"/>
                  </a:lnTo>
                  <a:lnTo>
                    <a:pt x="335" y="997"/>
                  </a:lnTo>
                  <a:lnTo>
                    <a:pt x="334" y="997"/>
                  </a:lnTo>
                  <a:lnTo>
                    <a:pt x="334" y="998"/>
                  </a:lnTo>
                  <a:lnTo>
                    <a:pt x="334" y="999"/>
                  </a:lnTo>
                  <a:lnTo>
                    <a:pt x="336" y="1002"/>
                  </a:lnTo>
                  <a:lnTo>
                    <a:pt x="336" y="1003"/>
                  </a:lnTo>
                  <a:lnTo>
                    <a:pt x="336" y="1004"/>
                  </a:lnTo>
                  <a:lnTo>
                    <a:pt x="337" y="1004"/>
                  </a:lnTo>
                  <a:lnTo>
                    <a:pt x="338" y="1005"/>
                  </a:lnTo>
                  <a:lnTo>
                    <a:pt x="338" y="1007"/>
                  </a:lnTo>
                  <a:lnTo>
                    <a:pt x="337" y="1007"/>
                  </a:lnTo>
                  <a:lnTo>
                    <a:pt x="337" y="1008"/>
                  </a:lnTo>
                  <a:lnTo>
                    <a:pt x="338" y="1009"/>
                  </a:lnTo>
                  <a:lnTo>
                    <a:pt x="338" y="1010"/>
                  </a:lnTo>
                  <a:lnTo>
                    <a:pt x="337" y="1010"/>
                  </a:lnTo>
                  <a:lnTo>
                    <a:pt x="337" y="1011"/>
                  </a:lnTo>
                  <a:lnTo>
                    <a:pt x="338" y="1011"/>
                  </a:lnTo>
                  <a:lnTo>
                    <a:pt x="339" y="1012"/>
                  </a:lnTo>
                  <a:lnTo>
                    <a:pt x="338" y="1013"/>
                  </a:lnTo>
                  <a:lnTo>
                    <a:pt x="338" y="1014"/>
                  </a:lnTo>
                  <a:lnTo>
                    <a:pt x="338" y="1015"/>
                  </a:lnTo>
                  <a:lnTo>
                    <a:pt x="337" y="1015"/>
                  </a:lnTo>
                  <a:lnTo>
                    <a:pt x="337" y="1016"/>
                  </a:lnTo>
                  <a:lnTo>
                    <a:pt x="336" y="1017"/>
                  </a:lnTo>
                  <a:lnTo>
                    <a:pt x="335" y="1017"/>
                  </a:lnTo>
                  <a:lnTo>
                    <a:pt x="333" y="1018"/>
                  </a:lnTo>
                  <a:lnTo>
                    <a:pt x="332" y="1018"/>
                  </a:lnTo>
                  <a:lnTo>
                    <a:pt x="332" y="1019"/>
                  </a:lnTo>
                  <a:lnTo>
                    <a:pt x="332" y="1021"/>
                  </a:lnTo>
                  <a:lnTo>
                    <a:pt x="333" y="1023"/>
                  </a:lnTo>
                  <a:lnTo>
                    <a:pt x="333" y="1025"/>
                  </a:lnTo>
                  <a:lnTo>
                    <a:pt x="332" y="1028"/>
                  </a:lnTo>
                  <a:lnTo>
                    <a:pt x="329" y="1028"/>
                  </a:lnTo>
                  <a:lnTo>
                    <a:pt x="332" y="1034"/>
                  </a:lnTo>
                  <a:lnTo>
                    <a:pt x="335" y="1037"/>
                  </a:lnTo>
                  <a:lnTo>
                    <a:pt x="335" y="1038"/>
                  </a:lnTo>
                  <a:lnTo>
                    <a:pt x="335" y="1039"/>
                  </a:lnTo>
                  <a:lnTo>
                    <a:pt x="335" y="1040"/>
                  </a:lnTo>
                  <a:lnTo>
                    <a:pt x="336" y="1040"/>
                  </a:lnTo>
                  <a:lnTo>
                    <a:pt x="336" y="1043"/>
                  </a:lnTo>
                  <a:lnTo>
                    <a:pt x="335" y="1045"/>
                  </a:lnTo>
                  <a:lnTo>
                    <a:pt x="335" y="1047"/>
                  </a:lnTo>
                  <a:lnTo>
                    <a:pt x="334" y="1049"/>
                  </a:lnTo>
                  <a:lnTo>
                    <a:pt x="334" y="1052"/>
                  </a:lnTo>
                  <a:lnTo>
                    <a:pt x="335" y="1053"/>
                  </a:lnTo>
                  <a:lnTo>
                    <a:pt x="335" y="1054"/>
                  </a:lnTo>
                  <a:lnTo>
                    <a:pt x="336" y="1054"/>
                  </a:lnTo>
                  <a:lnTo>
                    <a:pt x="337" y="1055"/>
                  </a:lnTo>
                  <a:lnTo>
                    <a:pt x="337" y="1059"/>
                  </a:lnTo>
                  <a:lnTo>
                    <a:pt x="338" y="1061"/>
                  </a:lnTo>
                  <a:lnTo>
                    <a:pt x="339" y="1063"/>
                  </a:lnTo>
                  <a:lnTo>
                    <a:pt x="340" y="1064"/>
                  </a:lnTo>
                  <a:lnTo>
                    <a:pt x="341" y="1064"/>
                  </a:lnTo>
                  <a:lnTo>
                    <a:pt x="342" y="1066"/>
                  </a:lnTo>
                  <a:lnTo>
                    <a:pt x="341" y="1070"/>
                  </a:lnTo>
                  <a:lnTo>
                    <a:pt x="342" y="1074"/>
                  </a:lnTo>
                  <a:lnTo>
                    <a:pt x="335" y="1076"/>
                  </a:lnTo>
                  <a:lnTo>
                    <a:pt x="327" y="1083"/>
                  </a:lnTo>
                  <a:lnTo>
                    <a:pt x="327" y="1084"/>
                  </a:lnTo>
                  <a:lnTo>
                    <a:pt x="324" y="1084"/>
                  </a:lnTo>
                  <a:lnTo>
                    <a:pt x="323" y="1085"/>
                  </a:lnTo>
                  <a:lnTo>
                    <a:pt x="320" y="1083"/>
                  </a:lnTo>
                  <a:lnTo>
                    <a:pt x="319" y="1084"/>
                  </a:lnTo>
                  <a:lnTo>
                    <a:pt x="319" y="1085"/>
                  </a:lnTo>
                  <a:lnTo>
                    <a:pt x="318" y="1085"/>
                  </a:lnTo>
                  <a:lnTo>
                    <a:pt x="314" y="1085"/>
                  </a:lnTo>
                  <a:lnTo>
                    <a:pt x="312" y="1086"/>
                  </a:lnTo>
                  <a:lnTo>
                    <a:pt x="308" y="1087"/>
                  </a:lnTo>
                  <a:lnTo>
                    <a:pt x="306" y="1088"/>
                  </a:lnTo>
                  <a:lnTo>
                    <a:pt x="304" y="1090"/>
                  </a:lnTo>
                  <a:lnTo>
                    <a:pt x="302" y="1090"/>
                  </a:lnTo>
                  <a:lnTo>
                    <a:pt x="301" y="1090"/>
                  </a:lnTo>
                  <a:lnTo>
                    <a:pt x="298" y="1091"/>
                  </a:lnTo>
                  <a:lnTo>
                    <a:pt x="295" y="1091"/>
                  </a:lnTo>
                  <a:lnTo>
                    <a:pt x="294" y="1090"/>
                  </a:lnTo>
                  <a:lnTo>
                    <a:pt x="293" y="1090"/>
                  </a:lnTo>
                  <a:lnTo>
                    <a:pt x="292" y="1091"/>
                  </a:lnTo>
                  <a:lnTo>
                    <a:pt x="289" y="1090"/>
                  </a:lnTo>
                  <a:lnTo>
                    <a:pt x="288" y="1091"/>
                  </a:lnTo>
                  <a:lnTo>
                    <a:pt x="287" y="1091"/>
                  </a:lnTo>
                  <a:lnTo>
                    <a:pt x="284" y="1091"/>
                  </a:lnTo>
                  <a:lnTo>
                    <a:pt x="281" y="1089"/>
                  </a:lnTo>
                  <a:lnTo>
                    <a:pt x="280" y="1088"/>
                  </a:lnTo>
                  <a:lnTo>
                    <a:pt x="279" y="1087"/>
                  </a:lnTo>
                  <a:lnTo>
                    <a:pt x="277" y="1086"/>
                  </a:lnTo>
                  <a:lnTo>
                    <a:pt x="276" y="1086"/>
                  </a:lnTo>
                  <a:lnTo>
                    <a:pt x="275" y="1086"/>
                  </a:lnTo>
                  <a:lnTo>
                    <a:pt x="274" y="1086"/>
                  </a:lnTo>
                  <a:lnTo>
                    <a:pt x="272" y="1086"/>
                  </a:lnTo>
                  <a:lnTo>
                    <a:pt x="271" y="1086"/>
                  </a:lnTo>
                  <a:lnTo>
                    <a:pt x="269" y="1085"/>
                  </a:lnTo>
                  <a:lnTo>
                    <a:pt x="268" y="1084"/>
                  </a:lnTo>
                  <a:lnTo>
                    <a:pt x="267" y="1084"/>
                  </a:lnTo>
                  <a:lnTo>
                    <a:pt x="266" y="1083"/>
                  </a:lnTo>
                  <a:lnTo>
                    <a:pt x="265" y="1083"/>
                  </a:lnTo>
                  <a:lnTo>
                    <a:pt x="264" y="1083"/>
                  </a:lnTo>
                  <a:lnTo>
                    <a:pt x="262" y="1083"/>
                  </a:lnTo>
                  <a:lnTo>
                    <a:pt x="260" y="1083"/>
                  </a:lnTo>
                  <a:lnTo>
                    <a:pt x="259" y="1083"/>
                  </a:lnTo>
                  <a:lnTo>
                    <a:pt x="259" y="1084"/>
                  </a:lnTo>
                  <a:lnTo>
                    <a:pt x="258" y="1085"/>
                  </a:lnTo>
                  <a:lnTo>
                    <a:pt x="257" y="1086"/>
                  </a:lnTo>
                  <a:lnTo>
                    <a:pt x="256" y="1087"/>
                  </a:lnTo>
                  <a:lnTo>
                    <a:pt x="256" y="1089"/>
                  </a:lnTo>
                  <a:lnTo>
                    <a:pt x="257" y="1091"/>
                  </a:lnTo>
                  <a:lnTo>
                    <a:pt x="258" y="1092"/>
                  </a:lnTo>
                  <a:lnTo>
                    <a:pt x="258" y="1093"/>
                  </a:lnTo>
                  <a:lnTo>
                    <a:pt x="259" y="1092"/>
                  </a:lnTo>
                  <a:lnTo>
                    <a:pt x="260" y="1092"/>
                  </a:lnTo>
                  <a:lnTo>
                    <a:pt x="261" y="1091"/>
                  </a:lnTo>
                  <a:lnTo>
                    <a:pt x="262" y="1091"/>
                  </a:lnTo>
                  <a:lnTo>
                    <a:pt x="263" y="1093"/>
                  </a:lnTo>
                  <a:lnTo>
                    <a:pt x="262" y="1094"/>
                  </a:lnTo>
                  <a:lnTo>
                    <a:pt x="262" y="1095"/>
                  </a:lnTo>
                  <a:lnTo>
                    <a:pt x="263" y="1095"/>
                  </a:lnTo>
                  <a:lnTo>
                    <a:pt x="262" y="1097"/>
                  </a:lnTo>
                  <a:lnTo>
                    <a:pt x="261" y="1098"/>
                  </a:lnTo>
                  <a:lnTo>
                    <a:pt x="261" y="1099"/>
                  </a:lnTo>
                  <a:lnTo>
                    <a:pt x="262" y="1099"/>
                  </a:lnTo>
                  <a:lnTo>
                    <a:pt x="258" y="1101"/>
                  </a:lnTo>
                  <a:lnTo>
                    <a:pt x="257" y="1101"/>
                  </a:lnTo>
                  <a:lnTo>
                    <a:pt x="256" y="1102"/>
                  </a:lnTo>
                  <a:lnTo>
                    <a:pt x="255" y="1103"/>
                  </a:lnTo>
                  <a:lnTo>
                    <a:pt x="252" y="1105"/>
                  </a:lnTo>
                  <a:lnTo>
                    <a:pt x="250" y="1106"/>
                  </a:lnTo>
                  <a:lnTo>
                    <a:pt x="249" y="1107"/>
                  </a:lnTo>
                  <a:lnTo>
                    <a:pt x="247" y="1109"/>
                  </a:lnTo>
                  <a:lnTo>
                    <a:pt x="247" y="1110"/>
                  </a:lnTo>
                  <a:lnTo>
                    <a:pt x="247" y="1111"/>
                  </a:lnTo>
                  <a:lnTo>
                    <a:pt x="247" y="1113"/>
                  </a:lnTo>
                  <a:lnTo>
                    <a:pt x="246" y="1118"/>
                  </a:lnTo>
                  <a:lnTo>
                    <a:pt x="246" y="1119"/>
                  </a:lnTo>
                  <a:lnTo>
                    <a:pt x="245" y="1120"/>
                  </a:lnTo>
                  <a:lnTo>
                    <a:pt x="245" y="1122"/>
                  </a:lnTo>
                  <a:lnTo>
                    <a:pt x="245" y="1123"/>
                  </a:lnTo>
                  <a:lnTo>
                    <a:pt x="244" y="1124"/>
                  </a:lnTo>
                  <a:lnTo>
                    <a:pt x="243" y="1124"/>
                  </a:lnTo>
                  <a:lnTo>
                    <a:pt x="243" y="1123"/>
                  </a:lnTo>
                  <a:lnTo>
                    <a:pt x="242" y="1123"/>
                  </a:lnTo>
                  <a:lnTo>
                    <a:pt x="241" y="1123"/>
                  </a:lnTo>
                  <a:lnTo>
                    <a:pt x="240" y="1124"/>
                  </a:lnTo>
                  <a:lnTo>
                    <a:pt x="240" y="1125"/>
                  </a:lnTo>
                  <a:lnTo>
                    <a:pt x="242" y="1126"/>
                  </a:lnTo>
                  <a:lnTo>
                    <a:pt x="242" y="1127"/>
                  </a:lnTo>
                  <a:lnTo>
                    <a:pt x="242" y="1128"/>
                  </a:lnTo>
                  <a:lnTo>
                    <a:pt x="242" y="1129"/>
                  </a:lnTo>
                  <a:lnTo>
                    <a:pt x="242" y="1130"/>
                  </a:lnTo>
                  <a:lnTo>
                    <a:pt x="243" y="1130"/>
                  </a:lnTo>
                  <a:lnTo>
                    <a:pt x="242" y="1131"/>
                  </a:lnTo>
                  <a:lnTo>
                    <a:pt x="241" y="1132"/>
                  </a:lnTo>
                  <a:lnTo>
                    <a:pt x="241" y="1133"/>
                  </a:lnTo>
                  <a:lnTo>
                    <a:pt x="240" y="1134"/>
                  </a:lnTo>
                  <a:lnTo>
                    <a:pt x="240" y="1135"/>
                  </a:lnTo>
                  <a:lnTo>
                    <a:pt x="240" y="1136"/>
                  </a:lnTo>
                  <a:lnTo>
                    <a:pt x="240" y="1137"/>
                  </a:lnTo>
                  <a:lnTo>
                    <a:pt x="240" y="1138"/>
                  </a:lnTo>
                  <a:lnTo>
                    <a:pt x="240" y="1139"/>
                  </a:lnTo>
                  <a:lnTo>
                    <a:pt x="239" y="1139"/>
                  </a:lnTo>
                  <a:lnTo>
                    <a:pt x="239" y="1140"/>
                  </a:lnTo>
                  <a:lnTo>
                    <a:pt x="238" y="1140"/>
                  </a:lnTo>
                  <a:lnTo>
                    <a:pt x="238" y="1141"/>
                  </a:lnTo>
                  <a:lnTo>
                    <a:pt x="237" y="1141"/>
                  </a:lnTo>
                  <a:lnTo>
                    <a:pt x="236" y="1141"/>
                  </a:lnTo>
                  <a:lnTo>
                    <a:pt x="235" y="1141"/>
                  </a:lnTo>
                  <a:lnTo>
                    <a:pt x="234" y="1141"/>
                  </a:lnTo>
                  <a:lnTo>
                    <a:pt x="234" y="1142"/>
                  </a:lnTo>
                  <a:lnTo>
                    <a:pt x="234" y="1143"/>
                  </a:lnTo>
                  <a:lnTo>
                    <a:pt x="234" y="1144"/>
                  </a:lnTo>
                  <a:lnTo>
                    <a:pt x="234" y="1145"/>
                  </a:lnTo>
                  <a:lnTo>
                    <a:pt x="233" y="1145"/>
                  </a:lnTo>
                  <a:lnTo>
                    <a:pt x="233" y="1146"/>
                  </a:lnTo>
                  <a:lnTo>
                    <a:pt x="233" y="1147"/>
                  </a:lnTo>
                  <a:lnTo>
                    <a:pt x="233" y="1148"/>
                  </a:lnTo>
                  <a:lnTo>
                    <a:pt x="234" y="1148"/>
                  </a:lnTo>
                  <a:lnTo>
                    <a:pt x="235" y="1149"/>
                  </a:lnTo>
                  <a:lnTo>
                    <a:pt x="235" y="1150"/>
                  </a:lnTo>
                  <a:lnTo>
                    <a:pt x="235" y="1152"/>
                  </a:lnTo>
                  <a:lnTo>
                    <a:pt x="235" y="1154"/>
                  </a:lnTo>
                  <a:lnTo>
                    <a:pt x="234" y="1154"/>
                  </a:lnTo>
                  <a:lnTo>
                    <a:pt x="234" y="1155"/>
                  </a:lnTo>
                  <a:lnTo>
                    <a:pt x="233" y="1156"/>
                  </a:lnTo>
                  <a:lnTo>
                    <a:pt x="232" y="1157"/>
                  </a:lnTo>
                  <a:lnTo>
                    <a:pt x="231" y="1157"/>
                  </a:lnTo>
                  <a:lnTo>
                    <a:pt x="230" y="1157"/>
                  </a:lnTo>
                  <a:lnTo>
                    <a:pt x="229" y="1156"/>
                  </a:lnTo>
                  <a:lnTo>
                    <a:pt x="227" y="1154"/>
                  </a:lnTo>
                  <a:lnTo>
                    <a:pt x="225" y="1155"/>
                  </a:lnTo>
                  <a:lnTo>
                    <a:pt x="222" y="1157"/>
                  </a:lnTo>
                  <a:lnTo>
                    <a:pt x="221" y="1158"/>
                  </a:lnTo>
                  <a:lnTo>
                    <a:pt x="219" y="1160"/>
                  </a:lnTo>
                  <a:lnTo>
                    <a:pt x="213" y="1166"/>
                  </a:lnTo>
                  <a:lnTo>
                    <a:pt x="211" y="1167"/>
                  </a:lnTo>
                  <a:lnTo>
                    <a:pt x="210" y="1168"/>
                  </a:lnTo>
                  <a:lnTo>
                    <a:pt x="208" y="1170"/>
                  </a:lnTo>
                  <a:lnTo>
                    <a:pt x="206" y="1171"/>
                  </a:lnTo>
                  <a:lnTo>
                    <a:pt x="204" y="1172"/>
                  </a:lnTo>
                  <a:lnTo>
                    <a:pt x="203" y="1172"/>
                  </a:lnTo>
                  <a:lnTo>
                    <a:pt x="195" y="1179"/>
                  </a:lnTo>
                  <a:lnTo>
                    <a:pt x="192" y="1182"/>
                  </a:lnTo>
                  <a:lnTo>
                    <a:pt x="190" y="1183"/>
                  </a:lnTo>
                  <a:lnTo>
                    <a:pt x="189" y="1184"/>
                  </a:lnTo>
                  <a:lnTo>
                    <a:pt x="188" y="1185"/>
                  </a:lnTo>
                  <a:lnTo>
                    <a:pt x="186" y="1184"/>
                  </a:lnTo>
                  <a:lnTo>
                    <a:pt x="185" y="1185"/>
                  </a:lnTo>
                  <a:lnTo>
                    <a:pt x="184" y="1185"/>
                  </a:lnTo>
                  <a:lnTo>
                    <a:pt x="184" y="1186"/>
                  </a:lnTo>
                  <a:lnTo>
                    <a:pt x="182" y="1187"/>
                  </a:lnTo>
                  <a:lnTo>
                    <a:pt x="181" y="1188"/>
                  </a:lnTo>
                  <a:lnTo>
                    <a:pt x="179" y="1189"/>
                  </a:lnTo>
                  <a:lnTo>
                    <a:pt x="179" y="1190"/>
                  </a:lnTo>
                  <a:lnTo>
                    <a:pt x="178" y="1190"/>
                  </a:lnTo>
                  <a:lnTo>
                    <a:pt x="177" y="1190"/>
                  </a:lnTo>
                  <a:lnTo>
                    <a:pt x="175" y="1190"/>
                  </a:lnTo>
                  <a:lnTo>
                    <a:pt x="174" y="1191"/>
                  </a:lnTo>
                  <a:lnTo>
                    <a:pt x="173" y="1191"/>
                  </a:lnTo>
                  <a:lnTo>
                    <a:pt x="171" y="1191"/>
                  </a:lnTo>
                  <a:lnTo>
                    <a:pt x="170" y="1191"/>
                  </a:lnTo>
                  <a:lnTo>
                    <a:pt x="170" y="1190"/>
                  </a:lnTo>
                  <a:lnTo>
                    <a:pt x="170" y="1189"/>
                  </a:lnTo>
                  <a:lnTo>
                    <a:pt x="171" y="1188"/>
                  </a:lnTo>
                  <a:lnTo>
                    <a:pt x="171" y="1187"/>
                  </a:lnTo>
                  <a:lnTo>
                    <a:pt x="174" y="1185"/>
                  </a:lnTo>
                  <a:lnTo>
                    <a:pt x="174" y="1184"/>
                  </a:lnTo>
                  <a:lnTo>
                    <a:pt x="175" y="1183"/>
                  </a:lnTo>
                  <a:lnTo>
                    <a:pt x="177" y="1181"/>
                  </a:lnTo>
                  <a:lnTo>
                    <a:pt x="177" y="1180"/>
                  </a:lnTo>
                  <a:lnTo>
                    <a:pt x="178" y="1179"/>
                  </a:lnTo>
                  <a:lnTo>
                    <a:pt x="177" y="1179"/>
                  </a:lnTo>
                  <a:lnTo>
                    <a:pt x="177" y="1178"/>
                  </a:lnTo>
                  <a:lnTo>
                    <a:pt x="177" y="1177"/>
                  </a:lnTo>
                  <a:lnTo>
                    <a:pt x="179" y="1173"/>
                  </a:lnTo>
                  <a:lnTo>
                    <a:pt x="178" y="1172"/>
                  </a:lnTo>
                  <a:lnTo>
                    <a:pt x="180" y="1170"/>
                  </a:lnTo>
                  <a:lnTo>
                    <a:pt x="188" y="1144"/>
                  </a:lnTo>
                  <a:lnTo>
                    <a:pt x="194" y="1122"/>
                  </a:lnTo>
                  <a:lnTo>
                    <a:pt x="187" y="1118"/>
                  </a:lnTo>
                  <a:lnTo>
                    <a:pt x="185" y="1102"/>
                  </a:lnTo>
                  <a:lnTo>
                    <a:pt x="186" y="1101"/>
                  </a:lnTo>
                  <a:lnTo>
                    <a:pt x="186" y="1100"/>
                  </a:lnTo>
                  <a:lnTo>
                    <a:pt x="187" y="1093"/>
                  </a:lnTo>
                  <a:lnTo>
                    <a:pt x="189" y="1091"/>
                  </a:lnTo>
                  <a:lnTo>
                    <a:pt x="193" y="1081"/>
                  </a:lnTo>
                  <a:lnTo>
                    <a:pt x="194" y="1079"/>
                  </a:lnTo>
                  <a:lnTo>
                    <a:pt x="194" y="1078"/>
                  </a:lnTo>
                  <a:lnTo>
                    <a:pt x="194" y="1077"/>
                  </a:lnTo>
                  <a:lnTo>
                    <a:pt x="194" y="1076"/>
                  </a:lnTo>
                  <a:lnTo>
                    <a:pt x="195" y="1076"/>
                  </a:lnTo>
                  <a:lnTo>
                    <a:pt x="195" y="1075"/>
                  </a:lnTo>
                  <a:lnTo>
                    <a:pt x="195" y="1074"/>
                  </a:lnTo>
                  <a:lnTo>
                    <a:pt x="195" y="1073"/>
                  </a:lnTo>
                  <a:lnTo>
                    <a:pt x="195" y="1072"/>
                  </a:lnTo>
                  <a:lnTo>
                    <a:pt x="194" y="1071"/>
                  </a:lnTo>
                  <a:lnTo>
                    <a:pt x="194" y="1068"/>
                  </a:lnTo>
                  <a:lnTo>
                    <a:pt x="193" y="1066"/>
                  </a:lnTo>
                  <a:lnTo>
                    <a:pt x="193" y="1065"/>
                  </a:lnTo>
                  <a:lnTo>
                    <a:pt x="192" y="1064"/>
                  </a:lnTo>
                  <a:lnTo>
                    <a:pt x="191" y="1064"/>
                  </a:lnTo>
                  <a:lnTo>
                    <a:pt x="190" y="1063"/>
                  </a:lnTo>
                  <a:lnTo>
                    <a:pt x="189" y="1063"/>
                  </a:lnTo>
                  <a:lnTo>
                    <a:pt x="187" y="1063"/>
                  </a:lnTo>
                  <a:lnTo>
                    <a:pt x="186" y="1063"/>
                  </a:lnTo>
                  <a:lnTo>
                    <a:pt x="186" y="1062"/>
                  </a:lnTo>
                  <a:lnTo>
                    <a:pt x="185" y="1060"/>
                  </a:lnTo>
                  <a:lnTo>
                    <a:pt x="184" y="1059"/>
                  </a:lnTo>
                  <a:lnTo>
                    <a:pt x="183" y="1059"/>
                  </a:lnTo>
                  <a:lnTo>
                    <a:pt x="182" y="1059"/>
                  </a:lnTo>
                  <a:lnTo>
                    <a:pt x="180" y="1060"/>
                  </a:lnTo>
                  <a:lnTo>
                    <a:pt x="175" y="1057"/>
                  </a:lnTo>
                  <a:lnTo>
                    <a:pt x="174" y="1056"/>
                  </a:lnTo>
                  <a:lnTo>
                    <a:pt x="174" y="1055"/>
                  </a:lnTo>
                  <a:lnTo>
                    <a:pt x="174" y="1054"/>
                  </a:lnTo>
                  <a:lnTo>
                    <a:pt x="174" y="1053"/>
                  </a:lnTo>
                  <a:lnTo>
                    <a:pt x="173" y="1052"/>
                  </a:lnTo>
                  <a:lnTo>
                    <a:pt x="174" y="1049"/>
                  </a:lnTo>
                  <a:lnTo>
                    <a:pt x="174" y="1048"/>
                  </a:lnTo>
                  <a:lnTo>
                    <a:pt x="174" y="1047"/>
                  </a:lnTo>
                  <a:lnTo>
                    <a:pt x="171" y="1045"/>
                  </a:lnTo>
                  <a:lnTo>
                    <a:pt x="170" y="1044"/>
                  </a:lnTo>
                  <a:lnTo>
                    <a:pt x="170" y="1043"/>
                  </a:lnTo>
                  <a:lnTo>
                    <a:pt x="169" y="1042"/>
                  </a:lnTo>
                  <a:lnTo>
                    <a:pt x="168" y="1041"/>
                  </a:lnTo>
                  <a:lnTo>
                    <a:pt x="167" y="1040"/>
                  </a:lnTo>
                  <a:lnTo>
                    <a:pt x="166" y="1040"/>
                  </a:lnTo>
                  <a:lnTo>
                    <a:pt x="165" y="1040"/>
                  </a:lnTo>
                  <a:lnTo>
                    <a:pt x="164" y="1039"/>
                  </a:lnTo>
                  <a:lnTo>
                    <a:pt x="163" y="1038"/>
                  </a:lnTo>
                  <a:lnTo>
                    <a:pt x="163" y="1037"/>
                  </a:lnTo>
                  <a:lnTo>
                    <a:pt x="161" y="1035"/>
                  </a:lnTo>
                  <a:lnTo>
                    <a:pt x="160" y="1033"/>
                  </a:lnTo>
                  <a:lnTo>
                    <a:pt x="159" y="1033"/>
                  </a:lnTo>
                  <a:lnTo>
                    <a:pt x="157" y="1032"/>
                  </a:lnTo>
                  <a:lnTo>
                    <a:pt x="157" y="1031"/>
                  </a:lnTo>
                  <a:lnTo>
                    <a:pt x="156" y="1030"/>
                  </a:lnTo>
                  <a:lnTo>
                    <a:pt x="156" y="1028"/>
                  </a:lnTo>
                  <a:lnTo>
                    <a:pt x="156" y="1027"/>
                  </a:lnTo>
                  <a:lnTo>
                    <a:pt x="156" y="1026"/>
                  </a:lnTo>
                  <a:lnTo>
                    <a:pt x="155" y="1024"/>
                  </a:lnTo>
                  <a:lnTo>
                    <a:pt x="155" y="1023"/>
                  </a:lnTo>
                  <a:lnTo>
                    <a:pt x="157" y="1017"/>
                  </a:lnTo>
                  <a:lnTo>
                    <a:pt x="160" y="1015"/>
                  </a:lnTo>
                  <a:lnTo>
                    <a:pt x="160" y="1014"/>
                  </a:lnTo>
                  <a:lnTo>
                    <a:pt x="160" y="1012"/>
                  </a:lnTo>
                  <a:lnTo>
                    <a:pt x="160" y="1011"/>
                  </a:lnTo>
                  <a:lnTo>
                    <a:pt x="161" y="1010"/>
                  </a:lnTo>
                  <a:lnTo>
                    <a:pt x="160" y="1009"/>
                  </a:lnTo>
                  <a:lnTo>
                    <a:pt x="160" y="1008"/>
                  </a:lnTo>
                  <a:lnTo>
                    <a:pt x="160" y="1007"/>
                  </a:lnTo>
                  <a:lnTo>
                    <a:pt x="161" y="1005"/>
                  </a:lnTo>
                  <a:lnTo>
                    <a:pt x="161" y="1004"/>
                  </a:lnTo>
                  <a:lnTo>
                    <a:pt x="161" y="1003"/>
                  </a:lnTo>
                  <a:lnTo>
                    <a:pt x="161" y="1002"/>
                  </a:lnTo>
                  <a:lnTo>
                    <a:pt x="161" y="1001"/>
                  </a:lnTo>
                  <a:lnTo>
                    <a:pt x="162" y="1000"/>
                  </a:lnTo>
                  <a:lnTo>
                    <a:pt x="162" y="996"/>
                  </a:lnTo>
                  <a:lnTo>
                    <a:pt x="160" y="994"/>
                  </a:lnTo>
                  <a:lnTo>
                    <a:pt x="157" y="988"/>
                  </a:lnTo>
                  <a:lnTo>
                    <a:pt x="156" y="987"/>
                  </a:lnTo>
                  <a:lnTo>
                    <a:pt x="151" y="979"/>
                  </a:lnTo>
                  <a:lnTo>
                    <a:pt x="152" y="977"/>
                  </a:lnTo>
                  <a:lnTo>
                    <a:pt x="156" y="976"/>
                  </a:lnTo>
                  <a:lnTo>
                    <a:pt x="162" y="972"/>
                  </a:lnTo>
                  <a:lnTo>
                    <a:pt x="165" y="965"/>
                  </a:lnTo>
                  <a:lnTo>
                    <a:pt x="162" y="959"/>
                  </a:lnTo>
                  <a:lnTo>
                    <a:pt x="159" y="952"/>
                  </a:lnTo>
                  <a:lnTo>
                    <a:pt x="158" y="950"/>
                  </a:lnTo>
                  <a:lnTo>
                    <a:pt x="158" y="949"/>
                  </a:lnTo>
                  <a:lnTo>
                    <a:pt x="159" y="948"/>
                  </a:lnTo>
                  <a:lnTo>
                    <a:pt x="160" y="947"/>
                  </a:lnTo>
                  <a:lnTo>
                    <a:pt x="160" y="946"/>
                  </a:lnTo>
                  <a:lnTo>
                    <a:pt x="161" y="945"/>
                  </a:lnTo>
                  <a:lnTo>
                    <a:pt x="161" y="944"/>
                  </a:lnTo>
                  <a:lnTo>
                    <a:pt x="160" y="944"/>
                  </a:lnTo>
                  <a:lnTo>
                    <a:pt x="160" y="943"/>
                  </a:lnTo>
                  <a:lnTo>
                    <a:pt x="159" y="943"/>
                  </a:lnTo>
                  <a:lnTo>
                    <a:pt x="158" y="944"/>
                  </a:lnTo>
                  <a:lnTo>
                    <a:pt x="157" y="944"/>
                  </a:lnTo>
                  <a:lnTo>
                    <a:pt x="155" y="945"/>
                  </a:lnTo>
                  <a:lnTo>
                    <a:pt x="154" y="945"/>
                  </a:lnTo>
                  <a:lnTo>
                    <a:pt x="153" y="944"/>
                  </a:lnTo>
                  <a:lnTo>
                    <a:pt x="154" y="944"/>
                  </a:lnTo>
                  <a:lnTo>
                    <a:pt x="154" y="943"/>
                  </a:lnTo>
                  <a:lnTo>
                    <a:pt x="155" y="943"/>
                  </a:lnTo>
                  <a:lnTo>
                    <a:pt x="155" y="942"/>
                  </a:lnTo>
                  <a:lnTo>
                    <a:pt x="156" y="942"/>
                  </a:lnTo>
                  <a:lnTo>
                    <a:pt x="158" y="941"/>
                  </a:lnTo>
                  <a:lnTo>
                    <a:pt x="158" y="940"/>
                  </a:lnTo>
                  <a:lnTo>
                    <a:pt x="158" y="939"/>
                  </a:lnTo>
                  <a:lnTo>
                    <a:pt x="150" y="936"/>
                  </a:lnTo>
                  <a:lnTo>
                    <a:pt x="142" y="931"/>
                  </a:lnTo>
                  <a:lnTo>
                    <a:pt x="132" y="932"/>
                  </a:lnTo>
                  <a:lnTo>
                    <a:pt x="133" y="931"/>
                  </a:lnTo>
                  <a:lnTo>
                    <a:pt x="133" y="930"/>
                  </a:lnTo>
                  <a:lnTo>
                    <a:pt x="136" y="927"/>
                  </a:lnTo>
                  <a:lnTo>
                    <a:pt x="138" y="921"/>
                  </a:lnTo>
                  <a:lnTo>
                    <a:pt x="134" y="917"/>
                  </a:lnTo>
                  <a:lnTo>
                    <a:pt x="134" y="910"/>
                  </a:lnTo>
                  <a:lnTo>
                    <a:pt x="128" y="910"/>
                  </a:lnTo>
                  <a:lnTo>
                    <a:pt x="123" y="913"/>
                  </a:lnTo>
                  <a:lnTo>
                    <a:pt x="124" y="918"/>
                  </a:lnTo>
                  <a:lnTo>
                    <a:pt x="120" y="918"/>
                  </a:lnTo>
                  <a:lnTo>
                    <a:pt x="119" y="917"/>
                  </a:lnTo>
                  <a:lnTo>
                    <a:pt x="115" y="914"/>
                  </a:lnTo>
                  <a:lnTo>
                    <a:pt x="114" y="913"/>
                  </a:lnTo>
                  <a:lnTo>
                    <a:pt x="113" y="912"/>
                  </a:lnTo>
                  <a:lnTo>
                    <a:pt x="107" y="901"/>
                  </a:lnTo>
                  <a:lnTo>
                    <a:pt x="104" y="891"/>
                  </a:lnTo>
                  <a:lnTo>
                    <a:pt x="86" y="897"/>
                  </a:lnTo>
                  <a:lnTo>
                    <a:pt x="81" y="891"/>
                  </a:lnTo>
                  <a:lnTo>
                    <a:pt x="80" y="892"/>
                  </a:lnTo>
                  <a:lnTo>
                    <a:pt x="79" y="892"/>
                  </a:lnTo>
                  <a:lnTo>
                    <a:pt x="79" y="893"/>
                  </a:lnTo>
                  <a:lnTo>
                    <a:pt x="79" y="894"/>
                  </a:lnTo>
                  <a:lnTo>
                    <a:pt x="80" y="895"/>
                  </a:lnTo>
                  <a:lnTo>
                    <a:pt x="81" y="895"/>
                  </a:lnTo>
                  <a:lnTo>
                    <a:pt x="81" y="896"/>
                  </a:lnTo>
                  <a:lnTo>
                    <a:pt x="81" y="897"/>
                  </a:lnTo>
                  <a:lnTo>
                    <a:pt x="80" y="897"/>
                  </a:lnTo>
                  <a:lnTo>
                    <a:pt x="79" y="896"/>
                  </a:lnTo>
                  <a:lnTo>
                    <a:pt x="78" y="896"/>
                  </a:lnTo>
                  <a:lnTo>
                    <a:pt x="77" y="896"/>
                  </a:lnTo>
                  <a:lnTo>
                    <a:pt x="77" y="897"/>
                  </a:lnTo>
                  <a:lnTo>
                    <a:pt x="77" y="898"/>
                  </a:lnTo>
                  <a:lnTo>
                    <a:pt x="77" y="899"/>
                  </a:lnTo>
                  <a:lnTo>
                    <a:pt x="77" y="900"/>
                  </a:lnTo>
                  <a:lnTo>
                    <a:pt x="77" y="901"/>
                  </a:lnTo>
                  <a:lnTo>
                    <a:pt x="77" y="900"/>
                  </a:lnTo>
                  <a:lnTo>
                    <a:pt x="76" y="900"/>
                  </a:lnTo>
                  <a:lnTo>
                    <a:pt x="75" y="900"/>
                  </a:lnTo>
                  <a:lnTo>
                    <a:pt x="74" y="900"/>
                  </a:lnTo>
                  <a:lnTo>
                    <a:pt x="74" y="901"/>
                  </a:lnTo>
                  <a:lnTo>
                    <a:pt x="73" y="902"/>
                  </a:lnTo>
                  <a:lnTo>
                    <a:pt x="72" y="903"/>
                  </a:lnTo>
                  <a:lnTo>
                    <a:pt x="71" y="903"/>
                  </a:lnTo>
                  <a:lnTo>
                    <a:pt x="70" y="903"/>
                  </a:lnTo>
                  <a:lnTo>
                    <a:pt x="70" y="902"/>
                  </a:lnTo>
                  <a:lnTo>
                    <a:pt x="69" y="902"/>
                  </a:lnTo>
                  <a:lnTo>
                    <a:pt x="69" y="901"/>
                  </a:lnTo>
                  <a:lnTo>
                    <a:pt x="68" y="901"/>
                  </a:lnTo>
                  <a:lnTo>
                    <a:pt x="67" y="901"/>
                  </a:lnTo>
                  <a:lnTo>
                    <a:pt x="66" y="901"/>
                  </a:lnTo>
                  <a:lnTo>
                    <a:pt x="65" y="901"/>
                  </a:lnTo>
                  <a:lnTo>
                    <a:pt x="64" y="901"/>
                  </a:lnTo>
                  <a:lnTo>
                    <a:pt x="63" y="901"/>
                  </a:lnTo>
                  <a:lnTo>
                    <a:pt x="62" y="902"/>
                  </a:lnTo>
                  <a:lnTo>
                    <a:pt x="61" y="903"/>
                  </a:lnTo>
                  <a:lnTo>
                    <a:pt x="61" y="904"/>
                  </a:lnTo>
                  <a:lnTo>
                    <a:pt x="60" y="905"/>
                  </a:lnTo>
                  <a:lnTo>
                    <a:pt x="59" y="905"/>
                  </a:lnTo>
                  <a:lnTo>
                    <a:pt x="58" y="905"/>
                  </a:lnTo>
                  <a:lnTo>
                    <a:pt x="55" y="905"/>
                  </a:lnTo>
                  <a:lnTo>
                    <a:pt x="56" y="905"/>
                  </a:lnTo>
                  <a:lnTo>
                    <a:pt x="56" y="904"/>
                  </a:lnTo>
                  <a:lnTo>
                    <a:pt x="56" y="902"/>
                  </a:lnTo>
                  <a:lnTo>
                    <a:pt x="57" y="901"/>
                  </a:lnTo>
                  <a:lnTo>
                    <a:pt x="56" y="900"/>
                  </a:lnTo>
                  <a:lnTo>
                    <a:pt x="56" y="899"/>
                  </a:lnTo>
                  <a:lnTo>
                    <a:pt x="55" y="896"/>
                  </a:lnTo>
                  <a:lnTo>
                    <a:pt x="55" y="895"/>
                  </a:lnTo>
                  <a:lnTo>
                    <a:pt x="56" y="895"/>
                  </a:lnTo>
                  <a:lnTo>
                    <a:pt x="57" y="893"/>
                  </a:lnTo>
                  <a:lnTo>
                    <a:pt x="57" y="892"/>
                  </a:lnTo>
                  <a:lnTo>
                    <a:pt x="56" y="891"/>
                  </a:lnTo>
                  <a:lnTo>
                    <a:pt x="56" y="890"/>
                  </a:lnTo>
                  <a:lnTo>
                    <a:pt x="57" y="889"/>
                  </a:lnTo>
                  <a:lnTo>
                    <a:pt x="56" y="888"/>
                  </a:lnTo>
                  <a:lnTo>
                    <a:pt x="56" y="887"/>
                  </a:lnTo>
                  <a:lnTo>
                    <a:pt x="56" y="886"/>
                  </a:lnTo>
                  <a:lnTo>
                    <a:pt x="55" y="885"/>
                  </a:lnTo>
                  <a:lnTo>
                    <a:pt x="54" y="884"/>
                  </a:lnTo>
                  <a:lnTo>
                    <a:pt x="54" y="883"/>
                  </a:lnTo>
                  <a:lnTo>
                    <a:pt x="54" y="882"/>
                  </a:lnTo>
                  <a:lnTo>
                    <a:pt x="53" y="881"/>
                  </a:lnTo>
                  <a:lnTo>
                    <a:pt x="53" y="880"/>
                  </a:lnTo>
                  <a:lnTo>
                    <a:pt x="53" y="879"/>
                  </a:lnTo>
                  <a:lnTo>
                    <a:pt x="53" y="878"/>
                  </a:lnTo>
                  <a:lnTo>
                    <a:pt x="53" y="877"/>
                  </a:lnTo>
                  <a:lnTo>
                    <a:pt x="53" y="876"/>
                  </a:lnTo>
                  <a:lnTo>
                    <a:pt x="53" y="875"/>
                  </a:lnTo>
                  <a:lnTo>
                    <a:pt x="53" y="874"/>
                  </a:lnTo>
                  <a:lnTo>
                    <a:pt x="52" y="874"/>
                  </a:lnTo>
                  <a:lnTo>
                    <a:pt x="52" y="873"/>
                  </a:lnTo>
                  <a:lnTo>
                    <a:pt x="52" y="872"/>
                  </a:lnTo>
                  <a:lnTo>
                    <a:pt x="52" y="871"/>
                  </a:lnTo>
                  <a:lnTo>
                    <a:pt x="52" y="870"/>
                  </a:lnTo>
                  <a:lnTo>
                    <a:pt x="52" y="869"/>
                  </a:lnTo>
                  <a:lnTo>
                    <a:pt x="54" y="868"/>
                  </a:lnTo>
                  <a:lnTo>
                    <a:pt x="52" y="862"/>
                  </a:lnTo>
                  <a:lnTo>
                    <a:pt x="51" y="862"/>
                  </a:lnTo>
                  <a:lnTo>
                    <a:pt x="50" y="861"/>
                  </a:lnTo>
                  <a:lnTo>
                    <a:pt x="51" y="859"/>
                  </a:lnTo>
                  <a:lnTo>
                    <a:pt x="51" y="858"/>
                  </a:lnTo>
                  <a:lnTo>
                    <a:pt x="52" y="856"/>
                  </a:lnTo>
                  <a:lnTo>
                    <a:pt x="52" y="853"/>
                  </a:lnTo>
                  <a:lnTo>
                    <a:pt x="53" y="852"/>
                  </a:lnTo>
                  <a:lnTo>
                    <a:pt x="54" y="851"/>
                  </a:lnTo>
                  <a:lnTo>
                    <a:pt x="54" y="849"/>
                  </a:lnTo>
                  <a:lnTo>
                    <a:pt x="54" y="848"/>
                  </a:lnTo>
                  <a:lnTo>
                    <a:pt x="54" y="847"/>
                  </a:lnTo>
                  <a:lnTo>
                    <a:pt x="55" y="846"/>
                  </a:lnTo>
                  <a:lnTo>
                    <a:pt x="55" y="845"/>
                  </a:lnTo>
                  <a:lnTo>
                    <a:pt x="56" y="844"/>
                  </a:lnTo>
                  <a:lnTo>
                    <a:pt x="56" y="843"/>
                  </a:lnTo>
                  <a:lnTo>
                    <a:pt x="56" y="842"/>
                  </a:lnTo>
                  <a:lnTo>
                    <a:pt x="56" y="841"/>
                  </a:lnTo>
                  <a:lnTo>
                    <a:pt x="56" y="840"/>
                  </a:lnTo>
                  <a:lnTo>
                    <a:pt x="56" y="839"/>
                  </a:lnTo>
                  <a:lnTo>
                    <a:pt x="57" y="838"/>
                  </a:lnTo>
                  <a:lnTo>
                    <a:pt x="57" y="837"/>
                  </a:lnTo>
                  <a:lnTo>
                    <a:pt x="57" y="836"/>
                  </a:lnTo>
                  <a:lnTo>
                    <a:pt x="58" y="836"/>
                  </a:lnTo>
                  <a:lnTo>
                    <a:pt x="57" y="836"/>
                  </a:lnTo>
                  <a:lnTo>
                    <a:pt x="57" y="835"/>
                  </a:lnTo>
                  <a:lnTo>
                    <a:pt x="58" y="834"/>
                  </a:lnTo>
                  <a:lnTo>
                    <a:pt x="59" y="833"/>
                  </a:lnTo>
                  <a:lnTo>
                    <a:pt x="59" y="832"/>
                  </a:lnTo>
                  <a:lnTo>
                    <a:pt x="58" y="831"/>
                  </a:lnTo>
                  <a:lnTo>
                    <a:pt x="57" y="830"/>
                  </a:lnTo>
                  <a:lnTo>
                    <a:pt x="57" y="829"/>
                  </a:lnTo>
                  <a:lnTo>
                    <a:pt x="56" y="829"/>
                  </a:lnTo>
                  <a:lnTo>
                    <a:pt x="56" y="828"/>
                  </a:lnTo>
                  <a:lnTo>
                    <a:pt x="56" y="827"/>
                  </a:lnTo>
                  <a:lnTo>
                    <a:pt x="56" y="826"/>
                  </a:lnTo>
                  <a:lnTo>
                    <a:pt x="56" y="825"/>
                  </a:lnTo>
                  <a:lnTo>
                    <a:pt x="44" y="825"/>
                  </a:lnTo>
                  <a:lnTo>
                    <a:pt x="42" y="812"/>
                  </a:lnTo>
                  <a:lnTo>
                    <a:pt x="41" y="800"/>
                  </a:lnTo>
                  <a:lnTo>
                    <a:pt x="43" y="798"/>
                  </a:lnTo>
                  <a:lnTo>
                    <a:pt x="44" y="798"/>
                  </a:lnTo>
                  <a:lnTo>
                    <a:pt x="44" y="797"/>
                  </a:lnTo>
                  <a:lnTo>
                    <a:pt x="45" y="795"/>
                  </a:lnTo>
                  <a:lnTo>
                    <a:pt x="45" y="794"/>
                  </a:lnTo>
                  <a:lnTo>
                    <a:pt x="46" y="793"/>
                  </a:lnTo>
                  <a:lnTo>
                    <a:pt x="47" y="793"/>
                  </a:lnTo>
                  <a:lnTo>
                    <a:pt x="49" y="792"/>
                  </a:lnTo>
                  <a:lnTo>
                    <a:pt x="49" y="791"/>
                  </a:lnTo>
                  <a:lnTo>
                    <a:pt x="49" y="790"/>
                  </a:lnTo>
                  <a:lnTo>
                    <a:pt x="50" y="789"/>
                  </a:lnTo>
                  <a:lnTo>
                    <a:pt x="51" y="789"/>
                  </a:lnTo>
                  <a:lnTo>
                    <a:pt x="51" y="788"/>
                  </a:lnTo>
                  <a:lnTo>
                    <a:pt x="52" y="776"/>
                  </a:lnTo>
                  <a:lnTo>
                    <a:pt x="51" y="776"/>
                  </a:lnTo>
                  <a:lnTo>
                    <a:pt x="51" y="775"/>
                  </a:lnTo>
                  <a:lnTo>
                    <a:pt x="51" y="774"/>
                  </a:lnTo>
                  <a:lnTo>
                    <a:pt x="51" y="773"/>
                  </a:lnTo>
                  <a:lnTo>
                    <a:pt x="50" y="772"/>
                  </a:lnTo>
                  <a:lnTo>
                    <a:pt x="50" y="771"/>
                  </a:lnTo>
                  <a:lnTo>
                    <a:pt x="51" y="770"/>
                  </a:lnTo>
                  <a:lnTo>
                    <a:pt x="50" y="769"/>
                  </a:lnTo>
                  <a:lnTo>
                    <a:pt x="50" y="768"/>
                  </a:lnTo>
                  <a:lnTo>
                    <a:pt x="52" y="769"/>
                  </a:lnTo>
                  <a:lnTo>
                    <a:pt x="53" y="768"/>
                  </a:lnTo>
                  <a:lnTo>
                    <a:pt x="55" y="768"/>
                  </a:lnTo>
                  <a:lnTo>
                    <a:pt x="57" y="768"/>
                  </a:lnTo>
                  <a:lnTo>
                    <a:pt x="58" y="768"/>
                  </a:lnTo>
                  <a:lnTo>
                    <a:pt x="58" y="767"/>
                  </a:lnTo>
                  <a:lnTo>
                    <a:pt x="58" y="766"/>
                  </a:lnTo>
                  <a:lnTo>
                    <a:pt x="59" y="765"/>
                  </a:lnTo>
                  <a:lnTo>
                    <a:pt x="60" y="764"/>
                  </a:lnTo>
                  <a:lnTo>
                    <a:pt x="69" y="765"/>
                  </a:lnTo>
                  <a:lnTo>
                    <a:pt x="69" y="764"/>
                  </a:lnTo>
                  <a:lnTo>
                    <a:pt x="70" y="762"/>
                  </a:lnTo>
                  <a:lnTo>
                    <a:pt x="71" y="762"/>
                  </a:lnTo>
                  <a:lnTo>
                    <a:pt x="72" y="761"/>
                  </a:lnTo>
                  <a:lnTo>
                    <a:pt x="72" y="760"/>
                  </a:lnTo>
                  <a:lnTo>
                    <a:pt x="72" y="758"/>
                  </a:lnTo>
                  <a:lnTo>
                    <a:pt x="72" y="757"/>
                  </a:lnTo>
                  <a:lnTo>
                    <a:pt x="72" y="756"/>
                  </a:lnTo>
                  <a:lnTo>
                    <a:pt x="73" y="755"/>
                  </a:lnTo>
                  <a:lnTo>
                    <a:pt x="74" y="754"/>
                  </a:lnTo>
                  <a:lnTo>
                    <a:pt x="75" y="754"/>
                  </a:lnTo>
                  <a:lnTo>
                    <a:pt x="76" y="753"/>
                  </a:lnTo>
                  <a:lnTo>
                    <a:pt x="77" y="752"/>
                  </a:lnTo>
                  <a:lnTo>
                    <a:pt x="77" y="750"/>
                  </a:lnTo>
                  <a:lnTo>
                    <a:pt x="77" y="749"/>
                  </a:lnTo>
                  <a:lnTo>
                    <a:pt x="79" y="748"/>
                  </a:lnTo>
                  <a:lnTo>
                    <a:pt x="80" y="748"/>
                  </a:lnTo>
                  <a:lnTo>
                    <a:pt x="82" y="747"/>
                  </a:lnTo>
                  <a:lnTo>
                    <a:pt x="82" y="745"/>
                  </a:lnTo>
                  <a:lnTo>
                    <a:pt x="82" y="744"/>
                  </a:lnTo>
                  <a:lnTo>
                    <a:pt x="82" y="743"/>
                  </a:lnTo>
                  <a:lnTo>
                    <a:pt x="82" y="742"/>
                  </a:lnTo>
                  <a:lnTo>
                    <a:pt x="82" y="741"/>
                  </a:lnTo>
                  <a:lnTo>
                    <a:pt x="81" y="739"/>
                  </a:lnTo>
                  <a:lnTo>
                    <a:pt x="81" y="737"/>
                  </a:lnTo>
                  <a:lnTo>
                    <a:pt x="82" y="736"/>
                  </a:lnTo>
                  <a:lnTo>
                    <a:pt x="83" y="735"/>
                  </a:lnTo>
                  <a:lnTo>
                    <a:pt x="84" y="734"/>
                  </a:lnTo>
                  <a:lnTo>
                    <a:pt x="85" y="734"/>
                  </a:lnTo>
                  <a:lnTo>
                    <a:pt x="85" y="733"/>
                  </a:lnTo>
                  <a:lnTo>
                    <a:pt x="86" y="732"/>
                  </a:lnTo>
                  <a:lnTo>
                    <a:pt x="86" y="731"/>
                  </a:lnTo>
                  <a:lnTo>
                    <a:pt x="87" y="731"/>
                  </a:lnTo>
                  <a:lnTo>
                    <a:pt x="89" y="730"/>
                  </a:lnTo>
                  <a:lnTo>
                    <a:pt x="88" y="729"/>
                  </a:lnTo>
                  <a:lnTo>
                    <a:pt x="88" y="727"/>
                  </a:lnTo>
                  <a:lnTo>
                    <a:pt x="88" y="725"/>
                  </a:lnTo>
                  <a:lnTo>
                    <a:pt x="87" y="723"/>
                  </a:lnTo>
                  <a:lnTo>
                    <a:pt x="87" y="722"/>
                  </a:lnTo>
                  <a:lnTo>
                    <a:pt x="82" y="709"/>
                  </a:lnTo>
                  <a:lnTo>
                    <a:pt x="79" y="710"/>
                  </a:lnTo>
                  <a:lnTo>
                    <a:pt x="73" y="707"/>
                  </a:lnTo>
                  <a:lnTo>
                    <a:pt x="55" y="692"/>
                  </a:lnTo>
                  <a:lnTo>
                    <a:pt x="52" y="692"/>
                  </a:lnTo>
                  <a:lnTo>
                    <a:pt x="56" y="677"/>
                  </a:lnTo>
                  <a:lnTo>
                    <a:pt x="57" y="676"/>
                  </a:lnTo>
                  <a:lnTo>
                    <a:pt x="58" y="675"/>
                  </a:lnTo>
                  <a:lnTo>
                    <a:pt x="58" y="674"/>
                  </a:lnTo>
                  <a:lnTo>
                    <a:pt x="59" y="673"/>
                  </a:lnTo>
                  <a:lnTo>
                    <a:pt x="60" y="673"/>
                  </a:lnTo>
                  <a:lnTo>
                    <a:pt x="61" y="672"/>
                  </a:lnTo>
                  <a:lnTo>
                    <a:pt x="62" y="672"/>
                  </a:lnTo>
                  <a:lnTo>
                    <a:pt x="62" y="671"/>
                  </a:lnTo>
                  <a:lnTo>
                    <a:pt x="63" y="670"/>
                  </a:lnTo>
                  <a:lnTo>
                    <a:pt x="62" y="649"/>
                  </a:lnTo>
                  <a:lnTo>
                    <a:pt x="63" y="647"/>
                  </a:lnTo>
                  <a:lnTo>
                    <a:pt x="59" y="633"/>
                  </a:lnTo>
                  <a:lnTo>
                    <a:pt x="58" y="633"/>
                  </a:lnTo>
                  <a:lnTo>
                    <a:pt x="57" y="633"/>
                  </a:lnTo>
                  <a:lnTo>
                    <a:pt x="56" y="633"/>
                  </a:lnTo>
                  <a:lnTo>
                    <a:pt x="54" y="633"/>
                  </a:lnTo>
                  <a:lnTo>
                    <a:pt x="53" y="633"/>
                  </a:lnTo>
                  <a:lnTo>
                    <a:pt x="52" y="634"/>
                  </a:lnTo>
                  <a:lnTo>
                    <a:pt x="51" y="634"/>
                  </a:lnTo>
                  <a:lnTo>
                    <a:pt x="51" y="635"/>
                  </a:lnTo>
                  <a:lnTo>
                    <a:pt x="49" y="634"/>
                  </a:lnTo>
                  <a:lnTo>
                    <a:pt x="48" y="634"/>
                  </a:lnTo>
                  <a:lnTo>
                    <a:pt x="47" y="634"/>
                  </a:lnTo>
                  <a:lnTo>
                    <a:pt x="46" y="634"/>
                  </a:lnTo>
                  <a:lnTo>
                    <a:pt x="44" y="632"/>
                  </a:lnTo>
                  <a:lnTo>
                    <a:pt x="43" y="631"/>
                  </a:lnTo>
                  <a:lnTo>
                    <a:pt x="42" y="629"/>
                  </a:lnTo>
                  <a:lnTo>
                    <a:pt x="42" y="628"/>
                  </a:lnTo>
                  <a:lnTo>
                    <a:pt x="42" y="626"/>
                  </a:lnTo>
                  <a:lnTo>
                    <a:pt x="42" y="625"/>
                  </a:lnTo>
                  <a:lnTo>
                    <a:pt x="41" y="625"/>
                  </a:lnTo>
                  <a:lnTo>
                    <a:pt x="40" y="625"/>
                  </a:lnTo>
                  <a:lnTo>
                    <a:pt x="39" y="624"/>
                  </a:lnTo>
                  <a:lnTo>
                    <a:pt x="35" y="621"/>
                  </a:lnTo>
                  <a:lnTo>
                    <a:pt x="34" y="621"/>
                  </a:lnTo>
                  <a:lnTo>
                    <a:pt x="33" y="620"/>
                  </a:lnTo>
                  <a:lnTo>
                    <a:pt x="31" y="620"/>
                  </a:lnTo>
                  <a:lnTo>
                    <a:pt x="29" y="620"/>
                  </a:lnTo>
                  <a:lnTo>
                    <a:pt x="28" y="620"/>
                  </a:lnTo>
                  <a:lnTo>
                    <a:pt x="27" y="619"/>
                  </a:lnTo>
                  <a:lnTo>
                    <a:pt x="26" y="618"/>
                  </a:lnTo>
                  <a:lnTo>
                    <a:pt x="26" y="617"/>
                  </a:lnTo>
                  <a:lnTo>
                    <a:pt x="26" y="616"/>
                  </a:lnTo>
                  <a:lnTo>
                    <a:pt x="26" y="615"/>
                  </a:lnTo>
                  <a:lnTo>
                    <a:pt x="26" y="614"/>
                  </a:lnTo>
                  <a:lnTo>
                    <a:pt x="26" y="613"/>
                  </a:lnTo>
                  <a:lnTo>
                    <a:pt x="26" y="612"/>
                  </a:lnTo>
                  <a:lnTo>
                    <a:pt x="25" y="610"/>
                  </a:lnTo>
                  <a:lnTo>
                    <a:pt x="24" y="609"/>
                  </a:lnTo>
                  <a:lnTo>
                    <a:pt x="24" y="608"/>
                  </a:lnTo>
                  <a:lnTo>
                    <a:pt x="24" y="607"/>
                  </a:lnTo>
                  <a:lnTo>
                    <a:pt x="24" y="606"/>
                  </a:lnTo>
                  <a:lnTo>
                    <a:pt x="24" y="605"/>
                  </a:lnTo>
                  <a:lnTo>
                    <a:pt x="23" y="603"/>
                  </a:lnTo>
                  <a:lnTo>
                    <a:pt x="22" y="601"/>
                  </a:lnTo>
                  <a:lnTo>
                    <a:pt x="22" y="599"/>
                  </a:lnTo>
                  <a:lnTo>
                    <a:pt x="22" y="598"/>
                  </a:lnTo>
                  <a:lnTo>
                    <a:pt x="24" y="597"/>
                  </a:lnTo>
                  <a:lnTo>
                    <a:pt x="26" y="596"/>
                  </a:lnTo>
                  <a:lnTo>
                    <a:pt x="27" y="595"/>
                  </a:lnTo>
                  <a:lnTo>
                    <a:pt x="28" y="593"/>
                  </a:lnTo>
                  <a:lnTo>
                    <a:pt x="29" y="593"/>
                  </a:lnTo>
                  <a:lnTo>
                    <a:pt x="30" y="593"/>
                  </a:lnTo>
                  <a:lnTo>
                    <a:pt x="32" y="593"/>
                  </a:lnTo>
                  <a:lnTo>
                    <a:pt x="33" y="593"/>
                  </a:lnTo>
                  <a:lnTo>
                    <a:pt x="34" y="593"/>
                  </a:lnTo>
                  <a:lnTo>
                    <a:pt x="37" y="591"/>
                  </a:lnTo>
                  <a:lnTo>
                    <a:pt x="39" y="590"/>
                  </a:lnTo>
                  <a:lnTo>
                    <a:pt x="43" y="587"/>
                  </a:lnTo>
                  <a:lnTo>
                    <a:pt x="45" y="586"/>
                  </a:lnTo>
                  <a:lnTo>
                    <a:pt x="46" y="586"/>
                  </a:lnTo>
                  <a:lnTo>
                    <a:pt x="47" y="584"/>
                  </a:lnTo>
                  <a:lnTo>
                    <a:pt x="48" y="583"/>
                  </a:lnTo>
                  <a:lnTo>
                    <a:pt x="50" y="581"/>
                  </a:lnTo>
                  <a:lnTo>
                    <a:pt x="50" y="580"/>
                  </a:lnTo>
                  <a:lnTo>
                    <a:pt x="51" y="579"/>
                  </a:lnTo>
                  <a:lnTo>
                    <a:pt x="50" y="579"/>
                  </a:lnTo>
                  <a:lnTo>
                    <a:pt x="50" y="577"/>
                  </a:lnTo>
                  <a:lnTo>
                    <a:pt x="49" y="576"/>
                  </a:lnTo>
                  <a:lnTo>
                    <a:pt x="49" y="575"/>
                  </a:lnTo>
                  <a:lnTo>
                    <a:pt x="49" y="574"/>
                  </a:lnTo>
                  <a:lnTo>
                    <a:pt x="49" y="573"/>
                  </a:lnTo>
                  <a:lnTo>
                    <a:pt x="48" y="573"/>
                  </a:lnTo>
                  <a:lnTo>
                    <a:pt x="48" y="572"/>
                  </a:lnTo>
                  <a:lnTo>
                    <a:pt x="46" y="570"/>
                  </a:lnTo>
                  <a:lnTo>
                    <a:pt x="45" y="569"/>
                  </a:lnTo>
                  <a:lnTo>
                    <a:pt x="45" y="568"/>
                  </a:lnTo>
                  <a:lnTo>
                    <a:pt x="46" y="568"/>
                  </a:lnTo>
                  <a:lnTo>
                    <a:pt x="46" y="567"/>
                  </a:lnTo>
                  <a:lnTo>
                    <a:pt x="46" y="566"/>
                  </a:lnTo>
                  <a:lnTo>
                    <a:pt x="46" y="565"/>
                  </a:lnTo>
                  <a:lnTo>
                    <a:pt x="45" y="564"/>
                  </a:lnTo>
                  <a:lnTo>
                    <a:pt x="45" y="563"/>
                  </a:lnTo>
                  <a:lnTo>
                    <a:pt x="44" y="562"/>
                  </a:lnTo>
                  <a:lnTo>
                    <a:pt x="43" y="562"/>
                  </a:lnTo>
                  <a:lnTo>
                    <a:pt x="42" y="561"/>
                  </a:lnTo>
                  <a:lnTo>
                    <a:pt x="41" y="560"/>
                  </a:lnTo>
                  <a:lnTo>
                    <a:pt x="41" y="559"/>
                  </a:lnTo>
                  <a:lnTo>
                    <a:pt x="40" y="558"/>
                  </a:lnTo>
                  <a:lnTo>
                    <a:pt x="40" y="557"/>
                  </a:lnTo>
                  <a:lnTo>
                    <a:pt x="40" y="556"/>
                  </a:lnTo>
                  <a:lnTo>
                    <a:pt x="40" y="554"/>
                  </a:lnTo>
                  <a:lnTo>
                    <a:pt x="41" y="554"/>
                  </a:lnTo>
                  <a:lnTo>
                    <a:pt x="44" y="540"/>
                  </a:lnTo>
                  <a:lnTo>
                    <a:pt x="45" y="539"/>
                  </a:lnTo>
                  <a:lnTo>
                    <a:pt x="46" y="538"/>
                  </a:lnTo>
                  <a:lnTo>
                    <a:pt x="46" y="537"/>
                  </a:lnTo>
                  <a:lnTo>
                    <a:pt x="47" y="537"/>
                  </a:lnTo>
                  <a:lnTo>
                    <a:pt x="48" y="537"/>
                  </a:lnTo>
                  <a:lnTo>
                    <a:pt x="50" y="537"/>
                  </a:lnTo>
                  <a:lnTo>
                    <a:pt x="50" y="536"/>
                  </a:lnTo>
                  <a:lnTo>
                    <a:pt x="50" y="535"/>
                  </a:lnTo>
                  <a:lnTo>
                    <a:pt x="51" y="535"/>
                  </a:lnTo>
                  <a:lnTo>
                    <a:pt x="51" y="534"/>
                  </a:lnTo>
                  <a:lnTo>
                    <a:pt x="51" y="533"/>
                  </a:lnTo>
                  <a:lnTo>
                    <a:pt x="51" y="532"/>
                  </a:lnTo>
                  <a:lnTo>
                    <a:pt x="51" y="531"/>
                  </a:lnTo>
                  <a:lnTo>
                    <a:pt x="51" y="530"/>
                  </a:lnTo>
                  <a:lnTo>
                    <a:pt x="51" y="529"/>
                  </a:lnTo>
                  <a:lnTo>
                    <a:pt x="51" y="528"/>
                  </a:lnTo>
                  <a:lnTo>
                    <a:pt x="52" y="528"/>
                  </a:lnTo>
                  <a:lnTo>
                    <a:pt x="52" y="527"/>
                  </a:lnTo>
                  <a:lnTo>
                    <a:pt x="52" y="526"/>
                  </a:lnTo>
                  <a:lnTo>
                    <a:pt x="52" y="524"/>
                  </a:lnTo>
                  <a:lnTo>
                    <a:pt x="51" y="524"/>
                  </a:lnTo>
                  <a:lnTo>
                    <a:pt x="51" y="521"/>
                  </a:lnTo>
                  <a:lnTo>
                    <a:pt x="52" y="521"/>
                  </a:lnTo>
                  <a:lnTo>
                    <a:pt x="52" y="520"/>
                  </a:lnTo>
                  <a:lnTo>
                    <a:pt x="52" y="519"/>
                  </a:lnTo>
                  <a:lnTo>
                    <a:pt x="52" y="518"/>
                  </a:lnTo>
                  <a:lnTo>
                    <a:pt x="51" y="517"/>
                  </a:lnTo>
                  <a:lnTo>
                    <a:pt x="51" y="516"/>
                  </a:lnTo>
                  <a:lnTo>
                    <a:pt x="50" y="516"/>
                  </a:lnTo>
                  <a:lnTo>
                    <a:pt x="50" y="515"/>
                  </a:lnTo>
                  <a:lnTo>
                    <a:pt x="49" y="514"/>
                  </a:lnTo>
                  <a:lnTo>
                    <a:pt x="49" y="513"/>
                  </a:lnTo>
                  <a:lnTo>
                    <a:pt x="48" y="513"/>
                  </a:lnTo>
                  <a:lnTo>
                    <a:pt x="48" y="512"/>
                  </a:lnTo>
                  <a:lnTo>
                    <a:pt x="47" y="512"/>
                  </a:lnTo>
                  <a:lnTo>
                    <a:pt x="46" y="511"/>
                  </a:lnTo>
                  <a:lnTo>
                    <a:pt x="46" y="510"/>
                  </a:lnTo>
                  <a:lnTo>
                    <a:pt x="45" y="510"/>
                  </a:lnTo>
                  <a:lnTo>
                    <a:pt x="44" y="509"/>
                  </a:lnTo>
                  <a:lnTo>
                    <a:pt x="43" y="509"/>
                  </a:lnTo>
                  <a:lnTo>
                    <a:pt x="42" y="509"/>
                  </a:lnTo>
                  <a:lnTo>
                    <a:pt x="41" y="509"/>
                  </a:lnTo>
                  <a:lnTo>
                    <a:pt x="41" y="508"/>
                  </a:lnTo>
                  <a:lnTo>
                    <a:pt x="40" y="508"/>
                  </a:lnTo>
                  <a:lnTo>
                    <a:pt x="38" y="508"/>
                  </a:lnTo>
                  <a:lnTo>
                    <a:pt x="37" y="508"/>
                  </a:lnTo>
                  <a:lnTo>
                    <a:pt x="36" y="507"/>
                  </a:lnTo>
                  <a:lnTo>
                    <a:pt x="36" y="506"/>
                  </a:lnTo>
                  <a:lnTo>
                    <a:pt x="35" y="505"/>
                  </a:lnTo>
                  <a:lnTo>
                    <a:pt x="34" y="504"/>
                  </a:lnTo>
                  <a:lnTo>
                    <a:pt x="34" y="503"/>
                  </a:lnTo>
                  <a:lnTo>
                    <a:pt x="23" y="495"/>
                  </a:lnTo>
                  <a:lnTo>
                    <a:pt x="0" y="482"/>
                  </a:lnTo>
                  <a:lnTo>
                    <a:pt x="1" y="482"/>
                  </a:lnTo>
                  <a:lnTo>
                    <a:pt x="1" y="481"/>
                  </a:lnTo>
                  <a:lnTo>
                    <a:pt x="2" y="481"/>
                  </a:lnTo>
                  <a:lnTo>
                    <a:pt x="3" y="480"/>
                  </a:lnTo>
                  <a:lnTo>
                    <a:pt x="4" y="479"/>
                  </a:lnTo>
                  <a:lnTo>
                    <a:pt x="4" y="478"/>
                  </a:lnTo>
                  <a:lnTo>
                    <a:pt x="5" y="477"/>
                  </a:lnTo>
                  <a:lnTo>
                    <a:pt x="5" y="476"/>
                  </a:lnTo>
                  <a:lnTo>
                    <a:pt x="6" y="475"/>
                  </a:lnTo>
                  <a:lnTo>
                    <a:pt x="7" y="475"/>
                  </a:lnTo>
                  <a:lnTo>
                    <a:pt x="8" y="474"/>
                  </a:lnTo>
                  <a:lnTo>
                    <a:pt x="9" y="474"/>
                  </a:lnTo>
                  <a:lnTo>
                    <a:pt x="10" y="474"/>
                  </a:lnTo>
                  <a:lnTo>
                    <a:pt x="10" y="473"/>
                  </a:lnTo>
                  <a:lnTo>
                    <a:pt x="10" y="472"/>
                  </a:lnTo>
                  <a:lnTo>
                    <a:pt x="11" y="472"/>
                  </a:lnTo>
                  <a:lnTo>
                    <a:pt x="11" y="471"/>
                  </a:lnTo>
                  <a:lnTo>
                    <a:pt x="12" y="471"/>
                  </a:lnTo>
                  <a:lnTo>
                    <a:pt x="12" y="470"/>
                  </a:lnTo>
                  <a:lnTo>
                    <a:pt x="11" y="469"/>
                  </a:lnTo>
                  <a:lnTo>
                    <a:pt x="11" y="468"/>
                  </a:lnTo>
                  <a:lnTo>
                    <a:pt x="12" y="468"/>
                  </a:lnTo>
                  <a:lnTo>
                    <a:pt x="12" y="467"/>
                  </a:lnTo>
                  <a:lnTo>
                    <a:pt x="13" y="467"/>
                  </a:lnTo>
                  <a:lnTo>
                    <a:pt x="14" y="467"/>
                  </a:lnTo>
                  <a:lnTo>
                    <a:pt x="14" y="466"/>
                  </a:lnTo>
                  <a:lnTo>
                    <a:pt x="14" y="465"/>
                  </a:lnTo>
                  <a:lnTo>
                    <a:pt x="14" y="464"/>
                  </a:lnTo>
                  <a:lnTo>
                    <a:pt x="15" y="463"/>
                  </a:lnTo>
                  <a:lnTo>
                    <a:pt x="16" y="462"/>
                  </a:lnTo>
                  <a:lnTo>
                    <a:pt x="16" y="461"/>
                  </a:lnTo>
                  <a:lnTo>
                    <a:pt x="17" y="461"/>
                  </a:lnTo>
                  <a:lnTo>
                    <a:pt x="17" y="460"/>
                  </a:lnTo>
                  <a:lnTo>
                    <a:pt x="17" y="459"/>
                  </a:lnTo>
                  <a:lnTo>
                    <a:pt x="18" y="459"/>
                  </a:lnTo>
                  <a:lnTo>
                    <a:pt x="19" y="459"/>
                  </a:lnTo>
                  <a:lnTo>
                    <a:pt x="19" y="458"/>
                  </a:lnTo>
                  <a:lnTo>
                    <a:pt x="20" y="458"/>
                  </a:lnTo>
                  <a:lnTo>
                    <a:pt x="21" y="458"/>
                  </a:lnTo>
                  <a:lnTo>
                    <a:pt x="22" y="458"/>
                  </a:lnTo>
                  <a:lnTo>
                    <a:pt x="23" y="458"/>
                  </a:lnTo>
                  <a:lnTo>
                    <a:pt x="24" y="458"/>
                  </a:lnTo>
                  <a:lnTo>
                    <a:pt x="25" y="458"/>
                  </a:lnTo>
                  <a:lnTo>
                    <a:pt x="26" y="459"/>
                  </a:lnTo>
                  <a:lnTo>
                    <a:pt x="26" y="460"/>
                  </a:lnTo>
                  <a:lnTo>
                    <a:pt x="27" y="460"/>
                  </a:lnTo>
                  <a:lnTo>
                    <a:pt x="28" y="460"/>
                  </a:lnTo>
                  <a:lnTo>
                    <a:pt x="28" y="461"/>
                  </a:lnTo>
                  <a:lnTo>
                    <a:pt x="29" y="461"/>
                  </a:lnTo>
                  <a:lnTo>
                    <a:pt x="30" y="461"/>
                  </a:lnTo>
                  <a:lnTo>
                    <a:pt x="31" y="461"/>
                  </a:lnTo>
                  <a:lnTo>
                    <a:pt x="32" y="461"/>
                  </a:lnTo>
                  <a:lnTo>
                    <a:pt x="33" y="461"/>
                  </a:lnTo>
                  <a:lnTo>
                    <a:pt x="34" y="461"/>
                  </a:lnTo>
                  <a:lnTo>
                    <a:pt x="35" y="461"/>
                  </a:lnTo>
                  <a:lnTo>
                    <a:pt x="35" y="460"/>
                  </a:lnTo>
                  <a:lnTo>
                    <a:pt x="36" y="460"/>
                  </a:lnTo>
                  <a:lnTo>
                    <a:pt x="37" y="460"/>
                  </a:lnTo>
                  <a:lnTo>
                    <a:pt x="38" y="460"/>
                  </a:lnTo>
                  <a:lnTo>
                    <a:pt x="39" y="460"/>
                  </a:lnTo>
                  <a:lnTo>
                    <a:pt x="39" y="461"/>
                  </a:lnTo>
                  <a:lnTo>
                    <a:pt x="40" y="461"/>
                  </a:lnTo>
                  <a:lnTo>
                    <a:pt x="41" y="460"/>
                  </a:lnTo>
                  <a:lnTo>
                    <a:pt x="42" y="460"/>
                  </a:lnTo>
                  <a:lnTo>
                    <a:pt x="43" y="459"/>
                  </a:lnTo>
                  <a:lnTo>
                    <a:pt x="44" y="460"/>
                  </a:lnTo>
                  <a:lnTo>
                    <a:pt x="44" y="459"/>
                  </a:lnTo>
                  <a:lnTo>
                    <a:pt x="45" y="459"/>
                  </a:lnTo>
                  <a:lnTo>
                    <a:pt x="46" y="460"/>
                  </a:lnTo>
                  <a:lnTo>
                    <a:pt x="47" y="460"/>
                  </a:lnTo>
                  <a:lnTo>
                    <a:pt x="47" y="459"/>
                  </a:lnTo>
                  <a:lnTo>
                    <a:pt x="48" y="459"/>
                  </a:lnTo>
                  <a:lnTo>
                    <a:pt x="49" y="459"/>
                  </a:lnTo>
                  <a:lnTo>
                    <a:pt x="50" y="459"/>
                  </a:lnTo>
                  <a:lnTo>
                    <a:pt x="51" y="460"/>
                  </a:lnTo>
                  <a:lnTo>
                    <a:pt x="52" y="460"/>
                  </a:lnTo>
                  <a:lnTo>
                    <a:pt x="53" y="460"/>
                  </a:lnTo>
                  <a:lnTo>
                    <a:pt x="54" y="460"/>
                  </a:lnTo>
                  <a:lnTo>
                    <a:pt x="54" y="459"/>
                  </a:lnTo>
                  <a:lnTo>
                    <a:pt x="55" y="459"/>
                  </a:lnTo>
                  <a:lnTo>
                    <a:pt x="56" y="459"/>
                  </a:lnTo>
                  <a:lnTo>
                    <a:pt x="57" y="458"/>
                  </a:lnTo>
                  <a:lnTo>
                    <a:pt x="58" y="458"/>
                  </a:lnTo>
                  <a:lnTo>
                    <a:pt x="59" y="457"/>
                  </a:lnTo>
                  <a:lnTo>
                    <a:pt x="60" y="457"/>
                  </a:lnTo>
                  <a:lnTo>
                    <a:pt x="61" y="456"/>
                  </a:lnTo>
                  <a:lnTo>
                    <a:pt x="62" y="456"/>
                  </a:lnTo>
                  <a:lnTo>
                    <a:pt x="63" y="456"/>
                  </a:lnTo>
                  <a:lnTo>
                    <a:pt x="64" y="456"/>
                  </a:lnTo>
                  <a:lnTo>
                    <a:pt x="65" y="454"/>
                  </a:lnTo>
                  <a:lnTo>
                    <a:pt x="64" y="453"/>
                  </a:lnTo>
                  <a:lnTo>
                    <a:pt x="63" y="452"/>
                  </a:lnTo>
                  <a:lnTo>
                    <a:pt x="62" y="452"/>
                  </a:lnTo>
                  <a:lnTo>
                    <a:pt x="62" y="451"/>
                  </a:lnTo>
                  <a:lnTo>
                    <a:pt x="62" y="450"/>
                  </a:lnTo>
                  <a:lnTo>
                    <a:pt x="62" y="449"/>
                  </a:lnTo>
                  <a:lnTo>
                    <a:pt x="61" y="448"/>
                  </a:lnTo>
                  <a:lnTo>
                    <a:pt x="61" y="447"/>
                  </a:lnTo>
                  <a:lnTo>
                    <a:pt x="61" y="446"/>
                  </a:lnTo>
                  <a:lnTo>
                    <a:pt x="74" y="425"/>
                  </a:lnTo>
                  <a:lnTo>
                    <a:pt x="79" y="420"/>
                  </a:lnTo>
                  <a:lnTo>
                    <a:pt x="74" y="418"/>
                  </a:lnTo>
                  <a:lnTo>
                    <a:pt x="85" y="409"/>
                  </a:lnTo>
                  <a:lnTo>
                    <a:pt x="88" y="405"/>
                  </a:lnTo>
                  <a:lnTo>
                    <a:pt x="91" y="402"/>
                  </a:lnTo>
                  <a:lnTo>
                    <a:pt x="92" y="390"/>
                  </a:lnTo>
                  <a:lnTo>
                    <a:pt x="99" y="379"/>
                  </a:lnTo>
                  <a:lnTo>
                    <a:pt x="113" y="373"/>
                  </a:lnTo>
                  <a:lnTo>
                    <a:pt x="117" y="374"/>
                  </a:lnTo>
                  <a:lnTo>
                    <a:pt x="123" y="366"/>
                  </a:lnTo>
                  <a:lnTo>
                    <a:pt x="131" y="359"/>
                  </a:lnTo>
                  <a:lnTo>
                    <a:pt x="132" y="357"/>
                  </a:lnTo>
                  <a:lnTo>
                    <a:pt x="139" y="354"/>
                  </a:lnTo>
                  <a:lnTo>
                    <a:pt x="144" y="353"/>
                  </a:lnTo>
                  <a:lnTo>
                    <a:pt x="147" y="351"/>
                  </a:lnTo>
                  <a:lnTo>
                    <a:pt x="152" y="347"/>
                  </a:lnTo>
                  <a:lnTo>
                    <a:pt x="154" y="345"/>
                  </a:lnTo>
                  <a:lnTo>
                    <a:pt x="157" y="343"/>
                  </a:lnTo>
                  <a:lnTo>
                    <a:pt x="160" y="340"/>
                  </a:lnTo>
                  <a:lnTo>
                    <a:pt x="162" y="340"/>
                  </a:lnTo>
                  <a:lnTo>
                    <a:pt x="165" y="340"/>
                  </a:lnTo>
                  <a:lnTo>
                    <a:pt x="168" y="339"/>
                  </a:lnTo>
                  <a:lnTo>
                    <a:pt x="170" y="338"/>
                  </a:lnTo>
                  <a:lnTo>
                    <a:pt x="171" y="336"/>
                  </a:lnTo>
                  <a:lnTo>
                    <a:pt x="172" y="335"/>
                  </a:lnTo>
                  <a:lnTo>
                    <a:pt x="172" y="333"/>
                  </a:lnTo>
                  <a:lnTo>
                    <a:pt x="173" y="331"/>
                  </a:lnTo>
                  <a:lnTo>
                    <a:pt x="173" y="329"/>
                  </a:lnTo>
                  <a:lnTo>
                    <a:pt x="174" y="328"/>
                  </a:lnTo>
                  <a:lnTo>
                    <a:pt x="174" y="326"/>
                  </a:lnTo>
                  <a:lnTo>
                    <a:pt x="174" y="325"/>
                  </a:lnTo>
                  <a:lnTo>
                    <a:pt x="175" y="323"/>
                  </a:lnTo>
                  <a:lnTo>
                    <a:pt x="178" y="320"/>
                  </a:lnTo>
                  <a:lnTo>
                    <a:pt x="181" y="317"/>
                  </a:lnTo>
                  <a:lnTo>
                    <a:pt x="181" y="316"/>
                  </a:lnTo>
                  <a:lnTo>
                    <a:pt x="181" y="314"/>
                  </a:lnTo>
                  <a:lnTo>
                    <a:pt x="182" y="313"/>
                  </a:lnTo>
                  <a:lnTo>
                    <a:pt x="182" y="312"/>
                  </a:lnTo>
                  <a:lnTo>
                    <a:pt x="183" y="311"/>
                  </a:lnTo>
                  <a:lnTo>
                    <a:pt x="184" y="309"/>
                  </a:lnTo>
                  <a:lnTo>
                    <a:pt x="184" y="307"/>
                  </a:lnTo>
                  <a:lnTo>
                    <a:pt x="183" y="305"/>
                  </a:lnTo>
                  <a:lnTo>
                    <a:pt x="184" y="295"/>
                  </a:lnTo>
                  <a:lnTo>
                    <a:pt x="186" y="269"/>
                  </a:lnTo>
                  <a:lnTo>
                    <a:pt x="186" y="265"/>
                  </a:lnTo>
                  <a:lnTo>
                    <a:pt x="186" y="262"/>
                  </a:lnTo>
                  <a:lnTo>
                    <a:pt x="186" y="258"/>
                  </a:lnTo>
                  <a:lnTo>
                    <a:pt x="186" y="255"/>
                  </a:lnTo>
                  <a:lnTo>
                    <a:pt x="186" y="253"/>
                  </a:lnTo>
                  <a:lnTo>
                    <a:pt x="186" y="251"/>
                  </a:lnTo>
                  <a:lnTo>
                    <a:pt x="185" y="248"/>
                  </a:lnTo>
                  <a:lnTo>
                    <a:pt x="185" y="247"/>
                  </a:lnTo>
                  <a:lnTo>
                    <a:pt x="185" y="246"/>
                  </a:lnTo>
                  <a:lnTo>
                    <a:pt x="185" y="245"/>
                  </a:lnTo>
                  <a:lnTo>
                    <a:pt x="186" y="245"/>
                  </a:lnTo>
                  <a:lnTo>
                    <a:pt x="187" y="244"/>
                  </a:lnTo>
                  <a:lnTo>
                    <a:pt x="189" y="242"/>
                  </a:lnTo>
                  <a:lnTo>
                    <a:pt x="192" y="241"/>
                  </a:lnTo>
                  <a:lnTo>
                    <a:pt x="193" y="240"/>
                  </a:lnTo>
                  <a:lnTo>
                    <a:pt x="195" y="240"/>
                  </a:lnTo>
                  <a:lnTo>
                    <a:pt x="196" y="240"/>
                  </a:lnTo>
                  <a:lnTo>
                    <a:pt x="198" y="240"/>
                  </a:lnTo>
                  <a:lnTo>
                    <a:pt x="201" y="241"/>
                  </a:lnTo>
                  <a:lnTo>
                    <a:pt x="204" y="241"/>
                  </a:lnTo>
                  <a:lnTo>
                    <a:pt x="205" y="241"/>
                  </a:lnTo>
                  <a:lnTo>
                    <a:pt x="206" y="241"/>
                  </a:lnTo>
                  <a:lnTo>
                    <a:pt x="207" y="241"/>
                  </a:lnTo>
                  <a:lnTo>
                    <a:pt x="209" y="240"/>
                  </a:lnTo>
                  <a:lnTo>
                    <a:pt x="203" y="221"/>
                  </a:lnTo>
                  <a:lnTo>
                    <a:pt x="202" y="221"/>
                  </a:lnTo>
                  <a:lnTo>
                    <a:pt x="202" y="217"/>
                  </a:lnTo>
                  <a:lnTo>
                    <a:pt x="202" y="215"/>
                  </a:lnTo>
                  <a:lnTo>
                    <a:pt x="201" y="213"/>
                  </a:lnTo>
                  <a:lnTo>
                    <a:pt x="200" y="210"/>
                  </a:lnTo>
                  <a:lnTo>
                    <a:pt x="200" y="209"/>
                  </a:lnTo>
                  <a:lnTo>
                    <a:pt x="200" y="207"/>
                  </a:lnTo>
                  <a:lnTo>
                    <a:pt x="199" y="205"/>
                  </a:lnTo>
                  <a:lnTo>
                    <a:pt x="199" y="204"/>
                  </a:lnTo>
                  <a:lnTo>
                    <a:pt x="199" y="202"/>
                  </a:lnTo>
                  <a:lnTo>
                    <a:pt x="198" y="200"/>
                  </a:lnTo>
                  <a:lnTo>
                    <a:pt x="198" y="196"/>
                  </a:lnTo>
                  <a:lnTo>
                    <a:pt x="197" y="194"/>
                  </a:lnTo>
                  <a:lnTo>
                    <a:pt x="197" y="193"/>
                  </a:lnTo>
                  <a:lnTo>
                    <a:pt x="198" y="193"/>
                  </a:lnTo>
                  <a:lnTo>
                    <a:pt x="198" y="191"/>
                  </a:lnTo>
                  <a:lnTo>
                    <a:pt x="198" y="190"/>
                  </a:lnTo>
                  <a:lnTo>
                    <a:pt x="198" y="189"/>
                  </a:lnTo>
                  <a:lnTo>
                    <a:pt x="198" y="187"/>
                  </a:lnTo>
                  <a:lnTo>
                    <a:pt x="199" y="186"/>
                  </a:lnTo>
                  <a:lnTo>
                    <a:pt x="198" y="185"/>
                  </a:lnTo>
                  <a:lnTo>
                    <a:pt x="200" y="183"/>
                  </a:lnTo>
                  <a:lnTo>
                    <a:pt x="200" y="182"/>
                  </a:lnTo>
                  <a:lnTo>
                    <a:pt x="200" y="181"/>
                  </a:lnTo>
                  <a:lnTo>
                    <a:pt x="201" y="180"/>
                  </a:lnTo>
                  <a:lnTo>
                    <a:pt x="202" y="177"/>
                  </a:lnTo>
                  <a:lnTo>
                    <a:pt x="202" y="176"/>
                  </a:lnTo>
                  <a:lnTo>
                    <a:pt x="203" y="176"/>
                  </a:lnTo>
                  <a:lnTo>
                    <a:pt x="204" y="177"/>
                  </a:lnTo>
                  <a:lnTo>
                    <a:pt x="205" y="178"/>
                  </a:lnTo>
                  <a:lnTo>
                    <a:pt x="205" y="179"/>
                  </a:lnTo>
                  <a:lnTo>
                    <a:pt x="206" y="180"/>
                  </a:lnTo>
                  <a:lnTo>
                    <a:pt x="206" y="181"/>
                  </a:lnTo>
                  <a:lnTo>
                    <a:pt x="207" y="181"/>
                  </a:lnTo>
                  <a:lnTo>
                    <a:pt x="208" y="182"/>
                  </a:lnTo>
                  <a:lnTo>
                    <a:pt x="209" y="182"/>
                  </a:lnTo>
                  <a:lnTo>
                    <a:pt x="209" y="183"/>
                  </a:lnTo>
                  <a:lnTo>
                    <a:pt x="209" y="184"/>
                  </a:lnTo>
                  <a:lnTo>
                    <a:pt x="209" y="185"/>
                  </a:lnTo>
                  <a:lnTo>
                    <a:pt x="210" y="185"/>
                  </a:lnTo>
                  <a:lnTo>
                    <a:pt x="211" y="185"/>
                  </a:lnTo>
                  <a:lnTo>
                    <a:pt x="211" y="184"/>
                  </a:lnTo>
                  <a:lnTo>
                    <a:pt x="212" y="184"/>
                  </a:lnTo>
                  <a:lnTo>
                    <a:pt x="213" y="183"/>
                  </a:lnTo>
                  <a:lnTo>
                    <a:pt x="214" y="183"/>
                  </a:lnTo>
                  <a:lnTo>
                    <a:pt x="214" y="184"/>
                  </a:lnTo>
                  <a:lnTo>
                    <a:pt x="214" y="185"/>
                  </a:lnTo>
                  <a:lnTo>
                    <a:pt x="215" y="185"/>
                  </a:lnTo>
                  <a:lnTo>
                    <a:pt x="216" y="185"/>
                  </a:lnTo>
                  <a:lnTo>
                    <a:pt x="217" y="185"/>
                  </a:lnTo>
                  <a:lnTo>
                    <a:pt x="218" y="186"/>
                  </a:lnTo>
                  <a:lnTo>
                    <a:pt x="218" y="187"/>
                  </a:lnTo>
                  <a:lnTo>
                    <a:pt x="219" y="187"/>
                  </a:lnTo>
                  <a:lnTo>
                    <a:pt x="219" y="188"/>
                  </a:lnTo>
                  <a:lnTo>
                    <a:pt x="219" y="189"/>
                  </a:lnTo>
                  <a:lnTo>
                    <a:pt x="221" y="189"/>
                  </a:lnTo>
                  <a:lnTo>
                    <a:pt x="221" y="190"/>
                  </a:lnTo>
                  <a:lnTo>
                    <a:pt x="222" y="190"/>
                  </a:lnTo>
                  <a:lnTo>
                    <a:pt x="222" y="191"/>
                  </a:lnTo>
                  <a:lnTo>
                    <a:pt x="221" y="192"/>
                  </a:lnTo>
                  <a:lnTo>
                    <a:pt x="221" y="193"/>
                  </a:lnTo>
                  <a:lnTo>
                    <a:pt x="222" y="194"/>
                  </a:lnTo>
                  <a:lnTo>
                    <a:pt x="222" y="195"/>
                  </a:lnTo>
                  <a:lnTo>
                    <a:pt x="222" y="196"/>
                  </a:lnTo>
                  <a:lnTo>
                    <a:pt x="223" y="196"/>
                  </a:lnTo>
                  <a:lnTo>
                    <a:pt x="224" y="196"/>
                  </a:lnTo>
                  <a:lnTo>
                    <a:pt x="225" y="196"/>
                  </a:lnTo>
                  <a:lnTo>
                    <a:pt x="225" y="195"/>
                  </a:lnTo>
                  <a:lnTo>
                    <a:pt x="225" y="194"/>
                  </a:lnTo>
                  <a:lnTo>
                    <a:pt x="225" y="193"/>
                  </a:lnTo>
                  <a:lnTo>
                    <a:pt x="226" y="193"/>
                  </a:lnTo>
                  <a:lnTo>
                    <a:pt x="227" y="193"/>
                  </a:lnTo>
                  <a:lnTo>
                    <a:pt x="228" y="194"/>
                  </a:lnTo>
                  <a:lnTo>
                    <a:pt x="230" y="193"/>
                  </a:lnTo>
                  <a:lnTo>
                    <a:pt x="231" y="193"/>
                  </a:lnTo>
                  <a:lnTo>
                    <a:pt x="232" y="193"/>
                  </a:lnTo>
                  <a:lnTo>
                    <a:pt x="233" y="193"/>
                  </a:lnTo>
                  <a:lnTo>
                    <a:pt x="235" y="194"/>
                  </a:lnTo>
                  <a:lnTo>
                    <a:pt x="236" y="193"/>
                  </a:lnTo>
                  <a:lnTo>
                    <a:pt x="237" y="192"/>
                  </a:lnTo>
                  <a:lnTo>
                    <a:pt x="238" y="192"/>
                  </a:lnTo>
                  <a:lnTo>
                    <a:pt x="239" y="193"/>
                  </a:lnTo>
                  <a:lnTo>
                    <a:pt x="240" y="193"/>
                  </a:lnTo>
                  <a:lnTo>
                    <a:pt x="241" y="193"/>
                  </a:lnTo>
                  <a:lnTo>
                    <a:pt x="241" y="192"/>
                  </a:lnTo>
                  <a:lnTo>
                    <a:pt x="240" y="191"/>
                  </a:lnTo>
                  <a:lnTo>
                    <a:pt x="240" y="190"/>
                  </a:lnTo>
                  <a:lnTo>
                    <a:pt x="241" y="189"/>
                  </a:lnTo>
                  <a:lnTo>
                    <a:pt x="242" y="189"/>
                  </a:lnTo>
                  <a:lnTo>
                    <a:pt x="243" y="189"/>
                  </a:lnTo>
                  <a:lnTo>
                    <a:pt x="244" y="189"/>
                  </a:lnTo>
                  <a:lnTo>
                    <a:pt x="244" y="188"/>
                  </a:lnTo>
                  <a:lnTo>
                    <a:pt x="244" y="187"/>
                  </a:lnTo>
                  <a:lnTo>
                    <a:pt x="245" y="187"/>
                  </a:lnTo>
                  <a:lnTo>
                    <a:pt x="246" y="187"/>
                  </a:lnTo>
                  <a:lnTo>
                    <a:pt x="247" y="187"/>
                  </a:lnTo>
                  <a:lnTo>
                    <a:pt x="247" y="186"/>
                  </a:lnTo>
                  <a:lnTo>
                    <a:pt x="248" y="186"/>
                  </a:lnTo>
                  <a:lnTo>
                    <a:pt x="249" y="186"/>
                  </a:lnTo>
                  <a:lnTo>
                    <a:pt x="250" y="186"/>
                  </a:lnTo>
                  <a:lnTo>
                    <a:pt x="253" y="185"/>
                  </a:lnTo>
                  <a:lnTo>
                    <a:pt x="253" y="184"/>
                  </a:lnTo>
                  <a:lnTo>
                    <a:pt x="253" y="185"/>
                  </a:lnTo>
                  <a:lnTo>
                    <a:pt x="254" y="185"/>
                  </a:lnTo>
                  <a:lnTo>
                    <a:pt x="255" y="185"/>
                  </a:lnTo>
                  <a:lnTo>
                    <a:pt x="256" y="184"/>
                  </a:lnTo>
                  <a:lnTo>
                    <a:pt x="257" y="184"/>
                  </a:lnTo>
                  <a:lnTo>
                    <a:pt x="258" y="183"/>
                  </a:lnTo>
                  <a:lnTo>
                    <a:pt x="259" y="183"/>
                  </a:lnTo>
                  <a:lnTo>
                    <a:pt x="260" y="183"/>
                  </a:lnTo>
                  <a:lnTo>
                    <a:pt x="261" y="183"/>
                  </a:lnTo>
                  <a:lnTo>
                    <a:pt x="262" y="184"/>
                  </a:lnTo>
                  <a:lnTo>
                    <a:pt x="264" y="184"/>
                  </a:lnTo>
                  <a:lnTo>
                    <a:pt x="265" y="184"/>
                  </a:lnTo>
                  <a:lnTo>
                    <a:pt x="266" y="185"/>
                  </a:lnTo>
                  <a:lnTo>
                    <a:pt x="267" y="185"/>
                  </a:lnTo>
                  <a:lnTo>
                    <a:pt x="270" y="184"/>
                  </a:lnTo>
                  <a:lnTo>
                    <a:pt x="271" y="184"/>
                  </a:lnTo>
                  <a:lnTo>
                    <a:pt x="272" y="184"/>
                  </a:lnTo>
                  <a:lnTo>
                    <a:pt x="273" y="184"/>
                  </a:lnTo>
                  <a:lnTo>
                    <a:pt x="274" y="183"/>
                  </a:lnTo>
                  <a:lnTo>
                    <a:pt x="275" y="183"/>
                  </a:lnTo>
                  <a:lnTo>
                    <a:pt x="275" y="182"/>
                  </a:lnTo>
                  <a:lnTo>
                    <a:pt x="276" y="182"/>
                  </a:lnTo>
                  <a:lnTo>
                    <a:pt x="277" y="182"/>
                  </a:lnTo>
                  <a:lnTo>
                    <a:pt x="278" y="182"/>
                  </a:lnTo>
                  <a:lnTo>
                    <a:pt x="278" y="181"/>
                  </a:lnTo>
                  <a:lnTo>
                    <a:pt x="279" y="182"/>
                  </a:lnTo>
                  <a:lnTo>
                    <a:pt x="280" y="182"/>
                  </a:lnTo>
                  <a:lnTo>
                    <a:pt x="282" y="182"/>
                  </a:lnTo>
                  <a:lnTo>
                    <a:pt x="283" y="182"/>
                  </a:lnTo>
                  <a:lnTo>
                    <a:pt x="283" y="183"/>
                  </a:lnTo>
                  <a:lnTo>
                    <a:pt x="284" y="183"/>
                  </a:lnTo>
                  <a:lnTo>
                    <a:pt x="284" y="184"/>
                  </a:lnTo>
                  <a:lnTo>
                    <a:pt x="285" y="185"/>
                  </a:lnTo>
                  <a:lnTo>
                    <a:pt x="285" y="186"/>
                  </a:lnTo>
                  <a:lnTo>
                    <a:pt x="286" y="186"/>
                  </a:lnTo>
                  <a:lnTo>
                    <a:pt x="287" y="187"/>
                  </a:lnTo>
                  <a:lnTo>
                    <a:pt x="288" y="188"/>
                  </a:lnTo>
                  <a:lnTo>
                    <a:pt x="288" y="189"/>
                  </a:lnTo>
                  <a:lnTo>
                    <a:pt x="289" y="189"/>
                  </a:lnTo>
                  <a:lnTo>
                    <a:pt x="290" y="189"/>
                  </a:lnTo>
                  <a:lnTo>
                    <a:pt x="290" y="190"/>
                  </a:lnTo>
                  <a:lnTo>
                    <a:pt x="290" y="191"/>
                  </a:lnTo>
                  <a:lnTo>
                    <a:pt x="291" y="191"/>
                  </a:lnTo>
                  <a:lnTo>
                    <a:pt x="291" y="192"/>
                  </a:lnTo>
                  <a:lnTo>
                    <a:pt x="292" y="192"/>
                  </a:lnTo>
                  <a:lnTo>
                    <a:pt x="292" y="191"/>
                  </a:lnTo>
                  <a:lnTo>
                    <a:pt x="293" y="191"/>
                  </a:lnTo>
                  <a:lnTo>
                    <a:pt x="294" y="191"/>
                  </a:lnTo>
                  <a:lnTo>
                    <a:pt x="295" y="191"/>
                  </a:lnTo>
                  <a:lnTo>
                    <a:pt x="296" y="191"/>
                  </a:lnTo>
                  <a:lnTo>
                    <a:pt x="297" y="191"/>
                  </a:lnTo>
                  <a:lnTo>
                    <a:pt x="297" y="190"/>
                  </a:lnTo>
                  <a:lnTo>
                    <a:pt x="297" y="189"/>
                  </a:lnTo>
                  <a:lnTo>
                    <a:pt x="298" y="189"/>
                  </a:lnTo>
                  <a:lnTo>
                    <a:pt x="299" y="189"/>
                  </a:lnTo>
                  <a:lnTo>
                    <a:pt x="299" y="188"/>
                  </a:lnTo>
                  <a:lnTo>
                    <a:pt x="299" y="187"/>
                  </a:lnTo>
                  <a:lnTo>
                    <a:pt x="300" y="186"/>
                  </a:lnTo>
                  <a:lnTo>
                    <a:pt x="301" y="185"/>
                  </a:lnTo>
                  <a:lnTo>
                    <a:pt x="302" y="184"/>
                  </a:lnTo>
                  <a:lnTo>
                    <a:pt x="303" y="183"/>
                  </a:lnTo>
                  <a:lnTo>
                    <a:pt x="304" y="182"/>
                  </a:lnTo>
                  <a:lnTo>
                    <a:pt x="304" y="180"/>
                  </a:lnTo>
                  <a:lnTo>
                    <a:pt x="306" y="176"/>
                  </a:lnTo>
                  <a:lnTo>
                    <a:pt x="307" y="173"/>
                  </a:lnTo>
                  <a:lnTo>
                    <a:pt x="307" y="172"/>
                  </a:lnTo>
                  <a:lnTo>
                    <a:pt x="308" y="172"/>
                  </a:lnTo>
                  <a:lnTo>
                    <a:pt x="309" y="171"/>
                  </a:lnTo>
                  <a:lnTo>
                    <a:pt x="309" y="170"/>
                  </a:lnTo>
                  <a:lnTo>
                    <a:pt x="310" y="169"/>
                  </a:lnTo>
                  <a:lnTo>
                    <a:pt x="311" y="169"/>
                  </a:lnTo>
                  <a:lnTo>
                    <a:pt x="311" y="168"/>
                  </a:lnTo>
                  <a:lnTo>
                    <a:pt x="312" y="168"/>
                  </a:lnTo>
                  <a:lnTo>
                    <a:pt x="312" y="167"/>
                  </a:lnTo>
                  <a:lnTo>
                    <a:pt x="313" y="167"/>
                  </a:lnTo>
                  <a:lnTo>
                    <a:pt x="314" y="166"/>
                  </a:lnTo>
                  <a:lnTo>
                    <a:pt x="314" y="165"/>
                  </a:lnTo>
                  <a:lnTo>
                    <a:pt x="315" y="165"/>
                  </a:lnTo>
                  <a:lnTo>
                    <a:pt x="316" y="165"/>
                  </a:lnTo>
                  <a:lnTo>
                    <a:pt x="317" y="164"/>
                  </a:lnTo>
                  <a:lnTo>
                    <a:pt x="317" y="163"/>
                  </a:lnTo>
                  <a:lnTo>
                    <a:pt x="318" y="162"/>
                  </a:lnTo>
                  <a:lnTo>
                    <a:pt x="318" y="160"/>
                  </a:lnTo>
                  <a:lnTo>
                    <a:pt x="319" y="160"/>
                  </a:lnTo>
                  <a:lnTo>
                    <a:pt x="319" y="159"/>
                  </a:lnTo>
                  <a:lnTo>
                    <a:pt x="320" y="159"/>
                  </a:lnTo>
                  <a:lnTo>
                    <a:pt x="320" y="158"/>
                  </a:lnTo>
                  <a:lnTo>
                    <a:pt x="320" y="157"/>
                  </a:lnTo>
                  <a:lnTo>
                    <a:pt x="320" y="156"/>
                  </a:lnTo>
                  <a:lnTo>
                    <a:pt x="321" y="156"/>
                  </a:lnTo>
                  <a:lnTo>
                    <a:pt x="322" y="156"/>
                  </a:lnTo>
                  <a:lnTo>
                    <a:pt x="322" y="155"/>
                  </a:lnTo>
                  <a:lnTo>
                    <a:pt x="323" y="154"/>
                  </a:lnTo>
                  <a:lnTo>
                    <a:pt x="323" y="153"/>
                  </a:lnTo>
                  <a:lnTo>
                    <a:pt x="323" y="151"/>
                  </a:lnTo>
                  <a:lnTo>
                    <a:pt x="324" y="151"/>
                  </a:lnTo>
                  <a:lnTo>
                    <a:pt x="325" y="150"/>
                  </a:lnTo>
                  <a:lnTo>
                    <a:pt x="326" y="149"/>
                  </a:lnTo>
                  <a:lnTo>
                    <a:pt x="327" y="148"/>
                  </a:lnTo>
                  <a:lnTo>
                    <a:pt x="327" y="147"/>
                  </a:lnTo>
                  <a:lnTo>
                    <a:pt x="327" y="145"/>
                  </a:lnTo>
                  <a:lnTo>
                    <a:pt x="327" y="144"/>
                  </a:lnTo>
                  <a:lnTo>
                    <a:pt x="328" y="143"/>
                  </a:lnTo>
                  <a:lnTo>
                    <a:pt x="328" y="141"/>
                  </a:lnTo>
                  <a:lnTo>
                    <a:pt x="329" y="141"/>
                  </a:lnTo>
                  <a:lnTo>
                    <a:pt x="330" y="139"/>
                  </a:lnTo>
                  <a:lnTo>
                    <a:pt x="331" y="137"/>
                  </a:lnTo>
                  <a:lnTo>
                    <a:pt x="332" y="136"/>
                  </a:lnTo>
                  <a:lnTo>
                    <a:pt x="333" y="135"/>
                  </a:lnTo>
                  <a:lnTo>
                    <a:pt x="333" y="133"/>
                  </a:lnTo>
                  <a:lnTo>
                    <a:pt x="333" y="132"/>
                  </a:lnTo>
                  <a:lnTo>
                    <a:pt x="334" y="129"/>
                  </a:lnTo>
                  <a:lnTo>
                    <a:pt x="334" y="127"/>
                  </a:lnTo>
                  <a:lnTo>
                    <a:pt x="334" y="125"/>
                  </a:lnTo>
                  <a:lnTo>
                    <a:pt x="334" y="122"/>
                  </a:lnTo>
                  <a:lnTo>
                    <a:pt x="335" y="122"/>
                  </a:lnTo>
                  <a:lnTo>
                    <a:pt x="335" y="121"/>
                  </a:lnTo>
                  <a:lnTo>
                    <a:pt x="345" y="122"/>
                  </a:lnTo>
                  <a:lnTo>
                    <a:pt x="348" y="121"/>
                  </a:lnTo>
                  <a:lnTo>
                    <a:pt x="349" y="120"/>
                  </a:lnTo>
                  <a:lnTo>
                    <a:pt x="350" y="119"/>
                  </a:lnTo>
                  <a:lnTo>
                    <a:pt x="351" y="119"/>
                  </a:lnTo>
                  <a:lnTo>
                    <a:pt x="352" y="117"/>
                  </a:lnTo>
                  <a:lnTo>
                    <a:pt x="353" y="117"/>
                  </a:lnTo>
                  <a:lnTo>
                    <a:pt x="353" y="116"/>
                  </a:lnTo>
                  <a:lnTo>
                    <a:pt x="354" y="114"/>
                  </a:lnTo>
                  <a:lnTo>
                    <a:pt x="355" y="112"/>
                  </a:lnTo>
                  <a:lnTo>
                    <a:pt x="355" y="111"/>
                  </a:lnTo>
                  <a:lnTo>
                    <a:pt x="355" y="110"/>
                  </a:lnTo>
                  <a:lnTo>
                    <a:pt x="355" y="109"/>
                  </a:lnTo>
                  <a:lnTo>
                    <a:pt x="355" y="108"/>
                  </a:lnTo>
                  <a:lnTo>
                    <a:pt x="356" y="108"/>
                  </a:lnTo>
                  <a:lnTo>
                    <a:pt x="356" y="107"/>
                  </a:lnTo>
                  <a:lnTo>
                    <a:pt x="357" y="106"/>
                  </a:lnTo>
                  <a:lnTo>
                    <a:pt x="357" y="103"/>
                  </a:lnTo>
                  <a:lnTo>
                    <a:pt x="358" y="102"/>
                  </a:lnTo>
                  <a:lnTo>
                    <a:pt x="359" y="101"/>
                  </a:lnTo>
                  <a:lnTo>
                    <a:pt x="360" y="100"/>
                  </a:lnTo>
                  <a:lnTo>
                    <a:pt x="361" y="100"/>
                  </a:lnTo>
                  <a:lnTo>
                    <a:pt x="361" y="99"/>
                  </a:lnTo>
                  <a:lnTo>
                    <a:pt x="362" y="99"/>
                  </a:lnTo>
                  <a:lnTo>
                    <a:pt x="363" y="98"/>
                  </a:lnTo>
                  <a:lnTo>
                    <a:pt x="364" y="97"/>
                  </a:lnTo>
                  <a:lnTo>
                    <a:pt x="364" y="96"/>
                  </a:lnTo>
                  <a:lnTo>
                    <a:pt x="365" y="96"/>
                  </a:lnTo>
                  <a:lnTo>
                    <a:pt x="365" y="95"/>
                  </a:lnTo>
                  <a:lnTo>
                    <a:pt x="365" y="94"/>
                  </a:lnTo>
                  <a:lnTo>
                    <a:pt x="365" y="93"/>
                  </a:lnTo>
                  <a:lnTo>
                    <a:pt x="364" y="93"/>
                  </a:lnTo>
                  <a:lnTo>
                    <a:pt x="364" y="92"/>
                  </a:lnTo>
                  <a:lnTo>
                    <a:pt x="363" y="92"/>
                  </a:lnTo>
                  <a:lnTo>
                    <a:pt x="363" y="91"/>
                  </a:lnTo>
                  <a:lnTo>
                    <a:pt x="362" y="91"/>
                  </a:lnTo>
                  <a:lnTo>
                    <a:pt x="362" y="90"/>
                  </a:lnTo>
                  <a:lnTo>
                    <a:pt x="361" y="90"/>
                  </a:lnTo>
                  <a:lnTo>
                    <a:pt x="361" y="89"/>
                  </a:lnTo>
                  <a:lnTo>
                    <a:pt x="361" y="88"/>
                  </a:lnTo>
                  <a:lnTo>
                    <a:pt x="362" y="88"/>
                  </a:lnTo>
                  <a:lnTo>
                    <a:pt x="362" y="87"/>
                  </a:lnTo>
                  <a:lnTo>
                    <a:pt x="363" y="87"/>
                  </a:lnTo>
                  <a:lnTo>
                    <a:pt x="363" y="86"/>
                  </a:lnTo>
                  <a:lnTo>
                    <a:pt x="363" y="85"/>
                  </a:lnTo>
                  <a:lnTo>
                    <a:pt x="363" y="84"/>
                  </a:lnTo>
                  <a:lnTo>
                    <a:pt x="363" y="83"/>
                  </a:lnTo>
                  <a:lnTo>
                    <a:pt x="363" y="82"/>
                  </a:lnTo>
                  <a:lnTo>
                    <a:pt x="363" y="81"/>
                  </a:lnTo>
                  <a:lnTo>
                    <a:pt x="362" y="81"/>
                  </a:lnTo>
                  <a:lnTo>
                    <a:pt x="362" y="80"/>
                  </a:lnTo>
                  <a:lnTo>
                    <a:pt x="362" y="79"/>
                  </a:lnTo>
                  <a:lnTo>
                    <a:pt x="362" y="77"/>
                  </a:lnTo>
                  <a:lnTo>
                    <a:pt x="362" y="76"/>
                  </a:lnTo>
                  <a:lnTo>
                    <a:pt x="362" y="75"/>
                  </a:lnTo>
                  <a:lnTo>
                    <a:pt x="362" y="74"/>
                  </a:lnTo>
                  <a:lnTo>
                    <a:pt x="362" y="73"/>
                  </a:lnTo>
                  <a:lnTo>
                    <a:pt x="363" y="73"/>
                  </a:lnTo>
                  <a:lnTo>
                    <a:pt x="363" y="72"/>
                  </a:lnTo>
                  <a:lnTo>
                    <a:pt x="363" y="71"/>
                  </a:lnTo>
                  <a:lnTo>
                    <a:pt x="363" y="70"/>
                  </a:lnTo>
                  <a:lnTo>
                    <a:pt x="364" y="69"/>
                  </a:lnTo>
                  <a:lnTo>
                    <a:pt x="364" y="67"/>
                  </a:lnTo>
                  <a:lnTo>
                    <a:pt x="365" y="66"/>
                  </a:lnTo>
                  <a:lnTo>
                    <a:pt x="365" y="65"/>
                  </a:lnTo>
                  <a:lnTo>
                    <a:pt x="365" y="64"/>
                  </a:lnTo>
                  <a:lnTo>
                    <a:pt x="365" y="62"/>
                  </a:lnTo>
                  <a:lnTo>
                    <a:pt x="365" y="60"/>
                  </a:lnTo>
                  <a:lnTo>
                    <a:pt x="365" y="59"/>
                  </a:lnTo>
                  <a:lnTo>
                    <a:pt x="365" y="58"/>
                  </a:lnTo>
                  <a:lnTo>
                    <a:pt x="365" y="57"/>
                  </a:lnTo>
                  <a:lnTo>
                    <a:pt x="364" y="56"/>
                  </a:lnTo>
                  <a:lnTo>
                    <a:pt x="364" y="55"/>
                  </a:lnTo>
                  <a:lnTo>
                    <a:pt x="363" y="54"/>
                  </a:lnTo>
                  <a:lnTo>
                    <a:pt x="362" y="54"/>
                  </a:lnTo>
                  <a:lnTo>
                    <a:pt x="362" y="53"/>
                  </a:lnTo>
                  <a:lnTo>
                    <a:pt x="362" y="47"/>
                  </a:lnTo>
                  <a:lnTo>
                    <a:pt x="363" y="47"/>
                  </a:lnTo>
                  <a:lnTo>
                    <a:pt x="365" y="48"/>
                  </a:lnTo>
                  <a:lnTo>
                    <a:pt x="367" y="48"/>
                  </a:lnTo>
                  <a:lnTo>
                    <a:pt x="368" y="48"/>
                  </a:lnTo>
                  <a:lnTo>
                    <a:pt x="369" y="48"/>
                  </a:lnTo>
                  <a:lnTo>
                    <a:pt x="370" y="48"/>
                  </a:lnTo>
                  <a:lnTo>
                    <a:pt x="371" y="48"/>
                  </a:lnTo>
                  <a:lnTo>
                    <a:pt x="372" y="48"/>
                  </a:lnTo>
                  <a:lnTo>
                    <a:pt x="373" y="49"/>
                  </a:lnTo>
                  <a:lnTo>
                    <a:pt x="374" y="51"/>
                  </a:lnTo>
                  <a:lnTo>
                    <a:pt x="375" y="52"/>
                  </a:lnTo>
                  <a:lnTo>
                    <a:pt x="376" y="53"/>
                  </a:lnTo>
                  <a:lnTo>
                    <a:pt x="376" y="54"/>
                  </a:lnTo>
                  <a:lnTo>
                    <a:pt x="377" y="55"/>
                  </a:lnTo>
                  <a:lnTo>
                    <a:pt x="378" y="56"/>
                  </a:lnTo>
                  <a:lnTo>
                    <a:pt x="378" y="57"/>
                  </a:lnTo>
                  <a:lnTo>
                    <a:pt x="379" y="57"/>
                  </a:lnTo>
                  <a:lnTo>
                    <a:pt x="380" y="58"/>
                  </a:lnTo>
                  <a:lnTo>
                    <a:pt x="381" y="57"/>
                  </a:lnTo>
                  <a:lnTo>
                    <a:pt x="383" y="57"/>
                  </a:lnTo>
                  <a:lnTo>
                    <a:pt x="386" y="57"/>
                  </a:lnTo>
                  <a:lnTo>
                    <a:pt x="390" y="57"/>
                  </a:lnTo>
                  <a:lnTo>
                    <a:pt x="391" y="57"/>
                  </a:lnTo>
                  <a:lnTo>
                    <a:pt x="392" y="57"/>
                  </a:lnTo>
                  <a:lnTo>
                    <a:pt x="393" y="57"/>
                  </a:lnTo>
                  <a:lnTo>
                    <a:pt x="394" y="57"/>
                  </a:lnTo>
                  <a:lnTo>
                    <a:pt x="395" y="56"/>
                  </a:lnTo>
                  <a:lnTo>
                    <a:pt x="395" y="55"/>
                  </a:lnTo>
                  <a:lnTo>
                    <a:pt x="396" y="52"/>
                  </a:lnTo>
                  <a:lnTo>
                    <a:pt x="397" y="51"/>
                  </a:lnTo>
                  <a:lnTo>
                    <a:pt x="398" y="49"/>
                  </a:lnTo>
                  <a:lnTo>
                    <a:pt x="400" y="48"/>
                  </a:lnTo>
                  <a:lnTo>
                    <a:pt x="402" y="46"/>
                  </a:lnTo>
                  <a:lnTo>
                    <a:pt x="403" y="46"/>
                  </a:lnTo>
                  <a:lnTo>
                    <a:pt x="404" y="45"/>
                  </a:lnTo>
                  <a:lnTo>
                    <a:pt x="405" y="45"/>
                  </a:lnTo>
                  <a:lnTo>
                    <a:pt x="406" y="45"/>
                  </a:lnTo>
                  <a:lnTo>
                    <a:pt x="406" y="44"/>
                  </a:lnTo>
                  <a:lnTo>
                    <a:pt x="406" y="43"/>
                  </a:lnTo>
                  <a:lnTo>
                    <a:pt x="405" y="41"/>
                  </a:lnTo>
                  <a:lnTo>
                    <a:pt x="405" y="40"/>
                  </a:lnTo>
                  <a:lnTo>
                    <a:pt x="406" y="40"/>
                  </a:lnTo>
                  <a:lnTo>
                    <a:pt x="406" y="39"/>
                  </a:lnTo>
                  <a:lnTo>
                    <a:pt x="406" y="38"/>
                  </a:lnTo>
                  <a:lnTo>
                    <a:pt x="407" y="37"/>
                  </a:lnTo>
                  <a:lnTo>
                    <a:pt x="407" y="36"/>
                  </a:lnTo>
                  <a:lnTo>
                    <a:pt x="408" y="34"/>
                  </a:lnTo>
                  <a:lnTo>
                    <a:pt x="409" y="33"/>
                  </a:lnTo>
                  <a:lnTo>
                    <a:pt x="412" y="33"/>
                  </a:lnTo>
                  <a:lnTo>
                    <a:pt x="413" y="34"/>
                  </a:lnTo>
                  <a:lnTo>
                    <a:pt x="415" y="34"/>
                  </a:lnTo>
                  <a:lnTo>
                    <a:pt x="417" y="35"/>
                  </a:lnTo>
                  <a:lnTo>
                    <a:pt x="418" y="35"/>
                  </a:lnTo>
                  <a:lnTo>
                    <a:pt x="420" y="34"/>
                  </a:lnTo>
                  <a:lnTo>
                    <a:pt x="422" y="33"/>
                  </a:lnTo>
                  <a:lnTo>
                    <a:pt x="423" y="33"/>
                  </a:lnTo>
                  <a:lnTo>
                    <a:pt x="424" y="33"/>
                  </a:lnTo>
                  <a:lnTo>
                    <a:pt x="427" y="32"/>
                  </a:lnTo>
                  <a:lnTo>
                    <a:pt x="428" y="31"/>
                  </a:lnTo>
                  <a:lnTo>
                    <a:pt x="428" y="30"/>
                  </a:lnTo>
                  <a:lnTo>
                    <a:pt x="429" y="29"/>
                  </a:lnTo>
                  <a:lnTo>
                    <a:pt x="429" y="28"/>
                  </a:lnTo>
                  <a:lnTo>
                    <a:pt x="430" y="26"/>
                  </a:lnTo>
                  <a:lnTo>
                    <a:pt x="431" y="23"/>
                  </a:lnTo>
                  <a:lnTo>
                    <a:pt x="431" y="21"/>
                  </a:lnTo>
                  <a:lnTo>
                    <a:pt x="432" y="21"/>
                  </a:lnTo>
                  <a:lnTo>
                    <a:pt x="432" y="20"/>
                  </a:lnTo>
                  <a:lnTo>
                    <a:pt x="434" y="19"/>
                  </a:lnTo>
                  <a:lnTo>
                    <a:pt x="436" y="17"/>
                  </a:lnTo>
                  <a:lnTo>
                    <a:pt x="437" y="17"/>
                  </a:lnTo>
                  <a:lnTo>
                    <a:pt x="438" y="17"/>
                  </a:lnTo>
                  <a:lnTo>
                    <a:pt x="441" y="16"/>
                  </a:lnTo>
                  <a:lnTo>
                    <a:pt x="443" y="15"/>
                  </a:lnTo>
                  <a:lnTo>
                    <a:pt x="447" y="14"/>
                  </a:lnTo>
                  <a:lnTo>
                    <a:pt x="450" y="11"/>
                  </a:lnTo>
                  <a:lnTo>
                    <a:pt x="451" y="10"/>
                  </a:lnTo>
                  <a:lnTo>
                    <a:pt x="453" y="10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7" y="9"/>
                  </a:lnTo>
                  <a:lnTo>
                    <a:pt x="458" y="9"/>
                  </a:lnTo>
                  <a:lnTo>
                    <a:pt x="460" y="9"/>
                  </a:lnTo>
                  <a:lnTo>
                    <a:pt x="461" y="9"/>
                  </a:lnTo>
                  <a:lnTo>
                    <a:pt x="463" y="8"/>
                  </a:lnTo>
                  <a:lnTo>
                    <a:pt x="464" y="8"/>
                  </a:lnTo>
                  <a:lnTo>
                    <a:pt x="465" y="8"/>
                  </a:lnTo>
                  <a:lnTo>
                    <a:pt x="465" y="7"/>
                  </a:lnTo>
                  <a:lnTo>
                    <a:pt x="470" y="2"/>
                  </a:lnTo>
                  <a:lnTo>
                    <a:pt x="470" y="1"/>
                  </a:lnTo>
                  <a:lnTo>
                    <a:pt x="471" y="1"/>
                  </a:lnTo>
                  <a:lnTo>
                    <a:pt x="473" y="1"/>
                  </a:lnTo>
                  <a:lnTo>
                    <a:pt x="474" y="0"/>
                  </a:lnTo>
                  <a:lnTo>
                    <a:pt x="475" y="0"/>
                  </a:lnTo>
                  <a:lnTo>
                    <a:pt x="477" y="0"/>
                  </a:lnTo>
                  <a:lnTo>
                    <a:pt x="479" y="1"/>
                  </a:lnTo>
                  <a:lnTo>
                    <a:pt x="485" y="5"/>
                  </a:lnTo>
                  <a:lnTo>
                    <a:pt x="487" y="6"/>
                  </a:lnTo>
                  <a:lnTo>
                    <a:pt x="489" y="7"/>
                  </a:lnTo>
                  <a:lnTo>
                    <a:pt x="491" y="8"/>
                  </a:lnTo>
                  <a:lnTo>
                    <a:pt x="492" y="9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0" name="Freeform 176"/>
            <p:cNvSpPr>
              <a:spLocks/>
            </p:cNvSpPr>
            <p:nvPr/>
          </p:nvSpPr>
          <p:spPr bwMode="auto">
            <a:xfrm>
              <a:off x="2872492" y="2761212"/>
              <a:ext cx="379462" cy="592886"/>
            </a:xfrm>
            <a:custGeom>
              <a:avLst/>
              <a:gdLst>
                <a:gd name="T0" fmla="*/ 345120 w 416"/>
                <a:gd name="T1" fmla="*/ 29447 h 659"/>
                <a:gd name="T2" fmla="*/ 348493 w 416"/>
                <a:gd name="T3" fmla="*/ 49078 h 659"/>
                <a:gd name="T4" fmla="*/ 374349 w 416"/>
                <a:gd name="T5" fmla="*/ 63256 h 659"/>
                <a:gd name="T6" fmla="*/ 390087 w 416"/>
                <a:gd name="T7" fmla="*/ 88340 h 659"/>
                <a:gd name="T8" fmla="*/ 411446 w 416"/>
                <a:gd name="T9" fmla="*/ 100337 h 659"/>
                <a:gd name="T10" fmla="*/ 462034 w 416"/>
                <a:gd name="T11" fmla="*/ 177771 h 659"/>
                <a:gd name="T12" fmla="*/ 442923 w 416"/>
                <a:gd name="T13" fmla="*/ 202856 h 659"/>
                <a:gd name="T14" fmla="*/ 435054 w 416"/>
                <a:gd name="T15" fmla="*/ 226849 h 659"/>
                <a:gd name="T16" fmla="*/ 417067 w 416"/>
                <a:gd name="T17" fmla="*/ 239937 h 659"/>
                <a:gd name="T18" fmla="*/ 400205 w 416"/>
                <a:gd name="T19" fmla="*/ 251934 h 659"/>
                <a:gd name="T20" fmla="*/ 379970 w 416"/>
                <a:gd name="T21" fmla="*/ 278109 h 659"/>
                <a:gd name="T22" fmla="*/ 384466 w 416"/>
                <a:gd name="T23" fmla="*/ 303193 h 659"/>
                <a:gd name="T24" fmla="*/ 357486 w 416"/>
                <a:gd name="T25" fmla="*/ 321734 h 659"/>
                <a:gd name="T26" fmla="*/ 323761 w 416"/>
                <a:gd name="T27" fmla="*/ 346818 h 659"/>
                <a:gd name="T28" fmla="*/ 294533 w 416"/>
                <a:gd name="T29" fmla="*/ 367540 h 659"/>
                <a:gd name="T30" fmla="*/ 286664 w 416"/>
                <a:gd name="T31" fmla="*/ 424252 h 659"/>
                <a:gd name="T32" fmla="*/ 221462 w 416"/>
                <a:gd name="T33" fmla="*/ 459152 h 659"/>
                <a:gd name="T34" fmla="*/ 219213 w 416"/>
                <a:gd name="T35" fmla="*/ 527861 h 659"/>
                <a:gd name="T36" fmla="*/ 251814 w 416"/>
                <a:gd name="T37" fmla="*/ 567124 h 659"/>
                <a:gd name="T38" fmla="*/ 288912 w 416"/>
                <a:gd name="T39" fmla="*/ 605295 h 659"/>
                <a:gd name="T40" fmla="*/ 314768 w 416"/>
                <a:gd name="T41" fmla="*/ 691454 h 659"/>
                <a:gd name="T42" fmla="*/ 288912 w 416"/>
                <a:gd name="T43" fmla="*/ 715448 h 659"/>
                <a:gd name="T44" fmla="*/ 264180 w 416"/>
                <a:gd name="T45" fmla="*/ 699089 h 659"/>
                <a:gd name="T46" fmla="*/ 232703 w 416"/>
                <a:gd name="T47" fmla="*/ 683820 h 659"/>
                <a:gd name="T48" fmla="*/ 203475 w 416"/>
                <a:gd name="T49" fmla="*/ 680548 h 659"/>
                <a:gd name="T50" fmla="*/ 124783 w 416"/>
                <a:gd name="T51" fmla="*/ 619473 h 659"/>
                <a:gd name="T52" fmla="*/ 116914 w 416"/>
                <a:gd name="T53" fmla="*/ 606386 h 659"/>
                <a:gd name="T54" fmla="*/ 152887 w 416"/>
                <a:gd name="T55" fmla="*/ 610748 h 659"/>
                <a:gd name="T56" fmla="*/ 185488 w 416"/>
                <a:gd name="T57" fmla="*/ 592208 h 659"/>
                <a:gd name="T58" fmla="*/ 150639 w 416"/>
                <a:gd name="T59" fmla="*/ 559489 h 659"/>
                <a:gd name="T60" fmla="*/ 109045 w 416"/>
                <a:gd name="T61" fmla="*/ 572577 h 659"/>
                <a:gd name="T62" fmla="*/ 77568 w 416"/>
                <a:gd name="T63" fmla="*/ 584573 h 659"/>
                <a:gd name="T64" fmla="*/ 50588 w 416"/>
                <a:gd name="T65" fmla="*/ 569305 h 659"/>
                <a:gd name="T66" fmla="*/ 79816 w 416"/>
                <a:gd name="T67" fmla="*/ 538767 h 659"/>
                <a:gd name="T68" fmla="*/ 75319 w 416"/>
                <a:gd name="T69" fmla="*/ 502777 h 659"/>
                <a:gd name="T70" fmla="*/ 55084 w 416"/>
                <a:gd name="T71" fmla="*/ 480964 h 659"/>
                <a:gd name="T72" fmla="*/ 65202 w 416"/>
                <a:gd name="T73" fmla="*/ 458061 h 659"/>
                <a:gd name="T74" fmla="*/ 49464 w 416"/>
                <a:gd name="T75" fmla="*/ 434068 h 659"/>
                <a:gd name="T76" fmla="*/ 31477 w 416"/>
                <a:gd name="T77" fmla="*/ 410074 h 659"/>
                <a:gd name="T78" fmla="*/ 25856 w 416"/>
                <a:gd name="T79" fmla="*/ 381718 h 659"/>
                <a:gd name="T80" fmla="*/ 4497 w 416"/>
                <a:gd name="T81" fmla="*/ 306465 h 659"/>
                <a:gd name="T82" fmla="*/ 77568 w 416"/>
                <a:gd name="T83" fmla="*/ 269384 h 659"/>
                <a:gd name="T84" fmla="*/ 68574 w 416"/>
                <a:gd name="T85" fmla="*/ 255206 h 659"/>
                <a:gd name="T86" fmla="*/ 52836 w 416"/>
                <a:gd name="T87" fmla="*/ 242118 h 659"/>
                <a:gd name="T88" fmla="*/ 52836 w 416"/>
                <a:gd name="T89" fmla="*/ 223578 h 659"/>
                <a:gd name="T90" fmla="*/ 62954 w 416"/>
                <a:gd name="T91" fmla="*/ 203946 h 659"/>
                <a:gd name="T92" fmla="*/ 80940 w 416"/>
                <a:gd name="T93" fmla="*/ 197403 h 659"/>
                <a:gd name="T94" fmla="*/ 95555 w 416"/>
                <a:gd name="T95" fmla="*/ 195221 h 659"/>
                <a:gd name="T96" fmla="*/ 94430 w 416"/>
                <a:gd name="T97" fmla="*/ 172318 h 659"/>
                <a:gd name="T98" fmla="*/ 101175 w 416"/>
                <a:gd name="T99" fmla="*/ 153778 h 659"/>
                <a:gd name="T100" fmla="*/ 112417 w 416"/>
                <a:gd name="T101" fmla="*/ 134147 h 659"/>
                <a:gd name="T102" fmla="*/ 116914 w 416"/>
                <a:gd name="T103" fmla="*/ 110153 h 659"/>
                <a:gd name="T104" fmla="*/ 121410 w 416"/>
                <a:gd name="T105" fmla="*/ 79615 h 659"/>
                <a:gd name="T106" fmla="*/ 132652 w 416"/>
                <a:gd name="T107" fmla="*/ 52350 h 659"/>
                <a:gd name="T108" fmla="*/ 147266 w 416"/>
                <a:gd name="T109" fmla="*/ 35991 h 659"/>
                <a:gd name="T110" fmla="*/ 173122 w 416"/>
                <a:gd name="T111" fmla="*/ 32719 h 659"/>
                <a:gd name="T112" fmla="*/ 207972 w 416"/>
                <a:gd name="T113" fmla="*/ 23994 h 659"/>
                <a:gd name="T114" fmla="*/ 222586 w 416"/>
                <a:gd name="T115" fmla="*/ 43625 h 659"/>
                <a:gd name="T116" fmla="*/ 243945 w 416"/>
                <a:gd name="T117" fmla="*/ 49078 h 659"/>
                <a:gd name="T118" fmla="*/ 264180 w 416"/>
                <a:gd name="T119" fmla="*/ 39262 h 659"/>
                <a:gd name="T120" fmla="*/ 294533 w 416"/>
                <a:gd name="T121" fmla="*/ 21812 h 659"/>
                <a:gd name="T122" fmla="*/ 315892 w 416"/>
                <a:gd name="T123" fmla="*/ 0 h 6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16"/>
                <a:gd name="T187" fmla="*/ 0 h 659"/>
                <a:gd name="T188" fmla="*/ 416 w 416"/>
                <a:gd name="T189" fmla="*/ 659 h 65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16" h="659">
                  <a:moveTo>
                    <a:pt x="292" y="10"/>
                  </a:moveTo>
                  <a:lnTo>
                    <a:pt x="294" y="10"/>
                  </a:lnTo>
                  <a:lnTo>
                    <a:pt x="295" y="10"/>
                  </a:lnTo>
                  <a:lnTo>
                    <a:pt x="297" y="10"/>
                  </a:lnTo>
                  <a:lnTo>
                    <a:pt x="298" y="10"/>
                  </a:lnTo>
                  <a:lnTo>
                    <a:pt x="299" y="10"/>
                  </a:lnTo>
                  <a:lnTo>
                    <a:pt x="300" y="11"/>
                  </a:lnTo>
                  <a:lnTo>
                    <a:pt x="301" y="12"/>
                  </a:lnTo>
                  <a:lnTo>
                    <a:pt x="302" y="12"/>
                  </a:lnTo>
                  <a:lnTo>
                    <a:pt x="303" y="13"/>
                  </a:lnTo>
                  <a:lnTo>
                    <a:pt x="304" y="13"/>
                  </a:lnTo>
                  <a:lnTo>
                    <a:pt x="305" y="13"/>
                  </a:lnTo>
                  <a:lnTo>
                    <a:pt x="306" y="13"/>
                  </a:lnTo>
                  <a:lnTo>
                    <a:pt x="307" y="13"/>
                  </a:lnTo>
                  <a:lnTo>
                    <a:pt x="307" y="14"/>
                  </a:lnTo>
                  <a:lnTo>
                    <a:pt x="308" y="16"/>
                  </a:lnTo>
                  <a:lnTo>
                    <a:pt x="308" y="17"/>
                  </a:lnTo>
                  <a:lnTo>
                    <a:pt x="308" y="18"/>
                  </a:lnTo>
                  <a:lnTo>
                    <a:pt x="307" y="21"/>
                  </a:lnTo>
                  <a:lnTo>
                    <a:pt x="306" y="21"/>
                  </a:lnTo>
                  <a:lnTo>
                    <a:pt x="306" y="22"/>
                  </a:lnTo>
                  <a:lnTo>
                    <a:pt x="306" y="23"/>
                  </a:lnTo>
                  <a:lnTo>
                    <a:pt x="306" y="25"/>
                  </a:lnTo>
                  <a:lnTo>
                    <a:pt x="307" y="27"/>
                  </a:lnTo>
                  <a:lnTo>
                    <a:pt x="308" y="29"/>
                  </a:lnTo>
                  <a:lnTo>
                    <a:pt x="308" y="30"/>
                  </a:lnTo>
                  <a:lnTo>
                    <a:pt x="306" y="31"/>
                  </a:lnTo>
                  <a:lnTo>
                    <a:pt x="305" y="32"/>
                  </a:lnTo>
                  <a:lnTo>
                    <a:pt x="304" y="33"/>
                  </a:lnTo>
                  <a:lnTo>
                    <a:pt x="304" y="34"/>
                  </a:lnTo>
                  <a:lnTo>
                    <a:pt x="305" y="37"/>
                  </a:lnTo>
                  <a:lnTo>
                    <a:pt x="306" y="38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5" y="41"/>
                  </a:lnTo>
                  <a:lnTo>
                    <a:pt x="304" y="41"/>
                  </a:lnTo>
                  <a:lnTo>
                    <a:pt x="303" y="41"/>
                  </a:lnTo>
                  <a:lnTo>
                    <a:pt x="301" y="40"/>
                  </a:lnTo>
                  <a:lnTo>
                    <a:pt x="300" y="41"/>
                  </a:lnTo>
                  <a:lnTo>
                    <a:pt x="301" y="41"/>
                  </a:lnTo>
                  <a:lnTo>
                    <a:pt x="302" y="41"/>
                  </a:lnTo>
                  <a:lnTo>
                    <a:pt x="303" y="42"/>
                  </a:lnTo>
                  <a:lnTo>
                    <a:pt x="304" y="42"/>
                  </a:lnTo>
                  <a:lnTo>
                    <a:pt x="305" y="42"/>
                  </a:lnTo>
                  <a:lnTo>
                    <a:pt x="306" y="41"/>
                  </a:lnTo>
                  <a:lnTo>
                    <a:pt x="307" y="42"/>
                  </a:lnTo>
                  <a:lnTo>
                    <a:pt x="308" y="43"/>
                  </a:lnTo>
                  <a:lnTo>
                    <a:pt x="310" y="45"/>
                  </a:lnTo>
                  <a:lnTo>
                    <a:pt x="311" y="45"/>
                  </a:lnTo>
                  <a:lnTo>
                    <a:pt x="312" y="45"/>
                  </a:lnTo>
                  <a:lnTo>
                    <a:pt x="313" y="45"/>
                  </a:lnTo>
                  <a:lnTo>
                    <a:pt x="314" y="45"/>
                  </a:lnTo>
                  <a:lnTo>
                    <a:pt x="315" y="46"/>
                  </a:lnTo>
                  <a:lnTo>
                    <a:pt x="317" y="47"/>
                  </a:lnTo>
                  <a:lnTo>
                    <a:pt x="318" y="48"/>
                  </a:lnTo>
                  <a:lnTo>
                    <a:pt x="319" y="49"/>
                  </a:lnTo>
                  <a:lnTo>
                    <a:pt x="320" y="49"/>
                  </a:lnTo>
                  <a:lnTo>
                    <a:pt x="321" y="49"/>
                  </a:lnTo>
                  <a:lnTo>
                    <a:pt x="322" y="49"/>
                  </a:lnTo>
                  <a:lnTo>
                    <a:pt x="323" y="49"/>
                  </a:lnTo>
                  <a:lnTo>
                    <a:pt x="324" y="49"/>
                  </a:lnTo>
                  <a:lnTo>
                    <a:pt x="325" y="49"/>
                  </a:lnTo>
                  <a:lnTo>
                    <a:pt x="326" y="49"/>
                  </a:lnTo>
                  <a:lnTo>
                    <a:pt x="327" y="50"/>
                  </a:lnTo>
                  <a:lnTo>
                    <a:pt x="328" y="51"/>
                  </a:lnTo>
                  <a:lnTo>
                    <a:pt x="329" y="51"/>
                  </a:lnTo>
                  <a:lnTo>
                    <a:pt x="330" y="51"/>
                  </a:lnTo>
                  <a:lnTo>
                    <a:pt x="331" y="52"/>
                  </a:lnTo>
                  <a:lnTo>
                    <a:pt x="331" y="54"/>
                  </a:lnTo>
                  <a:lnTo>
                    <a:pt x="332" y="56"/>
                  </a:lnTo>
                  <a:lnTo>
                    <a:pt x="333" y="57"/>
                  </a:lnTo>
                  <a:lnTo>
                    <a:pt x="333" y="58"/>
                  </a:lnTo>
                  <a:lnTo>
                    <a:pt x="334" y="61"/>
                  </a:lnTo>
                  <a:lnTo>
                    <a:pt x="334" y="62"/>
                  </a:lnTo>
                  <a:lnTo>
                    <a:pt x="334" y="63"/>
                  </a:lnTo>
                  <a:lnTo>
                    <a:pt x="334" y="64"/>
                  </a:lnTo>
                  <a:lnTo>
                    <a:pt x="335" y="65"/>
                  </a:lnTo>
                  <a:lnTo>
                    <a:pt x="335" y="66"/>
                  </a:lnTo>
                  <a:lnTo>
                    <a:pt x="335" y="67"/>
                  </a:lnTo>
                  <a:lnTo>
                    <a:pt x="334" y="68"/>
                  </a:lnTo>
                  <a:lnTo>
                    <a:pt x="334" y="69"/>
                  </a:lnTo>
                  <a:lnTo>
                    <a:pt x="335" y="70"/>
                  </a:lnTo>
                  <a:lnTo>
                    <a:pt x="336" y="73"/>
                  </a:lnTo>
                  <a:lnTo>
                    <a:pt x="336" y="74"/>
                  </a:lnTo>
                  <a:lnTo>
                    <a:pt x="337" y="75"/>
                  </a:lnTo>
                  <a:lnTo>
                    <a:pt x="337" y="76"/>
                  </a:lnTo>
                  <a:lnTo>
                    <a:pt x="337" y="77"/>
                  </a:lnTo>
                  <a:lnTo>
                    <a:pt x="337" y="78"/>
                  </a:lnTo>
                  <a:lnTo>
                    <a:pt x="339" y="79"/>
                  </a:lnTo>
                  <a:lnTo>
                    <a:pt x="339" y="80"/>
                  </a:lnTo>
                  <a:lnTo>
                    <a:pt x="341" y="80"/>
                  </a:lnTo>
                  <a:lnTo>
                    <a:pt x="343" y="81"/>
                  </a:lnTo>
                  <a:lnTo>
                    <a:pt x="345" y="82"/>
                  </a:lnTo>
                  <a:lnTo>
                    <a:pt x="346" y="81"/>
                  </a:lnTo>
                  <a:lnTo>
                    <a:pt x="347" y="81"/>
                  </a:lnTo>
                  <a:lnTo>
                    <a:pt x="348" y="81"/>
                  </a:lnTo>
                  <a:lnTo>
                    <a:pt x="349" y="81"/>
                  </a:lnTo>
                  <a:lnTo>
                    <a:pt x="349" y="82"/>
                  </a:lnTo>
                  <a:lnTo>
                    <a:pt x="350" y="82"/>
                  </a:lnTo>
                  <a:lnTo>
                    <a:pt x="351" y="83"/>
                  </a:lnTo>
                  <a:lnTo>
                    <a:pt x="352" y="84"/>
                  </a:lnTo>
                  <a:lnTo>
                    <a:pt x="353" y="84"/>
                  </a:lnTo>
                  <a:lnTo>
                    <a:pt x="355" y="83"/>
                  </a:lnTo>
                  <a:lnTo>
                    <a:pt x="356" y="83"/>
                  </a:lnTo>
                  <a:lnTo>
                    <a:pt x="357" y="83"/>
                  </a:lnTo>
                  <a:lnTo>
                    <a:pt x="357" y="84"/>
                  </a:lnTo>
                  <a:lnTo>
                    <a:pt x="359" y="84"/>
                  </a:lnTo>
                  <a:lnTo>
                    <a:pt x="361" y="84"/>
                  </a:lnTo>
                  <a:lnTo>
                    <a:pt x="362" y="84"/>
                  </a:lnTo>
                  <a:lnTo>
                    <a:pt x="363" y="84"/>
                  </a:lnTo>
                  <a:lnTo>
                    <a:pt x="364" y="85"/>
                  </a:lnTo>
                  <a:lnTo>
                    <a:pt x="365" y="86"/>
                  </a:lnTo>
                  <a:lnTo>
                    <a:pt x="366" y="87"/>
                  </a:lnTo>
                  <a:lnTo>
                    <a:pt x="366" y="88"/>
                  </a:lnTo>
                  <a:lnTo>
                    <a:pt x="365" y="89"/>
                  </a:lnTo>
                  <a:lnTo>
                    <a:pt x="365" y="90"/>
                  </a:lnTo>
                  <a:lnTo>
                    <a:pt x="366" y="90"/>
                  </a:lnTo>
                  <a:lnTo>
                    <a:pt x="366" y="92"/>
                  </a:lnTo>
                  <a:lnTo>
                    <a:pt x="367" y="93"/>
                  </a:lnTo>
                  <a:lnTo>
                    <a:pt x="368" y="94"/>
                  </a:lnTo>
                  <a:lnTo>
                    <a:pt x="369" y="95"/>
                  </a:lnTo>
                  <a:lnTo>
                    <a:pt x="370" y="96"/>
                  </a:lnTo>
                  <a:lnTo>
                    <a:pt x="370" y="97"/>
                  </a:lnTo>
                  <a:lnTo>
                    <a:pt x="371" y="98"/>
                  </a:lnTo>
                  <a:lnTo>
                    <a:pt x="371" y="99"/>
                  </a:lnTo>
                  <a:lnTo>
                    <a:pt x="371" y="100"/>
                  </a:lnTo>
                  <a:lnTo>
                    <a:pt x="372" y="101"/>
                  </a:lnTo>
                  <a:lnTo>
                    <a:pt x="373" y="102"/>
                  </a:lnTo>
                  <a:lnTo>
                    <a:pt x="373" y="103"/>
                  </a:lnTo>
                  <a:lnTo>
                    <a:pt x="374" y="103"/>
                  </a:lnTo>
                  <a:lnTo>
                    <a:pt x="374" y="104"/>
                  </a:lnTo>
                  <a:lnTo>
                    <a:pt x="375" y="104"/>
                  </a:lnTo>
                  <a:lnTo>
                    <a:pt x="376" y="105"/>
                  </a:lnTo>
                  <a:lnTo>
                    <a:pt x="377" y="105"/>
                  </a:lnTo>
                  <a:lnTo>
                    <a:pt x="378" y="105"/>
                  </a:lnTo>
                  <a:lnTo>
                    <a:pt x="379" y="106"/>
                  </a:lnTo>
                  <a:lnTo>
                    <a:pt x="397" y="107"/>
                  </a:lnTo>
                  <a:lnTo>
                    <a:pt x="412" y="117"/>
                  </a:lnTo>
                  <a:lnTo>
                    <a:pt x="416" y="163"/>
                  </a:lnTo>
                  <a:lnTo>
                    <a:pt x="415" y="163"/>
                  </a:lnTo>
                  <a:lnTo>
                    <a:pt x="413" y="163"/>
                  </a:lnTo>
                  <a:lnTo>
                    <a:pt x="411" y="163"/>
                  </a:lnTo>
                  <a:lnTo>
                    <a:pt x="410" y="163"/>
                  </a:lnTo>
                  <a:lnTo>
                    <a:pt x="409" y="165"/>
                  </a:lnTo>
                  <a:lnTo>
                    <a:pt x="408" y="165"/>
                  </a:lnTo>
                  <a:lnTo>
                    <a:pt x="407" y="166"/>
                  </a:lnTo>
                  <a:lnTo>
                    <a:pt x="406" y="167"/>
                  </a:lnTo>
                  <a:lnTo>
                    <a:pt x="406" y="170"/>
                  </a:lnTo>
                  <a:lnTo>
                    <a:pt x="405" y="170"/>
                  </a:lnTo>
                  <a:lnTo>
                    <a:pt x="405" y="171"/>
                  </a:lnTo>
                  <a:lnTo>
                    <a:pt x="404" y="172"/>
                  </a:lnTo>
                  <a:lnTo>
                    <a:pt x="404" y="173"/>
                  </a:lnTo>
                  <a:lnTo>
                    <a:pt x="403" y="173"/>
                  </a:lnTo>
                  <a:lnTo>
                    <a:pt x="402" y="173"/>
                  </a:lnTo>
                  <a:lnTo>
                    <a:pt x="401" y="174"/>
                  </a:lnTo>
                  <a:lnTo>
                    <a:pt x="400" y="174"/>
                  </a:lnTo>
                  <a:lnTo>
                    <a:pt x="399" y="175"/>
                  </a:lnTo>
                  <a:lnTo>
                    <a:pt x="398" y="179"/>
                  </a:lnTo>
                  <a:lnTo>
                    <a:pt x="398" y="181"/>
                  </a:lnTo>
                  <a:lnTo>
                    <a:pt x="398" y="182"/>
                  </a:lnTo>
                  <a:lnTo>
                    <a:pt x="397" y="182"/>
                  </a:lnTo>
                  <a:lnTo>
                    <a:pt x="396" y="183"/>
                  </a:lnTo>
                  <a:lnTo>
                    <a:pt x="396" y="184"/>
                  </a:lnTo>
                  <a:lnTo>
                    <a:pt x="395" y="185"/>
                  </a:lnTo>
                  <a:lnTo>
                    <a:pt x="394" y="186"/>
                  </a:lnTo>
                  <a:lnTo>
                    <a:pt x="393" y="186"/>
                  </a:lnTo>
                  <a:lnTo>
                    <a:pt x="391" y="187"/>
                  </a:lnTo>
                  <a:lnTo>
                    <a:pt x="390" y="187"/>
                  </a:lnTo>
                  <a:lnTo>
                    <a:pt x="388" y="188"/>
                  </a:lnTo>
                  <a:lnTo>
                    <a:pt x="387" y="188"/>
                  </a:lnTo>
                  <a:lnTo>
                    <a:pt x="387" y="189"/>
                  </a:lnTo>
                  <a:lnTo>
                    <a:pt x="389" y="191"/>
                  </a:lnTo>
                  <a:lnTo>
                    <a:pt x="389" y="192"/>
                  </a:lnTo>
                  <a:lnTo>
                    <a:pt x="390" y="195"/>
                  </a:lnTo>
                  <a:lnTo>
                    <a:pt x="390" y="196"/>
                  </a:lnTo>
                  <a:lnTo>
                    <a:pt x="391" y="196"/>
                  </a:lnTo>
                  <a:lnTo>
                    <a:pt x="391" y="197"/>
                  </a:lnTo>
                  <a:lnTo>
                    <a:pt x="392" y="198"/>
                  </a:lnTo>
                  <a:lnTo>
                    <a:pt x="393" y="199"/>
                  </a:lnTo>
                  <a:lnTo>
                    <a:pt x="393" y="200"/>
                  </a:lnTo>
                  <a:lnTo>
                    <a:pt x="393" y="201"/>
                  </a:lnTo>
                  <a:lnTo>
                    <a:pt x="393" y="203"/>
                  </a:lnTo>
                  <a:lnTo>
                    <a:pt x="393" y="204"/>
                  </a:lnTo>
                  <a:lnTo>
                    <a:pt x="393" y="205"/>
                  </a:lnTo>
                  <a:lnTo>
                    <a:pt x="392" y="205"/>
                  </a:lnTo>
                  <a:lnTo>
                    <a:pt x="391" y="206"/>
                  </a:lnTo>
                  <a:lnTo>
                    <a:pt x="390" y="207"/>
                  </a:lnTo>
                  <a:lnTo>
                    <a:pt x="388" y="207"/>
                  </a:lnTo>
                  <a:lnTo>
                    <a:pt x="387" y="208"/>
                  </a:lnTo>
                  <a:lnTo>
                    <a:pt x="386" y="208"/>
                  </a:lnTo>
                  <a:lnTo>
                    <a:pt x="385" y="208"/>
                  </a:lnTo>
                  <a:lnTo>
                    <a:pt x="386" y="209"/>
                  </a:lnTo>
                  <a:lnTo>
                    <a:pt x="386" y="210"/>
                  </a:lnTo>
                  <a:lnTo>
                    <a:pt x="386" y="211"/>
                  </a:lnTo>
                  <a:lnTo>
                    <a:pt x="386" y="212"/>
                  </a:lnTo>
                  <a:lnTo>
                    <a:pt x="385" y="212"/>
                  </a:lnTo>
                  <a:lnTo>
                    <a:pt x="385" y="213"/>
                  </a:lnTo>
                  <a:lnTo>
                    <a:pt x="384" y="213"/>
                  </a:lnTo>
                  <a:lnTo>
                    <a:pt x="383" y="214"/>
                  </a:lnTo>
                  <a:lnTo>
                    <a:pt x="382" y="214"/>
                  </a:lnTo>
                  <a:lnTo>
                    <a:pt x="380" y="215"/>
                  </a:lnTo>
                  <a:lnTo>
                    <a:pt x="379" y="215"/>
                  </a:lnTo>
                  <a:lnTo>
                    <a:pt x="377" y="216"/>
                  </a:lnTo>
                  <a:lnTo>
                    <a:pt x="376" y="216"/>
                  </a:lnTo>
                  <a:lnTo>
                    <a:pt x="375" y="216"/>
                  </a:lnTo>
                  <a:lnTo>
                    <a:pt x="374" y="216"/>
                  </a:lnTo>
                  <a:lnTo>
                    <a:pt x="372" y="215"/>
                  </a:lnTo>
                  <a:lnTo>
                    <a:pt x="372" y="216"/>
                  </a:lnTo>
                  <a:lnTo>
                    <a:pt x="372" y="217"/>
                  </a:lnTo>
                  <a:lnTo>
                    <a:pt x="371" y="217"/>
                  </a:lnTo>
                  <a:lnTo>
                    <a:pt x="371" y="218"/>
                  </a:lnTo>
                  <a:lnTo>
                    <a:pt x="371" y="219"/>
                  </a:lnTo>
                  <a:lnTo>
                    <a:pt x="371" y="220"/>
                  </a:lnTo>
                  <a:lnTo>
                    <a:pt x="371" y="221"/>
                  </a:lnTo>
                  <a:lnTo>
                    <a:pt x="371" y="222"/>
                  </a:lnTo>
                  <a:lnTo>
                    <a:pt x="371" y="223"/>
                  </a:lnTo>
                  <a:lnTo>
                    <a:pt x="372" y="225"/>
                  </a:lnTo>
                  <a:lnTo>
                    <a:pt x="372" y="226"/>
                  </a:lnTo>
                  <a:lnTo>
                    <a:pt x="372" y="227"/>
                  </a:lnTo>
                  <a:lnTo>
                    <a:pt x="373" y="227"/>
                  </a:lnTo>
                  <a:lnTo>
                    <a:pt x="374" y="228"/>
                  </a:lnTo>
                  <a:lnTo>
                    <a:pt x="373" y="228"/>
                  </a:lnTo>
                  <a:lnTo>
                    <a:pt x="372" y="228"/>
                  </a:lnTo>
                  <a:lnTo>
                    <a:pt x="371" y="228"/>
                  </a:lnTo>
                  <a:lnTo>
                    <a:pt x="370" y="228"/>
                  </a:lnTo>
                  <a:lnTo>
                    <a:pt x="369" y="229"/>
                  </a:lnTo>
                  <a:lnTo>
                    <a:pt x="368" y="229"/>
                  </a:lnTo>
                  <a:lnTo>
                    <a:pt x="367" y="229"/>
                  </a:lnTo>
                  <a:lnTo>
                    <a:pt x="366" y="228"/>
                  </a:lnTo>
                  <a:lnTo>
                    <a:pt x="365" y="228"/>
                  </a:lnTo>
                  <a:lnTo>
                    <a:pt x="364" y="228"/>
                  </a:lnTo>
                  <a:lnTo>
                    <a:pt x="363" y="228"/>
                  </a:lnTo>
                  <a:lnTo>
                    <a:pt x="362" y="228"/>
                  </a:lnTo>
                  <a:lnTo>
                    <a:pt x="361" y="228"/>
                  </a:lnTo>
                  <a:lnTo>
                    <a:pt x="359" y="229"/>
                  </a:lnTo>
                  <a:lnTo>
                    <a:pt x="356" y="231"/>
                  </a:lnTo>
                  <a:lnTo>
                    <a:pt x="354" y="231"/>
                  </a:lnTo>
                  <a:lnTo>
                    <a:pt x="354" y="232"/>
                  </a:lnTo>
                  <a:lnTo>
                    <a:pt x="352" y="232"/>
                  </a:lnTo>
                  <a:lnTo>
                    <a:pt x="351" y="233"/>
                  </a:lnTo>
                  <a:lnTo>
                    <a:pt x="351" y="234"/>
                  </a:lnTo>
                  <a:lnTo>
                    <a:pt x="350" y="237"/>
                  </a:lnTo>
                  <a:lnTo>
                    <a:pt x="350" y="238"/>
                  </a:lnTo>
                  <a:lnTo>
                    <a:pt x="349" y="239"/>
                  </a:lnTo>
                  <a:lnTo>
                    <a:pt x="349" y="240"/>
                  </a:lnTo>
                  <a:lnTo>
                    <a:pt x="348" y="241"/>
                  </a:lnTo>
                  <a:lnTo>
                    <a:pt x="344" y="242"/>
                  </a:lnTo>
                  <a:lnTo>
                    <a:pt x="343" y="242"/>
                  </a:lnTo>
                  <a:lnTo>
                    <a:pt x="343" y="243"/>
                  </a:lnTo>
                  <a:lnTo>
                    <a:pt x="342" y="245"/>
                  </a:lnTo>
                  <a:lnTo>
                    <a:pt x="341" y="246"/>
                  </a:lnTo>
                  <a:lnTo>
                    <a:pt x="340" y="247"/>
                  </a:lnTo>
                  <a:lnTo>
                    <a:pt x="340" y="248"/>
                  </a:lnTo>
                  <a:lnTo>
                    <a:pt x="340" y="249"/>
                  </a:lnTo>
                  <a:lnTo>
                    <a:pt x="340" y="250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9" y="253"/>
                  </a:lnTo>
                  <a:lnTo>
                    <a:pt x="338" y="254"/>
                  </a:lnTo>
                  <a:lnTo>
                    <a:pt x="338" y="255"/>
                  </a:lnTo>
                  <a:lnTo>
                    <a:pt x="337" y="255"/>
                  </a:lnTo>
                  <a:lnTo>
                    <a:pt x="336" y="256"/>
                  </a:lnTo>
                  <a:lnTo>
                    <a:pt x="335" y="257"/>
                  </a:lnTo>
                  <a:lnTo>
                    <a:pt x="335" y="258"/>
                  </a:lnTo>
                  <a:lnTo>
                    <a:pt x="336" y="259"/>
                  </a:lnTo>
                  <a:lnTo>
                    <a:pt x="336" y="260"/>
                  </a:lnTo>
                  <a:lnTo>
                    <a:pt x="336" y="261"/>
                  </a:lnTo>
                  <a:lnTo>
                    <a:pt x="337" y="261"/>
                  </a:lnTo>
                  <a:lnTo>
                    <a:pt x="337" y="262"/>
                  </a:lnTo>
                  <a:lnTo>
                    <a:pt x="337" y="263"/>
                  </a:lnTo>
                  <a:lnTo>
                    <a:pt x="337" y="264"/>
                  </a:lnTo>
                  <a:lnTo>
                    <a:pt x="336" y="265"/>
                  </a:lnTo>
                  <a:lnTo>
                    <a:pt x="336" y="267"/>
                  </a:lnTo>
                  <a:lnTo>
                    <a:pt x="336" y="268"/>
                  </a:lnTo>
                  <a:lnTo>
                    <a:pt x="336" y="269"/>
                  </a:lnTo>
                  <a:lnTo>
                    <a:pt x="336" y="270"/>
                  </a:lnTo>
                  <a:lnTo>
                    <a:pt x="336" y="271"/>
                  </a:lnTo>
                  <a:lnTo>
                    <a:pt x="337" y="272"/>
                  </a:lnTo>
                  <a:lnTo>
                    <a:pt x="339" y="274"/>
                  </a:lnTo>
                  <a:lnTo>
                    <a:pt x="340" y="275"/>
                  </a:lnTo>
                  <a:lnTo>
                    <a:pt x="341" y="277"/>
                  </a:lnTo>
                  <a:lnTo>
                    <a:pt x="342" y="277"/>
                  </a:lnTo>
                  <a:lnTo>
                    <a:pt x="342" y="278"/>
                  </a:lnTo>
                  <a:lnTo>
                    <a:pt x="342" y="279"/>
                  </a:lnTo>
                  <a:lnTo>
                    <a:pt x="341" y="279"/>
                  </a:lnTo>
                  <a:lnTo>
                    <a:pt x="340" y="280"/>
                  </a:lnTo>
                  <a:lnTo>
                    <a:pt x="340" y="281"/>
                  </a:lnTo>
                  <a:lnTo>
                    <a:pt x="340" y="282"/>
                  </a:lnTo>
                  <a:lnTo>
                    <a:pt x="340" y="283"/>
                  </a:lnTo>
                  <a:lnTo>
                    <a:pt x="340" y="284"/>
                  </a:lnTo>
                  <a:lnTo>
                    <a:pt x="340" y="285"/>
                  </a:lnTo>
                  <a:lnTo>
                    <a:pt x="339" y="287"/>
                  </a:lnTo>
                  <a:lnTo>
                    <a:pt x="338" y="289"/>
                  </a:lnTo>
                  <a:lnTo>
                    <a:pt x="338" y="291"/>
                  </a:lnTo>
                  <a:lnTo>
                    <a:pt x="338" y="292"/>
                  </a:lnTo>
                  <a:lnTo>
                    <a:pt x="336" y="293"/>
                  </a:lnTo>
                  <a:lnTo>
                    <a:pt x="334" y="294"/>
                  </a:lnTo>
                  <a:lnTo>
                    <a:pt x="332" y="294"/>
                  </a:lnTo>
                  <a:lnTo>
                    <a:pt x="330" y="294"/>
                  </a:lnTo>
                  <a:lnTo>
                    <a:pt x="328" y="294"/>
                  </a:lnTo>
                  <a:lnTo>
                    <a:pt x="326" y="295"/>
                  </a:lnTo>
                  <a:lnTo>
                    <a:pt x="324" y="295"/>
                  </a:lnTo>
                  <a:lnTo>
                    <a:pt x="322" y="295"/>
                  </a:lnTo>
                  <a:lnTo>
                    <a:pt x="320" y="295"/>
                  </a:lnTo>
                  <a:lnTo>
                    <a:pt x="319" y="295"/>
                  </a:lnTo>
                  <a:lnTo>
                    <a:pt x="318" y="295"/>
                  </a:lnTo>
                  <a:lnTo>
                    <a:pt x="318" y="296"/>
                  </a:lnTo>
                  <a:lnTo>
                    <a:pt x="317" y="296"/>
                  </a:lnTo>
                  <a:lnTo>
                    <a:pt x="314" y="297"/>
                  </a:lnTo>
                  <a:lnTo>
                    <a:pt x="313" y="298"/>
                  </a:lnTo>
                  <a:lnTo>
                    <a:pt x="312" y="298"/>
                  </a:lnTo>
                  <a:lnTo>
                    <a:pt x="311" y="300"/>
                  </a:lnTo>
                  <a:lnTo>
                    <a:pt x="309" y="300"/>
                  </a:lnTo>
                  <a:lnTo>
                    <a:pt x="307" y="301"/>
                  </a:lnTo>
                  <a:lnTo>
                    <a:pt x="305" y="301"/>
                  </a:lnTo>
                  <a:lnTo>
                    <a:pt x="302" y="301"/>
                  </a:lnTo>
                  <a:lnTo>
                    <a:pt x="300" y="301"/>
                  </a:lnTo>
                  <a:lnTo>
                    <a:pt x="298" y="302"/>
                  </a:lnTo>
                  <a:lnTo>
                    <a:pt x="297" y="302"/>
                  </a:lnTo>
                  <a:lnTo>
                    <a:pt x="297" y="303"/>
                  </a:lnTo>
                  <a:lnTo>
                    <a:pt x="294" y="305"/>
                  </a:lnTo>
                  <a:lnTo>
                    <a:pt x="291" y="308"/>
                  </a:lnTo>
                  <a:lnTo>
                    <a:pt x="290" y="309"/>
                  </a:lnTo>
                  <a:lnTo>
                    <a:pt x="289" y="309"/>
                  </a:lnTo>
                  <a:lnTo>
                    <a:pt x="289" y="310"/>
                  </a:lnTo>
                  <a:lnTo>
                    <a:pt x="288" y="313"/>
                  </a:lnTo>
                  <a:lnTo>
                    <a:pt x="288" y="314"/>
                  </a:lnTo>
                  <a:lnTo>
                    <a:pt x="288" y="315"/>
                  </a:lnTo>
                  <a:lnTo>
                    <a:pt x="288" y="316"/>
                  </a:lnTo>
                  <a:lnTo>
                    <a:pt x="288" y="318"/>
                  </a:lnTo>
                  <a:lnTo>
                    <a:pt x="287" y="321"/>
                  </a:lnTo>
                  <a:lnTo>
                    <a:pt x="286" y="323"/>
                  </a:lnTo>
                  <a:lnTo>
                    <a:pt x="285" y="327"/>
                  </a:lnTo>
                  <a:lnTo>
                    <a:pt x="284" y="328"/>
                  </a:lnTo>
                  <a:lnTo>
                    <a:pt x="283" y="328"/>
                  </a:lnTo>
                  <a:lnTo>
                    <a:pt x="282" y="329"/>
                  </a:lnTo>
                  <a:lnTo>
                    <a:pt x="281" y="330"/>
                  </a:lnTo>
                  <a:lnTo>
                    <a:pt x="280" y="331"/>
                  </a:lnTo>
                  <a:lnTo>
                    <a:pt x="279" y="333"/>
                  </a:lnTo>
                  <a:lnTo>
                    <a:pt x="278" y="334"/>
                  </a:lnTo>
                  <a:lnTo>
                    <a:pt x="277" y="338"/>
                  </a:lnTo>
                  <a:lnTo>
                    <a:pt x="277" y="340"/>
                  </a:lnTo>
                  <a:lnTo>
                    <a:pt x="276" y="340"/>
                  </a:lnTo>
                  <a:lnTo>
                    <a:pt x="275" y="341"/>
                  </a:lnTo>
                  <a:lnTo>
                    <a:pt x="274" y="342"/>
                  </a:lnTo>
                  <a:lnTo>
                    <a:pt x="273" y="342"/>
                  </a:lnTo>
                  <a:lnTo>
                    <a:pt x="272" y="341"/>
                  </a:lnTo>
                  <a:lnTo>
                    <a:pt x="271" y="340"/>
                  </a:lnTo>
                  <a:lnTo>
                    <a:pt x="270" y="340"/>
                  </a:lnTo>
                  <a:lnTo>
                    <a:pt x="267" y="338"/>
                  </a:lnTo>
                  <a:lnTo>
                    <a:pt x="266" y="338"/>
                  </a:lnTo>
                  <a:lnTo>
                    <a:pt x="265" y="337"/>
                  </a:lnTo>
                  <a:lnTo>
                    <a:pt x="263" y="337"/>
                  </a:lnTo>
                  <a:lnTo>
                    <a:pt x="262" y="337"/>
                  </a:lnTo>
                  <a:lnTo>
                    <a:pt x="261" y="337"/>
                  </a:lnTo>
                  <a:lnTo>
                    <a:pt x="260" y="337"/>
                  </a:lnTo>
                  <a:lnTo>
                    <a:pt x="256" y="337"/>
                  </a:lnTo>
                  <a:lnTo>
                    <a:pt x="255" y="340"/>
                  </a:lnTo>
                  <a:lnTo>
                    <a:pt x="255" y="342"/>
                  </a:lnTo>
                  <a:lnTo>
                    <a:pt x="254" y="344"/>
                  </a:lnTo>
                  <a:lnTo>
                    <a:pt x="253" y="345"/>
                  </a:lnTo>
                  <a:lnTo>
                    <a:pt x="252" y="346"/>
                  </a:lnTo>
                  <a:lnTo>
                    <a:pt x="250" y="348"/>
                  </a:lnTo>
                  <a:lnTo>
                    <a:pt x="249" y="349"/>
                  </a:lnTo>
                  <a:lnTo>
                    <a:pt x="248" y="349"/>
                  </a:lnTo>
                  <a:lnTo>
                    <a:pt x="247" y="349"/>
                  </a:lnTo>
                  <a:lnTo>
                    <a:pt x="246" y="349"/>
                  </a:lnTo>
                  <a:lnTo>
                    <a:pt x="245" y="350"/>
                  </a:lnTo>
                  <a:lnTo>
                    <a:pt x="244" y="350"/>
                  </a:lnTo>
                  <a:lnTo>
                    <a:pt x="242" y="350"/>
                  </a:lnTo>
                  <a:lnTo>
                    <a:pt x="263" y="371"/>
                  </a:lnTo>
                  <a:lnTo>
                    <a:pt x="263" y="375"/>
                  </a:lnTo>
                  <a:lnTo>
                    <a:pt x="262" y="377"/>
                  </a:lnTo>
                  <a:lnTo>
                    <a:pt x="261" y="380"/>
                  </a:lnTo>
                  <a:lnTo>
                    <a:pt x="260" y="381"/>
                  </a:lnTo>
                  <a:lnTo>
                    <a:pt x="260" y="382"/>
                  </a:lnTo>
                  <a:lnTo>
                    <a:pt x="258" y="384"/>
                  </a:lnTo>
                  <a:lnTo>
                    <a:pt x="255" y="389"/>
                  </a:lnTo>
                  <a:lnTo>
                    <a:pt x="254" y="391"/>
                  </a:lnTo>
                  <a:lnTo>
                    <a:pt x="253" y="392"/>
                  </a:lnTo>
                  <a:lnTo>
                    <a:pt x="252" y="394"/>
                  </a:lnTo>
                  <a:lnTo>
                    <a:pt x="249" y="399"/>
                  </a:lnTo>
                  <a:lnTo>
                    <a:pt x="247" y="401"/>
                  </a:lnTo>
                  <a:lnTo>
                    <a:pt x="246" y="402"/>
                  </a:lnTo>
                  <a:lnTo>
                    <a:pt x="244" y="404"/>
                  </a:lnTo>
                  <a:lnTo>
                    <a:pt x="241" y="406"/>
                  </a:lnTo>
                  <a:lnTo>
                    <a:pt x="239" y="408"/>
                  </a:lnTo>
                  <a:lnTo>
                    <a:pt x="238" y="408"/>
                  </a:lnTo>
                  <a:lnTo>
                    <a:pt x="237" y="409"/>
                  </a:lnTo>
                  <a:lnTo>
                    <a:pt x="200" y="408"/>
                  </a:lnTo>
                  <a:lnTo>
                    <a:pt x="200" y="410"/>
                  </a:lnTo>
                  <a:lnTo>
                    <a:pt x="200" y="411"/>
                  </a:lnTo>
                  <a:lnTo>
                    <a:pt x="200" y="412"/>
                  </a:lnTo>
                  <a:lnTo>
                    <a:pt x="199" y="413"/>
                  </a:lnTo>
                  <a:lnTo>
                    <a:pt x="199" y="414"/>
                  </a:lnTo>
                  <a:lnTo>
                    <a:pt x="198" y="414"/>
                  </a:lnTo>
                  <a:lnTo>
                    <a:pt x="198" y="415"/>
                  </a:lnTo>
                  <a:lnTo>
                    <a:pt x="198" y="416"/>
                  </a:lnTo>
                  <a:lnTo>
                    <a:pt x="197" y="418"/>
                  </a:lnTo>
                  <a:lnTo>
                    <a:pt x="197" y="419"/>
                  </a:lnTo>
                  <a:lnTo>
                    <a:pt x="197" y="420"/>
                  </a:lnTo>
                  <a:lnTo>
                    <a:pt x="197" y="421"/>
                  </a:lnTo>
                  <a:lnTo>
                    <a:pt x="196" y="421"/>
                  </a:lnTo>
                  <a:lnTo>
                    <a:pt x="193" y="422"/>
                  </a:lnTo>
                  <a:lnTo>
                    <a:pt x="192" y="422"/>
                  </a:lnTo>
                  <a:lnTo>
                    <a:pt x="191" y="422"/>
                  </a:lnTo>
                  <a:lnTo>
                    <a:pt x="191" y="424"/>
                  </a:lnTo>
                  <a:lnTo>
                    <a:pt x="190" y="427"/>
                  </a:lnTo>
                  <a:lnTo>
                    <a:pt x="205" y="450"/>
                  </a:lnTo>
                  <a:lnTo>
                    <a:pt x="188" y="473"/>
                  </a:lnTo>
                  <a:lnTo>
                    <a:pt x="190" y="472"/>
                  </a:lnTo>
                  <a:lnTo>
                    <a:pt x="190" y="473"/>
                  </a:lnTo>
                  <a:lnTo>
                    <a:pt x="190" y="474"/>
                  </a:lnTo>
                  <a:lnTo>
                    <a:pt x="190" y="475"/>
                  </a:lnTo>
                  <a:lnTo>
                    <a:pt x="191" y="477"/>
                  </a:lnTo>
                  <a:lnTo>
                    <a:pt x="191" y="478"/>
                  </a:lnTo>
                  <a:lnTo>
                    <a:pt x="191" y="479"/>
                  </a:lnTo>
                  <a:lnTo>
                    <a:pt x="191" y="480"/>
                  </a:lnTo>
                  <a:lnTo>
                    <a:pt x="192" y="480"/>
                  </a:lnTo>
                  <a:lnTo>
                    <a:pt x="192" y="481"/>
                  </a:lnTo>
                  <a:lnTo>
                    <a:pt x="193" y="481"/>
                  </a:lnTo>
                  <a:lnTo>
                    <a:pt x="193" y="482"/>
                  </a:lnTo>
                  <a:lnTo>
                    <a:pt x="194" y="482"/>
                  </a:lnTo>
                  <a:lnTo>
                    <a:pt x="194" y="483"/>
                  </a:lnTo>
                  <a:lnTo>
                    <a:pt x="195" y="483"/>
                  </a:lnTo>
                  <a:lnTo>
                    <a:pt x="195" y="484"/>
                  </a:lnTo>
                  <a:lnTo>
                    <a:pt x="199" y="490"/>
                  </a:lnTo>
                  <a:lnTo>
                    <a:pt x="204" y="497"/>
                  </a:lnTo>
                  <a:lnTo>
                    <a:pt x="208" y="494"/>
                  </a:lnTo>
                  <a:lnTo>
                    <a:pt x="207" y="506"/>
                  </a:lnTo>
                  <a:lnTo>
                    <a:pt x="208" y="508"/>
                  </a:lnTo>
                  <a:lnTo>
                    <a:pt x="210" y="510"/>
                  </a:lnTo>
                  <a:lnTo>
                    <a:pt x="211" y="511"/>
                  </a:lnTo>
                  <a:lnTo>
                    <a:pt x="216" y="510"/>
                  </a:lnTo>
                  <a:lnTo>
                    <a:pt x="216" y="511"/>
                  </a:lnTo>
                  <a:lnTo>
                    <a:pt x="217" y="511"/>
                  </a:lnTo>
                  <a:lnTo>
                    <a:pt x="217" y="512"/>
                  </a:lnTo>
                  <a:lnTo>
                    <a:pt x="217" y="513"/>
                  </a:lnTo>
                  <a:lnTo>
                    <a:pt x="218" y="514"/>
                  </a:lnTo>
                  <a:lnTo>
                    <a:pt x="219" y="514"/>
                  </a:lnTo>
                  <a:lnTo>
                    <a:pt x="219" y="515"/>
                  </a:lnTo>
                  <a:lnTo>
                    <a:pt x="220" y="516"/>
                  </a:lnTo>
                  <a:lnTo>
                    <a:pt x="221" y="516"/>
                  </a:lnTo>
                  <a:lnTo>
                    <a:pt x="221" y="517"/>
                  </a:lnTo>
                  <a:lnTo>
                    <a:pt x="221" y="518"/>
                  </a:lnTo>
                  <a:lnTo>
                    <a:pt x="222" y="519"/>
                  </a:lnTo>
                  <a:lnTo>
                    <a:pt x="222" y="520"/>
                  </a:lnTo>
                  <a:lnTo>
                    <a:pt x="223" y="521"/>
                  </a:lnTo>
                  <a:lnTo>
                    <a:pt x="223" y="520"/>
                  </a:lnTo>
                  <a:lnTo>
                    <a:pt x="224" y="520"/>
                  </a:lnTo>
                  <a:lnTo>
                    <a:pt x="224" y="521"/>
                  </a:lnTo>
                  <a:lnTo>
                    <a:pt x="225" y="521"/>
                  </a:lnTo>
                  <a:lnTo>
                    <a:pt x="226" y="521"/>
                  </a:lnTo>
                  <a:lnTo>
                    <a:pt x="227" y="521"/>
                  </a:lnTo>
                  <a:lnTo>
                    <a:pt x="228" y="521"/>
                  </a:lnTo>
                  <a:lnTo>
                    <a:pt x="229" y="521"/>
                  </a:lnTo>
                  <a:lnTo>
                    <a:pt x="230" y="521"/>
                  </a:lnTo>
                  <a:lnTo>
                    <a:pt x="231" y="521"/>
                  </a:lnTo>
                  <a:lnTo>
                    <a:pt x="232" y="521"/>
                  </a:lnTo>
                  <a:lnTo>
                    <a:pt x="233" y="521"/>
                  </a:lnTo>
                  <a:lnTo>
                    <a:pt x="233" y="520"/>
                  </a:lnTo>
                  <a:lnTo>
                    <a:pt x="234" y="520"/>
                  </a:lnTo>
                  <a:lnTo>
                    <a:pt x="234" y="521"/>
                  </a:lnTo>
                  <a:lnTo>
                    <a:pt x="235" y="521"/>
                  </a:lnTo>
                  <a:lnTo>
                    <a:pt x="236" y="521"/>
                  </a:lnTo>
                  <a:lnTo>
                    <a:pt x="243" y="522"/>
                  </a:lnTo>
                  <a:lnTo>
                    <a:pt x="244" y="523"/>
                  </a:lnTo>
                  <a:lnTo>
                    <a:pt x="245" y="524"/>
                  </a:lnTo>
                  <a:lnTo>
                    <a:pt x="253" y="536"/>
                  </a:lnTo>
                  <a:lnTo>
                    <a:pt x="249" y="540"/>
                  </a:lnTo>
                  <a:lnTo>
                    <a:pt x="249" y="544"/>
                  </a:lnTo>
                  <a:lnTo>
                    <a:pt x="252" y="545"/>
                  </a:lnTo>
                  <a:lnTo>
                    <a:pt x="255" y="550"/>
                  </a:lnTo>
                  <a:lnTo>
                    <a:pt x="257" y="555"/>
                  </a:lnTo>
                  <a:lnTo>
                    <a:pt x="256" y="562"/>
                  </a:lnTo>
                  <a:lnTo>
                    <a:pt x="258" y="564"/>
                  </a:lnTo>
                  <a:lnTo>
                    <a:pt x="260" y="565"/>
                  </a:lnTo>
                  <a:lnTo>
                    <a:pt x="260" y="566"/>
                  </a:lnTo>
                  <a:lnTo>
                    <a:pt x="260" y="572"/>
                  </a:lnTo>
                  <a:lnTo>
                    <a:pt x="263" y="571"/>
                  </a:lnTo>
                  <a:lnTo>
                    <a:pt x="265" y="572"/>
                  </a:lnTo>
                  <a:lnTo>
                    <a:pt x="266" y="572"/>
                  </a:lnTo>
                  <a:lnTo>
                    <a:pt x="269" y="575"/>
                  </a:lnTo>
                  <a:lnTo>
                    <a:pt x="280" y="585"/>
                  </a:lnTo>
                  <a:lnTo>
                    <a:pt x="288" y="589"/>
                  </a:lnTo>
                  <a:lnTo>
                    <a:pt x="286" y="596"/>
                  </a:lnTo>
                  <a:lnTo>
                    <a:pt x="282" y="603"/>
                  </a:lnTo>
                  <a:lnTo>
                    <a:pt x="281" y="607"/>
                  </a:lnTo>
                  <a:lnTo>
                    <a:pt x="282" y="608"/>
                  </a:lnTo>
                  <a:lnTo>
                    <a:pt x="282" y="610"/>
                  </a:lnTo>
                  <a:lnTo>
                    <a:pt x="282" y="611"/>
                  </a:lnTo>
                  <a:lnTo>
                    <a:pt x="282" y="612"/>
                  </a:lnTo>
                  <a:lnTo>
                    <a:pt x="282" y="613"/>
                  </a:lnTo>
                  <a:lnTo>
                    <a:pt x="281" y="614"/>
                  </a:lnTo>
                  <a:lnTo>
                    <a:pt x="280" y="615"/>
                  </a:lnTo>
                  <a:lnTo>
                    <a:pt x="279" y="616"/>
                  </a:lnTo>
                  <a:lnTo>
                    <a:pt x="279" y="617"/>
                  </a:lnTo>
                  <a:lnTo>
                    <a:pt x="280" y="634"/>
                  </a:lnTo>
                  <a:lnTo>
                    <a:pt x="279" y="636"/>
                  </a:lnTo>
                  <a:lnTo>
                    <a:pt x="279" y="637"/>
                  </a:lnTo>
                  <a:lnTo>
                    <a:pt x="278" y="638"/>
                  </a:lnTo>
                  <a:lnTo>
                    <a:pt x="278" y="639"/>
                  </a:lnTo>
                  <a:lnTo>
                    <a:pt x="278" y="642"/>
                  </a:lnTo>
                  <a:lnTo>
                    <a:pt x="278" y="644"/>
                  </a:lnTo>
                  <a:lnTo>
                    <a:pt x="278" y="645"/>
                  </a:lnTo>
                  <a:lnTo>
                    <a:pt x="278" y="647"/>
                  </a:lnTo>
                  <a:lnTo>
                    <a:pt x="275" y="647"/>
                  </a:lnTo>
                  <a:lnTo>
                    <a:pt x="274" y="647"/>
                  </a:lnTo>
                  <a:lnTo>
                    <a:pt x="272" y="648"/>
                  </a:lnTo>
                  <a:lnTo>
                    <a:pt x="271" y="648"/>
                  </a:lnTo>
                  <a:lnTo>
                    <a:pt x="271" y="649"/>
                  </a:lnTo>
                  <a:lnTo>
                    <a:pt x="270" y="650"/>
                  </a:lnTo>
                  <a:lnTo>
                    <a:pt x="270" y="651"/>
                  </a:lnTo>
                  <a:lnTo>
                    <a:pt x="269" y="653"/>
                  </a:lnTo>
                  <a:lnTo>
                    <a:pt x="268" y="655"/>
                  </a:lnTo>
                  <a:lnTo>
                    <a:pt x="267" y="656"/>
                  </a:lnTo>
                  <a:lnTo>
                    <a:pt x="264" y="657"/>
                  </a:lnTo>
                  <a:lnTo>
                    <a:pt x="263" y="658"/>
                  </a:lnTo>
                  <a:lnTo>
                    <a:pt x="261" y="659"/>
                  </a:lnTo>
                  <a:lnTo>
                    <a:pt x="259" y="659"/>
                  </a:lnTo>
                  <a:lnTo>
                    <a:pt x="258" y="657"/>
                  </a:lnTo>
                  <a:lnTo>
                    <a:pt x="257" y="656"/>
                  </a:lnTo>
                  <a:lnTo>
                    <a:pt x="257" y="655"/>
                  </a:lnTo>
                  <a:lnTo>
                    <a:pt x="256" y="654"/>
                  </a:lnTo>
                  <a:lnTo>
                    <a:pt x="255" y="653"/>
                  </a:lnTo>
                  <a:lnTo>
                    <a:pt x="254" y="653"/>
                  </a:lnTo>
                  <a:lnTo>
                    <a:pt x="253" y="653"/>
                  </a:lnTo>
                  <a:lnTo>
                    <a:pt x="251" y="653"/>
                  </a:lnTo>
                  <a:lnTo>
                    <a:pt x="250" y="652"/>
                  </a:lnTo>
                  <a:lnTo>
                    <a:pt x="249" y="652"/>
                  </a:lnTo>
                  <a:lnTo>
                    <a:pt x="247" y="651"/>
                  </a:lnTo>
                  <a:lnTo>
                    <a:pt x="246" y="650"/>
                  </a:lnTo>
                  <a:lnTo>
                    <a:pt x="246" y="649"/>
                  </a:lnTo>
                  <a:lnTo>
                    <a:pt x="245" y="648"/>
                  </a:lnTo>
                  <a:lnTo>
                    <a:pt x="244" y="646"/>
                  </a:lnTo>
                  <a:lnTo>
                    <a:pt x="243" y="645"/>
                  </a:lnTo>
                  <a:lnTo>
                    <a:pt x="242" y="645"/>
                  </a:lnTo>
                  <a:lnTo>
                    <a:pt x="241" y="644"/>
                  </a:lnTo>
                  <a:lnTo>
                    <a:pt x="240" y="644"/>
                  </a:lnTo>
                  <a:lnTo>
                    <a:pt x="239" y="644"/>
                  </a:lnTo>
                  <a:lnTo>
                    <a:pt x="237" y="643"/>
                  </a:lnTo>
                  <a:lnTo>
                    <a:pt x="236" y="643"/>
                  </a:lnTo>
                  <a:lnTo>
                    <a:pt x="236" y="642"/>
                  </a:lnTo>
                  <a:lnTo>
                    <a:pt x="236" y="641"/>
                  </a:lnTo>
                  <a:lnTo>
                    <a:pt x="235" y="641"/>
                  </a:lnTo>
                  <a:lnTo>
                    <a:pt x="236" y="640"/>
                  </a:lnTo>
                  <a:lnTo>
                    <a:pt x="236" y="638"/>
                  </a:lnTo>
                  <a:lnTo>
                    <a:pt x="234" y="637"/>
                  </a:lnTo>
                  <a:lnTo>
                    <a:pt x="233" y="636"/>
                  </a:lnTo>
                  <a:lnTo>
                    <a:pt x="232" y="636"/>
                  </a:lnTo>
                  <a:lnTo>
                    <a:pt x="231" y="636"/>
                  </a:lnTo>
                  <a:lnTo>
                    <a:pt x="230" y="635"/>
                  </a:lnTo>
                  <a:lnTo>
                    <a:pt x="229" y="635"/>
                  </a:lnTo>
                  <a:lnTo>
                    <a:pt x="228" y="635"/>
                  </a:lnTo>
                  <a:lnTo>
                    <a:pt x="226" y="631"/>
                  </a:lnTo>
                  <a:lnTo>
                    <a:pt x="224" y="629"/>
                  </a:lnTo>
                  <a:lnTo>
                    <a:pt x="223" y="629"/>
                  </a:lnTo>
                  <a:lnTo>
                    <a:pt x="222" y="628"/>
                  </a:lnTo>
                  <a:lnTo>
                    <a:pt x="221" y="627"/>
                  </a:lnTo>
                  <a:lnTo>
                    <a:pt x="220" y="626"/>
                  </a:lnTo>
                  <a:lnTo>
                    <a:pt x="219" y="626"/>
                  </a:lnTo>
                  <a:lnTo>
                    <a:pt x="217" y="627"/>
                  </a:lnTo>
                  <a:lnTo>
                    <a:pt x="216" y="627"/>
                  </a:lnTo>
                  <a:lnTo>
                    <a:pt x="215" y="627"/>
                  </a:lnTo>
                  <a:lnTo>
                    <a:pt x="213" y="626"/>
                  </a:lnTo>
                  <a:lnTo>
                    <a:pt x="210" y="626"/>
                  </a:lnTo>
                  <a:lnTo>
                    <a:pt x="208" y="626"/>
                  </a:lnTo>
                  <a:lnTo>
                    <a:pt x="208" y="627"/>
                  </a:lnTo>
                  <a:lnTo>
                    <a:pt x="207" y="627"/>
                  </a:lnTo>
                  <a:lnTo>
                    <a:pt x="207" y="628"/>
                  </a:lnTo>
                  <a:lnTo>
                    <a:pt x="206" y="628"/>
                  </a:lnTo>
                  <a:lnTo>
                    <a:pt x="205" y="627"/>
                  </a:lnTo>
                  <a:lnTo>
                    <a:pt x="204" y="628"/>
                  </a:lnTo>
                  <a:lnTo>
                    <a:pt x="203" y="628"/>
                  </a:lnTo>
                  <a:lnTo>
                    <a:pt x="201" y="627"/>
                  </a:lnTo>
                  <a:lnTo>
                    <a:pt x="200" y="627"/>
                  </a:lnTo>
                  <a:lnTo>
                    <a:pt x="199" y="626"/>
                  </a:lnTo>
                  <a:lnTo>
                    <a:pt x="196" y="625"/>
                  </a:lnTo>
                  <a:lnTo>
                    <a:pt x="195" y="625"/>
                  </a:lnTo>
                  <a:lnTo>
                    <a:pt x="195" y="624"/>
                  </a:lnTo>
                  <a:lnTo>
                    <a:pt x="194" y="624"/>
                  </a:lnTo>
                  <a:lnTo>
                    <a:pt x="193" y="624"/>
                  </a:lnTo>
                  <a:lnTo>
                    <a:pt x="192" y="624"/>
                  </a:lnTo>
                  <a:lnTo>
                    <a:pt x="191" y="624"/>
                  </a:lnTo>
                  <a:lnTo>
                    <a:pt x="190" y="624"/>
                  </a:lnTo>
                  <a:lnTo>
                    <a:pt x="189" y="624"/>
                  </a:lnTo>
                  <a:lnTo>
                    <a:pt x="188" y="624"/>
                  </a:lnTo>
                  <a:lnTo>
                    <a:pt x="186" y="624"/>
                  </a:lnTo>
                  <a:lnTo>
                    <a:pt x="185" y="624"/>
                  </a:lnTo>
                  <a:lnTo>
                    <a:pt x="183" y="624"/>
                  </a:lnTo>
                  <a:lnTo>
                    <a:pt x="182" y="624"/>
                  </a:lnTo>
                  <a:lnTo>
                    <a:pt x="181" y="624"/>
                  </a:lnTo>
                  <a:lnTo>
                    <a:pt x="179" y="625"/>
                  </a:lnTo>
                  <a:lnTo>
                    <a:pt x="178" y="624"/>
                  </a:lnTo>
                  <a:lnTo>
                    <a:pt x="176" y="624"/>
                  </a:lnTo>
                  <a:lnTo>
                    <a:pt x="174" y="625"/>
                  </a:lnTo>
                  <a:lnTo>
                    <a:pt x="172" y="624"/>
                  </a:lnTo>
                  <a:lnTo>
                    <a:pt x="169" y="622"/>
                  </a:lnTo>
                  <a:lnTo>
                    <a:pt x="168" y="622"/>
                  </a:lnTo>
                  <a:lnTo>
                    <a:pt x="167" y="622"/>
                  </a:lnTo>
                  <a:lnTo>
                    <a:pt x="167" y="621"/>
                  </a:lnTo>
                  <a:lnTo>
                    <a:pt x="166" y="620"/>
                  </a:lnTo>
                  <a:lnTo>
                    <a:pt x="151" y="614"/>
                  </a:lnTo>
                  <a:lnTo>
                    <a:pt x="139" y="598"/>
                  </a:lnTo>
                  <a:lnTo>
                    <a:pt x="110" y="589"/>
                  </a:lnTo>
                  <a:lnTo>
                    <a:pt x="118" y="572"/>
                  </a:lnTo>
                  <a:lnTo>
                    <a:pt x="117" y="572"/>
                  </a:lnTo>
                  <a:lnTo>
                    <a:pt x="116" y="572"/>
                  </a:lnTo>
                  <a:lnTo>
                    <a:pt x="115" y="571"/>
                  </a:lnTo>
                  <a:lnTo>
                    <a:pt x="114" y="571"/>
                  </a:lnTo>
                  <a:lnTo>
                    <a:pt x="114" y="570"/>
                  </a:lnTo>
                  <a:lnTo>
                    <a:pt x="113" y="570"/>
                  </a:lnTo>
                  <a:lnTo>
                    <a:pt x="113" y="569"/>
                  </a:lnTo>
                  <a:lnTo>
                    <a:pt x="112" y="569"/>
                  </a:lnTo>
                  <a:lnTo>
                    <a:pt x="111" y="569"/>
                  </a:lnTo>
                  <a:lnTo>
                    <a:pt x="111" y="568"/>
                  </a:lnTo>
                  <a:lnTo>
                    <a:pt x="110" y="568"/>
                  </a:lnTo>
                  <a:lnTo>
                    <a:pt x="109" y="568"/>
                  </a:lnTo>
                  <a:lnTo>
                    <a:pt x="108" y="568"/>
                  </a:lnTo>
                  <a:lnTo>
                    <a:pt x="108" y="567"/>
                  </a:lnTo>
                  <a:lnTo>
                    <a:pt x="107" y="567"/>
                  </a:lnTo>
                  <a:lnTo>
                    <a:pt x="107" y="566"/>
                  </a:lnTo>
                  <a:lnTo>
                    <a:pt x="106" y="566"/>
                  </a:lnTo>
                  <a:lnTo>
                    <a:pt x="105" y="566"/>
                  </a:lnTo>
                  <a:lnTo>
                    <a:pt x="104" y="566"/>
                  </a:lnTo>
                  <a:lnTo>
                    <a:pt x="104" y="565"/>
                  </a:lnTo>
                  <a:lnTo>
                    <a:pt x="104" y="564"/>
                  </a:lnTo>
                  <a:lnTo>
                    <a:pt x="103" y="564"/>
                  </a:lnTo>
                  <a:lnTo>
                    <a:pt x="103" y="563"/>
                  </a:lnTo>
                  <a:lnTo>
                    <a:pt x="103" y="562"/>
                  </a:lnTo>
                  <a:lnTo>
                    <a:pt x="102" y="562"/>
                  </a:lnTo>
                  <a:lnTo>
                    <a:pt x="101" y="562"/>
                  </a:lnTo>
                  <a:lnTo>
                    <a:pt x="101" y="561"/>
                  </a:lnTo>
                  <a:lnTo>
                    <a:pt x="101" y="560"/>
                  </a:lnTo>
                  <a:lnTo>
                    <a:pt x="100" y="560"/>
                  </a:lnTo>
                  <a:lnTo>
                    <a:pt x="99" y="559"/>
                  </a:lnTo>
                  <a:lnTo>
                    <a:pt x="98" y="558"/>
                  </a:lnTo>
                  <a:lnTo>
                    <a:pt x="97" y="557"/>
                  </a:lnTo>
                  <a:lnTo>
                    <a:pt x="102" y="555"/>
                  </a:lnTo>
                  <a:lnTo>
                    <a:pt x="104" y="556"/>
                  </a:lnTo>
                  <a:lnTo>
                    <a:pt x="107" y="558"/>
                  </a:lnTo>
                  <a:lnTo>
                    <a:pt x="108" y="559"/>
                  </a:lnTo>
                  <a:lnTo>
                    <a:pt x="109" y="559"/>
                  </a:lnTo>
                  <a:lnTo>
                    <a:pt x="110" y="560"/>
                  </a:lnTo>
                  <a:lnTo>
                    <a:pt x="111" y="561"/>
                  </a:lnTo>
                  <a:lnTo>
                    <a:pt x="112" y="562"/>
                  </a:lnTo>
                  <a:lnTo>
                    <a:pt x="113" y="562"/>
                  </a:lnTo>
                  <a:lnTo>
                    <a:pt x="114" y="562"/>
                  </a:lnTo>
                  <a:lnTo>
                    <a:pt x="115" y="562"/>
                  </a:lnTo>
                  <a:lnTo>
                    <a:pt x="117" y="562"/>
                  </a:lnTo>
                  <a:lnTo>
                    <a:pt x="118" y="562"/>
                  </a:lnTo>
                  <a:lnTo>
                    <a:pt x="119" y="562"/>
                  </a:lnTo>
                  <a:lnTo>
                    <a:pt x="120" y="562"/>
                  </a:lnTo>
                  <a:lnTo>
                    <a:pt x="121" y="562"/>
                  </a:lnTo>
                  <a:lnTo>
                    <a:pt x="122" y="562"/>
                  </a:lnTo>
                  <a:lnTo>
                    <a:pt x="125" y="560"/>
                  </a:lnTo>
                  <a:lnTo>
                    <a:pt x="126" y="560"/>
                  </a:lnTo>
                  <a:lnTo>
                    <a:pt x="127" y="560"/>
                  </a:lnTo>
                  <a:lnTo>
                    <a:pt x="129" y="560"/>
                  </a:lnTo>
                  <a:lnTo>
                    <a:pt x="130" y="559"/>
                  </a:lnTo>
                  <a:lnTo>
                    <a:pt x="132" y="559"/>
                  </a:lnTo>
                  <a:lnTo>
                    <a:pt x="133" y="559"/>
                  </a:lnTo>
                  <a:lnTo>
                    <a:pt x="134" y="559"/>
                  </a:lnTo>
                  <a:lnTo>
                    <a:pt x="136" y="560"/>
                  </a:lnTo>
                  <a:lnTo>
                    <a:pt x="138" y="560"/>
                  </a:lnTo>
                  <a:lnTo>
                    <a:pt x="139" y="560"/>
                  </a:lnTo>
                  <a:lnTo>
                    <a:pt x="141" y="560"/>
                  </a:lnTo>
                  <a:lnTo>
                    <a:pt x="142" y="560"/>
                  </a:lnTo>
                  <a:lnTo>
                    <a:pt x="144" y="560"/>
                  </a:lnTo>
                  <a:lnTo>
                    <a:pt x="145" y="560"/>
                  </a:lnTo>
                  <a:lnTo>
                    <a:pt x="146" y="560"/>
                  </a:lnTo>
                  <a:lnTo>
                    <a:pt x="150" y="550"/>
                  </a:lnTo>
                  <a:lnTo>
                    <a:pt x="150" y="549"/>
                  </a:lnTo>
                  <a:lnTo>
                    <a:pt x="151" y="549"/>
                  </a:lnTo>
                  <a:lnTo>
                    <a:pt x="151" y="550"/>
                  </a:lnTo>
                  <a:lnTo>
                    <a:pt x="152" y="550"/>
                  </a:lnTo>
                  <a:lnTo>
                    <a:pt x="153" y="549"/>
                  </a:lnTo>
                  <a:lnTo>
                    <a:pt x="154" y="549"/>
                  </a:lnTo>
                  <a:lnTo>
                    <a:pt x="155" y="549"/>
                  </a:lnTo>
                  <a:lnTo>
                    <a:pt x="156" y="549"/>
                  </a:lnTo>
                  <a:lnTo>
                    <a:pt x="157" y="549"/>
                  </a:lnTo>
                  <a:lnTo>
                    <a:pt x="158" y="549"/>
                  </a:lnTo>
                  <a:lnTo>
                    <a:pt x="159" y="548"/>
                  </a:lnTo>
                  <a:lnTo>
                    <a:pt x="160" y="548"/>
                  </a:lnTo>
                  <a:lnTo>
                    <a:pt x="161" y="547"/>
                  </a:lnTo>
                  <a:lnTo>
                    <a:pt x="163" y="545"/>
                  </a:lnTo>
                  <a:lnTo>
                    <a:pt x="164" y="544"/>
                  </a:lnTo>
                  <a:lnTo>
                    <a:pt x="165" y="543"/>
                  </a:lnTo>
                  <a:lnTo>
                    <a:pt x="165" y="542"/>
                  </a:lnTo>
                  <a:lnTo>
                    <a:pt x="166" y="541"/>
                  </a:lnTo>
                  <a:lnTo>
                    <a:pt x="166" y="540"/>
                  </a:lnTo>
                  <a:lnTo>
                    <a:pt x="165" y="539"/>
                  </a:lnTo>
                  <a:lnTo>
                    <a:pt x="164" y="537"/>
                  </a:lnTo>
                  <a:lnTo>
                    <a:pt x="163" y="537"/>
                  </a:lnTo>
                  <a:lnTo>
                    <a:pt x="162" y="536"/>
                  </a:lnTo>
                  <a:lnTo>
                    <a:pt x="160" y="534"/>
                  </a:lnTo>
                  <a:lnTo>
                    <a:pt x="158" y="533"/>
                  </a:lnTo>
                  <a:lnTo>
                    <a:pt x="156" y="532"/>
                  </a:lnTo>
                  <a:lnTo>
                    <a:pt x="154" y="531"/>
                  </a:lnTo>
                  <a:lnTo>
                    <a:pt x="153" y="530"/>
                  </a:lnTo>
                  <a:lnTo>
                    <a:pt x="152" y="529"/>
                  </a:lnTo>
                  <a:lnTo>
                    <a:pt x="151" y="528"/>
                  </a:lnTo>
                  <a:lnTo>
                    <a:pt x="150" y="527"/>
                  </a:lnTo>
                  <a:lnTo>
                    <a:pt x="149" y="526"/>
                  </a:lnTo>
                  <a:lnTo>
                    <a:pt x="148" y="525"/>
                  </a:lnTo>
                  <a:lnTo>
                    <a:pt x="148" y="524"/>
                  </a:lnTo>
                  <a:lnTo>
                    <a:pt x="148" y="522"/>
                  </a:lnTo>
                  <a:lnTo>
                    <a:pt x="148" y="521"/>
                  </a:lnTo>
                  <a:lnTo>
                    <a:pt x="141" y="509"/>
                  </a:lnTo>
                  <a:lnTo>
                    <a:pt x="139" y="512"/>
                  </a:lnTo>
                  <a:lnTo>
                    <a:pt x="134" y="513"/>
                  </a:lnTo>
                  <a:lnTo>
                    <a:pt x="134" y="512"/>
                  </a:lnTo>
                  <a:lnTo>
                    <a:pt x="133" y="511"/>
                  </a:lnTo>
                  <a:lnTo>
                    <a:pt x="132" y="509"/>
                  </a:lnTo>
                  <a:lnTo>
                    <a:pt x="131" y="508"/>
                  </a:lnTo>
                  <a:lnTo>
                    <a:pt x="129" y="507"/>
                  </a:lnTo>
                  <a:lnTo>
                    <a:pt x="128" y="506"/>
                  </a:lnTo>
                  <a:lnTo>
                    <a:pt x="126" y="505"/>
                  </a:lnTo>
                  <a:lnTo>
                    <a:pt x="124" y="504"/>
                  </a:lnTo>
                  <a:lnTo>
                    <a:pt x="123" y="504"/>
                  </a:lnTo>
                  <a:lnTo>
                    <a:pt x="122" y="504"/>
                  </a:lnTo>
                  <a:lnTo>
                    <a:pt x="121" y="504"/>
                  </a:lnTo>
                  <a:lnTo>
                    <a:pt x="119" y="504"/>
                  </a:lnTo>
                  <a:lnTo>
                    <a:pt x="118" y="504"/>
                  </a:lnTo>
                  <a:lnTo>
                    <a:pt x="117" y="504"/>
                  </a:lnTo>
                  <a:lnTo>
                    <a:pt x="116" y="504"/>
                  </a:lnTo>
                  <a:lnTo>
                    <a:pt x="113" y="504"/>
                  </a:lnTo>
                  <a:lnTo>
                    <a:pt x="112" y="504"/>
                  </a:lnTo>
                  <a:lnTo>
                    <a:pt x="111" y="503"/>
                  </a:lnTo>
                  <a:lnTo>
                    <a:pt x="105" y="516"/>
                  </a:lnTo>
                  <a:lnTo>
                    <a:pt x="101" y="518"/>
                  </a:lnTo>
                  <a:lnTo>
                    <a:pt x="98" y="520"/>
                  </a:lnTo>
                  <a:lnTo>
                    <a:pt x="97" y="521"/>
                  </a:lnTo>
                  <a:lnTo>
                    <a:pt x="97" y="522"/>
                  </a:lnTo>
                  <a:lnTo>
                    <a:pt x="97" y="525"/>
                  </a:lnTo>
                  <a:lnTo>
                    <a:pt x="98" y="531"/>
                  </a:lnTo>
                  <a:lnTo>
                    <a:pt x="98" y="533"/>
                  </a:lnTo>
                  <a:lnTo>
                    <a:pt x="98" y="534"/>
                  </a:lnTo>
                  <a:lnTo>
                    <a:pt x="97" y="534"/>
                  </a:lnTo>
                  <a:lnTo>
                    <a:pt x="94" y="536"/>
                  </a:lnTo>
                  <a:lnTo>
                    <a:pt x="96" y="539"/>
                  </a:lnTo>
                  <a:lnTo>
                    <a:pt x="95" y="539"/>
                  </a:lnTo>
                  <a:lnTo>
                    <a:pt x="94" y="539"/>
                  </a:lnTo>
                  <a:lnTo>
                    <a:pt x="93" y="539"/>
                  </a:lnTo>
                  <a:lnTo>
                    <a:pt x="92" y="539"/>
                  </a:lnTo>
                  <a:lnTo>
                    <a:pt x="91" y="539"/>
                  </a:lnTo>
                  <a:lnTo>
                    <a:pt x="90" y="540"/>
                  </a:lnTo>
                  <a:lnTo>
                    <a:pt x="87" y="541"/>
                  </a:lnTo>
                  <a:lnTo>
                    <a:pt x="85" y="541"/>
                  </a:lnTo>
                  <a:lnTo>
                    <a:pt x="84" y="541"/>
                  </a:lnTo>
                  <a:lnTo>
                    <a:pt x="83" y="540"/>
                  </a:lnTo>
                  <a:lnTo>
                    <a:pt x="82" y="540"/>
                  </a:lnTo>
                  <a:lnTo>
                    <a:pt x="78" y="538"/>
                  </a:lnTo>
                  <a:lnTo>
                    <a:pt x="76" y="539"/>
                  </a:lnTo>
                  <a:lnTo>
                    <a:pt x="76" y="540"/>
                  </a:lnTo>
                  <a:lnTo>
                    <a:pt x="74" y="539"/>
                  </a:lnTo>
                  <a:lnTo>
                    <a:pt x="72" y="539"/>
                  </a:lnTo>
                  <a:lnTo>
                    <a:pt x="71" y="538"/>
                  </a:lnTo>
                  <a:lnTo>
                    <a:pt x="69" y="536"/>
                  </a:lnTo>
                  <a:lnTo>
                    <a:pt x="68" y="535"/>
                  </a:lnTo>
                  <a:lnTo>
                    <a:pt x="67" y="535"/>
                  </a:lnTo>
                  <a:lnTo>
                    <a:pt x="67" y="534"/>
                  </a:lnTo>
                  <a:lnTo>
                    <a:pt x="65" y="532"/>
                  </a:lnTo>
                  <a:lnTo>
                    <a:pt x="64" y="532"/>
                  </a:lnTo>
                  <a:lnTo>
                    <a:pt x="63" y="530"/>
                  </a:lnTo>
                  <a:lnTo>
                    <a:pt x="63" y="529"/>
                  </a:lnTo>
                  <a:lnTo>
                    <a:pt x="62" y="529"/>
                  </a:lnTo>
                  <a:lnTo>
                    <a:pt x="62" y="528"/>
                  </a:lnTo>
                  <a:lnTo>
                    <a:pt x="61" y="528"/>
                  </a:lnTo>
                  <a:lnTo>
                    <a:pt x="60" y="528"/>
                  </a:lnTo>
                  <a:lnTo>
                    <a:pt x="59" y="528"/>
                  </a:lnTo>
                  <a:lnTo>
                    <a:pt x="58" y="528"/>
                  </a:lnTo>
                  <a:lnTo>
                    <a:pt x="57" y="528"/>
                  </a:lnTo>
                  <a:lnTo>
                    <a:pt x="56" y="528"/>
                  </a:lnTo>
                  <a:lnTo>
                    <a:pt x="55" y="528"/>
                  </a:lnTo>
                  <a:lnTo>
                    <a:pt x="53" y="528"/>
                  </a:lnTo>
                  <a:lnTo>
                    <a:pt x="51" y="527"/>
                  </a:lnTo>
                  <a:lnTo>
                    <a:pt x="50" y="526"/>
                  </a:lnTo>
                  <a:lnTo>
                    <a:pt x="49" y="526"/>
                  </a:lnTo>
                  <a:lnTo>
                    <a:pt x="47" y="525"/>
                  </a:lnTo>
                  <a:lnTo>
                    <a:pt x="46" y="524"/>
                  </a:lnTo>
                  <a:lnTo>
                    <a:pt x="45" y="522"/>
                  </a:lnTo>
                  <a:lnTo>
                    <a:pt x="44" y="521"/>
                  </a:lnTo>
                  <a:lnTo>
                    <a:pt x="43" y="521"/>
                  </a:lnTo>
                  <a:lnTo>
                    <a:pt x="42" y="520"/>
                  </a:lnTo>
                  <a:lnTo>
                    <a:pt x="41" y="519"/>
                  </a:lnTo>
                  <a:lnTo>
                    <a:pt x="41" y="518"/>
                  </a:lnTo>
                  <a:lnTo>
                    <a:pt x="41" y="517"/>
                  </a:lnTo>
                  <a:lnTo>
                    <a:pt x="41" y="516"/>
                  </a:lnTo>
                  <a:lnTo>
                    <a:pt x="41" y="515"/>
                  </a:lnTo>
                  <a:lnTo>
                    <a:pt x="45" y="512"/>
                  </a:lnTo>
                  <a:lnTo>
                    <a:pt x="54" y="511"/>
                  </a:lnTo>
                  <a:lnTo>
                    <a:pt x="58" y="510"/>
                  </a:lnTo>
                  <a:lnTo>
                    <a:pt x="60" y="505"/>
                  </a:lnTo>
                  <a:lnTo>
                    <a:pt x="59" y="501"/>
                  </a:lnTo>
                  <a:lnTo>
                    <a:pt x="61" y="501"/>
                  </a:lnTo>
                  <a:lnTo>
                    <a:pt x="63" y="500"/>
                  </a:lnTo>
                  <a:lnTo>
                    <a:pt x="64" y="500"/>
                  </a:lnTo>
                  <a:lnTo>
                    <a:pt x="65" y="499"/>
                  </a:lnTo>
                  <a:lnTo>
                    <a:pt x="66" y="499"/>
                  </a:lnTo>
                  <a:lnTo>
                    <a:pt x="66" y="498"/>
                  </a:lnTo>
                  <a:lnTo>
                    <a:pt x="67" y="497"/>
                  </a:lnTo>
                  <a:lnTo>
                    <a:pt x="68" y="497"/>
                  </a:lnTo>
                  <a:lnTo>
                    <a:pt x="68" y="496"/>
                  </a:lnTo>
                  <a:lnTo>
                    <a:pt x="71" y="494"/>
                  </a:lnTo>
                  <a:lnTo>
                    <a:pt x="71" y="493"/>
                  </a:lnTo>
                  <a:lnTo>
                    <a:pt x="71" y="492"/>
                  </a:lnTo>
                  <a:lnTo>
                    <a:pt x="71" y="491"/>
                  </a:lnTo>
                  <a:lnTo>
                    <a:pt x="72" y="490"/>
                  </a:lnTo>
                  <a:lnTo>
                    <a:pt x="73" y="487"/>
                  </a:lnTo>
                  <a:lnTo>
                    <a:pt x="74" y="486"/>
                  </a:lnTo>
                  <a:lnTo>
                    <a:pt x="74" y="485"/>
                  </a:lnTo>
                  <a:lnTo>
                    <a:pt x="74" y="484"/>
                  </a:lnTo>
                  <a:lnTo>
                    <a:pt x="74" y="483"/>
                  </a:lnTo>
                  <a:lnTo>
                    <a:pt x="74" y="482"/>
                  </a:lnTo>
                  <a:lnTo>
                    <a:pt x="73" y="482"/>
                  </a:lnTo>
                  <a:lnTo>
                    <a:pt x="73" y="481"/>
                  </a:lnTo>
                  <a:lnTo>
                    <a:pt x="72" y="479"/>
                  </a:lnTo>
                  <a:lnTo>
                    <a:pt x="71" y="479"/>
                  </a:lnTo>
                  <a:lnTo>
                    <a:pt x="71" y="478"/>
                  </a:lnTo>
                  <a:lnTo>
                    <a:pt x="69" y="473"/>
                  </a:lnTo>
                  <a:lnTo>
                    <a:pt x="69" y="470"/>
                  </a:lnTo>
                  <a:lnTo>
                    <a:pt x="68" y="471"/>
                  </a:lnTo>
                  <a:lnTo>
                    <a:pt x="68" y="470"/>
                  </a:lnTo>
                  <a:lnTo>
                    <a:pt x="68" y="468"/>
                  </a:lnTo>
                  <a:lnTo>
                    <a:pt x="67" y="466"/>
                  </a:lnTo>
                  <a:lnTo>
                    <a:pt x="67" y="465"/>
                  </a:lnTo>
                  <a:lnTo>
                    <a:pt x="67" y="464"/>
                  </a:lnTo>
                  <a:lnTo>
                    <a:pt x="67" y="461"/>
                  </a:lnTo>
                  <a:lnTo>
                    <a:pt x="65" y="460"/>
                  </a:lnTo>
                  <a:lnTo>
                    <a:pt x="65" y="459"/>
                  </a:lnTo>
                  <a:lnTo>
                    <a:pt x="65" y="458"/>
                  </a:lnTo>
                  <a:lnTo>
                    <a:pt x="64" y="457"/>
                  </a:lnTo>
                  <a:lnTo>
                    <a:pt x="64" y="456"/>
                  </a:lnTo>
                  <a:lnTo>
                    <a:pt x="65" y="455"/>
                  </a:lnTo>
                  <a:lnTo>
                    <a:pt x="65" y="454"/>
                  </a:lnTo>
                  <a:lnTo>
                    <a:pt x="64" y="454"/>
                  </a:lnTo>
                  <a:lnTo>
                    <a:pt x="63" y="454"/>
                  </a:lnTo>
                  <a:lnTo>
                    <a:pt x="62" y="453"/>
                  </a:lnTo>
                  <a:lnTo>
                    <a:pt x="60" y="453"/>
                  </a:lnTo>
                  <a:lnTo>
                    <a:pt x="60" y="452"/>
                  </a:lnTo>
                  <a:lnTo>
                    <a:pt x="59" y="452"/>
                  </a:lnTo>
                  <a:lnTo>
                    <a:pt x="55" y="450"/>
                  </a:lnTo>
                  <a:lnTo>
                    <a:pt x="54" y="450"/>
                  </a:lnTo>
                  <a:lnTo>
                    <a:pt x="53" y="450"/>
                  </a:lnTo>
                  <a:lnTo>
                    <a:pt x="53" y="449"/>
                  </a:lnTo>
                  <a:lnTo>
                    <a:pt x="52" y="447"/>
                  </a:lnTo>
                  <a:lnTo>
                    <a:pt x="51" y="446"/>
                  </a:lnTo>
                  <a:lnTo>
                    <a:pt x="50" y="446"/>
                  </a:lnTo>
                  <a:lnTo>
                    <a:pt x="50" y="445"/>
                  </a:lnTo>
                  <a:lnTo>
                    <a:pt x="48" y="443"/>
                  </a:lnTo>
                  <a:lnTo>
                    <a:pt x="48" y="442"/>
                  </a:lnTo>
                  <a:lnTo>
                    <a:pt x="49" y="441"/>
                  </a:lnTo>
                  <a:lnTo>
                    <a:pt x="49" y="440"/>
                  </a:lnTo>
                  <a:lnTo>
                    <a:pt x="49" y="439"/>
                  </a:lnTo>
                  <a:lnTo>
                    <a:pt x="50" y="439"/>
                  </a:lnTo>
                  <a:lnTo>
                    <a:pt x="50" y="438"/>
                  </a:lnTo>
                  <a:lnTo>
                    <a:pt x="51" y="438"/>
                  </a:lnTo>
                  <a:lnTo>
                    <a:pt x="53" y="438"/>
                  </a:lnTo>
                  <a:lnTo>
                    <a:pt x="61" y="439"/>
                  </a:lnTo>
                  <a:lnTo>
                    <a:pt x="61" y="438"/>
                  </a:lnTo>
                  <a:lnTo>
                    <a:pt x="62" y="437"/>
                  </a:lnTo>
                  <a:lnTo>
                    <a:pt x="62" y="436"/>
                  </a:lnTo>
                  <a:lnTo>
                    <a:pt x="62" y="435"/>
                  </a:lnTo>
                  <a:lnTo>
                    <a:pt x="62" y="434"/>
                  </a:lnTo>
                  <a:lnTo>
                    <a:pt x="62" y="431"/>
                  </a:lnTo>
                  <a:lnTo>
                    <a:pt x="62" y="429"/>
                  </a:lnTo>
                  <a:lnTo>
                    <a:pt x="61" y="428"/>
                  </a:lnTo>
                  <a:lnTo>
                    <a:pt x="61" y="427"/>
                  </a:lnTo>
                  <a:lnTo>
                    <a:pt x="61" y="426"/>
                  </a:lnTo>
                  <a:lnTo>
                    <a:pt x="60" y="423"/>
                  </a:lnTo>
                  <a:lnTo>
                    <a:pt x="60" y="422"/>
                  </a:lnTo>
                  <a:lnTo>
                    <a:pt x="59" y="422"/>
                  </a:lnTo>
                  <a:lnTo>
                    <a:pt x="59" y="421"/>
                  </a:lnTo>
                  <a:lnTo>
                    <a:pt x="59" y="420"/>
                  </a:lnTo>
                  <a:lnTo>
                    <a:pt x="58" y="420"/>
                  </a:lnTo>
                  <a:lnTo>
                    <a:pt x="58" y="419"/>
                  </a:lnTo>
                  <a:lnTo>
                    <a:pt x="58" y="418"/>
                  </a:lnTo>
                  <a:lnTo>
                    <a:pt x="57" y="418"/>
                  </a:lnTo>
                  <a:lnTo>
                    <a:pt x="57" y="417"/>
                  </a:lnTo>
                  <a:lnTo>
                    <a:pt x="57" y="416"/>
                  </a:lnTo>
                  <a:lnTo>
                    <a:pt x="56" y="416"/>
                  </a:lnTo>
                  <a:lnTo>
                    <a:pt x="56" y="415"/>
                  </a:lnTo>
                  <a:lnTo>
                    <a:pt x="55" y="414"/>
                  </a:lnTo>
                  <a:lnTo>
                    <a:pt x="55" y="413"/>
                  </a:lnTo>
                  <a:lnTo>
                    <a:pt x="54" y="413"/>
                  </a:lnTo>
                  <a:lnTo>
                    <a:pt x="54" y="412"/>
                  </a:lnTo>
                  <a:lnTo>
                    <a:pt x="53" y="411"/>
                  </a:lnTo>
                  <a:lnTo>
                    <a:pt x="53" y="410"/>
                  </a:lnTo>
                  <a:lnTo>
                    <a:pt x="53" y="409"/>
                  </a:lnTo>
                  <a:lnTo>
                    <a:pt x="52" y="409"/>
                  </a:lnTo>
                  <a:lnTo>
                    <a:pt x="52" y="408"/>
                  </a:lnTo>
                  <a:lnTo>
                    <a:pt x="52" y="407"/>
                  </a:lnTo>
                  <a:lnTo>
                    <a:pt x="51" y="406"/>
                  </a:lnTo>
                  <a:lnTo>
                    <a:pt x="51" y="405"/>
                  </a:lnTo>
                  <a:lnTo>
                    <a:pt x="48" y="400"/>
                  </a:lnTo>
                  <a:lnTo>
                    <a:pt x="46" y="399"/>
                  </a:lnTo>
                  <a:lnTo>
                    <a:pt x="45" y="399"/>
                  </a:lnTo>
                  <a:lnTo>
                    <a:pt x="45" y="398"/>
                  </a:lnTo>
                  <a:lnTo>
                    <a:pt x="44" y="398"/>
                  </a:lnTo>
                  <a:lnTo>
                    <a:pt x="42" y="397"/>
                  </a:lnTo>
                  <a:lnTo>
                    <a:pt x="41" y="396"/>
                  </a:lnTo>
                  <a:lnTo>
                    <a:pt x="40" y="395"/>
                  </a:lnTo>
                  <a:lnTo>
                    <a:pt x="40" y="394"/>
                  </a:lnTo>
                  <a:lnTo>
                    <a:pt x="38" y="393"/>
                  </a:lnTo>
                  <a:lnTo>
                    <a:pt x="37" y="392"/>
                  </a:lnTo>
                  <a:lnTo>
                    <a:pt x="36" y="392"/>
                  </a:lnTo>
                  <a:lnTo>
                    <a:pt x="36" y="391"/>
                  </a:lnTo>
                  <a:lnTo>
                    <a:pt x="35" y="390"/>
                  </a:lnTo>
                  <a:lnTo>
                    <a:pt x="34" y="389"/>
                  </a:lnTo>
                  <a:lnTo>
                    <a:pt x="32" y="388"/>
                  </a:lnTo>
                  <a:lnTo>
                    <a:pt x="29" y="385"/>
                  </a:lnTo>
                  <a:lnTo>
                    <a:pt x="27" y="383"/>
                  </a:lnTo>
                  <a:lnTo>
                    <a:pt x="27" y="382"/>
                  </a:lnTo>
                  <a:lnTo>
                    <a:pt x="26" y="382"/>
                  </a:lnTo>
                  <a:lnTo>
                    <a:pt x="26" y="381"/>
                  </a:lnTo>
                  <a:lnTo>
                    <a:pt x="26" y="380"/>
                  </a:lnTo>
                  <a:lnTo>
                    <a:pt x="26" y="379"/>
                  </a:lnTo>
                  <a:lnTo>
                    <a:pt x="27" y="379"/>
                  </a:lnTo>
                  <a:lnTo>
                    <a:pt x="27" y="378"/>
                  </a:lnTo>
                  <a:lnTo>
                    <a:pt x="27" y="377"/>
                  </a:lnTo>
                  <a:lnTo>
                    <a:pt x="28" y="377"/>
                  </a:lnTo>
                  <a:lnTo>
                    <a:pt x="28" y="376"/>
                  </a:lnTo>
                  <a:lnTo>
                    <a:pt x="28" y="375"/>
                  </a:lnTo>
                  <a:lnTo>
                    <a:pt x="28" y="374"/>
                  </a:lnTo>
                  <a:lnTo>
                    <a:pt x="27" y="373"/>
                  </a:lnTo>
                  <a:lnTo>
                    <a:pt x="26" y="372"/>
                  </a:lnTo>
                  <a:lnTo>
                    <a:pt x="26" y="371"/>
                  </a:lnTo>
                  <a:lnTo>
                    <a:pt x="26" y="368"/>
                  </a:lnTo>
                  <a:lnTo>
                    <a:pt x="26" y="367"/>
                  </a:lnTo>
                  <a:lnTo>
                    <a:pt x="25" y="365"/>
                  </a:lnTo>
                  <a:lnTo>
                    <a:pt x="25" y="364"/>
                  </a:lnTo>
                  <a:lnTo>
                    <a:pt x="25" y="363"/>
                  </a:lnTo>
                  <a:lnTo>
                    <a:pt x="25" y="362"/>
                  </a:lnTo>
                  <a:lnTo>
                    <a:pt x="24" y="362"/>
                  </a:lnTo>
                  <a:lnTo>
                    <a:pt x="24" y="361"/>
                  </a:lnTo>
                  <a:lnTo>
                    <a:pt x="24" y="358"/>
                  </a:lnTo>
                  <a:lnTo>
                    <a:pt x="23" y="357"/>
                  </a:lnTo>
                  <a:lnTo>
                    <a:pt x="22" y="357"/>
                  </a:lnTo>
                  <a:lnTo>
                    <a:pt x="21" y="356"/>
                  </a:lnTo>
                  <a:lnTo>
                    <a:pt x="21" y="355"/>
                  </a:lnTo>
                  <a:lnTo>
                    <a:pt x="21" y="354"/>
                  </a:lnTo>
                  <a:lnTo>
                    <a:pt x="21" y="353"/>
                  </a:lnTo>
                  <a:lnTo>
                    <a:pt x="22" y="353"/>
                  </a:lnTo>
                  <a:lnTo>
                    <a:pt x="22" y="352"/>
                  </a:lnTo>
                  <a:lnTo>
                    <a:pt x="23" y="351"/>
                  </a:lnTo>
                  <a:lnTo>
                    <a:pt x="23" y="350"/>
                  </a:lnTo>
                  <a:lnTo>
                    <a:pt x="23" y="349"/>
                  </a:lnTo>
                  <a:lnTo>
                    <a:pt x="23" y="348"/>
                  </a:lnTo>
                  <a:lnTo>
                    <a:pt x="22" y="347"/>
                  </a:lnTo>
                  <a:lnTo>
                    <a:pt x="22" y="346"/>
                  </a:lnTo>
                  <a:lnTo>
                    <a:pt x="21" y="345"/>
                  </a:lnTo>
                  <a:lnTo>
                    <a:pt x="21" y="344"/>
                  </a:lnTo>
                  <a:lnTo>
                    <a:pt x="21" y="343"/>
                  </a:lnTo>
                  <a:lnTo>
                    <a:pt x="21" y="342"/>
                  </a:lnTo>
                  <a:lnTo>
                    <a:pt x="21" y="341"/>
                  </a:lnTo>
                  <a:lnTo>
                    <a:pt x="22" y="341"/>
                  </a:lnTo>
                  <a:lnTo>
                    <a:pt x="22" y="340"/>
                  </a:lnTo>
                  <a:lnTo>
                    <a:pt x="23" y="339"/>
                  </a:lnTo>
                  <a:lnTo>
                    <a:pt x="24" y="338"/>
                  </a:lnTo>
                  <a:lnTo>
                    <a:pt x="25" y="337"/>
                  </a:lnTo>
                  <a:lnTo>
                    <a:pt x="25" y="336"/>
                  </a:lnTo>
                  <a:lnTo>
                    <a:pt x="25" y="335"/>
                  </a:lnTo>
                  <a:lnTo>
                    <a:pt x="24" y="333"/>
                  </a:lnTo>
                  <a:lnTo>
                    <a:pt x="22" y="325"/>
                  </a:lnTo>
                  <a:lnTo>
                    <a:pt x="20" y="324"/>
                  </a:lnTo>
                  <a:lnTo>
                    <a:pt x="9" y="308"/>
                  </a:lnTo>
                  <a:lnTo>
                    <a:pt x="6" y="301"/>
                  </a:lnTo>
                  <a:lnTo>
                    <a:pt x="1" y="285"/>
                  </a:lnTo>
                  <a:lnTo>
                    <a:pt x="0" y="280"/>
                  </a:lnTo>
                  <a:lnTo>
                    <a:pt x="4" y="281"/>
                  </a:lnTo>
                  <a:lnTo>
                    <a:pt x="7" y="282"/>
                  </a:lnTo>
                  <a:lnTo>
                    <a:pt x="11" y="283"/>
                  </a:lnTo>
                  <a:lnTo>
                    <a:pt x="15" y="274"/>
                  </a:lnTo>
                  <a:lnTo>
                    <a:pt x="13" y="264"/>
                  </a:lnTo>
                  <a:lnTo>
                    <a:pt x="15" y="262"/>
                  </a:lnTo>
                  <a:lnTo>
                    <a:pt x="21" y="265"/>
                  </a:lnTo>
                  <a:lnTo>
                    <a:pt x="22" y="268"/>
                  </a:lnTo>
                  <a:lnTo>
                    <a:pt x="26" y="271"/>
                  </a:lnTo>
                  <a:lnTo>
                    <a:pt x="27" y="276"/>
                  </a:lnTo>
                  <a:lnTo>
                    <a:pt x="34" y="280"/>
                  </a:lnTo>
                  <a:lnTo>
                    <a:pt x="54" y="260"/>
                  </a:lnTo>
                  <a:lnTo>
                    <a:pt x="56" y="261"/>
                  </a:lnTo>
                  <a:lnTo>
                    <a:pt x="58" y="261"/>
                  </a:lnTo>
                  <a:lnTo>
                    <a:pt x="60" y="256"/>
                  </a:lnTo>
                  <a:lnTo>
                    <a:pt x="60" y="254"/>
                  </a:lnTo>
                  <a:lnTo>
                    <a:pt x="61" y="252"/>
                  </a:lnTo>
                  <a:lnTo>
                    <a:pt x="61" y="250"/>
                  </a:lnTo>
                  <a:lnTo>
                    <a:pt x="62" y="247"/>
                  </a:lnTo>
                  <a:lnTo>
                    <a:pt x="63" y="247"/>
                  </a:lnTo>
                  <a:lnTo>
                    <a:pt x="64" y="247"/>
                  </a:lnTo>
                  <a:lnTo>
                    <a:pt x="65" y="247"/>
                  </a:lnTo>
                  <a:lnTo>
                    <a:pt x="67" y="247"/>
                  </a:lnTo>
                  <a:lnTo>
                    <a:pt x="69" y="247"/>
                  </a:lnTo>
                  <a:lnTo>
                    <a:pt x="70" y="247"/>
                  </a:lnTo>
                  <a:lnTo>
                    <a:pt x="70" y="246"/>
                  </a:lnTo>
                  <a:lnTo>
                    <a:pt x="71" y="246"/>
                  </a:lnTo>
                  <a:lnTo>
                    <a:pt x="71" y="245"/>
                  </a:lnTo>
                  <a:lnTo>
                    <a:pt x="71" y="244"/>
                  </a:lnTo>
                  <a:lnTo>
                    <a:pt x="70" y="243"/>
                  </a:lnTo>
                  <a:lnTo>
                    <a:pt x="70" y="242"/>
                  </a:lnTo>
                  <a:lnTo>
                    <a:pt x="70" y="241"/>
                  </a:lnTo>
                  <a:lnTo>
                    <a:pt x="69" y="241"/>
                  </a:lnTo>
                  <a:lnTo>
                    <a:pt x="69" y="240"/>
                  </a:lnTo>
                  <a:lnTo>
                    <a:pt x="69" y="239"/>
                  </a:lnTo>
                  <a:lnTo>
                    <a:pt x="68" y="239"/>
                  </a:lnTo>
                  <a:lnTo>
                    <a:pt x="67" y="239"/>
                  </a:lnTo>
                  <a:lnTo>
                    <a:pt x="67" y="238"/>
                  </a:lnTo>
                  <a:lnTo>
                    <a:pt x="66" y="238"/>
                  </a:lnTo>
                  <a:lnTo>
                    <a:pt x="65" y="238"/>
                  </a:lnTo>
                  <a:lnTo>
                    <a:pt x="65" y="237"/>
                  </a:lnTo>
                  <a:lnTo>
                    <a:pt x="64" y="237"/>
                  </a:lnTo>
                  <a:lnTo>
                    <a:pt x="63" y="237"/>
                  </a:lnTo>
                  <a:lnTo>
                    <a:pt x="63" y="236"/>
                  </a:lnTo>
                  <a:lnTo>
                    <a:pt x="62" y="236"/>
                  </a:lnTo>
                  <a:lnTo>
                    <a:pt x="61" y="235"/>
                  </a:lnTo>
                  <a:lnTo>
                    <a:pt x="61" y="234"/>
                  </a:lnTo>
                  <a:lnTo>
                    <a:pt x="60" y="234"/>
                  </a:lnTo>
                  <a:lnTo>
                    <a:pt x="60" y="233"/>
                  </a:lnTo>
                  <a:lnTo>
                    <a:pt x="59" y="233"/>
                  </a:lnTo>
                  <a:lnTo>
                    <a:pt x="59" y="232"/>
                  </a:lnTo>
                  <a:lnTo>
                    <a:pt x="58" y="232"/>
                  </a:lnTo>
                  <a:lnTo>
                    <a:pt x="58" y="231"/>
                  </a:lnTo>
                  <a:lnTo>
                    <a:pt x="57" y="231"/>
                  </a:lnTo>
                  <a:lnTo>
                    <a:pt x="56" y="230"/>
                  </a:lnTo>
                  <a:lnTo>
                    <a:pt x="55" y="230"/>
                  </a:lnTo>
                  <a:lnTo>
                    <a:pt x="51" y="230"/>
                  </a:lnTo>
                  <a:lnTo>
                    <a:pt x="50" y="230"/>
                  </a:lnTo>
                  <a:lnTo>
                    <a:pt x="49" y="230"/>
                  </a:lnTo>
                  <a:lnTo>
                    <a:pt x="47" y="230"/>
                  </a:lnTo>
                  <a:lnTo>
                    <a:pt x="46" y="230"/>
                  </a:lnTo>
                  <a:lnTo>
                    <a:pt x="45" y="230"/>
                  </a:lnTo>
                  <a:lnTo>
                    <a:pt x="45" y="228"/>
                  </a:lnTo>
                  <a:lnTo>
                    <a:pt x="45" y="227"/>
                  </a:lnTo>
                  <a:lnTo>
                    <a:pt x="45" y="226"/>
                  </a:lnTo>
                  <a:lnTo>
                    <a:pt x="46" y="225"/>
                  </a:lnTo>
                  <a:lnTo>
                    <a:pt x="46" y="224"/>
                  </a:lnTo>
                  <a:lnTo>
                    <a:pt x="46" y="223"/>
                  </a:lnTo>
                  <a:lnTo>
                    <a:pt x="47" y="223"/>
                  </a:lnTo>
                  <a:lnTo>
                    <a:pt x="47" y="222"/>
                  </a:lnTo>
                  <a:lnTo>
                    <a:pt x="47" y="221"/>
                  </a:lnTo>
                  <a:lnTo>
                    <a:pt x="48" y="221"/>
                  </a:lnTo>
                  <a:lnTo>
                    <a:pt x="48" y="220"/>
                  </a:lnTo>
                  <a:lnTo>
                    <a:pt x="49" y="220"/>
                  </a:lnTo>
                  <a:lnTo>
                    <a:pt x="49" y="219"/>
                  </a:lnTo>
                  <a:lnTo>
                    <a:pt x="49" y="218"/>
                  </a:lnTo>
                  <a:lnTo>
                    <a:pt x="50" y="217"/>
                  </a:lnTo>
                  <a:lnTo>
                    <a:pt x="50" y="216"/>
                  </a:lnTo>
                  <a:lnTo>
                    <a:pt x="50" y="215"/>
                  </a:lnTo>
                  <a:lnTo>
                    <a:pt x="50" y="214"/>
                  </a:lnTo>
                  <a:lnTo>
                    <a:pt x="50" y="213"/>
                  </a:lnTo>
                  <a:lnTo>
                    <a:pt x="49" y="213"/>
                  </a:lnTo>
                  <a:lnTo>
                    <a:pt x="48" y="212"/>
                  </a:lnTo>
                  <a:lnTo>
                    <a:pt x="48" y="211"/>
                  </a:lnTo>
                  <a:lnTo>
                    <a:pt x="47" y="211"/>
                  </a:lnTo>
                  <a:lnTo>
                    <a:pt x="47" y="210"/>
                  </a:lnTo>
                  <a:lnTo>
                    <a:pt x="47" y="209"/>
                  </a:lnTo>
                  <a:lnTo>
                    <a:pt x="46" y="209"/>
                  </a:lnTo>
                  <a:lnTo>
                    <a:pt x="46" y="208"/>
                  </a:lnTo>
                  <a:lnTo>
                    <a:pt x="46" y="207"/>
                  </a:lnTo>
                  <a:lnTo>
                    <a:pt x="46" y="206"/>
                  </a:lnTo>
                  <a:lnTo>
                    <a:pt x="46" y="205"/>
                  </a:lnTo>
                  <a:lnTo>
                    <a:pt x="47" y="205"/>
                  </a:lnTo>
                  <a:lnTo>
                    <a:pt x="47" y="204"/>
                  </a:lnTo>
                  <a:lnTo>
                    <a:pt x="47" y="203"/>
                  </a:lnTo>
                  <a:lnTo>
                    <a:pt x="48" y="203"/>
                  </a:lnTo>
                  <a:lnTo>
                    <a:pt x="48" y="202"/>
                  </a:lnTo>
                  <a:lnTo>
                    <a:pt x="49" y="202"/>
                  </a:lnTo>
                  <a:lnTo>
                    <a:pt x="49" y="201"/>
                  </a:lnTo>
                  <a:lnTo>
                    <a:pt x="50" y="200"/>
                  </a:lnTo>
                  <a:lnTo>
                    <a:pt x="50" y="199"/>
                  </a:lnTo>
                  <a:lnTo>
                    <a:pt x="50" y="198"/>
                  </a:lnTo>
                  <a:lnTo>
                    <a:pt x="51" y="198"/>
                  </a:lnTo>
                  <a:lnTo>
                    <a:pt x="51" y="197"/>
                  </a:lnTo>
                  <a:lnTo>
                    <a:pt x="51" y="196"/>
                  </a:lnTo>
                  <a:lnTo>
                    <a:pt x="51" y="195"/>
                  </a:lnTo>
                  <a:lnTo>
                    <a:pt x="52" y="195"/>
                  </a:lnTo>
                  <a:lnTo>
                    <a:pt x="52" y="194"/>
                  </a:lnTo>
                  <a:lnTo>
                    <a:pt x="53" y="194"/>
                  </a:lnTo>
                  <a:lnTo>
                    <a:pt x="53" y="193"/>
                  </a:lnTo>
                  <a:lnTo>
                    <a:pt x="53" y="192"/>
                  </a:lnTo>
                  <a:lnTo>
                    <a:pt x="53" y="191"/>
                  </a:lnTo>
                  <a:lnTo>
                    <a:pt x="54" y="191"/>
                  </a:lnTo>
                  <a:lnTo>
                    <a:pt x="54" y="190"/>
                  </a:lnTo>
                  <a:lnTo>
                    <a:pt x="54" y="189"/>
                  </a:lnTo>
                  <a:lnTo>
                    <a:pt x="55" y="188"/>
                  </a:lnTo>
                  <a:lnTo>
                    <a:pt x="56" y="187"/>
                  </a:lnTo>
                  <a:lnTo>
                    <a:pt x="56" y="186"/>
                  </a:lnTo>
                  <a:lnTo>
                    <a:pt x="57" y="186"/>
                  </a:lnTo>
                  <a:lnTo>
                    <a:pt x="58" y="186"/>
                  </a:lnTo>
                  <a:lnTo>
                    <a:pt x="58" y="185"/>
                  </a:lnTo>
                  <a:lnTo>
                    <a:pt x="59" y="184"/>
                  </a:lnTo>
                  <a:lnTo>
                    <a:pt x="59" y="183"/>
                  </a:lnTo>
                  <a:lnTo>
                    <a:pt x="60" y="183"/>
                  </a:lnTo>
                  <a:lnTo>
                    <a:pt x="60" y="182"/>
                  </a:lnTo>
                  <a:lnTo>
                    <a:pt x="61" y="182"/>
                  </a:lnTo>
                  <a:lnTo>
                    <a:pt x="62" y="181"/>
                  </a:lnTo>
                  <a:lnTo>
                    <a:pt x="63" y="180"/>
                  </a:lnTo>
                  <a:lnTo>
                    <a:pt x="64" y="180"/>
                  </a:lnTo>
                  <a:lnTo>
                    <a:pt x="64" y="179"/>
                  </a:lnTo>
                  <a:lnTo>
                    <a:pt x="65" y="179"/>
                  </a:lnTo>
                  <a:lnTo>
                    <a:pt x="66" y="179"/>
                  </a:lnTo>
                  <a:lnTo>
                    <a:pt x="67" y="179"/>
                  </a:lnTo>
                  <a:lnTo>
                    <a:pt x="68" y="179"/>
                  </a:lnTo>
                  <a:lnTo>
                    <a:pt x="69" y="178"/>
                  </a:lnTo>
                  <a:lnTo>
                    <a:pt x="70" y="179"/>
                  </a:lnTo>
                  <a:lnTo>
                    <a:pt x="70" y="180"/>
                  </a:lnTo>
                  <a:lnTo>
                    <a:pt x="71" y="180"/>
                  </a:lnTo>
                  <a:lnTo>
                    <a:pt x="71" y="181"/>
                  </a:lnTo>
                  <a:lnTo>
                    <a:pt x="72" y="181"/>
                  </a:lnTo>
                  <a:lnTo>
                    <a:pt x="73" y="182"/>
                  </a:lnTo>
                  <a:lnTo>
                    <a:pt x="74" y="182"/>
                  </a:lnTo>
                  <a:lnTo>
                    <a:pt x="75" y="183"/>
                  </a:lnTo>
                  <a:lnTo>
                    <a:pt x="76" y="183"/>
                  </a:lnTo>
                  <a:lnTo>
                    <a:pt x="77" y="184"/>
                  </a:lnTo>
                  <a:lnTo>
                    <a:pt x="78" y="184"/>
                  </a:lnTo>
                  <a:lnTo>
                    <a:pt x="78" y="185"/>
                  </a:lnTo>
                  <a:lnTo>
                    <a:pt x="79" y="185"/>
                  </a:lnTo>
                  <a:lnTo>
                    <a:pt x="79" y="186"/>
                  </a:lnTo>
                  <a:lnTo>
                    <a:pt x="80" y="186"/>
                  </a:lnTo>
                  <a:lnTo>
                    <a:pt x="81" y="186"/>
                  </a:lnTo>
                  <a:lnTo>
                    <a:pt x="81" y="187"/>
                  </a:lnTo>
                  <a:lnTo>
                    <a:pt x="82" y="187"/>
                  </a:lnTo>
                  <a:lnTo>
                    <a:pt x="83" y="187"/>
                  </a:lnTo>
                  <a:lnTo>
                    <a:pt x="87" y="188"/>
                  </a:lnTo>
                  <a:lnTo>
                    <a:pt x="88" y="188"/>
                  </a:lnTo>
                  <a:lnTo>
                    <a:pt x="89" y="188"/>
                  </a:lnTo>
                  <a:lnTo>
                    <a:pt x="90" y="188"/>
                  </a:lnTo>
                  <a:lnTo>
                    <a:pt x="90" y="187"/>
                  </a:lnTo>
                  <a:lnTo>
                    <a:pt x="89" y="186"/>
                  </a:lnTo>
                  <a:lnTo>
                    <a:pt x="88" y="185"/>
                  </a:lnTo>
                  <a:lnTo>
                    <a:pt x="86" y="182"/>
                  </a:lnTo>
                  <a:lnTo>
                    <a:pt x="85" y="180"/>
                  </a:lnTo>
                  <a:lnTo>
                    <a:pt x="85" y="179"/>
                  </a:lnTo>
                  <a:lnTo>
                    <a:pt x="82" y="176"/>
                  </a:lnTo>
                  <a:lnTo>
                    <a:pt x="81" y="175"/>
                  </a:lnTo>
                  <a:lnTo>
                    <a:pt x="80" y="174"/>
                  </a:lnTo>
                  <a:lnTo>
                    <a:pt x="79" y="172"/>
                  </a:lnTo>
                  <a:lnTo>
                    <a:pt x="78" y="170"/>
                  </a:lnTo>
                  <a:lnTo>
                    <a:pt x="77" y="170"/>
                  </a:lnTo>
                  <a:lnTo>
                    <a:pt x="77" y="169"/>
                  </a:lnTo>
                  <a:lnTo>
                    <a:pt x="77" y="168"/>
                  </a:lnTo>
                  <a:lnTo>
                    <a:pt x="77" y="167"/>
                  </a:lnTo>
                  <a:lnTo>
                    <a:pt x="77" y="166"/>
                  </a:lnTo>
                  <a:lnTo>
                    <a:pt x="77" y="165"/>
                  </a:lnTo>
                  <a:lnTo>
                    <a:pt x="78" y="165"/>
                  </a:lnTo>
                  <a:lnTo>
                    <a:pt x="78" y="164"/>
                  </a:lnTo>
                  <a:lnTo>
                    <a:pt x="78" y="163"/>
                  </a:lnTo>
                  <a:lnTo>
                    <a:pt x="79" y="162"/>
                  </a:lnTo>
                  <a:lnTo>
                    <a:pt x="79" y="161"/>
                  </a:lnTo>
                  <a:lnTo>
                    <a:pt x="80" y="161"/>
                  </a:lnTo>
                  <a:lnTo>
                    <a:pt x="81" y="161"/>
                  </a:lnTo>
                  <a:lnTo>
                    <a:pt x="82" y="161"/>
                  </a:lnTo>
                  <a:lnTo>
                    <a:pt x="82" y="160"/>
                  </a:lnTo>
                  <a:lnTo>
                    <a:pt x="82" y="159"/>
                  </a:lnTo>
                  <a:lnTo>
                    <a:pt x="83" y="158"/>
                  </a:lnTo>
                  <a:lnTo>
                    <a:pt x="84" y="158"/>
                  </a:lnTo>
                  <a:lnTo>
                    <a:pt x="85" y="158"/>
                  </a:lnTo>
                  <a:lnTo>
                    <a:pt x="86" y="158"/>
                  </a:lnTo>
                  <a:lnTo>
                    <a:pt x="86" y="157"/>
                  </a:lnTo>
                  <a:lnTo>
                    <a:pt x="86" y="156"/>
                  </a:lnTo>
                  <a:lnTo>
                    <a:pt x="87" y="156"/>
                  </a:lnTo>
                  <a:lnTo>
                    <a:pt x="87" y="155"/>
                  </a:lnTo>
                  <a:lnTo>
                    <a:pt x="87" y="154"/>
                  </a:lnTo>
                  <a:lnTo>
                    <a:pt x="88" y="154"/>
                  </a:lnTo>
                  <a:lnTo>
                    <a:pt x="89" y="154"/>
                  </a:lnTo>
                  <a:lnTo>
                    <a:pt x="89" y="153"/>
                  </a:lnTo>
                  <a:lnTo>
                    <a:pt x="90" y="152"/>
                  </a:lnTo>
                  <a:lnTo>
                    <a:pt x="90" y="151"/>
                  </a:lnTo>
                  <a:lnTo>
                    <a:pt x="90" y="150"/>
                  </a:lnTo>
                  <a:lnTo>
                    <a:pt x="90" y="149"/>
                  </a:lnTo>
                  <a:lnTo>
                    <a:pt x="90" y="148"/>
                  </a:lnTo>
                  <a:lnTo>
                    <a:pt x="89" y="147"/>
                  </a:lnTo>
                  <a:lnTo>
                    <a:pt x="88" y="147"/>
                  </a:lnTo>
                  <a:lnTo>
                    <a:pt x="88" y="146"/>
                  </a:lnTo>
                  <a:lnTo>
                    <a:pt x="88" y="144"/>
                  </a:lnTo>
                  <a:lnTo>
                    <a:pt x="88" y="143"/>
                  </a:lnTo>
                  <a:lnTo>
                    <a:pt x="89" y="142"/>
                  </a:lnTo>
                  <a:lnTo>
                    <a:pt x="89" y="141"/>
                  </a:lnTo>
                  <a:lnTo>
                    <a:pt x="90" y="141"/>
                  </a:lnTo>
                  <a:lnTo>
                    <a:pt x="90" y="138"/>
                  </a:lnTo>
                  <a:lnTo>
                    <a:pt x="91" y="138"/>
                  </a:lnTo>
                  <a:lnTo>
                    <a:pt x="91" y="137"/>
                  </a:lnTo>
                  <a:lnTo>
                    <a:pt x="92" y="137"/>
                  </a:lnTo>
                  <a:lnTo>
                    <a:pt x="92" y="136"/>
                  </a:lnTo>
                  <a:lnTo>
                    <a:pt x="93" y="136"/>
                  </a:lnTo>
                  <a:lnTo>
                    <a:pt x="93" y="135"/>
                  </a:lnTo>
                  <a:lnTo>
                    <a:pt x="94" y="135"/>
                  </a:lnTo>
                  <a:lnTo>
                    <a:pt x="94" y="134"/>
                  </a:lnTo>
                  <a:lnTo>
                    <a:pt x="94" y="133"/>
                  </a:lnTo>
                  <a:lnTo>
                    <a:pt x="94" y="132"/>
                  </a:lnTo>
                  <a:lnTo>
                    <a:pt x="95" y="131"/>
                  </a:lnTo>
                  <a:lnTo>
                    <a:pt x="96" y="131"/>
                  </a:lnTo>
                  <a:lnTo>
                    <a:pt x="96" y="130"/>
                  </a:lnTo>
                  <a:lnTo>
                    <a:pt x="96" y="129"/>
                  </a:lnTo>
                  <a:lnTo>
                    <a:pt x="97" y="128"/>
                  </a:lnTo>
                  <a:lnTo>
                    <a:pt x="98" y="127"/>
                  </a:lnTo>
                  <a:lnTo>
                    <a:pt x="97" y="127"/>
                  </a:lnTo>
                  <a:lnTo>
                    <a:pt x="97" y="126"/>
                  </a:lnTo>
                  <a:lnTo>
                    <a:pt x="98" y="126"/>
                  </a:lnTo>
                  <a:lnTo>
                    <a:pt x="98" y="125"/>
                  </a:lnTo>
                  <a:lnTo>
                    <a:pt x="99" y="124"/>
                  </a:lnTo>
                  <a:lnTo>
                    <a:pt x="100" y="124"/>
                  </a:lnTo>
                  <a:lnTo>
                    <a:pt x="100" y="123"/>
                  </a:lnTo>
                  <a:lnTo>
                    <a:pt x="101" y="122"/>
                  </a:lnTo>
                  <a:lnTo>
                    <a:pt x="101" y="121"/>
                  </a:lnTo>
                  <a:lnTo>
                    <a:pt x="102" y="120"/>
                  </a:lnTo>
                  <a:lnTo>
                    <a:pt x="102" y="119"/>
                  </a:lnTo>
                  <a:lnTo>
                    <a:pt x="103" y="118"/>
                  </a:lnTo>
                  <a:lnTo>
                    <a:pt x="103" y="117"/>
                  </a:lnTo>
                  <a:lnTo>
                    <a:pt x="103" y="116"/>
                  </a:lnTo>
                  <a:lnTo>
                    <a:pt x="104" y="115"/>
                  </a:lnTo>
                  <a:lnTo>
                    <a:pt x="104" y="114"/>
                  </a:lnTo>
                  <a:lnTo>
                    <a:pt x="104" y="113"/>
                  </a:lnTo>
                  <a:lnTo>
                    <a:pt x="104" y="112"/>
                  </a:lnTo>
                  <a:lnTo>
                    <a:pt x="104" y="111"/>
                  </a:lnTo>
                  <a:lnTo>
                    <a:pt x="104" y="110"/>
                  </a:lnTo>
                  <a:lnTo>
                    <a:pt x="104" y="109"/>
                  </a:lnTo>
                  <a:lnTo>
                    <a:pt x="103" y="108"/>
                  </a:lnTo>
                  <a:lnTo>
                    <a:pt x="103" y="107"/>
                  </a:lnTo>
                  <a:lnTo>
                    <a:pt x="103" y="106"/>
                  </a:lnTo>
                  <a:lnTo>
                    <a:pt x="103" y="105"/>
                  </a:lnTo>
                  <a:lnTo>
                    <a:pt x="103" y="104"/>
                  </a:lnTo>
                  <a:lnTo>
                    <a:pt x="103" y="103"/>
                  </a:lnTo>
                  <a:lnTo>
                    <a:pt x="103" y="102"/>
                  </a:lnTo>
                  <a:lnTo>
                    <a:pt x="104" y="102"/>
                  </a:lnTo>
                  <a:lnTo>
                    <a:pt x="104" y="101"/>
                  </a:lnTo>
                  <a:lnTo>
                    <a:pt x="104" y="100"/>
                  </a:lnTo>
                  <a:lnTo>
                    <a:pt x="104" y="99"/>
                  </a:lnTo>
                  <a:lnTo>
                    <a:pt x="105" y="98"/>
                  </a:lnTo>
                  <a:lnTo>
                    <a:pt x="105" y="97"/>
                  </a:lnTo>
                  <a:lnTo>
                    <a:pt x="105" y="96"/>
                  </a:lnTo>
                  <a:lnTo>
                    <a:pt x="105" y="95"/>
                  </a:lnTo>
                  <a:lnTo>
                    <a:pt x="106" y="94"/>
                  </a:lnTo>
                  <a:lnTo>
                    <a:pt x="106" y="93"/>
                  </a:lnTo>
                  <a:lnTo>
                    <a:pt x="106" y="92"/>
                  </a:lnTo>
                  <a:lnTo>
                    <a:pt x="107" y="91"/>
                  </a:lnTo>
                  <a:lnTo>
                    <a:pt x="107" y="90"/>
                  </a:lnTo>
                  <a:lnTo>
                    <a:pt x="107" y="88"/>
                  </a:lnTo>
                  <a:lnTo>
                    <a:pt x="107" y="85"/>
                  </a:lnTo>
                  <a:lnTo>
                    <a:pt x="107" y="84"/>
                  </a:lnTo>
                  <a:lnTo>
                    <a:pt x="107" y="83"/>
                  </a:lnTo>
                  <a:lnTo>
                    <a:pt x="107" y="82"/>
                  </a:lnTo>
                  <a:lnTo>
                    <a:pt x="108" y="80"/>
                  </a:lnTo>
                  <a:lnTo>
                    <a:pt x="108" y="79"/>
                  </a:lnTo>
                  <a:lnTo>
                    <a:pt x="108" y="78"/>
                  </a:lnTo>
                  <a:lnTo>
                    <a:pt x="108" y="77"/>
                  </a:lnTo>
                  <a:lnTo>
                    <a:pt x="108" y="76"/>
                  </a:lnTo>
                  <a:lnTo>
                    <a:pt x="108" y="74"/>
                  </a:lnTo>
                  <a:lnTo>
                    <a:pt x="108" y="73"/>
                  </a:lnTo>
                  <a:lnTo>
                    <a:pt x="109" y="71"/>
                  </a:lnTo>
                  <a:lnTo>
                    <a:pt x="109" y="70"/>
                  </a:lnTo>
                  <a:lnTo>
                    <a:pt x="110" y="69"/>
                  </a:lnTo>
                  <a:lnTo>
                    <a:pt x="110" y="68"/>
                  </a:lnTo>
                  <a:lnTo>
                    <a:pt x="111" y="67"/>
                  </a:lnTo>
                  <a:lnTo>
                    <a:pt x="111" y="66"/>
                  </a:lnTo>
                  <a:lnTo>
                    <a:pt x="112" y="65"/>
                  </a:lnTo>
                  <a:lnTo>
                    <a:pt x="112" y="64"/>
                  </a:lnTo>
                  <a:lnTo>
                    <a:pt x="113" y="64"/>
                  </a:lnTo>
                  <a:lnTo>
                    <a:pt x="113" y="62"/>
                  </a:lnTo>
                  <a:lnTo>
                    <a:pt x="113" y="61"/>
                  </a:lnTo>
                  <a:lnTo>
                    <a:pt x="113" y="60"/>
                  </a:lnTo>
                  <a:lnTo>
                    <a:pt x="113" y="59"/>
                  </a:lnTo>
                  <a:lnTo>
                    <a:pt x="114" y="58"/>
                  </a:lnTo>
                  <a:lnTo>
                    <a:pt x="114" y="57"/>
                  </a:lnTo>
                  <a:lnTo>
                    <a:pt x="115" y="56"/>
                  </a:lnTo>
                  <a:lnTo>
                    <a:pt x="115" y="55"/>
                  </a:lnTo>
                  <a:lnTo>
                    <a:pt x="115" y="54"/>
                  </a:lnTo>
                  <a:lnTo>
                    <a:pt x="116" y="53"/>
                  </a:lnTo>
                  <a:lnTo>
                    <a:pt x="117" y="51"/>
                  </a:lnTo>
                  <a:lnTo>
                    <a:pt x="117" y="50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8" y="48"/>
                  </a:lnTo>
                  <a:lnTo>
                    <a:pt x="118" y="47"/>
                  </a:lnTo>
                  <a:lnTo>
                    <a:pt x="118" y="46"/>
                  </a:lnTo>
                  <a:lnTo>
                    <a:pt x="118" y="45"/>
                  </a:lnTo>
                  <a:lnTo>
                    <a:pt x="118" y="44"/>
                  </a:lnTo>
                  <a:lnTo>
                    <a:pt x="118" y="43"/>
                  </a:lnTo>
                  <a:lnTo>
                    <a:pt x="119" y="42"/>
                  </a:lnTo>
                  <a:lnTo>
                    <a:pt x="119" y="41"/>
                  </a:lnTo>
                  <a:lnTo>
                    <a:pt x="119" y="40"/>
                  </a:lnTo>
                  <a:lnTo>
                    <a:pt x="120" y="39"/>
                  </a:lnTo>
                  <a:lnTo>
                    <a:pt x="120" y="38"/>
                  </a:lnTo>
                  <a:lnTo>
                    <a:pt x="121" y="38"/>
                  </a:lnTo>
                  <a:lnTo>
                    <a:pt x="121" y="37"/>
                  </a:lnTo>
                  <a:lnTo>
                    <a:pt x="122" y="37"/>
                  </a:lnTo>
                  <a:lnTo>
                    <a:pt x="123" y="36"/>
                  </a:lnTo>
                  <a:lnTo>
                    <a:pt x="124" y="36"/>
                  </a:lnTo>
                  <a:lnTo>
                    <a:pt x="125" y="35"/>
                  </a:lnTo>
                  <a:lnTo>
                    <a:pt x="125" y="34"/>
                  </a:lnTo>
                  <a:lnTo>
                    <a:pt x="126" y="34"/>
                  </a:lnTo>
                  <a:lnTo>
                    <a:pt x="127" y="34"/>
                  </a:lnTo>
                  <a:lnTo>
                    <a:pt x="128" y="34"/>
                  </a:lnTo>
                  <a:lnTo>
                    <a:pt x="129" y="34"/>
                  </a:lnTo>
                  <a:lnTo>
                    <a:pt x="130" y="34"/>
                  </a:lnTo>
                  <a:lnTo>
                    <a:pt x="131" y="33"/>
                  </a:lnTo>
                  <a:lnTo>
                    <a:pt x="132" y="33"/>
                  </a:lnTo>
                  <a:lnTo>
                    <a:pt x="132" y="34"/>
                  </a:lnTo>
                  <a:lnTo>
                    <a:pt x="133" y="34"/>
                  </a:lnTo>
                  <a:lnTo>
                    <a:pt x="134" y="34"/>
                  </a:lnTo>
                  <a:lnTo>
                    <a:pt x="135" y="33"/>
                  </a:lnTo>
                  <a:lnTo>
                    <a:pt x="136" y="33"/>
                  </a:lnTo>
                  <a:lnTo>
                    <a:pt x="137" y="33"/>
                  </a:lnTo>
                  <a:lnTo>
                    <a:pt x="138" y="32"/>
                  </a:lnTo>
                  <a:lnTo>
                    <a:pt x="139" y="32"/>
                  </a:lnTo>
                  <a:lnTo>
                    <a:pt x="140" y="32"/>
                  </a:lnTo>
                  <a:lnTo>
                    <a:pt x="141" y="32"/>
                  </a:lnTo>
                  <a:lnTo>
                    <a:pt x="142" y="31"/>
                  </a:lnTo>
                  <a:lnTo>
                    <a:pt x="143" y="30"/>
                  </a:lnTo>
                  <a:lnTo>
                    <a:pt x="144" y="30"/>
                  </a:lnTo>
                  <a:lnTo>
                    <a:pt x="145" y="29"/>
                  </a:lnTo>
                  <a:lnTo>
                    <a:pt x="146" y="29"/>
                  </a:lnTo>
                  <a:lnTo>
                    <a:pt x="147" y="29"/>
                  </a:lnTo>
                  <a:lnTo>
                    <a:pt x="148" y="29"/>
                  </a:lnTo>
                  <a:lnTo>
                    <a:pt x="149" y="29"/>
                  </a:lnTo>
                  <a:lnTo>
                    <a:pt x="151" y="29"/>
                  </a:lnTo>
                  <a:lnTo>
                    <a:pt x="152" y="29"/>
                  </a:lnTo>
                  <a:lnTo>
                    <a:pt x="153" y="29"/>
                  </a:lnTo>
                  <a:lnTo>
                    <a:pt x="153" y="30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6" y="30"/>
                  </a:lnTo>
                  <a:lnTo>
                    <a:pt x="157" y="30"/>
                  </a:lnTo>
                  <a:lnTo>
                    <a:pt x="158" y="30"/>
                  </a:lnTo>
                  <a:lnTo>
                    <a:pt x="160" y="29"/>
                  </a:lnTo>
                  <a:lnTo>
                    <a:pt x="160" y="28"/>
                  </a:lnTo>
                  <a:lnTo>
                    <a:pt x="162" y="27"/>
                  </a:lnTo>
                  <a:lnTo>
                    <a:pt x="163" y="26"/>
                  </a:lnTo>
                  <a:lnTo>
                    <a:pt x="164" y="26"/>
                  </a:lnTo>
                  <a:lnTo>
                    <a:pt x="165" y="26"/>
                  </a:lnTo>
                  <a:lnTo>
                    <a:pt x="166" y="25"/>
                  </a:lnTo>
                  <a:lnTo>
                    <a:pt x="168" y="25"/>
                  </a:lnTo>
                  <a:lnTo>
                    <a:pt x="171" y="24"/>
                  </a:lnTo>
                  <a:lnTo>
                    <a:pt x="174" y="23"/>
                  </a:lnTo>
                  <a:lnTo>
                    <a:pt x="175" y="22"/>
                  </a:lnTo>
                  <a:lnTo>
                    <a:pt x="176" y="22"/>
                  </a:lnTo>
                  <a:lnTo>
                    <a:pt x="177" y="22"/>
                  </a:lnTo>
                  <a:lnTo>
                    <a:pt x="178" y="22"/>
                  </a:lnTo>
                  <a:lnTo>
                    <a:pt x="180" y="23"/>
                  </a:lnTo>
                  <a:lnTo>
                    <a:pt x="181" y="23"/>
                  </a:lnTo>
                  <a:lnTo>
                    <a:pt x="182" y="23"/>
                  </a:lnTo>
                  <a:lnTo>
                    <a:pt x="183" y="23"/>
                  </a:lnTo>
                  <a:lnTo>
                    <a:pt x="184" y="23"/>
                  </a:lnTo>
                  <a:lnTo>
                    <a:pt x="185" y="22"/>
                  </a:lnTo>
                  <a:lnTo>
                    <a:pt x="186" y="22"/>
                  </a:lnTo>
                  <a:lnTo>
                    <a:pt x="186" y="23"/>
                  </a:lnTo>
                  <a:lnTo>
                    <a:pt x="186" y="24"/>
                  </a:lnTo>
                  <a:lnTo>
                    <a:pt x="186" y="25"/>
                  </a:lnTo>
                  <a:lnTo>
                    <a:pt x="187" y="25"/>
                  </a:lnTo>
                  <a:lnTo>
                    <a:pt x="187" y="26"/>
                  </a:lnTo>
                  <a:lnTo>
                    <a:pt x="187" y="27"/>
                  </a:lnTo>
                  <a:lnTo>
                    <a:pt x="186" y="28"/>
                  </a:lnTo>
                  <a:lnTo>
                    <a:pt x="186" y="29"/>
                  </a:lnTo>
                  <a:lnTo>
                    <a:pt x="186" y="30"/>
                  </a:lnTo>
                  <a:lnTo>
                    <a:pt x="186" y="31"/>
                  </a:lnTo>
                  <a:lnTo>
                    <a:pt x="186" y="32"/>
                  </a:lnTo>
                  <a:lnTo>
                    <a:pt x="187" y="32"/>
                  </a:lnTo>
                  <a:lnTo>
                    <a:pt x="189" y="32"/>
                  </a:lnTo>
                  <a:lnTo>
                    <a:pt x="190" y="32"/>
                  </a:lnTo>
                  <a:lnTo>
                    <a:pt x="191" y="33"/>
                  </a:lnTo>
                  <a:lnTo>
                    <a:pt x="193" y="34"/>
                  </a:lnTo>
                  <a:lnTo>
                    <a:pt x="194" y="35"/>
                  </a:lnTo>
                  <a:lnTo>
                    <a:pt x="195" y="36"/>
                  </a:lnTo>
                  <a:lnTo>
                    <a:pt x="196" y="37"/>
                  </a:lnTo>
                  <a:lnTo>
                    <a:pt x="198" y="38"/>
                  </a:lnTo>
                  <a:lnTo>
                    <a:pt x="198" y="39"/>
                  </a:lnTo>
                  <a:lnTo>
                    <a:pt x="198" y="40"/>
                  </a:lnTo>
                  <a:lnTo>
                    <a:pt x="198" y="41"/>
                  </a:lnTo>
                  <a:lnTo>
                    <a:pt x="198" y="42"/>
                  </a:lnTo>
                  <a:lnTo>
                    <a:pt x="199" y="44"/>
                  </a:lnTo>
                  <a:lnTo>
                    <a:pt x="200" y="45"/>
                  </a:lnTo>
                  <a:lnTo>
                    <a:pt x="201" y="46"/>
                  </a:lnTo>
                  <a:lnTo>
                    <a:pt x="202" y="47"/>
                  </a:lnTo>
                  <a:lnTo>
                    <a:pt x="202" y="48"/>
                  </a:lnTo>
                  <a:lnTo>
                    <a:pt x="202" y="49"/>
                  </a:lnTo>
                  <a:lnTo>
                    <a:pt x="203" y="49"/>
                  </a:lnTo>
                  <a:lnTo>
                    <a:pt x="203" y="50"/>
                  </a:lnTo>
                  <a:lnTo>
                    <a:pt x="204" y="51"/>
                  </a:lnTo>
                  <a:lnTo>
                    <a:pt x="207" y="50"/>
                  </a:lnTo>
                  <a:lnTo>
                    <a:pt x="208" y="50"/>
                  </a:lnTo>
                  <a:lnTo>
                    <a:pt x="209" y="49"/>
                  </a:lnTo>
                  <a:lnTo>
                    <a:pt x="210" y="49"/>
                  </a:lnTo>
                  <a:lnTo>
                    <a:pt x="211" y="49"/>
                  </a:lnTo>
                  <a:lnTo>
                    <a:pt x="213" y="48"/>
                  </a:lnTo>
                  <a:lnTo>
                    <a:pt x="214" y="48"/>
                  </a:lnTo>
                  <a:lnTo>
                    <a:pt x="215" y="47"/>
                  </a:lnTo>
                  <a:lnTo>
                    <a:pt x="215" y="46"/>
                  </a:lnTo>
                  <a:lnTo>
                    <a:pt x="216" y="46"/>
                  </a:lnTo>
                  <a:lnTo>
                    <a:pt x="217" y="45"/>
                  </a:lnTo>
                  <a:lnTo>
                    <a:pt x="218" y="45"/>
                  </a:lnTo>
                  <a:lnTo>
                    <a:pt x="219" y="45"/>
                  </a:lnTo>
                  <a:lnTo>
                    <a:pt x="220" y="45"/>
                  </a:lnTo>
                  <a:lnTo>
                    <a:pt x="221" y="45"/>
                  </a:lnTo>
                  <a:lnTo>
                    <a:pt x="222" y="45"/>
                  </a:lnTo>
                  <a:lnTo>
                    <a:pt x="223" y="45"/>
                  </a:lnTo>
                  <a:lnTo>
                    <a:pt x="224" y="45"/>
                  </a:lnTo>
                  <a:lnTo>
                    <a:pt x="225" y="45"/>
                  </a:lnTo>
                  <a:lnTo>
                    <a:pt x="226" y="45"/>
                  </a:lnTo>
                  <a:lnTo>
                    <a:pt x="227" y="45"/>
                  </a:lnTo>
                  <a:lnTo>
                    <a:pt x="228" y="43"/>
                  </a:lnTo>
                  <a:lnTo>
                    <a:pt x="229" y="42"/>
                  </a:lnTo>
                  <a:lnTo>
                    <a:pt x="230" y="42"/>
                  </a:lnTo>
                  <a:lnTo>
                    <a:pt x="231" y="42"/>
                  </a:lnTo>
                  <a:lnTo>
                    <a:pt x="231" y="41"/>
                  </a:lnTo>
                  <a:lnTo>
                    <a:pt x="231" y="40"/>
                  </a:lnTo>
                  <a:lnTo>
                    <a:pt x="231" y="38"/>
                  </a:lnTo>
                  <a:lnTo>
                    <a:pt x="231" y="37"/>
                  </a:lnTo>
                  <a:lnTo>
                    <a:pt x="232" y="37"/>
                  </a:lnTo>
                  <a:lnTo>
                    <a:pt x="232" y="36"/>
                  </a:lnTo>
                  <a:lnTo>
                    <a:pt x="233" y="36"/>
                  </a:lnTo>
                  <a:lnTo>
                    <a:pt x="234" y="36"/>
                  </a:lnTo>
                  <a:lnTo>
                    <a:pt x="235" y="36"/>
                  </a:lnTo>
                  <a:lnTo>
                    <a:pt x="235" y="35"/>
                  </a:lnTo>
                  <a:lnTo>
                    <a:pt x="235" y="33"/>
                  </a:lnTo>
                  <a:lnTo>
                    <a:pt x="235" y="32"/>
                  </a:lnTo>
                  <a:lnTo>
                    <a:pt x="235" y="31"/>
                  </a:lnTo>
                  <a:lnTo>
                    <a:pt x="236" y="31"/>
                  </a:lnTo>
                  <a:lnTo>
                    <a:pt x="237" y="30"/>
                  </a:lnTo>
                  <a:lnTo>
                    <a:pt x="239" y="29"/>
                  </a:lnTo>
                  <a:lnTo>
                    <a:pt x="239" y="28"/>
                  </a:lnTo>
                  <a:lnTo>
                    <a:pt x="240" y="28"/>
                  </a:lnTo>
                  <a:lnTo>
                    <a:pt x="242" y="27"/>
                  </a:lnTo>
                  <a:lnTo>
                    <a:pt x="246" y="25"/>
                  </a:lnTo>
                  <a:lnTo>
                    <a:pt x="248" y="24"/>
                  </a:lnTo>
                  <a:lnTo>
                    <a:pt x="248" y="23"/>
                  </a:lnTo>
                  <a:lnTo>
                    <a:pt x="249" y="22"/>
                  </a:lnTo>
                  <a:lnTo>
                    <a:pt x="250" y="21"/>
                  </a:lnTo>
                  <a:lnTo>
                    <a:pt x="251" y="21"/>
                  </a:lnTo>
                  <a:lnTo>
                    <a:pt x="252" y="21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6" y="21"/>
                  </a:lnTo>
                  <a:lnTo>
                    <a:pt x="257" y="21"/>
                  </a:lnTo>
                  <a:lnTo>
                    <a:pt x="259" y="20"/>
                  </a:lnTo>
                  <a:lnTo>
                    <a:pt x="262" y="20"/>
                  </a:lnTo>
                  <a:lnTo>
                    <a:pt x="263" y="19"/>
                  </a:lnTo>
                  <a:lnTo>
                    <a:pt x="264" y="19"/>
                  </a:lnTo>
                  <a:lnTo>
                    <a:pt x="265" y="19"/>
                  </a:lnTo>
                  <a:lnTo>
                    <a:pt x="266" y="18"/>
                  </a:lnTo>
                  <a:lnTo>
                    <a:pt x="267" y="17"/>
                  </a:lnTo>
                  <a:lnTo>
                    <a:pt x="269" y="17"/>
                  </a:lnTo>
                  <a:lnTo>
                    <a:pt x="269" y="16"/>
                  </a:lnTo>
                  <a:lnTo>
                    <a:pt x="270" y="14"/>
                  </a:lnTo>
                  <a:lnTo>
                    <a:pt x="271" y="14"/>
                  </a:lnTo>
                  <a:lnTo>
                    <a:pt x="272" y="13"/>
                  </a:lnTo>
                  <a:lnTo>
                    <a:pt x="273" y="13"/>
                  </a:lnTo>
                  <a:lnTo>
                    <a:pt x="274" y="13"/>
                  </a:lnTo>
                  <a:lnTo>
                    <a:pt x="276" y="12"/>
                  </a:lnTo>
                  <a:lnTo>
                    <a:pt x="277" y="11"/>
                  </a:lnTo>
                  <a:lnTo>
                    <a:pt x="278" y="10"/>
                  </a:lnTo>
                  <a:lnTo>
                    <a:pt x="278" y="9"/>
                  </a:lnTo>
                  <a:lnTo>
                    <a:pt x="278" y="8"/>
                  </a:lnTo>
                  <a:lnTo>
                    <a:pt x="279" y="6"/>
                  </a:lnTo>
                  <a:lnTo>
                    <a:pt x="279" y="5"/>
                  </a:lnTo>
                  <a:lnTo>
                    <a:pt x="279" y="3"/>
                  </a:lnTo>
                  <a:lnTo>
                    <a:pt x="279" y="1"/>
                  </a:lnTo>
                  <a:lnTo>
                    <a:pt x="280" y="1"/>
                  </a:lnTo>
                  <a:lnTo>
                    <a:pt x="280" y="0"/>
                  </a:lnTo>
                  <a:lnTo>
                    <a:pt x="281" y="0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5" y="1"/>
                  </a:lnTo>
                  <a:lnTo>
                    <a:pt x="286" y="1"/>
                  </a:lnTo>
                  <a:lnTo>
                    <a:pt x="287" y="2"/>
                  </a:lnTo>
                  <a:lnTo>
                    <a:pt x="288" y="2"/>
                  </a:lnTo>
                  <a:lnTo>
                    <a:pt x="288" y="3"/>
                  </a:lnTo>
                  <a:lnTo>
                    <a:pt x="288" y="4"/>
                  </a:lnTo>
                  <a:lnTo>
                    <a:pt x="289" y="7"/>
                  </a:lnTo>
                  <a:lnTo>
                    <a:pt x="289" y="8"/>
                  </a:lnTo>
                  <a:lnTo>
                    <a:pt x="290" y="9"/>
                  </a:lnTo>
                  <a:lnTo>
                    <a:pt x="290" y="10"/>
                  </a:lnTo>
                  <a:lnTo>
                    <a:pt x="291" y="10"/>
                  </a:lnTo>
                  <a:lnTo>
                    <a:pt x="292" y="10"/>
                  </a:lnTo>
                </a:path>
              </a:pathLst>
            </a:custGeom>
            <a:solidFill>
              <a:sysClr val="window" lastClr="FFFFFF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1" name="Freeform 177"/>
            <p:cNvSpPr>
              <a:spLocks/>
            </p:cNvSpPr>
            <p:nvPr/>
          </p:nvSpPr>
          <p:spPr bwMode="auto">
            <a:xfrm>
              <a:off x="3736317" y="4253772"/>
              <a:ext cx="669532" cy="665760"/>
            </a:xfrm>
            <a:custGeom>
              <a:avLst/>
              <a:gdLst>
                <a:gd name="T0" fmla="*/ 171998 w 734"/>
                <a:gd name="T1" fmla="*/ 9816 h 740"/>
                <a:gd name="T2" fmla="*/ 194481 w 734"/>
                <a:gd name="T3" fmla="*/ 41444 h 740"/>
                <a:gd name="T4" fmla="*/ 185488 w 734"/>
                <a:gd name="T5" fmla="*/ 68709 h 740"/>
                <a:gd name="T6" fmla="*/ 214717 w 734"/>
                <a:gd name="T7" fmla="*/ 29447 h 740"/>
                <a:gd name="T8" fmla="*/ 258559 w 734"/>
                <a:gd name="T9" fmla="*/ 70890 h 740"/>
                <a:gd name="T10" fmla="*/ 282167 w 734"/>
                <a:gd name="T11" fmla="*/ 81797 h 740"/>
                <a:gd name="T12" fmla="*/ 319264 w 734"/>
                <a:gd name="T13" fmla="*/ 78525 h 740"/>
                <a:gd name="T14" fmla="*/ 341748 w 734"/>
                <a:gd name="T15" fmla="*/ 57803 h 740"/>
                <a:gd name="T16" fmla="*/ 372100 w 734"/>
                <a:gd name="T17" fmla="*/ 54531 h 740"/>
                <a:gd name="T18" fmla="*/ 397956 w 734"/>
                <a:gd name="T19" fmla="*/ 91612 h 740"/>
                <a:gd name="T20" fmla="*/ 383342 w 734"/>
                <a:gd name="T21" fmla="*/ 125421 h 740"/>
                <a:gd name="T22" fmla="*/ 392335 w 734"/>
                <a:gd name="T23" fmla="*/ 157050 h 740"/>
                <a:gd name="T24" fmla="*/ 406950 w 734"/>
                <a:gd name="T25" fmla="*/ 187587 h 740"/>
                <a:gd name="T26" fmla="*/ 370976 w 734"/>
                <a:gd name="T27" fmla="*/ 175590 h 740"/>
                <a:gd name="T28" fmla="*/ 355238 w 734"/>
                <a:gd name="T29" fmla="*/ 219215 h 740"/>
                <a:gd name="T30" fmla="*/ 408074 w 734"/>
                <a:gd name="T31" fmla="*/ 235574 h 740"/>
                <a:gd name="T32" fmla="*/ 442923 w 734"/>
                <a:gd name="T33" fmla="*/ 269384 h 740"/>
                <a:gd name="T34" fmla="*/ 458661 w 734"/>
                <a:gd name="T35" fmla="*/ 330458 h 740"/>
                <a:gd name="T36" fmla="*/ 475524 w 734"/>
                <a:gd name="T37" fmla="*/ 321733 h 740"/>
                <a:gd name="T38" fmla="*/ 498007 w 734"/>
                <a:gd name="T39" fmla="*/ 328277 h 740"/>
                <a:gd name="T40" fmla="*/ 550843 w 734"/>
                <a:gd name="T41" fmla="*/ 396986 h 740"/>
                <a:gd name="T42" fmla="*/ 586817 w 734"/>
                <a:gd name="T43" fmla="*/ 377355 h 740"/>
                <a:gd name="T44" fmla="*/ 616045 w 734"/>
                <a:gd name="T45" fmla="*/ 347908 h 740"/>
                <a:gd name="T46" fmla="*/ 680123 w 734"/>
                <a:gd name="T47" fmla="*/ 334821 h 740"/>
                <a:gd name="T48" fmla="*/ 716096 w 734"/>
                <a:gd name="T49" fmla="*/ 358815 h 740"/>
                <a:gd name="T50" fmla="*/ 717221 w 734"/>
                <a:gd name="T51" fmla="*/ 424252 h 740"/>
                <a:gd name="T52" fmla="*/ 744201 w 734"/>
                <a:gd name="T53" fmla="*/ 501686 h 740"/>
                <a:gd name="T54" fmla="*/ 728462 w 734"/>
                <a:gd name="T55" fmla="*/ 532223 h 740"/>
                <a:gd name="T56" fmla="*/ 757691 w 734"/>
                <a:gd name="T57" fmla="*/ 540948 h 740"/>
                <a:gd name="T58" fmla="*/ 767808 w 734"/>
                <a:gd name="T59" fmla="*/ 566033 h 740"/>
                <a:gd name="T60" fmla="*/ 795913 w 734"/>
                <a:gd name="T61" fmla="*/ 604204 h 740"/>
                <a:gd name="T62" fmla="*/ 819520 w 734"/>
                <a:gd name="T63" fmla="*/ 619473 h 740"/>
                <a:gd name="T64" fmla="*/ 801533 w 734"/>
                <a:gd name="T65" fmla="*/ 647829 h 740"/>
                <a:gd name="T66" fmla="*/ 780174 w 734"/>
                <a:gd name="T67" fmla="*/ 678367 h 740"/>
                <a:gd name="T68" fmla="*/ 767808 w 734"/>
                <a:gd name="T69" fmla="*/ 701270 h 740"/>
                <a:gd name="T70" fmla="*/ 740828 w 734"/>
                <a:gd name="T71" fmla="*/ 715448 h 740"/>
                <a:gd name="T72" fmla="*/ 717221 w 734"/>
                <a:gd name="T73" fmla="*/ 717629 h 740"/>
                <a:gd name="T74" fmla="*/ 704855 w 734"/>
                <a:gd name="T75" fmla="*/ 735079 h 740"/>
                <a:gd name="T76" fmla="*/ 686868 w 734"/>
                <a:gd name="T77" fmla="*/ 750348 h 740"/>
                <a:gd name="T78" fmla="*/ 629535 w 734"/>
                <a:gd name="T79" fmla="*/ 743804 h 740"/>
                <a:gd name="T80" fmla="*/ 578948 w 734"/>
                <a:gd name="T81" fmla="*/ 725263 h 740"/>
                <a:gd name="T82" fmla="*/ 450792 w 734"/>
                <a:gd name="T83" fmla="*/ 640195 h 740"/>
                <a:gd name="T84" fmla="*/ 413695 w 734"/>
                <a:gd name="T85" fmla="*/ 638014 h 740"/>
                <a:gd name="T86" fmla="*/ 396832 w 734"/>
                <a:gd name="T87" fmla="*/ 664189 h 740"/>
                <a:gd name="T88" fmla="*/ 364231 w 734"/>
                <a:gd name="T89" fmla="*/ 733988 h 740"/>
                <a:gd name="T90" fmla="*/ 342872 w 734"/>
                <a:gd name="T91" fmla="*/ 769979 h 740"/>
                <a:gd name="T92" fmla="*/ 294533 w 734"/>
                <a:gd name="T93" fmla="*/ 777613 h 740"/>
                <a:gd name="T94" fmla="*/ 180991 w 734"/>
                <a:gd name="T95" fmla="*/ 781976 h 740"/>
                <a:gd name="T96" fmla="*/ 206847 w 734"/>
                <a:gd name="T97" fmla="*/ 724173 h 740"/>
                <a:gd name="T98" fmla="*/ 168626 w 734"/>
                <a:gd name="T99" fmla="*/ 680548 h 740"/>
                <a:gd name="T100" fmla="*/ 86561 w 734"/>
                <a:gd name="T101" fmla="*/ 640195 h 740"/>
                <a:gd name="T102" fmla="*/ 58457 w 734"/>
                <a:gd name="T103" fmla="*/ 610748 h 740"/>
                <a:gd name="T104" fmla="*/ 65202 w 734"/>
                <a:gd name="T105" fmla="*/ 586754 h 740"/>
                <a:gd name="T106" fmla="*/ 136025 w 734"/>
                <a:gd name="T107" fmla="*/ 540948 h 740"/>
                <a:gd name="T108" fmla="*/ 152887 w 734"/>
                <a:gd name="T109" fmla="*/ 500595 h 740"/>
                <a:gd name="T110" fmla="*/ 73071 w 734"/>
                <a:gd name="T111" fmla="*/ 485327 h 740"/>
                <a:gd name="T112" fmla="*/ 24732 w 734"/>
                <a:gd name="T113" fmla="*/ 408983 h 740"/>
                <a:gd name="T114" fmla="*/ 52836 w 734"/>
                <a:gd name="T115" fmla="*/ 359905 h 740"/>
                <a:gd name="T116" fmla="*/ 132652 w 734"/>
                <a:gd name="T117" fmla="*/ 331549 h 740"/>
                <a:gd name="T118" fmla="*/ 86561 w 734"/>
                <a:gd name="T119" fmla="*/ 251934 h 740"/>
                <a:gd name="T120" fmla="*/ 89934 w 734"/>
                <a:gd name="T121" fmla="*/ 130875 h 740"/>
                <a:gd name="T122" fmla="*/ 107920 w 734"/>
                <a:gd name="T123" fmla="*/ 18541 h 74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34"/>
                <a:gd name="T187" fmla="*/ 0 h 740"/>
                <a:gd name="T188" fmla="*/ 734 w 734"/>
                <a:gd name="T189" fmla="*/ 740 h 74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34" h="740">
                  <a:moveTo>
                    <a:pt x="112" y="1"/>
                  </a:moveTo>
                  <a:lnTo>
                    <a:pt x="115" y="2"/>
                  </a:lnTo>
                  <a:lnTo>
                    <a:pt x="117" y="1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29" y="2"/>
                  </a:lnTo>
                  <a:lnTo>
                    <a:pt x="131" y="3"/>
                  </a:lnTo>
                  <a:lnTo>
                    <a:pt x="131" y="4"/>
                  </a:lnTo>
                  <a:lnTo>
                    <a:pt x="132" y="4"/>
                  </a:lnTo>
                  <a:lnTo>
                    <a:pt x="133" y="4"/>
                  </a:lnTo>
                  <a:lnTo>
                    <a:pt x="134" y="4"/>
                  </a:lnTo>
                  <a:lnTo>
                    <a:pt x="135" y="5"/>
                  </a:lnTo>
                  <a:lnTo>
                    <a:pt x="136" y="6"/>
                  </a:lnTo>
                  <a:lnTo>
                    <a:pt x="137" y="7"/>
                  </a:lnTo>
                  <a:lnTo>
                    <a:pt x="138" y="7"/>
                  </a:lnTo>
                  <a:lnTo>
                    <a:pt x="139" y="8"/>
                  </a:lnTo>
                  <a:lnTo>
                    <a:pt x="140" y="8"/>
                  </a:lnTo>
                  <a:lnTo>
                    <a:pt x="141" y="9"/>
                  </a:lnTo>
                  <a:lnTo>
                    <a:pt x="142" y="9"/>
                  </a:lnTo>
                  <a:lnTo>
                    <a:pt x="142" y="8"/>
                  </a:lnTo>
                  <a:lnTo>
                    <a:pt x="144" y="7"/>
                  </a:lnTo>
                  <a:lnTo>
                    <a:pt x="145" y="7"/>
                  </a:lnTo>
                  <a:lnTo>
                    <a:pt x="146" y="7"/>
                  </a:lnTo>
                  <a:lnTo>
                    <a:pt x="149" y="8"/>
                  </a:lnTo>
                  <a:lnTo>
                    <a:pt x="150" y="8"/>
                  </a:lnTo>
                  <a:lnTo>
                    <a:pt x="151" y="8"/>
                  </a:lnTo>
                  <a:lnTo>
                    <a:pt x="152" y="8"/>
                  </a:lnTo>
                  <a:lnTo>
                    <a:pt x="153" y="9"/>
                  </a:lnTo>
                  <a:lnTo>
                    <a:pt x="155" y="9"/>
                  </a:lnTo>
                  <a:lnTo>
                    <a:pt x="156" y="10"/>
                  </a:lnTo>
                  <a:lnTo>
                    <a:pt x="158" y="9"/>
                  </a:lnTo>
                  <a:lnTo>
                    <a:pt x="159" y="9"/>
                  </a:lnTo>
                  <a:lnTo>
                    <a:pt x="161" y="9"/>
                  </a:lnTo>
                  <a:lnTo>
                    <a:pt x="164" y="8"/>
                  </a:lnTo>
                  <a:lnTo>
                    <a:pt x="166" y="7"/>
                  </a:lnTo>
                  <a:lnTo>
                    <a:pt x="168" y="6"/>
                  </a:lnTo>
                  <a:lnTo>
                    <a:pt x="170" y="5"/>
                  </a:lnTo>
                  <a:lnTo>
                    <a:pt x="172" y="4"/>
                  </a:lnTo>
                  <a:lnTo>
                    <a:pt x="173" y="5"/>
                  </a:lnTo>
                  <a:lnTo>
                    <a:pt x="173" y="6"/>
                  </a:lnTo>
                  <a:lnTo>
                    <a:pt x="172" y="9"/>
                  </a:lnTo>
                  <a:lnTo>
                    <a:pt x="173" y="11"/>
                  </a:lnTo>
                  <a:lnTo>
                    <a:pt x="172" y="14"/>
                  </a:lnTo>
                  <a:lnTo>
                    <a:pt x="172" y="17"/>
                  </a:lnTo>
                  <a:lnTo>
                    <a:pt x="171" y="18"/>
                  </a:lnTo>
                  <a:lnTo>
                    <a:pt x="172" y="21"/>
                  </a:lnTo>
                  <a:lnTo>
                    <a:pt x="172" y="22"/>
                  </a:lnTo>
                  <a:lnTo>
                    <a:pt x="172" y="23"/>
                  </a:lnTo>
                  <a:lnTo>
                    <a:pt x="171" y="24"/>
                  </a:lnTo>
                  <a:lnTo>
                    <a:pt x="170" y="25"/>
                  </a:lnTo>
                  <a:lnTo>
                    <a:pt x="169" y="26"/>
                  </a:lnTo>
                  <a:lnTo>
                    <a:pt x="168" y="27"/>
                  </a:lnTo>
                  <a:lnTo>
                    <a:pt x="168" y="28"/>
                  </a:lnTo>
                  <a:lnTo>
                    <a:pt x="170" y="31"/>
                  </a:lnTo>
                  <a:lnTo>
                    <a:pt x="170" y="32"/>
                  </a:lnTo>
                  <a:lnTo>
                    <a:pt x="171" y="33"/>
                  </a:lnTo>
                  <a:lnTo>
                    <a:pt x="172" y="34"/>
                  </a:lnTo>
                  <a:lnTo>
                    <a:pt x="172" y="35"/>
                  </a:lnTo>
                  <a:lnTo>
                    <a:pt x="173" y="37"/>
                  </a:lnTo>
                  <a:lnTo>
                    <a:pt x="173" y="38"/>
                  </a:lnTo>
                  <a:lnTo>
                    <a:pt x="174" y="40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1" y="40"/>
                  </a:lnTo>
                  <a:lnTo>
                    <a:pt x="170" y="41"/>
                  </a:lnTo>
                  <a:lnTo>
                    <a:pt x="169" y="41"/>
                  </a:lnTo>
                  <a:lnTo>
                    <a:pt x="168" y="41"/>
                  </a:lnTo>
                  <a:lnTo>
                    <a:pt x="167" y="41"/>
                  </a:lnTo>
                  <a:lnTo>
                    <a:pt x="167" y="42"/>
                  </a:lnTo>
                  <a:lnTo>
                    <a:pt x="167" y="43"/>
                  </a:lnTo>
                  <a:lnTo>
                    <a:pt x="167" y="44"/>
                  </a:lnTo>
                  <a:lnTo>
                    <a:pt x="166" y="45"/>
                  </a:lnTo>
                  <a:lnTo>
                    <a:pt x="167" y="45"/>
                  </a:lnTo>
                  <a:lnTo>
                    <a:pt x="167" y="46"/>
                  </a:lnTo>
                  <a:lnTo>
                    <a:pt x="167" y="47"/>
                  </a:lnTo>
                  <a:lnTo>
                    <a:pt x="156" y="52"/>
                  </a:lnTo>
                  <a:lnTo>
                    <a:pt x="155" y="53"/>
                  </a:lnTo>
                  <a:lnTo>
                    <a:pt x="157" y="53"/>
                  </a:lnTo>
                  <a:lnTo>
                    <a:pt x="159" y="54"/>
                  </a:lnTo>
                  <a:lnTo>
                    <a:pt x="160" y="55"/>
                  </a:lnTo>
                  <a:lnTo>
                    <a:pt x="161" y="56"/>
                  </a:lnTo>
                  <a:lnTo>
                    <a:pt x="162" y="57"/>
                  </a:lnTo>
                  <a:lnTo>
                    <a:pt x="163" y="57"/>
                  </a:lnTo>
                  <a:lnTo>
                    <a:pt x="163" y="58"/>
                  </a:lnTo>
                  <a:lnTo>
                    <a:pt x="163" y="59"/>
                  </a:lnTo>
                  <a:lnTo>
                    <a:pt x="163" y="60"/>
                  </a:lnTo>
                  <a:lnTo>
                    <a:pt x="164" y="60"/>
                  </a:lnTo>
                  <a:lnTo>
                    <a:pt x="164" y="61"/>
                  </a:lnTo>
                  <a:lnTo>
                    <a:pt x="164" y="62"/>
                  </a:lnTo>
                  <a:lnTo>
                    <a:pt x="165" y="62"/>
                  </a:lnTo>
                  <a:lnTo>
                    <a:pt x="165" y="63"/>
                  </a:lnTo>
                  <a:lnTo>
                    <a:pt x="166" y="63"/>
                  </a:lnTo>
                  <a:lnTo>
                    <a:pt x="167" y="63"/>
                  </a:lnTo>
                  <a:lnTo>
                    <a:pt x="167" y="61"/>
                  </a:lnTo>
                  <a:lnTo>
                    <a:pt x="167" y="60"/>
                  </a:lnTo>
                  <a:lnTo>
                    <a:pt x="168" y="61"/>
                  </a:lnTo>
                  <a:lnTo>
                    <a:pt x="169" y="62"/>
                  </a:lnTo>
                  <a:lnTo>
                    <a:pt x="172" y="62"/>
                  </a:lnTo>
                  <a:lnTo>
                    <a:pt x="174" y="59"/>
                  </a:lnTo>
                  <a:lnTo>
                    <a:pt x="180" y="58"/>
                  </a:lnTo>
                  <a:lnTo>
                    <a:pt x="183" y="61"/>
                  </a:lnTo>
                  <a:lnTo>
                    <a:pt x="184" y="61"/>
                  </a:lnTo>
                  <a:lnTo>
                    <a:pt x="187" y="62"/>
                  </a:lnTo>
                  <a:lnTo>
                    <a:pt x="188" y="62"/>
                  </a:lnTo>
                  <a:lnTo>
                    <a:pt x="189" y="61"/>
                  </a:lnTo>
                  <a:lnTo>
                    <a:pt x="189" y="60"/>
                  </a:lnTo>
                  <a:lnTo>
                    <a:pt x="189" y="59"/>
                  </a:lnTo>
                  <a:lnTo>
                    <a:pt x="187" y="58"/>
                  </a:lnTo>
                  <a:lnTo>
                    <a:pt x="188" y="57"/>
                  </a:lnTo>
                  <a:lnTo>
                    <a:pt x="187" y="57"/>
                  </a:lnTo>
                  <a:lnTo>
                    <a:pt x="187" y="55"/>
                  </a:lnTo>
                  <a:lnTo>
                    <a:pt x="188" y="54"/>
                  </a:lnTo>
                  <a:lnTo>
                    <a:pt x="189" y="53"/>
                  </a:lnTo>
                  <a:lnTo>
                    <a:pt x="190" y="52"/>
                  </a:lnTo>
                  <a:lnTo>
                    <a:pt x="191" y="52"/>
                  </a:lnTo>
                  <a:lnTo>
                    <a:pt x="192" y="52"/>
                  </a:lnTo>
                  <a:lnTo>
                    <a:pt x="193" y="51"/>
                  </a:lnTo>
                  <a:lnTo>
                    <a:pt x="195" y="51"/>
                  </a:lnTo>
                  <a:lnTo>
                    <a:pt x="190" y="33"/>
                  </a:lnTo>
                  <a:lnTo>
                    <a:pt x="192" y="28"/>
                  </a:lnTo>
                  <a:lnTo>
                    <a:pt x="191" y="28"/>
                  </a:lnTo>
                  <a:lnTo>
                    <a:pt x="191" y="27"/>
                  </a:lnTo>
                  <a:lnTo>
                    <a:pt x="191" y="26"/>
                  </a:lnTo>
                  <a:lnTo>
                    <a:pt x="190" y="26"/>
                  </a:lnTo>
                  <a:lnTo>
                    <a:pt x="189" y="25"/>
                  </a:lnTo>
                  <a:lnTo>
                    <a:pt x="190" y="23"/>
                  </a:lnTo>
                  <a:lnTo>
                    <a:pt x="194" y="26"/>
                  </a:lnTo>
                  <a:lnTo>
                    <a:pt x="197" y="27"/>
                  </a:lnTo>
                  <a:lnTo>
                    <a:pt x="198" y="27"/>
                  </a:lnTo>
                  <a:lnTo>
                    <a:pt x="199" y="27"/>
                  </a:lnTo>
                  <a:lnTo>
                    <a:pt x="200" y="27"/>
                  </a:lnTo>
                  <a:lnTo>
                    <a:pt x="201" y="27"/>
                  </a:lnTo>
                  <a:lnTo>
                    <a:pt x="203" y="26"/>
                  </a:lnTo>
                  <a:lnTo>
                    <a:pt x="206" y="25"/>
                  </a:lnTo>
                  <a:lnTo>
                    <a:pt x="207" y="25"/>
                  </a:lnTo>
                  <a:lnTo>
                    <a:pt x="208" y="25"/>
                  </a:lnTo>
                  <a:lnTo>
                    <a:pt x="209" y="25"/>
                  </a:lnTo>
                  <a:lnTo>
                    <a:pt x="210" y="25"/>
                  </a:lnTo>
                  <a:lnTo>
                    <a:pt x="212" y="26"/>
                  </a:lnTo>
                  <a:lnTo>
                    <a:pt x="214" y="27"/>
                  </a:lnTo>
                  <a:lnTo>
                    <a:pt x="217" y="27"/>
                  </a:lnTo>
                  <a:lnTo>
                    <a:pt x="218" y="28"/>
                  </a:lnTo>
                  <a:lnTo>
                    <a:pt x="221" y="30"/>
                  </a:lnTo>
                  <a:lnTo>
                    <a:pt x="223" y="45"/>
                  </a:lnTo>
                  <a:lnTo>
                    <a:pt x="225" y="59"/>
                  </a:lnTo>
                  <a:lnTo>
                    <a:pt x="226" y="59"/>
                  </a:lnTo>
                  <a:lnTo>
                    <a:pt x="228" y="59"/>
                  </a:lnTo>
                  <a:lnTo>
                    <a:pt x="230" y="59"/>
                  </a:lnTo>
                  <a:lnTo>
                    <a:pt x="231" y="60"/>
                  </a:lnTo>
                  <a:lnTo>
                    <a:pt x="232" y="60"/>
                  </a:lnTo>
                  <a:lnTo>
                    <a:pt x="230" y="63"/>
                  </a:lnTo>
                  <a:lnTo>
                    <a:pt x="229" y="63"/>
                  </a:lnTo>
                  <a:lnTo>
                    <a:pt x="229" y="64"/>
                  </a:lnTo>
                  <a:lnTo>
                    <a:pt x="230" y="65"/>
                  </a:lnTo>
                  <a:lnTo>
                    <a:pt x="231" y="65"/>
                  </a:lnTo>
                  <a:lnTo>
                    <a:pt x="232" y="65"/>
                  </a:lnTo>
                  <a:lnTo>
                    <a:pt x="233" y="65"/>
                  </a:lnTo>
                  <a:lnTo>
                    <a:pt x="234" y="65"/>
                  </a:lnTo>
                  <a:lnTo>
                    <a:pt x="235" y="65"/>
                  </a:lnTo>
                  <a:lnTo>
                    <a:pt x="236" y="65"/>
                  </a:lnTo>
                  <a:lnTo>
                    <a:pt x="237" y="65"/>
                  </a:lnTo>
                  <a:lnTo>
                    <a:pt x="238" y="65"/>
                  </a:lnTo>
                  <a:lnTo>
                    <a:pt x="239" y="65"/>
                  </a:lnTo>
                  <a:lnTo>
                    <a:pt x="240" y="65"/>
                  </a:lnTo>
                  <a:lnTo>
                    <a:pt x="241" y="65"/>
                  </a:lnTo>
                  <a:lnTo>
                    <a:pt x="241" y="64"/>
                  </a:lnTo>
                  <a:lnTo>
                    <a:pt x="242" y="65"/>
                  </a:lnTo>
                  <a:lnTo>
                    <a:pt x="243" y="65"/>
                  </a:lnTo>
                  <a:lnTo>
                    <a:pt x="243" y="66"/>
                  </a:lnTo>
                  <a:lnTo>
                    <a:pt x="243" y="67"/>
                  </a:lnTo>
                  <a:lnTo>
                    <a:pt x="243" y="68"/>
                  </a:lnTo>
                  <a:lnTo>
                    <a:pt x="244" y="69"/>
                  </a:lnTo>
                  <a:lnTo>
                    <a:pt x="244" y="70"/>
                  </a:lnTo>
                  <a:lnTo>
                    <a:pt x="245" y="70"/>
                  </a:lnTo>
                  <a:lnTo>
                    <a:pt x="245" y="71"/>
                  </a:lnTo>
                  <a:lnTo>
                    <a:pt x="245" y="72"/>
                  </a:lnTo>
                  <a:lnTo>
                    <a:pt x="245" y="73"/>
                  </a:lnTo>
                  <a:lnTo>
                    <a:pt x="246" y="74"/>
                  </a:lnTo>
                  <a:lnTo>
                    <a:pt x="247" y="74"/>
                  </a:lnTo>
                  <a:lnTo>
                    <a:pt x="248" y="75"/>
                  </a:lnTo>
                  <a:lnTo>
                    <a:pt x="249" y="75"/>
                  </a:lnTo>
                  <a:lnTo>
                    <a:pt x="250" y="75"/>
                  </a:lnTo>
                  <a:lnTo>
                    <a:pt x="251" y="75"/>
                  </a:lnTo>
                  <a:lnTo>
                    <a:pt x="252" y="75"/>
                  </a:lnTo>
                  <a:lnTo>
                    <a:pt x="253" y="76"/>
                  </a:lnTo>
                  <a:lnTo>
                    <a:pt x="253" y="77"/>
                  </a:lnTo>
                  <a:lnTo>
                    <a:pt x="253" y="78"/>
                  </a:lnTo>
                  <a:lnTo>
                    <a:pt x="254" y="78"/>
                  </a:lnTo>
                  <a:lnTo>
                    <a:pt x="254" y="77"/>
                  </a:lnTo>
                  <a:lnTo>
                    <a:pt x="255" y="77"/>
                  </a:lnTo>
                  <a:lnTo>
                    <a:pt x="256" y="78"/>
                  </a:lnTo>
                  <a:lnTo>
                    <a:pt x="257" y="79"/>
                  </a:lnTo>
                  <a:lnTo>
                    <a:pt x="258" y="78"/>
                  </a:lnTo>
                  <a:lnTo>
                    <a:pt x="259" y="78"/>
                  </a:lnTo>
                  <a:lnTo>
                    <a:pt x="260" y="78"/>
                  </a:lnTo>
                  <a:lnTo>
                    <a:pt x="262" y="79"/>
                  </a:lnTo>
                  <a:lnTo>
                    <a:pt x="261" y="79"/>
                  </a:lnTo>
                  <a:lnTo>
                    <a:pt x="254" y="88"/>
                  </a:lnTo>
                  <a:lnTo>
                    <a:pt x="256" y="90"/>
                  </a:lnTo>
                  <a:lnTo>
                    <a:pt x="257" y="93"/>
                  </a:lnTo>
                  <a:lnTo>
                    <a:pt x="257" y="97"/>
                  </a:lnTo>
                  <a:lnTo>
                    <a:pt x="258" y="98"/>
                  </a:lnTo>
                  <a:lnTo>
                    <a:pt x="258" y="100"/>
                  </a:lnTo>
                  <a:lnTo>
                    <a:pt x="264" y="100"/>
                  </a:lnTo>
                  <a:lnTo>
                    <a:pt x="266" y="97"/>
                  </a:lnTo>
                  <a:lnTo>
                    <a:pt x="264" y="91"/>
                  </a:lnTo>
                  <a:lnTo>
                    <a:pt x="279" y="91"/>
                  </a:lnTo>
                  <a:lnTo>
                    <a:pt x="280" y="84"/>
                  </a:lnTo>
                  <a:lnTo>
                    <a:pt x="280" y="83"/>
                  </a:lnTo>
                  <a:lnTo>
                    <a:pt x="281" y="83"/>
                  </a:lnTo>
                  <a:lnTo>
                    <a:pt x="282" y="83"/>
                  </a:lnTo>
                  <a:lnTo>
                    <a:pt x="282" y="80"/>
                  </a:lnTo>
                  <a:lnTo>
                    <a:pt x="281" y="78"/>
                  </a:lnTo>
                  <a:lnTo>
                    <a:pt x="282" y="76"/>
                  </a:lnTo>
                  <a:lnTo>
                    <a:pt x="284" y="72"/>
                  </a:lnTo>
                  <a:lnTo>
                    <a:pt x="285" y="65"/>
                  </a:lnTo>
                  <a:lnTo>
                    <a:pt x="286" y="65"/>
                  </a:lnTo>
                  <a:lnTo>
                    <a:pt x="287" y="65"/>
                  </a:lnTo>
                  <a:lnTo>
                    <a:pt x="288" y="65"/>
                  </a:lnTo>
                  <a:lnTo>
                    <a:pt x="289" y="65"/>
                  </a:lnTo>
                  <a:lnTo>
                    <a:pt x="290" y="65"/>
                  </a:lnTo>
                  <a:lnTo>
                    <a:pt x="291" y="65"/>
                  </a:lnTo>
                  <a:lnTo>
                    <a:pt x="292" y="65"/>
                  </a:lnTo>
                  <a:lnTo>
                    <a:pt x="293" y="66"/>
                  </a:lnTo>
                  <a:lnTo>
                    <a:pt x="294" y="66"/>
                  </a:lnTo>
                  <a:lnTo>
                    <a:pt x="295" y="66"/>
                  </a:lnTo>
                  <a:lnTo>
                    <a:pt x="296" y="66"/>
                  </a:lnTo>
                  <a:lnTo>
                    <a:pt x="297" y="66"/>
                  </a:lnTo>
                  <a:lnTo>
                    <a:pt x="298" y="66"/>
                  </a:lnTo>
                  <a:lnTo>
                    <a:pt x="299" y="66"/>
                  </a:lnTo>
                  <a:lnTo>
                    <a:pt x="300" y="67"/>
                  </a:lnTo>
                  <a:lnTo>
                    <a:pt x="301" y="67"/>
                  </a:lnTo>
                  <a:lnTo>
                    <a:pt x="301" y="66"/>
                  </a:lnTo>
                  <a:lnTo>
                    <a:pt x="302" y="66"/>
                  </a:lnTo>
                  <a:lnTo>
                    <a:pt x="303" y="66"/>
                  </a:lnTo>
                  <a:lnTo>
                    <a:pt x="304" y="66"/>
                  </a:lnTo>
                  <a:lnTo>
                    <a:pt x="305" y="66"/>
                  </a:lnTo>
                  <a:lnTo>
                    <a:pt x="304" y="64"/>
                  </a:lnTo>
                  <a:lnTo>
                    <a:pt x="306" y="59"/>
                  </a:lnTo>
                  <a:lnTo>
                    <a:pt x="306" y="58"/>
                  </a:lnTo>
                  <a:lnTo>
                    <a:pt x="305" y="58"/>
                  </a:lnTo>
                  <a:lnTo>
                    <a:pt x="304" y="57"/>
                  </a:lnTo>
                  <a:lnTo>
                    <a:pt x="304" y="56"/>
                  </a:lnTo>
                  <a:lnTo>
                    <a:pt x="304" y="55"/>
                  </a:lnTo>
                  <a:lnTo>
                    <a:pt x="304" y="54"/>
                  </a:lnTo>
                  <a:lnTo>
                    <a:pt x="304" y="53"/>
                  </a:lnTo>
                  <a:lnTo>
                    <a:pt x="304" y="52"/>
                  </a:lnTo>
                  <a:lnTo>
                    <a:pt x="304" y="53"/>
                  </a:lnTo>
                  <a:lnTo>
                    <a:pt x="305" y="52"/>
                  </a:lnTo>
                  <a:lnTo>
                    <a:pt x="306" y="52"/>
                  </a:lnTo>
                  <a:lnTo>
                    <a:pt x="306" y="51"/>
                  </a:lnTo>
                  <a:lnTo>
                    <a:pt x="307" y="51"/>
                  </a:lnTo>
                  <a:lnTo>
                    <a:pt x="307" y="52"/>
                  </a:lnTo>
                  <a:lnTo>
                    <a:pt x="308" y="52"/>
                  </a:lnTo>
                  <a:lnTo>
                    <a:pt x="308" y="53"/>
                  </a:lnTo>
                  <a:lnTo>
                    <a:pt x="309" y="53"/>
                  </a:lnTo>
                  <a:lnTo>
                    <a:pt x="310" y="53"/>
                  </a:lnTo>
                  <a:lnTo>
                    <a:pt x="310" y="52"/>
                  </a:lnTo>
                  <a:lnTo>
                    <a:pt x="311" y="52"/>
                  </a:lnTo>
                  <a:lnTo>
                    <a:pt x="312" y="52"/>
                  </a:lnTo>
                  <a:lnTo>
                    <a:pt x="313" y="52"/>
                  </a:lnTo>
                  <a:lnTo>
                    <a:pt x="314" y="52"/>
                  </a:lnTo>
                  <a:lnTo>
                    <a:pt x="315" y="52"/>
                  </a:lnTo>
                  <a:lnTo>
                    <a:pt x="316" y="51"/>
                  </a:lnTo>
                  <a:lnTo>
                    <a:pt x="320" y="48"/>
                  </a:lnTo>
                  <a:lnTo>
                    <a:pt x="321" y="45"/>
                  </a:lnTo>
                  <a:lnTo>
                    <a:pt x="321" y="43"/>
                  </a:lnTo>
                  <a:lnTo>
                    <a:pt x="324" y="43"/>
                  </a:lnTo>
                  <a:lnTo>
                    <a:pt x="326" y="46"/>
                  </a:lnTo>
                  <a:lnTo>
                    <a:pt x="327" y="46"/>
                  </a:lnTo>
                  <a:lnTo>
                    <a:pt x="327" y="47"/>
                  </a:lnTo>
                  <a:lnTo>
                    <a:pt x="328" y="48"/>
                  </a:lnTo>
                  <a:lnTo>
                    <a:pt x="329" y="48"/>
                  </a:lnTo>
                  <a:lnTo>
                    <a:pt x="329" y="49"/>
                  </a:lnTo>
                  <a:lnTo>
                    <a:pt x="330" y="49"/>
                  </a:lnTo>
                  <a:lnTo>
                    <a:pt x="330" y="50"/>
                  </a:lnTo>
                  <a:lnTo>
                    <a:pt x="331" y="50"/>
                  </a:lnTo>
                  <a:lnTo>
                    <a:pt x="331" y="51"/>
                  </a:lnTo>
                  <a:lnTo>
                    <a:pt x="332" y="51"/>
                  </a:lnTo>
                  <a:lnTo>
                    <a:pt x="332" y="52"/>
                  </a:lnTo>
                  <a:lnTo>
                    <a:pt x="333" y="52"/>
                  </a:lnTo>
                  <a:lnTo>
                    <a:pt x="333" y="53"/>
                  </a:lnTo>
                  <a:lnTo>
                    <a:pt x="333" y="54"/>
                  </a:lnTo>
                  <a:lnTo>
                    <a:pt x="334" y="55"/>
                  </a:lnTo>
                  <a:lnTo>
                    <a:pt x="334" y="56"/>
                  </a:lnTo>
                  <a:lnTo>
                    <a:pt x="334" y="57"/>
                  </a:lnTo>
                  <a:lnTo>
                    <a:pt x="335" y="57"/>
                  </a:lnTo>
                  <a:lnTo>
                    <a:pt x="335" y="58"/>
                  </a:lnTo>
                  <a:lnTo>
                    <a:pt x="336" y="58"/>
                  </a:lnTo>
                  <a:lnTo>
                    <a:pt x="336" y="59"/>
                  </a:lnTo>
                  <a:lnTo>
                    <a:pt x="336" y="60"/>
                  </a:lnTo>
                  <a:lnTo>
                    <a:pt x="335" y="60"/>
                  </a:lnTo>
                  <a:lnTo>
                    <a:pt x="335" y="61"/>
                  </a:lnTo>
                  <a:lnTo>
                    <a:pt x="336" y="61"/>
                  </a:lnTo>
                  <a:lnTo>
                    <a:pt x="337" y="61"/>
                  </a:lnTo>
                  <a:lnTo>
                    <a:pt x="337" y="62"/>
                  </a:lnTo>
                  <a:lnTo>
                    <a:pt x="337" y="63"/>
                  </a:lnTo>
                  <a:lnTo>
                    <a:pt x="337" y="64"/>
                  </a:lnTo>
                  <a:lnTo>
                    <a:pt x="337" y="65"/>
                  </a:lnTo>
                  <a:lnTo>
                    <a:pt x="340" y="66"/>
                  </a:lnTo>
                  <a:lnTo>
                    <a:pt x="342" y="67"/>
                  </a:lnTo>
                  <a:lnTo>
                    <a:pt x="344" y="68"/>
                  </a:lnTo>
                  <a:lnTo>
                    <a:pt x="347" y="68"/>
                  </a:lnTo>
                  <a:lnTo>
                    <a:pt x="351" y="69"/>
                  </a:lnTo>
                  <a:lnTo>
                    <a:pt x="353" y="77"/>
                  </a:lnTo>
                  <a:lnTo>
                    <a:pt x="354" y="78"/>
                  </a:lnTo>
                  <a:lnTo>
                    <a:pt x="353" y="79"/>
                  </a:lnTo>
                  <a:lnTo>
                    <a:pt x="354" y="84"/>
                  </a:lnTo>
                  <a:lnTo>
                    <a:pt x="355" y="89"/>
                  </a:lnTo>
                  <a:lnTo>
                    <a:pt x="355" y="94"/>
                  </a:lnTo>
                  <a:lnTo>
                    <a:pt x="354" y="94"/>
                  </a:lnTo>
                  <a:lnTo>
                    <a:pt x="354" y="95"/>
                  </a:lnTo>
                  <a:lnTo>
                    <a:pt x="353" y="95"/>
                  </a:lnTo>
                  <a:lnTo>
                    <a:pt x="353" y="96"/>
                  </a:lnTo>
                  <a:lnTo>
                    <a:pt x="353" y="97"/>
                  </a:lnTo>
                  <a:lnTo>
                    <a:pt x="353" y="98"/>
                  </a:lnTo>
                  <a:lnTo>
                    <a:pt x="352" y="99"/>
                  </a:lnTo>
                  <a:lnTo>
                    <a:pt x="352" y="100"/>
                  </a:lnTo>
                  <a:lnTo>
                    <a:pt x="351" y="101"/>
                  </a:lnTo>
                  <a:lnTo>
                    <a:pt x="350" y="102"/>
                  </a:lnTo>
                  <a:lnTo>
                    <a:pt x="350" y="103"/>
                  </a:lnTo>
                  <a:lnTo>
                    <a:pt x="350" y="105"/>
                  </a:lnTo>
                  <a:lnTo>
                    <a:pt x="348" y="105"/>
                  </a:lnTo>
                  <a:lnTo>
                    <a:pt x="346" y="106"/>
                  </a:lnTo>
                  <a:lnTo>
                    <a:pt x="345" y="106"/>
                  </a:lnTo>
                  <a:lnTo>
                    <a:pt x="345" y="107"/>
                  </a:lnTo>
                  <a:lnTo>
                    <a:pt x="345" y="108"/>
                  </a:lnTo>
                  <a:lnTo>
                    <a:pt x="345" y="109"/>
                  </a:lnTo>
                  <a:lnTo>
                    <a:pt x="346" y="110"/>
                  </a:lnTo>
                  <a:lnTo>
                    <a:pt x="345" y="110"/>
                  </a:lnTo>
                  <a:lnTo>
                    <a:pt x="345" y="111"/>
                  </a:lnTo>
                  <a:lnTo>
                    <a:pt x="344" y="111"/>
                  </a:lnTo>
                  <a:lnTo>
                    <a:pt x="343" y="111"/>
                  </a:lnTo>
                  <a:lnTo>
                    <a:pt x="342" y="111"/>
                  </a:lnTo>
                  <a:lnTo>
                    <a:pt x="342" y="112"/>
                  </a:lnTo>
                  <a:lnTo>
                    <a:pt x="341" y="113"/>
                  </a:lnTo>
                  <a:lnTo>
                    <a:pt x="340" y="113"/>
                  </a:lnTo>
                  <a:lnTo>
                    <a:pt x="340" y="114"/>
                  </a:lnTo>
                  <a:lnTo>
                    <a:pt x="340" y="115"/>
                  </a:lnTo>
                  <a:lnTo>
                    <a:pt x="341" y="115"/>
                  </a:lnTo>
                  <a:lnTo>
                    <a:pt x="341" y="116"/>
                  </a:lnTo>
                  <a:lnTo>
                    <a:pt x="341" y="117"/>
                  </a:lnTo>
                  <a:lnTo>
                    <a:pt x="341" y="122"/>
                  </a:lnTo>
                  <a:lnTo>
                    <a:pt x="343" y="124"/>
                  </a:lnTo>
                  <a:lnTo>
                    <a:pt x="342" y="125"/>
                  </a:lnTo>
                  <a:lnTo>
                    <a:pt x="341" y="126"/>
                  </a:lnTo>
                  <a:lnTo>
                    <a:pt x="340" y="126"/>
                  </a:lnTo>
                  <a:lnTo>
                    <a:pt x="339" y="127"/>
                  </a:lnTo>
                  <a:lnTo>
                    <a:pt x="339" y="129"/>
                  </a:lnTo>
                  <a:lnTo>
                    <a:pt x="340" y="129"/>
                  </a:lnTo>
                  <a:lnTo>
                    <a:pt x="341" y="129"/>
                  </a:lnTo>
                  <a:lnTo>
                    <a:pt x="341" y="130"/>
                  </a:lnTo>
                  <a:lnTo>
                    <a:pt x="341" y="131"/>
                  </a:lnTo>
                  <a:lnTo>
                    <a:pt x="341" y="132"/>
                  </a:lnTo>
                  <a:lnTo>
                    <a:pt x="340" y="132"/>
                  </a:lnTo>
                  <a:lnTo>
                    <a:pt x="340" y="133"/>
                  </a:lnTo>
                  <a:lnTo>
                    <a:pt x="339" y="133"/>
                  </a:lnTo>
                  <a:lnTo>
                    <a:pt x="337" y="135"/>
                  </a:lnTo>
                  <a:lnTo>
                    <a:pt x="337" y="136"/>
                  </a:lnTo>
                  <a:lnTo>
                    <a:pt x="337" y="137"/>
                  </a:lnTo>
                  <a:lnTo>
                    <a:pt x="336" y="137"/>
                  </a:lnTo>
                  <a:lnTo>
                    <a:pt x="336" y="138"/>
                  </a:lnTo>
                  <a:lnTo>
                    <a:pt x="338" y="139"/>
                  </a:lnTo>
                  <a:lnTo>
                    <a:pt x="341" y="143"/>
                  </a:lnTo>
                  <a:lnTo>
                    <a:pt x="342" y="143"/>
                  </a:lnTo>
                  <a:lnTo>
                    <a:pt x="344" y="142"/>
                  </a:lnTo>
                  <a:lnTo>
                    <a:pt x="345" y="142"/>
                  </a:lnTo>
                  <a:lnTo>
                    <a:pt x="346" y="143"/>
                  </a:lnTo>
                  <a:lnTo>
                    <a:pt x="347" y="144"/>
                  </a:lnTo>
                  <a:lnTo>
                    <a:pt x="348" y="144"/>
                  </a:lnTo>
                  <a:lnTo>
                    <a:pt x="349" y="144"/>
                  </a:lnTo>
                  <a:lnTo>
                    <a:pt x="351" y="144"/>
                  </a:lnTo>
                  <a:lnTo>
                    <a:pt x="354" y="143"/>
                  </a:lnTo>
                  <a:lnTo>
                    <a:pt x="355" y="143"/>
                  </a:lnTo>
                  <a:lnTo>
                    <a:pt x="357" y="144"/>
                  </a:lnTo>
                  <a:lnTo>
                    <a:pt x="361" y="144"/>
                  </a:lnTo>
                  <a:lnTo>
                    <a:pt x="361" y="145"/>
                  </a:lnTo>
                  <a:lnTo>
                    <a:pt x="362" y="145"/>
                  </a:lnTo>
                  <a:lnTo>
                    <a:pt x="363" y="146"/>
                  </a:lnTo>
                  <a:lnTo>
                    <a:pt x="363" y="147"/>
                  </a:lnTo>
                  <a:lnTo>
                    <a:pt x="361" y="149"/>
                  </a:lnTo>
                  <a:lnTo>
                    <a:pt x="361" y="150"/>
                  </a:lnTo>
                  <a:lnTo>
                    <a:pt x="361" y="151"/>
                  </a:lnTo>
                  <a:lnTo>
                    <a:pt x="362" y="152"/>
                  </a:lnTo>
                  <a:lnTo>
                    <a:pt x="362" y="153"/>
                  </a:lnTo>
                  <a:lnTo>
                    <a:pt x="362" y="155"/>
                  </a:lnTo>
                  <a:lnTo>
                    <a:pt x="364" y="159"/>
                  </a:lnTo>
                  <a:lnTo>
                    <a:pt x="364" y="161"/>
                  </a:lnTo>
                  <a:lnTo>
                    <a:pt x="365" y="161"/>
                  </a:lnTo>
                  <a:lnTo>
                    <a:pt x="367" y="164"/>
                  </a:lnTo>
                  <a:lnTo>
                    <a:pt x="370" y="167"/>
                  </a:lnTo>
                  <a:lnTo>
                    <a:pt x="371" y="167"/>
                  </a:lnTo>
                  <a:lnTo>
                    <a:pt x="372" y="168"/>
                  </a:lnTo>
                  <a:lnTo>
                    <a:pt x="370" y="174"/>
                  </a:lnTo>
                  <a:lnTo>
                    <a:pt x="369" y="173"/>
                  </a:lnTo>
                  <a:lnTo>
                    <a:pt x="369" y="174"/>
                  </a:lnTo>
                  <a:lnTo>
                    <a:pt x="368" y="174"/>
                  </a:lnTo>
                  <a:lnTo>
                    <a:pt x="367" y="173"/>
                  </a:lnTo>
                  <a:lnTo>
                    <a:pt x="366" y="173"/>
                  </a:lnTo>
                  <a:lnTo>
                    <a:pt x="365" y="173"/>
                  </a:lnTo>
                  <a:lnTo>
                    <a:pt x="364" y="173"/>
                  </a:lnTo>
                  <a:lnTo>
                    <a:pt x="363" y="172"/>
                  </a:lnTo>
                  <a:lnTo>
                    <a:pt x="362" y="172"/>
                  </a:lnTo>
                  <a:lnTo>
                    <a:pt x="361" y="172"/>
                  </a:lnTo>
                  <a:lnTo>
                    <a:pt x="360" y="172"/>
                  </a:lnTo>
                  <a:lnTo>
                    <a:pt x="359" y="172"/>
                  </a:lnTo>
                  <a:lnTo>
                    <a:pt x="359" y="171"/>
                  </a:lnTo>
                  <a:lnTo>
                    <a:pt x="358" y="171"/>
                  </a:lnTo>
                  <a:lnTo>
                    <a:pt x="357" y="170"/>
                  </a:lnTo>
                  <a:lnTo>
                    <a:pt x="356" y="170"/>
                  </a:lnTo>
                  <a:lnTo>
                    <a:pt x="355" y="170"/>
                  </a:lnTo>
                  <a:lnTo>
                    <a:pt x="354" y="168"/>
                  </a:lnTo>
                  <a:lnTo>
                    <a:pt x="353" y="167"/>
                  </a:lnTo>
                  <a:lnTo>
                    <a:pt x="352" y="166"/>
                  </a:lnTo>
                  <a:lnTo>
                    <a:pt x="351" y="165"/>
                  </a:lnTo>
                  <a:lnTo>
                    <a:pt x="350" y="164"/>
                  </a:lnTo>
                  <a:lnTo>
                    <a:pt x="349" y="163"/>
                  </a:lnTo>
                  <a:lnTo>
                    <a:pt x="348" y="163"/>
                  </a:lnTo>
                  <a:lnTo>
                    <a:pt x="347" y="163"/>
                  </a:lnTo>
                  <a:lnTo>
                    <a:pt x="346" y="162"/>
                  </a:lnTo>
                  <a:lnTo>
                    <a:pt x="345" y="161"/>
                  </a:lnTo>
                  <a:lnTo>
                    <a:pt x="345" y="160"/>
                  </a:lnTo>
                  <a:lnTo>
                    <a:pt x="344" y="160"/>
                  </a:lnTo>
                  <a:lnTo>
                    <a:pt x="343" y="160"/>
                  </a:lnTo>
                  <a:lnTo>
                    <a:pt x="342" y="160"/>
                  </a:lnTo>
                  <a:lnTo>
                    <a:pt x="341" y="160"/>
                  </a:lnTo>
                  <a:lnTo>
                    <a:pt x="341" y="161"/>
                  </a:lnTo>
                  <a:lnTo>
                    <a:pt x="341" y="160"/>
                  </a:lnTo>
                  <a:lnTo>
                    <a:pt x="338" y="160"/>
                  </a:lnTo>
                  <a:lnTo>
                    <a:pt x="336" y="160"/>
                  </a:lnTo>
                  <a:lnTo>
                    <a:pt x="334" y="160"/>
                  </a:lnTo>
                  <a:lnTo>
                    <a:pt x="331" y="160"/>
                  </a:lnTo>
                  <a:lnTo>
                    <a:pt x="330" y="161"/>
                  </a:lnTo>
                  <a:lnTo>
                    <a:pt x="326" y="161"/>
                  </a:lnTo>
                  <a:lnTo>
                    <a:pt x="315" y="164"/>
                  </a:lnTo>
                  <a:lnTo>
                    <a:pt x="311" y="165"/>
                  </a:lnTo>
                  <a:lnTo>
                    <a:pt x="306" y="171"/>
                  </a:lnTo>
                  <a:lnTo>
                    <a:pt x="302" y="173"/>
                  </a:lnTo>
                  <a:lnTo>
                    <a:pt x="301" y="176"/>
                  </a:lnTo>
                  <a:lnTo>
                    <a:pt x="300" y="177"/>
                  </a:lnTo>
                  <a:lnTo>
                    <a:pt x="301" y="179"/>
                  </a:lnTo>
                  <a:lnTo>
                    <a:pt x="298" y="179"/>
                  </a:lnTo>
                  <a:lnTo>
                    <a:pt x="295" y="179"/>
                  </a:lnTo>
                  <a:lnTo>
                    <a:pt x="294" y="180"/>
                  </a:lnTo>
                  <a:lnTo>
                    <a:pt x="292" y="180"/>
                  </a:lnTo>
                  <a:lnTo>
                    <a:pt x="291" y="180"/>
                  </a:lnTo>
                  <a:lnTo>
                    <a:pt x="289" y="181"/>
                  </a:lnTo>
                  <a:lnTo>
                    <a:pt x="288" y="183"/>
                  </a:lnTo>
                  <a:lnTo>
                    <a:pt x="288" y="184"/>
                  </a:lnTo>
                  <a:lnTo>
                    <a:pt x="287" y="185"/>
                  </a:lnTo>
                  <a:lnTo>
                    <a:pt x="287" y="186"/>
                  </a:lnTo>
                  <a:lnTo>
                    <a:pt x="288" y="188"/>
                  </a:lnTo>
                  <a:lnTo>
                    <a:pt x="290" y="188"/>
                  </a:lnTo>
                  <a:lnTo>
                    <a:pt x="292" y="188"/>
                  </a:lnTo>
                  <a:lnTo>
                    <a:pt x="293" y="188"/>
                  </a:lnTo>
                  <a:lnTo>
                    <a:pt x="294" y="189"/>
                  </a:lnTo>
                  <a:lnTo>
                    <a:pt x="296" y="189"/>
                  </a:lnTo>
                  <a:lnTo>
                    <a:pt x="298" y="189"/>
                  </a:lnTo>
                  <a:lnTo>
                    <a:pt x="301" y="190"/>
                  </a:lnTo>
                  <a:lnTo>
                    <a:pt x="305" y="189"/>
                  </a:lnTo>
                  <a:lnTo>
                    <a:pt x="311" y="194"/>
                  </a:lnTo>
                  <a:lnTo>
                    <a:pt x="315" y="196"/>
                  </a:lnTo>
                  <a:lnTo>
                    <a:pt x="315" y="197"/>
                  </a:lnTo>
                  <a:lnTo>
                    <a:pt x="316" y="201"/>
                  </a:lnTo>
                  <a:lnTo>
                    <a:pt x="316" y="202"/>
                  </a:lnTo>
                  <a:lnTo>
                    <a:pt x="317" y="203"/>
                  </a:lnTo>
                  <a:lnTo>
                    <a:pt x="319" y="203"/>
                  </a:lnTo>
                  <a:lnTo>
                    <a:pt x="321" y="204"/>
                  </a:lnTo>
                  <a:lnTo>
                    <a:pt x="324" y="206"/>
                  </a:lnTo>
                  <a:lnTo>
                    <a:pt x="333" y="210"/>
                  </a:lnTo>
                  <a:lnTo>
                    <a:pt x="334" y="210"/>
                  </a:lnTo>
                  <a:lnTo>
                    <a:pt x="335" y="209"/>
                  </a:lnTo>
                  <a:lnTo>
                    <a:pt x="336" y="209"/>
                  </a:lnTo>
                  <a:lnTo>
                    <a:pt x="337" y="209"/>
                  </a:lnTo>
                  <a:lnTo>
                    <a:pt x="338" y="209"/>
                  </a:lnTo>
                  <a:lnTo>
                    <a:pt x="340" y="209"/>
                  </a:lnTo>
                  <a:lnTo>
                    <a:pt x="341" y="209"/>
                  </a:lnTo>
                  <a:lnTo>
                    <a:pt x="343" y="209"/>
                  </a:lnTo>
                  <a:lnTo>
                    <a:pt x="345" y="209"/>
                  </a:lnTo>
                  <a:lnTo>
                    <a:pt x="347" y="207"/>
                  </a:lnTo>
                  <a:lnTo>
                    <a:pt x="348" y="206"/>
                  </a:lnTo>
                  <a:lnTo>
                    <a:pt x="350" y="205"/>
                  </a:lnTo>
                  <a:lnTo>
                    <a:pt x="352" y="205"/>
                  </a:lnTo>
                  <a:lnTo>
                    <a:pt x="353" y="205"/>
                  </a:lnTo>
                  <a:lnTo>
                    <a:pt x="354" y="205"/>
                  </a:lnTo>
                  <a:lnTo>
                    <a:pt x="356" y="206"/>
                  </a:lnTo>
                  <a:lnTo>
                    <a:pt x="357" y="206"/>
                  </a:lnTo>
                  <a:lnTo>
                    <a:pt x="359" y="208"/>
                  </a:lnTo>
                  <a:lnTo>
                    <a:pt x="361" y="209"/>
                  </a:lnTo>
                  <a:lnTo>
                    <a:pt x="361" y="210"/>
                  </a:lnTo>
                  <a:lnTo>
                    <a:pt x="361" y="212"/>
                  </a:lnTo>
                  <a:lnTo>
                    <a:pt x="362" y="213"/>
                  </a:lnTo>
                  <a:lnTo>
                    <a:pt x="363" y="216"/>
                  </a:lnTo>
                  <a:lnTo>
                    <a:pt x="363" y="217"/>
                  </a:lnTo>
                  <a:lnTo>
                    <a:pt x="363" y="222"/>
                  </a:lnTo>
                  <a:lnTo>
                    <a:pt x="364" y="221"/>
                  </a:lnTo>
                  <a:lnTo>
                    <a:pt x="365" y="221"/>
                  </a:lnTo>
                  <a:lnTo>
                    <a:pt x="366" y="221"/>
                  </a:lnTo>
                  <a:lnTo>
                    <a:pt x="367" y="221"/>
                  </a:lnTo>
                  <a:lnTo>
                    <a:pt x="368" y="220"/>
                  </a:lnTo>
                  <a:lnTo>
                    <a:pt x="369" y="219"/>
                  </a:lnTo>
                  <a:lnTo>
                    <a:pt x="369" y="218"/>
                  </a:lnTo>
                  <a:lnTo>
                    <a:pt x="370" y="218"/>
                  </a:lnTo>
                  <a:lnTo>
                    <a:pt x="371" y="218"/>
                  </a:lnTo>
                  <a:lnTo>
                    <a:pt x="371" y="217"/>
                  </a:lnTo>
                  <a:lnTo>
                    <a:pt x="372" y="217"/>
                  </a:lnTo>
                  <a:lnTo>
                    <a:pt x="379" y="215"/>
                  </a:lnTo>
                  <a:lnTo>
                    <a:pt x="382" y="214"/>
                  </a:lnTo>
                  <a:lnTo>
                    <a:pt x="385" y="218"/>
                  </a:lnTo>
                  <a:lnTo>
                    <a:pt x="393" y="225"/>
                  </a:lnTo>
                  <a:lnTo>
                    <a:pt x="385" y="233"/>
                  </a:lnTo>
                  <a:lnTo>
                    <a:pt x="386" y="233"/>
                  </a:lnTo>
                  <a:lnTo>
                    <a:pt x="386" y="234"/>
                  </a:lnTo>
                  <a:lnTo>
                    <a:pt x="387" y="235"/>
                  </a:lnTo>
                  <a:lnTo>
                    <a:pt x="388" y="235"/>
                  </a:lnTo>
                  <a:lnTo>
                    <a:pt x="388" y="236"/>
                  </a:lnTo>
                  <a:lnTo>
                    <a:pt x="385" y="241"/>
                  </a:lnTo>
                  <a:lnTo>
                    <a:pt x="387" y="243"/>
                  </a:lnTo>
                  <a:lnTo>
                    <a:pt x="388" y="244"/>
                  </a:lnTo>
                  <a:lnTo>
                    <a:pt x="389" y="245"/>
                  </a:lnTo>
                  <a:lnTo>
                    <a:pt x="390" y="246"/>
                  </a:lnTo>
                  <a:lnTo>
                    <a:pt x="391" y="246"/>
                  </a:lnTo>
                  <a:lnTo>
                    <a:pt x="392" y="246"/>
                  </a:lnTo>
                  <a:lnTo>
                    <a:pt x="393" y="247"/>
                  </a:lnTo>
                  <a:lnTo>
                    <a:pt x="394" y="247"/>
                  </a:lnTo>
                  <a:lnTo>
                    <a:pt x="396" y="248"/>
                  </a:lnTo>
                  <a:lnTo>
                    <a:pt x="399" y="248"/>
                  </a:lnTo>
                  <a:lnTo>
                    <a:pt x="392" y="258"/>
                  </a:lnTo>
                  <a:lnTo>
                    <a:pt x="395" y="260"/>
                  </a:lnTo>
                  <a:lnTo>
                    <a:pt x="398" y="263"/>
                  </a:lnTo>
                  <a:lnTo>
                    <a:pt x="398" y="264"/>
                  </a:lnTo>
                  <a:lnTo>
                    <a:pt x="402" y="267"/>
                  </a:lnTo>
                  <a:lnTo>
                    <a:pt x="403" y="267"/>
                  </a:lnTo>
                  <a:lnTo>
                    <a:pt x="403" y="268"/>
                  </a:lnTo>
                  <a:lnTo>
                    <a:pt x="404" y="268"/>
                  </a:lnTo>
                  <a:lnTo>
                    <a:pt x="404" y="269"/>
                  </a:lnTo>
                  <a:lnTo>
                    <a:pt x="405" y="269"/>
                  </a:lnTo>
                  <a:lnTo>
                    <a:pt x="406" y="269"/>
                  </a:lnTo>
                  <a:lnTo>
                    <a:pt x="407" y="269"/>
                  </a:lnTo>
                  <a:lnTo>
                    <a:pt x="408" y="270"/>
                  </a:lnTo>
                  <a:lnTo>
                    <a:pt x="408" y="271"/>
                  </a:lnTo>
                  <a:lnTo>
                    <a:pt x="408" y="273"/>
                  </a:lnTo>
                  <a:lnTo>
                    <a:pt x="408" y="275"/>
                  </a:lnTo>
                  <a:lnTo>
                    <a:pt x="408" y="278"/>
                  </a:lnTo>
                  <a:lnTo>
                    <a:pt x="407" y="278"/>
                  </a:lnTo>
                  <a:lnTo>
                    <a:pt x="406" y="278"/>
                  </a:lnTo>
                  <a:lnTo>
                    <a:pt x="403" y="279"/>
                  </a:lnTo>
                  <a:lnTo>
                    <a:pt x="402" y="279"/>
                  </a:lnTo>
                  <a:lnTo>
                    <a:pt x="401" y="280"/>
                  </a:lnTo>
                  <a:lnTo>
                    <a:pt x="401" y="281"/>
                  </a:lnTo>
                  <a:lnTo>
                    <a:pt x="400" y="282"/>
                  </a:lnTo>
                  <a:lnTo>
                    <a:pt x="401" y="283"/>
                  </a:lnTo>
                  <a:lnTo>
                    <a:pt x="405" y="295"/>
                  </a:lnTo>
                  <a:lnTo>
                    <a:pt x="408" y="298"/>
                  </a:lnTo>
                  <a:lnTo>
                    <a:pt x="408" y="299"/>
                  </a:lnTo>
                  <a:lnTo>
                    <a:pt x="407" y="301"/>
                  </a:lnTo>
                  <a:lnTo>
                    <a:pt x="408" y="303"/>
                  </a:lnTo>
                  <a:lnTo>
                    <a:pt x="408" y="304"/>
                  </a:lnTo>
                  <a:lnTo>
                    <a:pt x="408" y="305"/>
                  </a:lnTo>
                  <a:lnTo>
                    <a:pt x="409" y="305"/>
                  </a:lnTo>
                  <a:lnTo>
                    <a:pt x="410" y="306"/>
                  </a:lnTo>
                  <a:lnTo>
                    <a:pt x="412" y="309"/>
                  </a:lnTo>
                  <a:lnTo>
                    <a:pt x="412" y="310"/>
                  </a:lnTo>
                  <a:lnTo>
                    <a:pt x="413" y="311"/>
                  </a:lnTo>
                  <a:lnTo>
                    <a:pt x="413" y="312"/>
                  </a:lnTo>
                  <a:lnTo>
                    <a:pt x="414" y="314"/>
                  </a:lnTo>
                  <a:lnTo>
                    <a:pt x="414" y="316"/>
                  </a:lnTo>
                  <a:lnTo>
                    <a:pt x="416" y="318"/>
                  </a:lnTo>
                  <a:lnTo>
                    <a:pt x="418" y="318"/>
                  </a:lnTo>
                  <a:lnTo>
                    <a:pt x="419" y="318"/>
                  </a:lnTo>
                  <a:lnTo>
                    <a:pt x="420" y="317"/>
                  </a:lnTo>
                  <a:lnTo>
                    <a:pt x="420" y="316"/>
                  </a:lnTo>
                  <a:lnTo>
                    <a:pt x="419" y="314"/>
                  </a:lnTo>
                  <a:lnTo>
                    <a:pt x="418" y="313"/>
                  </a:lnTo>
                  <a:lnTo>
                    <a:pt x="418" y="311"/>
                  </a:lnTo>
                  <a:lnTo>
                    <a:pt x="418" y="310"/>
                  </a:lnTo>
                  <a:lnTo>
                    <a:pt x="418" y="308"/>
                  </a:lnTo>
                  <a:lnTo>
                    <a:pt x="419" y="305"/>
                  </a:lnTo>
                  <a:lnTo>
                    <a:pt x="420" y="305"/>
                  </a:lnTo>
                  <a:lnTo>
                    <a:pt x="421" y="305"/>
                  </a:lnTo>
                  <a:lnTo>
                    <a:pt x="422" y="305"/>
                  </a:lnTo>
                  <a:lnTo>
                    <a:pt x="422" y="304"/>
                  </a:lnTo>
                  <a:lnTo>
                    <a:pt x="421" y="303"/>
                  </a:lnTo>
                  <a:lnTo>
                    <a:pt x="421" y="302"/>
                  </a:lnTo>
                  <a:lnTo>
                    <a:pt x="420" y="300"/>
                  </a:lnTo>
                  <a:lnTo>
                    <a:pt x="420" y="296"/>
                  </a:lnTo>
                  <a:lnTo>
                    <a:pt x="422" y="296"/>
                  </a:lnTo>
                  <a:lnTo>
                    <a:pt x="423" y="295"/>
                  </a:lnTo>
                  <a:lnTo>
                    <a:pt x="424" y="295"/>
                  </a:lnTo>
                  <a:lnTo>
                    <a:pt x="425" y="297"/>
                  </a:lnTo>
                  <a:lnTo>
                    <a:pt x="425" y="298"/>
                  </a:lnTo>
                  <a:lnTo>
                    <a:pt x="426" y="298"/>
                  </a:lnTo>
                  <a:lnTo>
                    <a:pt x="427" y="298"/>
                  </a:lnTo>
                  <a:lnTo>
                    <a:pt x="428" y="298"/>
                  </a:lnTo>
                  <a:lnTo>
                    <a:pt x="429" y="297"/>
                  </a:lnTo>
                  <a:lnTo>
                    <a:pt x="431" y="296"/>
                  </a:lnTo>
                  <a:lnTo>
                    <a:pt x="432" y="296"/>
                  </a:lnTo>
                  <a:lnTo>
                    <a:pt x="432" y="298"/>
                  </a:lnTo>
                  <a:lnTo>
                    <a:pt x="433" y="298"/>
                  </a:lnTo>
                  <a:lnTo>
                    <a:pt x="434" y="298"/>
                  </a:lnTo>
                  <a:lnTo>
                    <a:pt x="434" y="296"/>
                  </a:lnTo>
                  <a:lnTo>
                    <a:pt x="434" y="295"/>
                  </a:lnTo>
                  <a:lnTo>
                    <a:pt x="435" y="293"/>
                  </a:lnTo>
                  <a:lnTo>
                    <a:pt x="436" y="291"/>
                  </a:lnTo>
                  <a:lnTo>
                    <a:pt x="436" y="290"/>
                  </a:lnTo>
                  <a:lnTo>
                    <a:pt x="437" y="290"/>
                  </a:lnTo>
                  <a:lnTo>
                    <a:pt x="437" y="291"/>
                  </a:lnTo>
                  <a:lnTo>
                    <a:pt x="438" y="293"/>
                  </a:lnTo>
                  <a:lnTo>
                    <a:pt x="439" y="294"/>
                  </a:lnTo>
                  <a:lnTo>
                    <a:pt x="440" y="294"/>
                  </a:lnTo>
                  <a:lnTo>
                    <a:pt x="441" y="293"/>
                  </a:lnTo>
                  <a:lnTo>
                    <a:pt x="442" y="294"/>
                  </a:lnTo>
                  <a:lnTo>
                    <a:pt x="443" y="294"/>
                  </a:lnTo>
                  <a:lnTo>
                    <a:pt x="446" y="294"/>
                  </a:lnTo>
                  <a:lnTo>
                    <a:pt x="447" y="295"/>
                  </a:lnTo>
                  <a:lnTo>
                    <a:pt x="446" y="297"/>
                  </a:lnTo>
                  <a:lnTo>
                    <a:pt x="446" y="298"/>
                  </a:lnTo>
                  <a:lnTo>
                    <a:pt x="446" y="299"/>
                  </a:lnTo>
                  <a:lnTo>
                    <a:pt x="445" y="300"/>
                  </a:lnTo>
                  <a:lnTo>
                    <a:pt x="443" y="301"/>
                  </a:lnTo>
                  <a:lnTo>
                    <a:pt x="444" y="301"/>
                  </a:lnTo>
                  <a:lnTo>
                    <a:pt x="446" y="301"/>
                  </a:lnTo>
                  <a:lnTo>
                    <a:pt x="451" y="301"/>
                  </a:lnTo>
                  <a:lnTo>
                    <a:pt x="451" y="302"/>
                  </a:lnTo>
                  <a:lnTo>
                    <a:pt x="454" y="302"/>
                  </a:lnTo>
                  <a:lnTo>
                    <a:pt x="456" y="302"/>
                  </a:lnTo>
                  <a:lnTo>
                    <a:pt x="457" y="302"/>
                  </a:lnTo>
                  <a:lnTo>
                    <a:pt x="457" y="303"/>
                  </a:lnTo>
                  <a:lnTo>
                    <a:pt x="456" y="304"/>
                  </a:lnTo>
                  <a:lnTo>
                    <a:pt x="454" y="305"/>
                  </a:lnTo>
                  <a:lnTo>
                    <a:pt x="455" y="305"/>
                  </a:lnTo>
                  <a:lnTo>
                    <a:pt x="456" y="305"/>
                  </a:lnTo>
                  <a:lnTo>
                    <a:pt x="458" y="305"/>
                  </a:lnTo>
                  <a:lnTo>
                    <a:pt x="459" y="308"/>
                  </a:lnTo>
                  <a:lnTo>
                    <a:pt x="454" y="318"/>
                  </a:lnTo>
                  <a:lnTo>
                    <a:pt x="455" y="326"/>
                  </a:lnTo>
                  <a:lnTo>
                    <a:pt x="456" y="331"/>
                  </a:lnTo>
                  <a:lnTo>
                    <a:pt x="457" y="333"/>
                  </a:lnTo>
                  <a:lnTo>
                    <a:pt x="458" y="337"/>
                  </a:lnTo>
                  <a:lnTo>
                    <a:pt x="470" y="356"/>
                  </a:lnTo>
                  <a:lnTo>
                    <a:pt x="477" y="367"/>
                  </a:lnTo>
                  <a:lnTo>
                    <a:pt x="478" y="367"/>
                  </a:lnTo>
                  <a:lnTo>
                    <a:pt x="478" y="366"/>
                  </a:lnTo>
                  <a:lnTo>
                    <a:pt x="479" y="366"/>
                  </a:lnTo>
                  <a:lnTo>
                    <a:pt x="480" y="366"/>
                  </a:lnTo>
                  <a:lnTo>
                    <a:pt x="481" y="366"/>
                  </a:lnTo>
                  <a:lnTo>
                    <a:pt x="485" y="366"/>
                  </a:lnTo>
                  <a:lnTo>
                    <a:pt x="489" y="366"/>
                  </a:lnTo>
                  <a:lnTo>
                    <a:pt x="489" y="365"/>
                  </a:lnTo>
                  <a:lnTo>
                    <a:pt x="489" y="364"/>
                  </a:lnTo>
                  <a:lnTo>
                    <a:pt x="490" y="364"/>
                  </a:lnTo>
                  <a:lnTo>
                    <a:pt x="490" y="363"/>
                  </a:lnTo>
                  <a:lnTo>
                    <a:pt x="491" y="362"/>
                  </a:lnTo>
                  <a:lnTo>
                    <a:pt x="492" y="362"/>
                  </a:lnTo>
                  <a:lnTo>
                    <a:pt x="494" y="363"/>
                  </a:lnTo>
                  <a:lnTo>
                    <a:pt x="495" y="363"/>
                  </a:lnTo>
                  <a:lnTo>
                    <a:pt x="496" y="363"/>
                  </a:lnTo>
                  <a:lnTo>
                    <a:pt x="497" y="363"/>
                  </a:lnTo>
                  <a:lnTo>
                    <a:pt x="498" y="363"/>
                  </a:lnTo>
                  <a:lnTo>
                    <a:pt x="499" y="363"/>
                  </a:lnTo>
                  <a:lnTo>
                    <a:pt x="500" y="362"/>
                  </a:lnTo>
                  <a:lnTo>
                    <a:pt x="500" y="363"/>
                  </a:lnTo>
                  <a:lnTo>
                    <a:pt x="501" y="364"/>
                  </a:lnTo>
                  <a:lnTo>
                    <a:pt x="507" y="370"/>
                  </a:lnTo>
                  <a:lnTo>
                    <a:pt x="507" y="369"/>
                  </a:lnTo>
                  <a:lnTo>
                    <a:pt x="507" y="368"/>
                  </a:lnTo>
                  <a:lnTo>
                    <a:pt x="507" y="367"/>
                  </a:lnTo>
                  <a:lnTo>
                    <a:pt x="508" y="367"/>
                  </a:lnTo>
                  <a:lnTo>
                    <a:pt x="508" y="366"/>
                  </a:lnTo>
                  <a:lnTo>
                    <a:pt x="508" y="365"/>
                  </a:lnTo>
                  <a:lnTo>
                    <a:pt x="509" y="365"/>
                  </a:lnTo>
                  <a:lnTo>
                    <a:pt x="510" y="364"/>
                  </a:lnTo>
                  <a:lnTo>
                    <a:pt x="511" y="363"/>
                  </a:lnTo>
                  <a:lnTo>
                    <a:pt x="512" y="362"/>
                  </a:lnTo>
                  <a:lnTo>
                    <a:pt x="512" y="361"/>
                  </a:lnTo>
                  <a:lnTo>
                    <a:pt x="513" y="360"/>
                  </a:lnTo>
                  <a:lnTo>
                    <a:pt x="514" y="358"/>
                  </a:lnTo>
                  <a:lnTo>
                    <a:pt x="516" y="356"/>
                  </a:lnTo>
                  <a:lnTo>
                    <a:pt x="518" y="354"/>
                  </a:lnTo>
                  <a:lnTo>
                    <a:pt x="521" y="353"/>
                  </a:lnTo>
                  <a:lnTo>
                    <a:pt x="522" y="351"/>
                  </a:lnTo>
                  <a:lnTo>
                    <a:pt x="525" y="351"/>
                  </a:lnTo>
                  <a:lnTo>
                    <a:pt x="522" y="346"/>
                  </a:lnTo>
                  <a:lnTo>
                    <a:pt x="526" y="344"/>
                  </a:lnTo>
                  <a:lnTo>
                    <a:pt x="528" y="343"/>
                  </a:lnTo>
                  <a:lnTo>
                    <a:pt x="528" y="342"/>
                  </a:lnTo>
                  <a:lnTo>
                    <a:pt x="529" y="341"/>
                  </a:lnTo>
                  <a:lnTo>
                    <a:pt x="529" y="340"/>
                  </a:lnTo>
                  <a:lnTo>
                    <a:pt x="529" y="339"/>
                  </a:lnTo>
                  <a:lnTo>
                    <a:pt x="530" y="338"/>
                  </a:lnTo>
                  <a:lnTo>
                    <a:pt x="530" y="337"/>
                  </a:lnTo>
                  <a:lnTo>
                    <a:pt x="531" y="336"/>
                  </a:lnTo>
                  <a:lnTo>
                    <a:pt x="531" y="335"/>
                  </a:lnTo>
                  <a:lnTo>
                    <a:pt x="532" y="334"/>
                  </a:lnTo>
                  <a:lnTo>
                    <a:pt x="533" y="333"/>
                  </a:lnTo>
                  <a:lnTo>
                    <a:pt x="533" y="332"/>
                  </a:lnTo>
                  <a:lnTo>
                    <a:pt x="534" y="332"/>
                  </a:lnTo>
                  <a:lnTo>
                    <a:pt x="535" y="331"/>
                  </a:lnTo>
                  <a:lnTo>
                    <a:pt x="536" y="331"/>
                  </a:lnTo>
                  <a:lnTo>
                    <a:pt x="536" y="332"/>
                  </a:lnTo>
                  <a:lnTo>
                    <a:pt x="537" y="332"/>
                  </a:lnTo>
                  <a:lnTo>
                    <a:pt x="538" y="332"/>
                  </a:lnTo>
                  <a:lnTo>
                    <a:pt x="539" y="331"/>
                  </a:lnTo>
                  <a:lnTo>
                    <a:pt x="540" y="331"/>
                  </a:lnTo>
                  <a:lnTo>
                    <a:pt x="541" y="330"/>
                  </a:lnTo>
                  <a:lnTo>
                    <a:pt x="542" y="330"/>
                  </a:lnTo>
                  <a:lnTo>
                    <a:pt x="543" y="329"/>
                  </a:lnTo>
                  <a:lnTo>
                    <a:pt x="543" y="328"/>
                  </a:lnTo>
                  <a:lnTo>
                    <a:pt x="543" y="327"/>
                  </a:lnTo>
                  <a:lnTo>
                    <a:pt x="544" y="326"/>
                  </a:lnTo>
                  <a:lnTo>
                    <a:pt x="544" y="325"/>
                  </a:lnTo>
                  <a:lnTo>
                    <a:pt x="549" y="319"/>
                  </a:lnTo>
                  <a:lnTo>
                    <a:pt x="548" y="319"/>
                  </a:lnTo>
                  <a:lnTo>
                    <a:pt x="549" y="318"/>
                  </a:lnTo>
                  <a:lnTo>
                    <a:pt x="548" y="317"/>
                  </a:lnTo>
                  <a:lnTo>
                    <a:pt x="548" y="316"/>
                  </a:lnTo>
                  <a:lnTo>
                    <a:pt x="548" y="315"/>
                  </a:lnTo>
                  <a:lnTo>
                    <a:pt x="556" y="315"/>
                  </a:lnTo>
                  <a:lnTo>
                    <a:pt x="565" y="316"/>
                  </a:lnTo>
                  <a:lnTo>
                    <a:pt x="567" y="317"/>
                  </a:lnTo>
                  <a:lnTo>
                    <a:pt x="568" y="317"/>
                  </a:lnTo>
                  <a:lnTo>
                    <a:pt x="568" y="318"/>
                  </a:lnTo>
                  <a:lnTo>
                    <a:pt x="570" y="318"/>
                  </a:lnTo>
                  <a:lnTo>
                    <a:pt x="571" y="318"/>
                  </a:lnTo>
                  <a:lnTo>
                    <a:pt x="573" y="318"/>
                  </a:lnTo>
                  <a:lnTo>
                    <a:pt x="576" y="316"/>
                  </a:lnTo>
                  <a:lnTo>
                    <a:pt x="578" y="317"/>
                  </a:lnTo>
                  <a:lnTo>
                    <a:pt x="579" y="317"/>
                  </a:lnTo>
                  <a:lnTo>
                    <a:pt x="583" y="319"/>
                  </a:lnTo>
                  <a:lnTo>
                    <a:pt x="586" y="319"/>
                  </a:lnTo>
                  <a:lnTo>
                    <a:pt x="589" y="321"/>
                  </a:lnTo>
                  <a:lnTo>
                    <a:pt x="590" y="320"/>
                  </a:lnTo>
                  <a:lnTo>
                    <a:pt x="592" y="319"/>
                  </a:lnTo>
                  <a:lnTo>
                    <a:pt x="593" y="319"/>
                  </a:lnTo>
                  <a:lnTo>
                    <a:pt x="594" y="318"/>
                  </a:lnTo>
                  <a:lnTo>
                    <a:pt x="595" y="318"/>
                  </a:lnTo>
                  <a:lnTo>
                    <a:pt x="598" y="317"/>
                  </a:lnTo>
                  <a:lnTo>
                    <a:pt x="599" y="317"/>
                  </a:lnTo>
                  <a:lnTo>
                    <a:pt x="600" y="317"/>
                  </a:lnTo>
                  <a:lnTo>
                    <a:pt x="602" y="317"/>
                  </a:lnTo>
                  <a:lnTo>
                    <a:pt x="604" y="315"/>
                  </a:lnTo>
                  <a:lnTo>
                    <a:pt x="604" y="312"/>
                  </a:lnTo>
                  <a:lnTo>
                    <a:pt x="604" y="311"/>
                  </a:lnTo>
                  <a:lnTo>
                    <a:pt x="605" y="309"/>
                  </a:lnTo>
                  <a:lnTo>
                    <a:pt x="605" y="307"/>
                  </a:lnTo>
                  <a:lnTo>
                    <a:pt x="608" y="305"/>
                  </a:lnTo>
                  <a:lnTo>
                    <a:pt x="609" y="305"/>
                  </a:lnTo>
                  <a:lnTo>
                    <a:pt x="609" y="304"/>
                  </a:lnTo>
                  <a:lnTo>
                    <a:pt x="611" y="305"/>
                  </a:lnTo>
                  <a:lnTo>
                    <a:pt x="612" y="305"/>
                  </a:lnTo>
                  <a:lnTo>
                    <a:pt x="614" y="303"/>
                  </a:lnTo>
                  <a:lnTo>
                    <a:pt x="616" y="303"/>
                  </a:lnTo>
                  <a:lnTo>
                    <a:pt x="617" y="300"/>
                  </a:lnTo>
                  <a:lnTo>
                    <a:pt x="619" y="301"/>
                  </a:lnTo>
                  <a:lnTo>
                    <a:pt x="621" y="301"/>
                  </a:lnTo>
                  <a:lnTo>
                    <a:pt x="623" y="302"/>
                  </a:lnTo>
                  <a:lnTo>
                    <a:pt x="625" y="303"/>
                  </a:lnTo>
                  <a:lnTo>
                    <a:pt x="626" y="303"/>
                  </a:lnTo>
                  <a:lnTo>
                    <a:pt x="623" y="311"/>
                  </a:lnTo>
                  <a:lnTo>
                    <a:pt x="622" y="313"/>
                  </a:lnTo>
                  <a:lnTo>
                    <a:pt x="622" y="314"/>
                  </a:lnTo>
                  <a:lnTo>
                    <a:pt x="622" y="318"/>
                  </a:lnTo>
                  <a:lnTo>
                    <a:pt x="623" y="320"/>
                  </a:lnTo>
                  <a:lnTo>
                    <a:pt x="624" y="321"/>
                  </a:lnTo>
                  <a:lnTo>
                    <a:pt x="626" y="322"/>
                  </a:lnTo>
                  <a:lnTo>
                    <a:pt x="627" y="323"/>
                  </a:lnTo>
                  <a:lnTo>
                    <a:pt x="628" y="325"/>
                  </a:lnTo>
                  <a:lnTo>
                    <a:pt x="629" y="326"/>
                  </a:lnTo>
                  <a:lnTo>
                    <a:pt x="629" y="327"/>
                  </a:lnTo>
                  <a:lnTo>
                    <a:pt x="630" y="328"/>
                  </a:lnTo>
                  <a:lnTo>
                    <a:pt x="630" y="329"/>
                  </a:lnTo>
                  <a:lnTo>
                    <a:pt x="631" y="329"/>
                  </a:lnTo>
                  <a:lnTo>
                    <a:pt x="632" y="329"/>
                  </a:lnTo>
                  <a:lnTo>
                    <a:pt x="633" y="329"/>
                  </a:lnTo>
                  <a:lnTo>
                    <a:pt x="634" y="329"/>
                  </a:lnTo>
                  <a:lnTo>
                    <a:pt x="635" y="329"/>
                  </a:lnTo>
                  <a:lnTo>
                    <a:pt x="637" y="329"/>
                  </a:lnTo>
                  <a:lnTo>
                    <a:pt x="638" y="329"/>
                  </a:lnTo>
                  <a:lnTo>
                    <a:pt x="639" y="329"/>
                  </a:lnTo>
                  <a:lnTo>
                    <a:pt x="640" y="329"/>
                  </a:lnTo>
                  <a:lnTo>
                    <a:pt x="641" y="329"/>
                  </a:lnTo>
                  <a:lnTo>
                    <a:pt x="638" y="335"/>
                  </a:lnTo>
                  <a:lnTo>
                    <a:pt x="637" y="337"/>
                  </a:lnTo>
                  <a:lnTo>
                    <a:pt x="636" y="339"/>
                  </a:lnTo>
                  <a:lnTo>
                    <a:pt x="637" y="343"/>
                  </a:lnTo>
                  <a:lnTo>
                    <a:pt x="637" y="348"/>
                  </a:lnTo>
                  <a:lnTo>
                    <a:pt x="637" y="350"/>
                  </a:lnTo>
                  <a:lnTo>
                    <a:pt x="636" y="352"/>
                  </a:lnTo>
                  <a:lnTo>
                    <a:pt x="636" y="353"/>
                  </a:lnTo>
                  <a:lnTo>
                    <a:pt x="635" y="353"/>
                  </a:lnTo>
                  <a:lnTo>
                    <a:pt x="634" y="355"/>
                  </a:lnTo>
                  <a:lnTo>
                    <a:pt x="634" y="359"/>
                  </a:lnTo>
                  <a:lnTo>
                    <a:pt x="634" y="360"/>
                  </a:lnTo>
                  <a:lnTo>
                    <a:pt x="634" y="362"/>
                  </a:lnTo>
                  <a:lnTo>
                    <a:pt x="633" y="364"/>
                  </a:lnTo>
                  <a:lnTo>
                    <a:pt x="633" y="367"/>
                  </a:lnTo>
                  <a:lnTo>
                    <a:pt x="633" y="368"/>
                  </a:lnTo>
                  <a:lnTo>
                    <a:pt x="631" y="370"/>
                  </a:lnTo>
                  <a:lnTo>
                    <a:pt x="631" y="373"/>
                  </a:lnTo>
                  <a:lnTo>
                    <a:pt x="631" y="374"/>
                  </a:lnTo>
                  <a:lnTo>
                    <a:pt x="631" y="377"/>
                  </a:lnTo>
                  <a:lnTo>
                    <a:pt x="631" y="379"/>
                  </a:lnTo>
                  <a:lnTo>
                    <a:pt x="632" y="380"/>
                  </a:lnTo>
                  <a:lnTo>
                    <a:pt x="633" y="381"/>
                  </a:lnTo>
                  <a:lnTo>
                    <a:pt x="633" y="383"/>
                  </a:lnTo>
                  <a:lnTo>
                    <a:pt x="634" y="387"/>
                  </a:lnTo>
                  <a:lnTo>
                    <a:pt x="635" y="387"/>
                  </a:lnTo>
                  <a:lnTo>
                    <a:pt x="637" y="388"/>
                  </a:lnTo>
                  <a:lnTo>
                    <a:pt x="638" y="389"/>
                  </a:lnTo>
                  <a:lnTo>
                    <a:pt x="639" y="388"/>
                  </a:lnTo>
                  <a:lnTo>
                    <a:pt x="640" y="388"/>
                  </a:lnTo>
                  <a:lnTo>
                    <a:pt x="641" y="387"/>
                  </a:lnTo>
                  <a:lnTo>
                    <a:pt x="643" y="388"/>
                  </a:lnTo>
                  <a:lnTo>
                    <a:pt x="644" y="389"/>
                  </a:lnTo>
                  <a:lnTo>
                    <a:pt x="645" y="390"/>
                  </a:lnTo>
                  <a:lnTo>
                    <a:pt x="647" y="390"/>
                  </a:lnTo>
                  <a:lnTo>
                    <a:pt x="648" y="391"/>
                  </a:lnTo>
                  <a:lnTo>
                    <a:pt x="649" y="391"/>
                  </a:lnTo>
                  <a:lnTo>
                    <a:pt x="650" y="392"/>
                  </a:lnTo>
                  <a:lnTo>
                    <a:pt x="654" y="394"/>
                  </a:lnTo>
                  <a:lnTo>
                    <a:pt x="655" y="395"/>
                  </a:lnTo>
                  <a:lnTo>
                    <a:pt x="657" y="396"/>
                  </a:lnTo>
                  <a:lnTo>
                    <a:pt x="659" y="396"/>
                  </a:lnTo>
                  <a:lnTo>
                    <a:pt x="660" y="397"/>
                  </a:lnTo>
                  <a:lnTo>
                    <a:pt x="662" y="399"/>
                  </a:lnTo>
                  <a:lnTo>
                    <a:pt x="662" y="400"/>
                  </a:lnTo>
                  <a:lnTo>
                    <a:pt x="665" y="399"/>
                  </a:lnTo>
                  <a:lnTo>
                    <a:pt x="668" y="400"/>
                  </a:lnTo>
                  <a:lnTo>
                    <a:pt x="669" y="398"/>
                  </a:lnTo>
                  <a:lnTo>
                    <a:pt x="670" y="398"/>
                  </a:lnTo>
                  <a:lnTo>
                    <a:pt x="672" y="400"/>
                  </a:lnTo>
                  <a:lnTo>
                    <a:pt x="672" y="401"/>
                  </a:lnTo>
                  <a:lnTo>
                    <a:pt x="671" y="404"/>
                  </a:lnTo>
                  <a:lnTo>
                    <a:pt x="671" y="407"/>
                  </a:lnTo>
                  <a:lnTo>
                    <a:pt x="666" y="441"/>
                  </a:lnTo>
                  <a:lnTo>
                    <a:pt x="666" y="443"/>
                  </a:lnTo>
                  <a:lnTo>
                    <a:pt x="666" y="444"/>
                  </a:lnTo>
                  <a:lnTo>
                    <a:pt x="665" y="449"/>
                  </a:lnTo>
                  <a:lnTo>
                    <a:pt x="663" y="459"/>
                  </a:lnTo>
                  <a:lnTo>
                    <a:pt x="661" y="458"/>
                  </a:lnTo>
                  <a:lnTo>
                    <a:pt x="662" y="460"/>
                  </a:lnTo>
                  <a:lnTo>
                    <a:pt x="661" y="465"/>
                  </a:lnTo>
                  <a:lnTo>
                    <a:pt x="660" y="465"/>
                  </a:lnTo>
                  <a:lnTo>
                    <a:pt x="660" y="466"/>
                  </a:lnTo>
                  <a:lnTo>
                    <a:pt x="659" y="467"/>
                  </a:lnTo>
                  <a:lnTo>
                    <a:pt x="659" y="468"/>
                  </a:lnTo>
                  <a:lnTo>
                    <a:pt x="658" y="469"/>
                  </a:lnTo>
                  <a:lnTo>
                    <a:pt x="658" y="470"/>
                  </a:lnTo>
                  <a:lnTo>
                    <a:pt x="656" y="472"/>
                  </a:lnTo>
                  <a:lnTo>
                    <a:pt x="654" y="472"/>
                  </a:lnTo>
                  <a:lnTo>
                    <a:pt x="654" y="473"/>
                  </a:lnTo>
                  <a:lnTo>
                    <a:pt x="651" y="476"/>
                  </a:lnTo>
                  <a:lnTo>
                    <a:pt x="651" y="477"/>
                  </a:lnTo>
                  <a:lnTo>
                    <a:pt x="649" y="478"/>
                  </a:lnTo>
                  <a:lnTo>
                    <a:pt x="649" y="479"/>
                  </a:lnTo>
                  <a:lnTo>
                    <a:pt x="648" y="479"/>
                  </a:lnTo>
                  <a:lnTo>
                    <a:pt x="649" y="479"/>
                  </a:lnTo>
                  <a:lnTo>
                    <a:pt x="649" y="480"/>
                  </a:lnTo>
                  <a:lnTo>
                    <a:pt x="648" y="480"/>
                  </a:lnTo>
                  <a:lnTo>
                    <a:pt x="648" y="481"/>
                  </a:lnTo>
                  <a:lnTo>
                    <a:pt x="647" y="482"/>
                  </a:lnTo>
                  <a:lnTo>
                    <a:pt x="646" y="482"/>
                  </a:lnTo>
                  <a:lnTo>
                    <a:pt x="645" y="482"/>
                  </a:lnTo>
                  <a:lnTo>
                    <a:pt x="645" y="483"/>
                  </a:lnTo>
                  <a:lnTo>
                    <a:pt x="644" y="483"/>
                  </a:lnTo>
                  <a:lnTo>
                    <a:pt x="643" y="484"/>
                  </a:lnTo>
                  <a:lnTo>
                    <a:pt x="644" y="484"/>
                  </a:lnTo>
                  <a:lnTo>
                    <a:pt x="645" y="484"/>
                  </a:lnTo>
                  <a:lnTo>
                    <a:pt x="646" y="485"/>
                  </a:lnTo>
                  <a:lnTo>
                    <a:pt x="647" y="486"/>
                  </a:lnTo>
                  <a:lnTo>
                    <a:pt x="647" y="487"/>
                  </a:lnTo>
                  <a:lnTo>
                    <a:pt x="647" y="488"/>
                  </a:lnTo>
                  <a:lnTo>
                    <a:pt x="648" y="488"/>
                  </a:lnTo>
                  <a:lnTo>
                    <a:pt x="648" y="489"/>
                  </a:lnTo>
                  <a:lnTo>
                    <a:pt x="649" y="490"/>
                  </a:lnTo>
                  <a:lnTo>
                    <a:pt x="649" y="491"/>
                  </a:lnTo>
                  <a:lnTo>
                    <a:pt x="650" y="491"/>
                  </a:lnTo>
                  <a:lnTo>
                    <a:pt x="651" y="491"/>
                  </a:lnTo>
                  <a:lnTo>
                    <a:pt x="652" y="491"/>
                  </a:lnTo>
                  <a:lnTo>
                    <a:pt x="653" y="492"/>
                  </a:lnTo>
                  <a:lnTo>
                    <a:pt x="654" y="492"/>
                  </a:lnTo>
                  <a:lnTo>
                    <a:pt x="655" y="492"/>
                  </a:lnTo>
                  <a:lnTo>
                    <a:pt x="655" y="491"/>
                  </a:lnTo>
                  <a:lnTo>
                    <a:pt x="656" y="491"/>
                  </a:lnTo>
                  <a:lnTo>
                    <a:pt x="656" y="492"/>
                  </a:lnTo>
                  <a:lnTo>
                    <a:pt x="657" y="492"/>
                  </a:lnTo>
                  <a:lnTo>
                    <a:pt x="658" y="493"/>
                  </a:lnTo>
                  <a:lnTo>
                    <a:pt x="659" y="494"/>
                  </a:lnTo>
                  <a:lnTo>
                    <a:pt x="660" y="495"/>
                  </a:lnTo>
                  <a:lnTo>
                    <a:pt x="662" y="495"/>
                  </a:lnTo>
                  <a:lnTo>
                    <a:pt x="662" y="494"/>
                  </a:lnTo>
                  <a:lnTo>
                    <a:pt x="663" y="494"/>
                  </a:lnTo>
                  <a:lnTo>
                    <a:pt x="664" y="494"/>
                  </a:lnTo>
                  <a:lnTo>
                    <a:pt x="664" y="495"/>
                  </a:lnTo>
                  <a:lnTo>
                    <a:pt x="665" y="496"/>
                  </a:lnTo>
                  <a:lnTo>
                    <a:pt x="666" y="496"/>
                  </a:lnTo>
                  <a:lnTo>
                    <a:pt x="667" y="496"/>
                  </a:lnTo>
                  <a:lnTo>
                    <a:pt x="668" y="496"/>
                  </a:lnTo>
                  <a:lnTo>
                    <a:pt x="669" y="496"/>
                  </a:lnTo>
                  <a:lnTo>
                    <a:pt x="670" y="496"/>
                  </a:lnTo>
                  <a:lnTo>
                    <a:pt x="671" y="496"/>
                  </a:lnTo>
                  <a:lnTo>
                    <a:pt x="672" y="496"/>
                  </a:lnTo>
                  <a:lnTo>
                    <a:pt x="673" y="496"/>
                  </a:lnTo>
                  <a:lnTo>
                    <a:pt x="674" y="496"/>
                  </a:lnTo>
                  <a:lnTo>
                    <a:pt x="675" y="496"/>
                  </a:lnTo>
                  <a:lnTo>
                    <a:pt x="676" y="497"/>
                  </a:lnTo>
                  <a:lnTo>
                    <a:pt x="676" y="498"/>
                  </a:lnTo>
                  <a:lnTo>
                    <a:pt x="677" y="498"/>
                  </a:lnTo>
                  <a:lnTo>
                    <a:pt x="677" y="499"/>
                  </a:lnTo>
                  <a:lnTo>
                    <a:pt x="677" y="500"/>
                  </a:lnTo>
                  <a:lnTo>
                    <a:pt x="678" y="500"/>
                  </a:lnTo>
                  <a:lnTo>
                    <a:pt x="678" y="501"/>
                  </a:lnTo>
                  <a:lnTo>
                    <a:pt x="677" y="501"/>
                  </a:lnTo>
                  <a:lnTo>
                    <a:pt x="677" y="502"/>
                  </a:lnTo>
                  <a:lnTo>
                    <a:pt x="678" y="502"/>
                  </a:lnTo>
                  <a:lnTo>
                    <a:pt x="678" y="503"/>
                  </a:lnTo>
                  <a:lnTo>
                    <a:pt x="678" y="504"/>
                  </a:lnTo>
                  <a:lnTo>
                    <a:pt x="677" y="505"/>
                  </a:lnTo>
                  <a:lnTo>
                    <a:pt x="677" y="506"/>
                  </a:lnTo>
                  <a:lnTo>
                    <a:pt x="677" y="507"/>
                  </a:lnTo>
                  <a:lnTo>
                    <a:pt x="678" y="508"/>
                  </a:lnTo>
                  <a:lnTo>
                    <a:pt x="678" y="509"/>
                  </a:lnTo>
                  <a:lnTo>
                    <a:pt x="678" y="510"/>
                  </a:lnTo>
                  <a:lnTo>
                    <a:pt x="679" y="510"/>
                  </a:lnTo>
                  <a:lnTo>
                    <a:pt x="679" y="511"/>
                  </a:lnTo>
                  <a:lnTo>
                    <a:pt x="680" y="511"/>
                  </a:lnTo>
                  <a:lnTo>
                    <a:pt x="680" y="512"/>
                  </a:lnTo>
                  <a:lnTo>
                    <a:pt x="680" y="513"/>
                  </a:lnTo>
                  <a:lnTo>
                    <a:pt x="680" y="514"/>
                  </a:lnTo>
                  <a:lnTo>
                    <a:pt x="681" y="514"/>
                  </a:lnTo>
                  <a:lnTo>
                    <a:pt x="681" y="515"/>
                  </a:lnTo>
                  <a:lnTo>
                    <a:pt x="681" y="516"/>
                  </a:lnTo>
                  <a:lnTo>
                    <a:pt x="682" y="517"/>
                  </a:lnTo>
                  <a:lnTo>
                    <a:pt x="682" y="518"/>
                  </a:lnTo>
                  <a:lnTo>
                    <a:pt x="683" y="518"/>
                  </a:lnTo>
                  <a:lnTo>
                    <a:pt x="683" y="519"/>
                  </a:lnTo>
                  <a:lnTo>
                    <a:pt x="686" y="521"/>
                  </a:lnTo>
                  <a:lnTo>
                    <a:pt x="687" y="521"/>
                  </a:lnTo>
                  <a:lnTo>
                    <a:pt x="688" y="521"/>
                  </a:lnTo>
                  <a:lnTo>
                    <a:pt x="689" y="521"/>
                  </a:lnTo>
                  <a:lnTo>
                    <a:pt x="689" y="522"/>
                  </a:lnTo>
                  <a:lnTo>
                    <a:pt x="686" y="526"/>
                  </a:lnTo>
                  <a:lnTo>
                    <a:pt x="691" y="529"/>
                  </a:lnTo>
                  <a:lnTo>
                    <a:pt x="694" y="538"/>
                  </a:lnTo>
                  <a:lnTo>
                    <a:pt x="696" y="539"/>
                  </a:lnTo>
                  <a:lnTo>
                    <a:pt x="696" y="540"/>
                  </a:lnTo>
                  <a:lnTo>
                    <a:pt x="696" y="541"/>
                  </a:lnTo>
                  <a:lnTo>
                    <a:pt x="697" y="542"/>
                  </a:lnTo>
                  <a:lnTo>
                    <a:pt x="697" y="543"/>
                  </a:lnTo>
                  <a:lnTo>
                    <a:pt x="698" y="543"/>
                  </a:lnTo>
                  <a:lnTo>
                    <a:pt x="698" y="544"/>
                  </a:lnTo>
                  <a:lnTo>
                    <a:pt x="699" y="544"/>
                  </a:lnTo>
                  <a:lnTo>
                    <a:pt x="700" y="544"/>
                  </a:lnTo>
                  <a:lnTo>
                    <a:pt x="701" y="544"/>
                  </a:lnTo>
                  <a:lnTo>
                    <a:pt x="701" y="545"/>
                  </a:lnTo>
                  <a:lnTo>
                    <a:pt x="701" y="546"/>
                  </a:lnTo>
                  <a:lnTo>
                    <a:pt x="702" y="547"/>
                  </a:lnTo>
                  <a:lnTo>
                    <a:pt x="702" y="548"/>
                  </a:lnTo>
                  <a:lnTo>
                    <a:pt x="703" y="548"/>
                  </a:lnTo>
                  <a:lnTo>
                    <a:pt x="704" y="548"/>
                  </a:lnTo>
                  <a:lnTo>
                    <a:pt x="706" y="549"/>
                  </a:lnTo>
                  <a:lnTo>
                    <a:pt x="706" y="550"/>
                  </a:lnTo>
                  <a:lnTo>
                    <a:pt x="707" y="550"/>
                  </a:lnTo>
                  <a:lnTo>
                    <a:pt x="707" y="551"/>
                  </a:lnTo>
                  <a:lnTo>
                    <a:pt x="707" y="552"/>
                  </a:lnTo>
                  <a:lnTo>
                    <a:pt x="707" y="553"/>
                  </a:lnTo>
                  <a:lnTo>
                    <a:pt x="708" y="553"/>
                  </a:lnTo>
                  <a:lnTo>
                    <a:pt x="708" y="554"/>
                  </a:lnTo>
                  <a:lnTo>
                    <a:pt x="708" y="555"/>
                  </a:lnTo>
                  <a:lnTo>
                    <a:pt x="709" y="555"/>
                  </a:lnTo>
                  <a:lnTo>
                    <a:pt x="710" y="555"/>
                  </a:lnTo>
                  <a:lnTo>
                    <a:pt x="710" y="556"/>
                  </a:lnTo>
                  <a:lnTo>
                    <a:pt x="710" y="557"/>
                  </a:lnTo>
                  <a:lnTo>
                    <a:pt x="711" y="558"/>
                  </a:lnTo>
                  <a:lnTo>
                    <a:pt x="711" y="557"/>
                  </a:lnTo>
                  <a:lnTo>
                    <a:pt x="712" y="557"/>
                  </a:lnTo>
                  <a:lnTo>
                    <a:pt x="713" y="559"/>
                  </a:lnTo>
                  <a:lnTo>
                    <a:pt x="713" y="560"/>
                  </a:lnTo>
                  <a:lnTo>
                    <a:pt x="714" y="561"/>
                  </a:lnTo>
                  <a:lnTo>
                    <a:pt x="715" y="561"/>
                  </a:lnTo>
                  <a:lnTo>
                    <a:pt x="716" y="561"/>
                  </a:lnTo>
                  <a:lnTo>
                    <a:pt x="718" y="561"/>
                  </a:lnTo>
                  <a:lnTo>
                    <a:pt x="719" y="561"/>
                  </a:lnTo>
                  <a:lnTo>
                    <a:pt x="720" y="562"/>
                  </a:lnTo>
                  <a:lnTo>
                    <a:pt x="720" y="563"/>
                  </a:lnTo>
                  <a:lnTo>
                    <a:pt x="720" y="564"/>
                  </a:lnTo>
                  <a:lnTo>
                    <a:pt x="721" y="564"/>
                  </a:lnTo>
                  <a:lnTo>
                    <a:pt x="722" y="564"/>
                  </a:lnTo>
                  <a:lnTo>
                    <a:pt x="723" y="565"/>
                  </a:lnTo>
                  <a:lnTo>
                    <a:pt x="724" y="565"/>
                  </a:lnTo>
                  <a:lnTo>
                    <a:pt x="724" y="566"/>
                  </a:lnTo>
                  <a:lnTo>
                    <a:pt x="725" y="566"/>
                  </a:lnTo>
                  <a:lnTo>
                    <a:pt x="725" y="565"/>
                  </a:lnTo>
                  <a:lnTo>
                    <a:pt x="726" y="566"/>
                  </a:lnTo>
                  <a:lnTo>
                    <a:pt x="727" y="566"/>
                  </a:lnTo>
                  <a:lnTo>
                    <a:pt x="728" y="566"/>
                  </a:lnTo>
                  <a:lnTo>
                    <a:pt x="729" y="566"/>
                  </a:lnTo>
                  <a:lnTo>
                    <a:pt x="729" y="567"/>
                  </a:lnTo>
                  <a:lnTo>
                    <a:pt x="729" y="568"/>
                  </a:lnTo>
                  <a:lnTo>
                    <a:pt x="730" y="568"/>
                  </a:lnTo>
                  <a:lnTo>
                    <a:pt x="730" y="569"/>
                  </a:lnTo>
                  <a:lnTo>
                    <a:pt x="731" y="572"/>
                  </a:lnTo>
                  <a:lnTo>
                    <a:pt x="732" y="576"/>
                  </a:lnTo>
                  <a:lnTo>
                    <a:pt x="731" y="576"/>
                  </a:lnTo>
                  <a:lnTo>
                    <a:pt x="731" y="577"/>
                  </a:lnTo>
                  <a:lnTo>
                    <a:pt x="731" y="578"/>
                  </a:lnTo>
                  <a:lnTo>
                    <a:pt x="730" y="580"/>
                  </a:lnTo>
                  <a:lnTo>
                    <a:pt x="731" y="580"/>
                  </a:lnTo>
                  <a:lnTo>
                    <a:pt x="732" y="581"/>
                  </a:lnTo>
                  <a:lnTo>
                    <a:pt x="733" y="583"/>
                  </a:lnTo>
                  <a:lnTo>
                    <a:pt x="734" y="585"/>
                  </a:lnTo>
                  <a:lnTo>
                    <a:pt x="732" y="591"/>
                  </a:lnTo>
                  <a:lnTo>
                    <a:pt x="731" y="591"/>
                  </a:lnTo>
                  <a:lnTo>
                    <a:pt x="731" y="592"/>
                  </a:lnTo>
                  <a:lnTo>
                    <a:pt x="731" y="593"/>
                  </a:lnTo>
                  <a:lnTo>
                    <a:pt x="730" y="593"/>
                  </a:lnTo>
                  <a:lnTo>
                    <a:pt x="729" y="593"/>
                  </a:lnTo>
                  <a:lnTo>
                    <a:pt x="728" y="594"/>
                  </a:lnTo>
                  <a:lnTo>
                    <a:pt x="726" y="594"/>
                  </a:lnTo>
                  <a:lnTo>
                    <a:pt x="725" y="593"/>
                  </a:lnTo>
                  <a:lnTo>
                    <a:pt x="724" y="593"/>
                  </a:lnTo>
                  <a:lnTo>
                    <a:pt x="723" y="593"/>
                  </a:lnTo>
                  <a:lnTo>
                    <a:pt x="722" y="592"/>
                  </a:lnTo>
                  <a:lnTo>
                    <a:pt x="720" y="593"/>
                  </a:lnTo>
                  <a:lnTo>
                    <a:pt x="718" y="593"/>
                  </a:lnTo>
                  <a:lnTo>
                    <a:pt x="716" y="593"/>
                  </a:lnTo>
                  <a:lnTo>
                    <a:pt x="715" y="593"/>
                  </a:lnTo>
                  <a:lnTo>
                    <a:pt x="714" y="593"/>
                  </a:lnTo>
                  <a:lnTo>
                    <a:pt x="713" y="594"/>
                  </a:lnTo>
                  <a:lnTo>
                    <a:pt x="713" y="595"/>
                  </a:lnTo>
                  <a:lnTo>
                    <a:pt x="712" y="596"/>
                  </a:lnTo>
                  <a:lnTo>
                    <a:pt x="711" y="597"/>
                  </a:lnTo>
                  <a:lnTo>
                    <a:pt x="711" y="598"/>
                  </a:lnTo>
                  <a:lnTo>
                    <a:pt x="711" y="599"/>
                  </a:lnTo>
                  <a:lnTo>
                    <a:pt x="711" y="600"/>
                  </a:lnTo>
                  <a:lnTo>
                    <a:pt x="711" y="601"/>
                  </a:lnTo>
                  <a:lnTo>
                    <a:pt x="710" y="603"/>
                  </a:lnTo>
                  <a:lnTo>
                    <a:pt x="710" y="604"/>
                  </a:lnTo>
                  <a:lnTo>
                    <a:pt x="709" y="605"/>
                  </a:lnTo>
                  <a:lnTo>
                    <a:pt x="708" y="606"/>
                  </a:lnTo>
                  <a:lnTo>
                    <a:pt x="707" y="607"/>
                  </a:lnTo>
                  <a:lnTo>
                    <a:pt x="707" y="608"/>
                  </a:lnTo>
                  <a:lnTo>
                    <a:pt x="707" y="609"/>
                  </a:lnTo>
                  <a:lnTo>
                    <a:pt x="706" y="610"/>
                  </a:lnTo>
                  <a:lnTo>
                    <a:pt x="706" y="611"/>
                  </a:lnTo>
                  <a:lnTo>
                    <a:pt x="705" y="611"/>
                  </a:lnTo>
                  <a:lnTo>
                    <a:pt x="705" y="610"/>
                  </a:lnTo>
                  <a:lnTo>
                    <a:pt x="703" y="610"/>
                  </a:lnTo>
                  <a:lnTo>
                    <a:pt x="703" y="609"/>
                  </a:lnTo>
                  <a:lnTo>
                    <a:pt x="702" y="609"/>
                  </a:lnTo>
                  <a:lnTo>
                    <a:pt x="702" y="610"/>
                  </a:lnTo>
                  <a:lnTo>
                    <a:pt x="698" y="616"/>
                  </a:lnTo>
                  <a:lnTo>
                    <a:pt x="697" y="617"/>
                  </a:lnTo>
                  <a:lnTo>
                    <a:pt x="697" y="618"/>
                  </a:lnTo>
                  <a:lnTo>
                    <a:pt x="696" y="618"/>
                  </a:lnTo>
                  <a:lnTo>
                    <a:pt x="695" y="619"/>
                  </a:lnTo>
                  <a:lnTo>
                    <a:pt x="695" y="620"/>
                  </a:lnTo>
                  <a:lnTo>
                    <a:pt x="694" y="620"/>
                  </a:lnTo>
                  <a:lnTo>
                    <a:pt x="694" y="621"/>
                  </a:lnTo>
                  <a:lnTo>
                    <a:pt x="694" y="622"/>
                  </a:lnTo>
                  <a:lnTo>
                    <a:pt x="693" y="622"/>
                  </a:lnTo>
                  <a:lnTo>
                    <a:pt x="693" y="623"/>
                  </a:lnTo>
                  <a:lnTo>
                    <a:pt x="692" y="624"/>
                  </a:lnTo>
                  <a:lnTo>
                    <a:pt x="692" y="625"/>
                  </a:lnTo>
                  <a:lnTo>
                    <a:pt x="692" y="626"/>
                  </a:lnTo>
                  <a:lnTo>
                    <a:pt x="691" y="626"/>
                  </a:lnTo>
                  <a:lnTo>
                    <a:pt x="691" y="627"/>
                  </a:lnTo>
                  <a:lnTo>
                    <a:pt x="691" y="628"/>
                  </a:lnTo>
                  <a:lnTo>
                    <a:pt x="690" y="629"/>
                  </a:lnTo>
                  <a:lnTo>
                    <a:pt x="690" y="631"/>
                  </a:lnTo>
                  <a:lnTo>
                    <a:pt x="689" y="632"/>
                  </a:lnTo>
                  <a:lnTo>
                    <a:pt x="689" y="633"/>
                  </a:lnTo>
                  <a:lnTo>
                    <a:pt x="689" y="634"/>
                  </a:lnTo>
                  <a:lnTo>
                    <a:pt x="688" y="635"/>
                  </a:lnTo>
                  <a:lnTo>
                    <a:pt x="688" y="636"/>
                  </a:lnTo>
                  <a:lnTo>
                    <a:pt x="687" y="636"/>
                  </a:lnTo>
                  <a:lnTo>
                    <a:pt x="686" y="636"/>
                  </a:lnTo>
                  <a:lnTo>
                    <a:pt x="686" y="637"/>
                  </a:lnTo>
                  <a:lnTo>
                    <a:pt x="686" y="638"/>
                  </a:lnTo>
                  <a:lnTo>
                    <a:pt x="687" y="638"/>
                  </a:lnTo>
                  <a:lnTo>
                    <a:pt x="687" y="639"/>
                  </a:lnTo>
                  <a:lnTo>
                    <a:pt x="686" y="639"/>
                  </a:lnTo>
                  <a:lnTo>
                    <a:pt x="686" y="640"/>
                  </a:lnTo>
                  <a:lnTo>
                    <a:pt x="685" y="640"/>
                  </a:lnTo>
                  <a:lnTo>
                    <a:pt x="686" y="640"/>
                  </a:lnTo>
                  <a:lnTo>
                    <a:pt x="686" y="641"/>
                  </a:lnTo>
                  <a:lnTo>
                    <a:pt x="686" y="642"/>
                  </a:lnTo>
                  <a:lnTo>
                    <a:pt x="685" y="642"/>
                  </a:lnTo>
                  <a:lnTo>
                    <a:pt x="685" y="643"/>
                  </a:lnTo>
                  <a:lnTo>
                    <a:pt x="684" y="642"/>
                  </a:lnTo>
                  <a:lnTo>
                    <a:pt x="683" y="642"/>
                  </a:lnTo>
                  <a:lnTo>
                    <a:pt x="683" y="643"/>
                  </a:lnTo>
                  <a:lnTo>
                    <a:pt x="682" y="643"/>
                  </a:lnTo>
                  <a:lnTo>
                    <a:pt x="681" y="643"/>
                  </a:lnTo>
                  <a:lnTo>
                    <a:pt x="681" y="642"/>
                  </a:lnTo>
                  <a:lnTo>
                    <a:pt x="681" y="641"/>
                  </a:lnTo>
                  <a:lnTo>
                    <a:pt x="680" y="641"/>
                  </a:lnTo>
                  <a:lnTo>
                    <a:pt x="679" y="641"/>
                  </a:lnTo>
                  <a:lnTo>
                    <a:pt x="678" y="642"/>
                  </a:lnTo>
                  <a:lnTo>
                    <a:pt x="677" y="642"/>
                  </a:lnTo>
                  <a:lnTo>
                    <a:pt x="677" y="643"/>
                  </a:lnTo>
                  <a:lnTo>
                    <a:pt x="676" y="643"/>
                  </a:lnTo>
                  <a:lnTo>
                    <a:pt x="676" y="642"/>
                  </a:lnTo>
                  <a:lnTo>
                    <a:pt x="676" y="643"/>
                  </a:lnTo>
                  <a:lnTo>
                    <a:pt x="675" y="643"/>
                  </a:lnTo>
                  <a:lnTo>
                    <a:pt x="675" y="644"/>
                  </a:lnTo>
                  <a:lnTo>
                    <a:pt x="674" y="644"/>
                  </a:lnTo>
                  <a:lnTo>
                    <a:pt x="673" y="644"/>
                  </a:lnTo>
                  <a:lnTo>
                    <a:pt x="672" y="644"/>
                  </a:lnTo>
                  <a:lnTo>
                    <a:pt x="671" y="644"/>
                  </a:lnTo>
                  <a:lnTo>
                    <a:pt x="670" y="644"/>
                  </a:lnTo>
                  <a:lnTo>
                    <a:pt x="669" y="644"/>
                  </a:lnTo>
                  <a:lnTo>
                    <a:pt x="668" y="644"/>
                  </a:lnTo>
                  <a:lnTo>
                    <a:pt x="667" y="644"/>
                  </a:lnTo>
                  <a:lnTo>
                    <a:pt x="666" y="644"/>
                  </a:lnTo>
                  <a:lnTo>
                    <a:pt x="665" y="644"/>
                  </a:lnTo>
                  <a:lnTo>
                    <a:pt x="664" y="644"/>
                  </a:lnTo>
                  <a:lnTo>
                    <a:pt x="664" y="645"/>
                  </a:lnTo>
                  <a:lnTo>
                    <a:pt x="660" y="653"/>
                  </a:lnTo>
                  <a:lnTo>
                    <a:pt x="662" y="654"/>
                  </a:lnTo>
                  <a:lnTo>
                    <a:pt x="661" y="655"/>
                  </a:lnTo>
                  <a:lnTo>
                    <a:pt x="660" y="655"/>
                  </a:lnTo>
                  <a:lnTo>
                    <a:pt x="659" y="656"/>
                  </a:lnTo>
                  <a:lnTo>
                    <a:pt x="659" y="657"/>
                  </a:lnTo>
                  <a:lnTo>
                    <a:pt x="660" y="657"/>
                  </a:lnTo>
                  <a:lnTo>
                    <a:pt x="659" y="657"/>
                  </a:lnTo>
                  <a:lnTo>
                    <a:pt x="659" y="658"/>
                  </a:lnTo>
                  <a:lnTo>
                    <a:pt x="659" y="659"/>
                  </a:lnTo>
                  <a:lnTo>
                    <a:pt x="658" y="659"/>
                  </a:lnTo>
                  <a:lnTo>
                    <a:pt x="657" y="660"/>
                  </a:lnTo>
                  <a:lnTo>
                    <a:pt x="656" y="660"/>
                  </a:lnTo>
                  <a:lnTo>
                    <a:pt x="655" y="660"/>
                  </a:lnTo>
                  <a:lnTo>
                    <a:pt x="653" y="660"/>
                  </a:lnTo>
                  <a:lnTo>
                    <a:pt x="653" y="659"/>
                  </a:lnTo>
                  <a:lnTo>
                    <a:pt x="652" y="658"/>
                  </a:lnTo>
                  <a:lnTo>
                    <a:pt x="652" y="657"/>
                  </a:lnTo>
                  <a:lnTo>
                    <a:pt x="650" y="657"/>
                  </a:lnTo>
                  <a:lnTo>
                    <a:pt x="650" y="656"/>
                  </a:lnTo>
                  <a:lnTo>
                    <a:pt x="649" y="656"/>
                  </a:lnTo>
                  <a:lnTo>
                    <a:pt x="648" y="655"/>
                  </a:lnTo>
                  <a:lnTo>
                    <a:pt x="647" y="655"/>
                  </a:lnTo>
                  <a:lnTo>
                    <a:pt x="646" y="654"/>
                  </a:lnTo>
                  <a:lnTo>
                    <a:pt x="645" y="654"/>
                  </a:lnTo>
                  <a:lnTo>
                    <a:pt x="645" y="653"/>
                  </a:lnTo>
                  <a:lnTo>
                    <a:pt x="644" y="653"/>
                  </a:lnTo>
                  <a:lnTo>
                    <a:pt x="643" y="653"/>
                  </a:lnTo>
                  <a:lnTo>
                    <a:pt x="642" y="653"/>
                  </a:lnTo>
                  <a:lnTo>
                    <a:pt x="641" y="653"/>
                  </a:lnTo>
                  <a:lnTo>
                    <a:pt x="641" y="652"/>
                  </a:lnTo>
                  <a:lnTo>
                    <a:pt x="639" y="652"/>
                  </a:lnTo>
                  <a:lnTo>
                    <a:pt x="639" y="653"/>
                  </a:lnTo>
                  <a:lnTo>
                    <a:pt x="640" y="654"/>
                  </a:lnTo>
                  <a:lnTo>
                    <a:pt x="639" y="656"/>
                  </a:lnTo>
                  <a:lnTo>
                    <a:pt x="639" y="657"/>
                  </a:lnTo>
                  <a:lnTo>
                    <a:pt x="638" y="658"/>
                  </a:lnTo>
                  <a:lnTo>
                    <a:pt x="639" y="658"/>
                  </a:lnTo>
                  <a:lnTo>
                    <a:pt x="639" y="660"/>
                  </a:lnTo>
                  <a:lnTo>
                    <a:pt x="640" y="661"/>
                  </a:lnTo>
                  <a:lnTo>
                    <a:pt x="641" y="662"/>
                  </a:lnTo>
                  <a:lnTo>
                    <a:pt x="642" y="662"/>
                  </a:lnTo>
                  <a:lnTo>
                    <a:pt x="643" y="662"/>
                  </a:lnTo>
                  <a:lnTo>
                    <a:pt x="645" y="665"/>
                  </a:lnTo>
                  <a:lnTo>
                    <a:pt x="647" y="668"/>
                  </a:lnTo>
                  <a:lnTo>
                    <a:pt x="647" y="671"/>
                  </a:lnTo>
                  <a:lnTo>
                    <a:pt x="646" y="672"/>
                  </a:lnTo>
                  <a:lnTo>
                    <a:pt x="645" y="672"/>
                  </a:lnTo>
                  <a:lnTo>
                    <a:pt x="643" y="671"/>
                  </a:lnTo>
                  <a:lnTo>
                    <a:pt x="642" y="671"/>
                  </a:lnTo>
                  <a:lnTo>
                    <a:pt x="642" y="670"/>
                  </a:lnTo>
                  <a:lnTo>
                    <a:pt x="640" y="671"/>
                  </a:lnTo>
                  <a:lnTo>
                    <a:pt x="640" y="674"/>
                  </a:lnTo>
                  <a:lnTo>
                    <a:pt x="638" y="674"/>
                  </a:lnTo>
                  <a:lnTo>
                    <a:pt x="637" y="674"/>
                  </a:lnTo>
                  <a:lnTo>
                    <a:pt x="638" y="673"/>
                  </a:lnTo>
                  <a:lnTo>
                    <a:pt x="637" y="673"/>
                  </a:lnTo>
                  <a:lnTo>
                    <a:pt x="637" y="672"/>
                  </a:lnTo>
                  <a:lnTo>
                    <a:pt x="637" y="671"/>
                  </a:lnTo>
                  <a:lnTo>
                    <a:pt x="632" y="671"/>
                  </a:lnTo>
                  <a:lnTo>
                    <a:pt x="631" y="671"/>
                  </a:lnTo>
                  <a:lnTo>
                    <a:pt x="630" y="671"/>
                  </a:lnTo>
                  <a:lnTo>
                    <a:pt x="629" y="671"/>
                  </a:lnTo>
                  <a:lnTo>
                    <a:pt x="628" y="672"/>
                  </a:lnTo>
                  <a:lnTo>
                    <a:pt x="628" y="673"/>
                  </a:lnTo>
                  <a:lnTo>
                    <a:pt x="628" y="674"/>
                  </a:lnTo>
                  <a:lnTo>
                    <a:pt x="627" y="674"/>
                  </a:lnTo>
                  <a:lnTo>
                    <a:pt x="626" y="674"/>
                  </a:lnTo>
                  <a:lnTo>
                    <a:pt x="625" y="674"/>
                  </a:lnTo>
                  <a:lnTo>
                    <a:pt x="624" y="674"/>
                  </a:lnTo>
                  <a:lnTo>
                    <a:pt x="624" y="675"/>
                  </a:lnTo>
                  <a:lnTo>
                    <a:pt x="623" y="675"/>
                  </a:lnTo>
                  <a:lnTo>
                    <a:pt x="623" y="676"/>
                  </a:lnTo>
                  <a:lnTo>
                    <a:pt x="622" y="676"/>
                  </a:lnTo>
                  <a:lnTo>
                    <a:pt x="622" y="677"/>
                  </a:lnTo>
                  <a:lnTo>
                    <a:pt x="621" y="677"/>
                  </a:lnTo>
                  <a:lnTo>
                    <a:pt x="621" y="678"/>
                  </a:lnTo>
                  <a:lnTo>
                    <a:pt x="620" y="678"/>
                  </a:lnTo>
                  <a:lnTo>
                    <a:pt x="619" y="678"/>
                  </a:lnTo>
                  <a:lnTo>
                    <a:pt x="618" y="678"/>
                  </a:lnTo>
                  <a:lnTo>
                    <a:pt x="618" y="679"/>
                  </a:lnTo>
                  <a:lnTo>
                    <a:pt x="616" y="675"/>
                  </a:lnTo>
                  <a:lnTo>
                    <a:pt x="615" y="676"/>
                  </a:lnTo>
                  <a:lnTo>
                    <a:pt x="614" y="677"/>
                  </a:lnTo>
                  <a:lnTo>
                    <a:pt x="613" y="677"/>
                  </a:lnTo>
                  <a:lnTo>
                    <a:pt x="612" y="677"/>
                  </a:lnTo>
                  <a:lnTo>
                    <a:pt x="611" y="678"/>
                  </a:lnTo>
                  <a:lnTo>
                    <a:pt x="611" y="679"/>
                  </a:lnTo>
                  <a:lnTo>
                    <a:pt x="610" y="679"/>
                  </a:lnTo>
                  <a:lnTo>
                    <a:pt x="610" y="680"/>
                  </a:lnTo>
                  <a:lnTo>
                    <a:pt x="611" y="681"/>
                  </a:lnTo>
                  <a:lnTo>
                    <a:pt x="610" y="682"/>
                  </a:lnTo>
                  <a:lnTo>
                    <a:pt x="610" y="683"/>
                  </a:lnTo>
                  <a:lnTo>
                    <a:pt x="610" y="684"/>
                  </a:lnTo>
                  <a:lnTo>
                    <a:pt x="611" y="684"/>
                  </a:lnTo>
                  <a:lnTo>
                    <a:pt x="611" y="685"/>
                  </a:lnTo>
                  <a:lnTo>
                    <a:pt x="611" y="686"/>
                  </a:lnTo>
                  <a:lnTo>
                    <a:pt x="611" y="687"/>
                  </a:lnTo>
                  <a:lnTo>
                    <a:pt x="611" y="688"/>
                  </a:lnTo>
                  <a:lnTo>
                    <a:pt x="610" y="688"/>
                  </a:lnTo>
                  <a:lnTo>
                    <a:pt x="610" y="689"/>
                  </a:lnTo>
                  <a:lnTo>
                    <a:pt x="611" y="690"/>
                  </a:lnTo>
                  <a:lnTo>
                    <a:pt x="611" y="691"/>
                  </a:lnTo>
                  <a:lnTo>
                    <a:pt x="611" y="692"/>
                  </a:lnTo>
                  <a:lnTo>
                    <a:pt x="612" y="692"/>
                  </a:lnTo>
                  <a:lnTo>
                    <a:pt x="611" y="693"/>
                  </a:lnTo>
                  <a:lnTo>
                    <a:pt x="612" y="694"/>
                  </a:lnTo>
                  <a:lnTo>
                    <a:pt x="612" y="695"/>
                  </a:lnTo>
                  <a:lnTo>
                    <a:pt x="611" y="695"/>
                  </a:lnTo>
                  <a:lnTo>
                    <a:pt x="611" y="696"/>
                  </a:lnTo>
                  <a:lnTo>
                    <a:pt x="612" y="696"/>
                  </a:lnTo>
                  <a:lnTo>
                    <a:pt x="612" y="697"/>
                  </a:lnTo>
                  <a:lnTo>
                    <a:pt x="612" y="698"/>
                  </a:lnTo>
                  <a:lnTo>
                    <a:pt x="613" y="698"/>
                  </a:lnTo>
                  <a:lnTo>
                    <a:pt x="613" y="699"/>
                  </a:lnTo>
                  <a:lnTo>
                    <a:pt x="613" y="700"/>
                  </a:lnTo>
                  <a:lnTo>
                    <a:pt x="613" y="701"/>
                  </a:lnTo>
                  <a:lnTo>
                    <a:pt x="613" y="702"/>
                  </a:lnTo>
                  <a:lnTo>
                    <a:pt x="613" y="703"/>
                  </a:lnTo>
                  <a:lnTo>
                    <a:pt x="603" y="713"/>
                  </a:lnTo>
                  <a:lnTo>
                    <a:pt x="587" y="705"/>
                  </a:lnTo>
                  <a:lnTo>
                    <a:pt x="579" y="701"/>
                  </a:lnTo>
                  <a:lnTo>
                    <a:pt x="573" y="696"/>
                  </a:lnTo>
                  <a:lnTo>
                    <a:pt x="577" y="688"/>
                  </a:lnTo>
                  <a:lnTo>
                    <a:pt x="570" y="688"/>
                  </a:lnTo>
                  <a:lnTo>
                    <a:pt x="565" y="684"/>
                  </a:lnTo>
                  <a:lnTo>
                    <a:pt x="563" y="683"/>
                  </a:lnTo>
                  <a:lnTo>
                    <a:pt x="562" y="682"/>
                  </a:lnTo>
                  <a:lnTo>
                    <a:pt x="561" y="682"/>
                  </a:lnTo>
                  <a:lnTo>
                    <a:pt x="560" y="682"/>
                  </a:lnTo>
                  <a:lnTo>
                    <a:pt x="558" y="682"/>
                  </a:lnTo>
                  <a:lnTo>
                    <a:pt x="556" y="683"/>
                  </a:lnTo>
                  <a:lnTo>
                    <a:pt x="555" y="681"/>
                  </a:lnTo>
                  <a:lnTo>
                    <a:pt x="553" y="680"/>
                  </a:lnTo>
                  <a:lnTo>
                    <a:pt x="551" y="679"/>
                  </a:lnTo>
                  <a:lnTo>
                    <a:pt x="548" y="677"/>
                  </a:lnTo>
                  <a:lnTo>
                    <a:pt x="546" y="676"/>
                  </a:lnTo>
                  <a:lnTo>
                    <a:pt x="546" y="675"/>
                  </a:lnTo>
                  <a:lnTo>
                    <a:pt x="546" y="674"/>
                  </a:lnTo>
                  <a:lnTo>
                    <a:pt x="544" y="674"/>
                  </a:lnTo>
                  <a:lnTo>
                    <a:pt x="543" y="675"/>
                  </a:lnTo>
                  <a:lnTo>
                    <a:pt x="542" y="675"/>
                  </a:lnTo>
                  <a:lnTo>
                    <a:pt x="541" y="675"/>
                  </a:lnTo>
                  <a:lnTo>
                    <a:pt x="540" y="675"/>
                  </a:lnTo>
                  <a:lnTo>
                    <a:pt x="536" y="675"/>
                  </a:lnTo>
                  <a:lnTo>
                    <a:pt x="535" y="674"/>
                  </a:lnTo>
                  <a:lnTo>
                    <a:pt x="533" y="672"/>
                  </a:lnTo>
                  <a:lnTo>
                    <a:pt x="531" y="672"/>
                  </a:lnTo>
                  <a:lnTo>
                    <a:pt x="530" y="671"/>
                  </a:lnTo>
                  <a:lnTo>
                    <a:pt x="529" y="671"/>
                  </a:lnTo>
                  <a:lnTo>
                    <a:pt x="527" y="671"/>
                  </a:lnTo>
                  <a:lnTo>
                    <a:pt x="526" y="671"/>
                  </a:lnTo>
                  <a:lnTo>
                    <a:pt x="524" y="671"/>
                  </a:lnTo>
                  <a:lnTo>
                    <a:pt x="523" y="670"/>
                  </a:lnTo>
                  <a:lnTo>
                    <a:pt x="521" y="669"/>
                  </a:lnTo>
                  <a:lnTo>
                    <a:pt x="521" y="668"/>
                  </a:lnTo>
                  <a:lnTo>
                    <a:pt x="520" y="668"/>
                  </a:lnTo>
                  <a:lnTo>
                    <a:pt x="519" y="668"/>
                  </a:lnTo>
                  <a:lnTo>
                    <a:pt x="518" y="668"/>
                  </a:lnTo>
                  <a:lnTo>
                    <a:pt x="517" y="667"/>
                  </a:lnTo>
                  <a:lnTo>
                    <a:pt x="516" y="666"/>
                  </a:lnTo>
                  <a:lnTo>
                    <a:pt x="515" y="665"/>
                  </a:lnTo>
                  <a:lnTo>
                    <a:pt x="515" y="664"/>
                  </a:lnTo>
                  <a:lnTo>
                    <a:pt x="515" y="663"/>
                  </a:lnTo>
                  <a:lnTo>
                    <a:pt x="511" y="658"/>
                  </a:lnTo>
                  <a:lnTo>
                    <a:pt x="510" y="657"/>
                  </a:lnTo>
                  <a:lnTo>
                    <a:pt x="509" y="657"/>
                  </a:lnTo>
                  <a:lnTo>
                    <a:pt x="508" y="657"/>
                  </a:lnTo>
                  <a:lnTo>
                    <a:pt x="507" y="656"/>
                  </a:lnTo>
                  <a:lnTo>
                    <a:pt x="506" y="655"/>
                  </a:lnTo>
                  <a:lnTo>
                    <a:pt x="505" y="655"/>
                  </a:lnTo>
                  <a:lnTo>
                    <a:pt x="504" y="655"/>
                  </a:lnTo>
                  <a:lnTo>
                    <a:pt x="486" y="627"/>
                  </a:lnTo>
                  <a:lnTo>
                    <a:pt x="481" y="612"/>
                  </a:lnTo>
                  <a:lnTo>
                    <a:pt x="477" y="603"/>
                  </a:lnTo>
                  <a:lnTo>
                    <a:pt x="476" y="600"/>
                  </a:lnTo>
                  <a:lnTo>
                    <a:pt x="476" y="598"/>
                  </a:lnTo>
                  <a:lnTo>
                    <a:pt x="475" y="596"/>
                  </a:lnTo>
                  <a:lnTo>
                    <a:pt x="473" y="592"/>
                  </a:lnTo>
                  <a:lnTo>
                    <a:pt x="472" y="590"/>
                  </a:lnTo>
                  <a:lnTo>
                    <a:pt x="455" y="586"/>
                  </a:lnTo>
                  <a:lnTo>
                    <a:pt x="450" y="590"/>
                  </a:lnTo>
                  <a:lnTo>
                    <a:pt x="414" y="590"/>
                  </a:lnTo>
                  <a:lnTo>
                    <a:pt x="408" y="587"/>
                  </a:lnTo>
                  <a:lnTo>
                    <a:pt x="407" y="587"/>
                  </a:lnTo>
                  <a:lnTo>
                    <a:pt x="406" y="587"/>
                  </a:lnTo>
                  <a:lnTo>
                    <a:pt x="405" y="588"/>
                  </a:lnTo>
                  <a:lnTo>
                    <a:pt x="404" y="588"/>
                  </a:lnTo>
                  <a:lnTo>
                    <a:pt x="404" y="589"/>
                  </a:lnTo>
                  <a:lnTo>
                    <a:pt x="403" y="588"/>
                  </a:lnTo>
                  <a:lnTo>
                    <a:pt x="402" y="588"/>
                  </a:lnTo>
                  <a:lnTo>
                    <a:pt x="402" y="587"/>
                  </a:lnTo>
                  <a:lnTo>
                    <a:pt x="401" y="587"/>
                  </a:lnTo>
                  <a:lnTo>
                    <a:pt x="400" y="587"/>
                  </a:lnTo>
                  <a:lnTo>
                    <a:pt x="399" y="587"/>
                  </a:lnTo>
                  <a:lnTo>
                    <a:pt x="398" y="586"/>
                  </a:lnTo>
                  <a:lnTo>
                    <a:pt x="397" y="586"/>
                  </a:lnTo>
                  <a:lnTo>
                    <a:pt x="394" y="586"/>
                  </a:lnTo>
                  <a:lnTo>
                    <a:pt x="394" y="585"/>
                  </a:lnTo>
                  <a:lnTo>
                    <a:pt x="393" y="585"/>
                  </a:lnTo>
                  <a:lnTo>
                    <a:pt x="392" y="584"/>
                  </a:lnTo>
                  <a:lnTo>
                    <a:pt x="391" y="584"/>
                  </a:lnTo>
                  <a:lnTo>
                    <a:pt x="389" y="583"/>
                  </a:lnTo>
                  <a:lnTo>
                    <a:pt x="388" y="582"/>
                  </a:lnTo>
                  <a:lnTo>
                    <a:pt x="387" y="582"/>
                  </a:lnTo>
                  <a:lnTo>
                    <a:pt x="385" y="581"/>
                  </a:lnTo>
                  <a:lnTo>
                    <a:pt x="383" y="580"/>
                  </a:lnTo>
                  <a:lnTo>
                    <a:pt x="382" y="580"/>
                  </a:lnTo>
                  <a:lnTo>
                    <a:pt x="381" y="580"/>
                  </a:lnTo>
                  <a:lnTo>
                    <a:pt x="381" y="579"/>
                  </a:lnTo>
                  <a:lnTo>
                    <a:pt x="381" y="578"/>
                  </a:lnTo>
                  <a:lnTo>
                    <a:pt x="380" y="578"/>
                  </a:lnTo>
                  <a:lnTo>
                    <a:pt x="380" y="577"/>
                  </a:lnTo>
                  <a:lnTo>
                    <a:pt x="379" y="577"/>
                  </a:lnTo>
                  <a:lnTo>
                    <a:pt x="378" y="577"/>
                  </a:lnTo>
                  <a:lnTo>
                    <a:pt x="377" y="576"/>
                  </a:lnTo>
                  <a:lnTo>
                    <a:pt x="376" y="576"/>
                  </a:lnTo>
                  <a:lnTo>
                    <a:pt x="375" y="575"/>
                  </a:lnTo>
                  <a:lnTo>
                    <a:pt x="375" y="576"/>
                  </a:lnTo>
                  <a:lnTo>
                    <a:pt x="361" y="576"/>
                  </a:lnTo>
                  <a:lnTo>
                    <a:pt x="362" y="576"/>
                  </a:lnTo>
                  <a:lnTo>
                    <a:pt x="363" y="577"/>
                  </a:lnTo>
                  <a:lnTo>
                    <a:pt x="366" y="580"/>
                  </a:lnTo>
                  <a:lnTo>
                    <a:pt x="367" y="583"/>
                  </a:lnTo>
                  <a:lnTo>
                    <a:pt x="368" y="585"/>
                  </a:lnTo>
                  <a:lnTo>
                    <a:pt x="369" y="589"/>
                  </a:lnTo>
                  <a:lnTo>
                    <a:pt x="369" y="592"/>
                  </a:lnTo>
                  <a:lnTo>
                    <a:pt x="366" y="593"/>
                  </a:lnTo>
                  <a:lnTo>
                    <a:pt x="362" y="592"/>
                  </a:lnTo>
                  <a:lnTo>
                    <a:pt x="361" y="592"/>
                  </a:lnTo>
                  <a:lnTo>
                    <a:pt x="357" y="592"/>
                  </a:lnTo>
                  <a:lnTo>
                    <a:pt x="356" y="592"/>
                  </a:lnTo>
                  <a:lnTo>
                    <a:pt x="355" y="593"/>
                  </a:lnTo>
                  <a:lnTo>
                    <a:pt x="355" y="594"/>
                  </a:lnTo>
                  <a:lnTo>
                    <a:pt x="354" y="595"/>
                  </a:lnTo>
                  <a:lnTo>
                    <a:pt x="353" y="596"/>
                  </a:lnTo>
                  <a:lnTo>
                    <a:pt x="353" y="597"/>
                  </a:lnTo>
                  <a:lnTo>
                    <a:pt x="353" y="598"/>
                  </a:lnTo>
                  <a:lnTo>
                    <a:pt x="353" y="599"/>
                  </a:lnTo>
                  <a:lnTo>
                    <a:pt x="353" y="600"/>
                  </a:lnTo>
                  <a:lnTo>
                    <a:pt x="352" y="601"/>
                  </a:lnTo>
                  <a:lnTo>
                    <a:pt x="352" y="602"/>
                  </a:lnTo>
                  <a:lnTo>
                    <a:pt x="352" y="603"/>
                  </a:lnTo>
                  <a:lnTo>
                    <a:pt x="353" y="603"/>
                  </a:lnTo>
                  <a:lnTo>
                    <a:pt x="353" y="602"/>
                  </a:lnTo>
                  <a:lnTo>
                    <a:pt x="354" y="603"/>
                  </a:lnTo>
                  <a:lnTo>
                    <a:pt x="355" y="603"/>
                  </a:lnTo>
                  <a:lnTo>
                    <a:pt x="355" y="604"/>
                  </a:lnTo>
                  <a:lnTo>
                    <a:pt x="354" y="605"/>
                  </a:lnTo>
                  <a:lnTo>
                    <a:pt x="354" y="606"/>
                  </a:lnTo>
                  <a:lnTo>
                    <a:pt x="353" y="607"/>
                  </a:lnTo>
                  <a:lnTo>
                    <a:pt x="354" y="607"/>
                  </a:lnTo>
                  <a:lnTo>
                    <a:pt x="354" y="608"/>
                  </a:lnTo>
                  <a:lnTo>
                    <a:pt x="353" y="608"/>
                  </a:lnTo>
                  <a:lnTo>
                    <a:pt x="352" y="608"/>
                  </a:lnTo>
                  <a:lnTo>
                    <a:pt x="352" y="609"/>
                  </a:lnTo>
                  <a:lnTo>
                    <a:pt x="353" y="609"/>
                  </a:lnTo>
                  <a:lnTo>
                    <a:pt x="354" y="609"/>
                  </a:lnTo>
                  <a:lnTo>
                    <a:pt x="354" y="610"/>
                  </a:lnTo>
                  <a:lnTo>
                    <a:pt x="354" y="611"/>
                  </a:lnTo>
                  <a:lnTo>
                    <a:pt x="355" y="611"/>
                  </a:lnTo>
                  <a:lnTo>
                    <a:pt x="355" y="612"/>
                  </a:lnTo>
                  <a:lnTo>
                    <a:pt x="354" y="613"/>
                  </a:lnTo>
                  <a:lnTo>
                    <a:pt x="353" y="614"/>
                  </a:lnTo>
                  <a:lnTo>
                    <a:pt x="353" y="615"/>
                  </a:lnTo>
                  <a:lnTo>
                    <a:pt x="342" y="615"/>
                  </a:lnTo>
                  <a:lnTo>
                    <a:pt x="332" y="618"/>
                  </a:lnTo>
                  <a:lnTo>
                    <a:pt x="331" y="618"/>
                  </a:lnTo>
                  <a:lnTo>
                    <a:pt x="330" y="619"/>
                  </a:lnTo>
                  <a:lnTo>
                    <a:pt x="328" y="620"/>
                  </a:lnTo>
                  <a:lnTo>
                    <a:pt x="327" y="620"/>
                  </a:lnTo>
                  <a:lnTo>
                    <a:pt x="325" y="623"/>
                  </a:lnTo>
                  <a:lnTo>
                    <a:pt x="323" y="627"/>
                  </a:lnTo>
                  <a:lnTo>
                    <a:pt x="322" y="629"/>
                  </a:lnTo>
                  <a:lnTo>
                    <a:pt x="321" y="630"/>
                  </a:lnTo>
                  <a:lnTo>
                    <a:pt x="319" y="631"/>
                  </a:lnTo>
                  <a:lnTo>
                    <a:pt x="312" y="636"/>
                  </a:lnTo>
                  <a:lnTo>
                    <a:pt x="309" y="639"/>
                  </a:lnTo>
                  <a:lnTo>
                    <a:pt x="308" y="656"/>
                  </a:lnTo>
                  <a:lnTo>
                    <a:pt x="320" y="669"/>
                  </a:lnTo>
                  <a:lnTo>
                    <a:pt x="321" y="669"/>
                  </a:lnTo>
                  <a:lnTo>
                    <a:pt x="321" y="670"/>
                  </a:lnTo>
                  <a:lnTo>
                    <a:pt x="321" y="671"/>
                  </a:lnTo>
                  <a:lnTo>
                    <a:pt x="322" y="671"/>
                  </a:lnTo>
                  <a:lnTo>
                    <a:pt x="323" y="671"/>
                  </a:lnTo>
                  <a:lnTo>
                    <a:pt x="323" y="672"/>
                  </a:lnTo>
                  <a:lnTo>
                    <a:pt x="324" y="672"/>
                  </a:lnTo>
                  <a:lnTo>
                    <a:pt x="323" y="673"/>
                  </a:lnTo>
                  <a:lnTo>
                    <a:pt x="324" y="673"/>
                  </a:lnTo>
                  <a:lnTo>
                    <a:pt x="324" y="674"/>
                  </a:lnTo>
                  <a:lnTo>
                    <a:pt x="325" y="674"/>
                  </a:lnTo>
                  <a:lnTo>
                    <a:pt x="326" y="675"/>
                  </a:lnTo>
                  <a:lnTo>
                    <a:pt x="326" y="676"/>
                  </a:lnTo>
                  <a:lnTo>
                    <a:pt x="326" y="677"/>
                  </a:lnTo>
                  <a:lnTo>
                    <a:pt x="327" y="677"/>
                  </a:lnTo>
                  <a:lnTo>
                    <a:pt x="328" y="678"/>
                  </a:lnTo>
                  <a:lnTo>
                    <a:pt x="329" y="678"/>
                  </a:lnTo>
                  <a:lnTo>
                    <a:pt x="330" y="677"/>
                  </a:lnTo>
                  <a:lnTo>
                    <a:pt x="331" y="677"/>
                  </a:lnTo>
                  <a:lnTo>
                    <a:pt x="332" y="678"/>
                  </a:lnTo>
                  <a:lnTo>
                    <a:pt x="333" y="678"/>
                  </a:lnTo>
                  <a:lnTo>
                    <a:pt x="334" y="678"/>
                  </a:lnTo>
                  <a:lnTo>
                    <a:pt x="335" y="678"/>
                  </a:lnTo>
                  <a:lnTo>
                    <a:pt x="336" y="678"/>
                  </a:lnTo>
                  <a:lnTo>
                    <a:pt x="337" y="678"/>
                  </a:lnTo>
                  <a:lnTo>
                    <a:pt x="338" y="678"/>
                  </a:lnTo>
                  <a:lnTo>
                    <a:pt x="340" y="683"/>
                  </a:lnTo>
                  <a:lnTo>
                    <a:pt x="343" y="697"/>
                  </a:lnTo>
                  <a:lnTo>
                    <a:pt x="310" y="712"/>
                  </a:lnTo>
                  <a:lnTo>
                    <a:pt x="309" y="712"/>
                  </a:lnTo>
                  <a:lnTo>
                    <a:pt x="309" y="711"/>
                  </a:lnTo>
                  <a:lnTo>
                    <a:pt x="309" y="710"/>
                  </a:lnTo>
                  <a:lnTo>
                    <a:pt x="309" y="709"/>
                  </a:lnTo>
                  <a:lnTo>
                    <a:pt x="309" y="708"/>
                  </a:lnTo>
                  <a:lnTo>
                    <a:pt x="308" y="708"/>
                  </a:lnTo>
                  <a:lnTo>
                    <a:pt x="308" y="707"/>
                  </a:lnTo>
                  <a:lnTo>
                    <a:pt x="307" y="707"/>
                  </a:lnTo>
                  <a:lnTo>
                    <a:pt x="306" y="706"/>
                  </a:lnTo>
                  <a:lnTo>
                    <a:pt x="305" y="706"/>
                  </a:lnTo>
                  <a:lnTo>
                    <a:pt x="304" y="705"/>
                  </a:lnTo>
                  <a:lnTo>
                    <a:pt x="303" y="704"/>
                  </a:lnTo>
                  <a:lnTo>
                    <a:pt x="302" y="704"/>
                  </a:lnTo>
                  <a:lnTo>
                    <a:pt x="302" y="703"/>
                  </a:lnTo>
                  <a:lnTo>
                    <a:pt x="301" y="703"/>
                  </a:lnTo>
                  <a:lnTo>
                    <a:pt x="300" y="702"/>
                  </a:lnTo>
                  <a:lnTo>
                    <a:pt x="300" y="701"/>
                  </a:lnTo>
                  <a:lnTo>
                    <a:pt x="300" y="700"/>
                  </a:lnTo>
                  <a:lnTo>
                    <a:pt x="299" y="700"/>
                  </a:lnTo>
                  <a:lnTo>
                    <a:pt x="299" y="699"/>
                  </a:lnTo>
                  <a:lnTo>
                    <a:pt x="298" y="699"/>
                  </a:lnTo>
                  <a:lnTo>
                    <a:pt x="297" y="698"/>
                  </a:lnTo>
                  <a:lnTo>
                    <a:pt x="296" y="698"/>
                  </a:lnTo>
                  <a:lnTo>
                    <a:pt x="293" y="698"/>
                  </a:lnTo>
                  <a:lnTo>
                    <a:pt x="283" y="697"/>
                  </a:lnTo>
                  <a:lnTo>
                    <a:pt x="279" y="707"/>
                  </a:lnTo>
                  <a:lnTo>
                    <a:pt x="273" y="706"/>
                  </a:lnTo>
                  <a:lnTo>
                    <a:pt x="266" y="709"/>
                  </a:lnTo>
                  <a:lnTo>
                    <a:pt x="266" y="710"/>
                  </a:lnTo>
                  <a:lnTo>
                    <a:pt x="266" y="711"/>
                  </a:lnTo>
                  <a:lnTo>
                    <a:pt x="266" y="712"/>
                  </a:lnTo>
                  <a:lnTo>
                    <a:pt x="265" y="713"/>
                  </a:lnTo>
                  <a:lnTo>
                    <a:pt x="265" y="714"/>
                  </a:lnTo>
                  <a:lnTo>
                    <a:pt x="265" y="715"/>
                  </a:lnTo>
                  <a:lnTo>
                    <a:pt x="264" y="716"/>
                  </a:lnTo>
                  <a:lnTo>
                    <a:pt x="264" y="715"/>
                  </a:lnTo>
                  <a:lnTo>
                    <a:pt x="264" y="714"/>
                  </a:lnTo>
                  <a:lnTo>
                    <a:pt x="263" y="714"/>
                  </a:lnTo>
                  <a:lnTo>
                    <a:pt x="263" y="713"/>
                  </a:lnTo>
                  <a:lnTo>
                    <a:pt x="262" y="713"/>
                  </a:lnTo>
                  <a:lnTo>
                    <a:pt x="261" y="713"/>
                  </a:lnTo>
                  <a:lnTo>
                    <a:pt x="260" y="712"/>
                  </a:lnTo>
                  <a:lnTo>
                    <a:pt x="259" y="711"/>
                  </a:lnTo>
                  <a:lnTo>
                    <a:pt x="258" y="711"/>
                  </a:lnTo>
                  <a:lnTo>
                    <a:pt x="258" y="710"/>
                  </a:lnTo>
                  <a:lnTo>
                    <a:pt x="257" y="710"/>
                  </a:lnTo>
                  <a:lnTo>
                    <a:pt x="256" y="709"/>
                  </a:lnTo>
                  <a:lnTo>
                    <a:pt x="255" y="710"/>
                  </a:lnTo>
                  <a:lnTo>
                    <a:pt x="254" y="711"/>
                  </a:lnTo>
                  <a:lnTo>
                    <a:pt x="253" y="712"/>
                  </a:lnTo>
                  <a:lnTo>
                    <a:pt x="251" y="715"/>
                  </a:lnTo>
                  <a:lnTo>
                    <a:pt x="255" y="718"/>
                  </a:lnTo>
                  <a:lnTo>
                    <a:pt x="253" y="718"/>
                  </a:lnTo>
                  <a:lnTo>
                    <a:pt x="245" y="720"/>
                  </a:lnTo>
                  <a:lnTo>
                    <a:pt x="239" y="721"/>
                  </a:lnTo>
                  <a:lnTo>
                    <a:pt x="235" y="721"/>
                  </a:lnTo>
                  <a:lnTo>
                    <a:pt x="226" y="725"/>
                  </a:lnTo>
                  <a:lnTo>
                    <a:pt x="219" y="727"/>
                  </a:lnTo>
                  <a:lnTo>
                    <a:pt x="205" y="740"/>
                  </a:lnTo>
                  <a:lnTo>
                    <a:pt x="194" y="725"/>
                  </a:lnTo>
                  <a:lnTo>
                    <a:pt x="181" y="724"/>
                  </a:lnTo>
                  <a:lnTo>
                    <a:pt x="170" y="724"/>
                  </a:lnTo>
                  <a:lnTo>
                    <a:pt x="166" y="725"/>
                  </a:lnTo>
                  <a:lnTo>
                    <a:pt x="165" y="724"/>
                  </a:lnTo>
                  <a:lnTo>
                    <a:pt x="165" y="721"/>
                  </a:lnTo>
                  <a:lnTo>
                    <a:pt x="164" y="720"/>
                  </a:lnTo>
                  <a:lnTo>
                    <a:pt x="163" y="719"/>
                  </a:lnTo>
                  <a:lnTo>
                    <a:pt x="162" y="719"/>
                  </a:lnTo>
                  <a:lnTo>
                    <a:pt x="161" y="718"/>
                  </a:lnTo>
                  <a:lnTo>
                    <a:pt x="161" y="717"/>
                  </a:lnTo>
                  <a:lnTo>
                    <a:pt x="160" y="716"/>
                  </a:lnTo>
                  <a:lnTo>
                    <a:pt x="159" y="715"/>
                  </a:lnTo>
                  <a:lnTo>
                    <a:pt x="159" y="714"/>
                  </a:lnTo>
                  <a:lnTo>
                    <a:pt x="158" y="713"/>
                  </a:lnTo>
                  <a:lnTo>
                    <a:pt x="158" y="712"/>
                  </a:lnTo>
                  <a:lnTo>
                    <a:pt x="157" y="712"/>
                  </a:lnTo>
                  <a:lnTo>
                    <a:pt x="157" y="711"/>
                  </a:lnTo>
                  <a:lnTo>
                    <a:pt x="156" y="711"/>
                  </a:lnTo>
                  <a:lnTo>
                    <a:pt x="155" y="710"/>
                  </a:lnTo>
                  <a:lnTo>
                    <a:pt x="156" y="709"/>
                  </a:lnTo>
                  <a:lnTo>
                    <a:pt x="156" y="708"/>
                  </a:lnTo>
                  <a:lnTo>
                    <a:pt x="157" y="707"/>
                  </a:lnTo>
                  <a:lnTo>
                    <a:pt x="158" y="706"/>
                  </a:lnTo>
                  <a:lnTo>
                    <a:pt x="161" y="704"/>
                  </a:lnTo>
                  <a:lnTo>
                    <a:pt x="165" y="700"/>
                  </a:lnTo>
                  <a:lnTo>
                    <a:pt x="166" y="697"/>
                  </a:lnTo>
                  <a:lnTo>
                    <a:pt x="169" y="694"/>
                  </a:lnTo>
                  <a:lnTo>
                    <a:pt x="170" y="694"/>
                  </a:lnTo>
                  <a:lnTo>
                    <a:pt x="171" y="692"/>
                  </a:lnTo>
                  <a:lnTo>
                    <a:pt x="173" y="689"/>
                  </a:lnTo>
                  <a:lnTo>
                    <a:pt x="176" y="686"/>
                  </a:lnTo>
                  <a:lnTo>
                    <a:pt x="178" y="682"/>
                  </a:lnTo>
                  <a:lnTo>
                    <a:pt x="181" y="676"/>
                  </a:lnTo>
                  <a:lnTo>
                    <a:pt x="182" y="673"/>
                  </a:lnTo>
                  <a:lnTo>
                    <a:pt x="183" y="668"/>
                  </a:lnTo>
                  <a:lnTo>
                    <a:pt x="183" y="667"/>
                  </a:lnTo>
                  <a:lnTo>
                    <a:pt x="182" y="666"/>
                  </a:lnTo>
                  <a:lnTo>
                    <a:pt x="183" y="666"/>
                  </a:lnTo>
                  <a:lnTo>
                    <a:pt x="184" y="666"/>
                  </a:lnTo>
                  <a:lnTo>
                    <a:pt x="184" y="665"/>
                  </a:lnTo>
                  <a:lnTo>
                    <a:pt x="184" y="664"/>
                  </a:lnTo>
                  <a:lnTo>
                    <a:pt x="184" y="663"/>
                  </a:lnTo>
                  <a:lnTo>
                    <a:pt x="184" y="662"/>
                  </a:lnTo>
                  <a:lnTo>
                    <a:pt x="184" y="661"/>
                  </a:lnTo>
                  <a:lnTo>
                    <a:pt x="184" y="659"/>
                  </a:lnTo>
                  <a:lnTo>
                    <a:pt x="183" y="659"/>
                  </a:lnTo>
                  <a:lnTo>
                    <a:pt x="183" y="658"/>
                  </a:lnTo>
                  <a:lnTo>
                    <a:pt x="182" y="658"/>
                  </a:lnTo>
                  <a:lnTo>
                    <a:pt x="183" y="657"/>
                  </a:lnTo>
                  <a:lnTo>
                    <a:pt x="182" y="657"/>
                  </a:lnTo>
                  <a:lnTo>
                    <a:pt x="182" y="656"/>
                  </a:lnTo>
                  <a:lnTo>
                    <a:pt x="181" y="656"/>
                  </a:lnTo>
                  <a:lnTo>
                    <a:pt x="182" y="655"/>
                  </a:lnTo>
                  <a:lnTo>
                    <a:pt x="181" y="654"/>
                  </a:lnTo>
                  <a:lnTo>
                    <a:pt x="180" y="654"/>
                  </a:lnTo>
                  <a:lnTo>
                    <a:pt x="181" y="647"/>
                  </a:lnTo>
                  <a:lnTo>
                    <a:pt x="172" y="644"/>
                  </a:lnTo>
                  <a:lnTo>
                    <a:pt x="167" y="641"/>
                  </a:lnTo>
                  <a:lnTo>
                    <a:pt x="166" y="640"/>
                  </a:lnTo>
                  <a:lnTo>
                    <a:pt x="166" y="639"/>
                  </a:lnTo>
                  <a:lnTo>
                    <a:pt x="166" y="637"/>
                  </a:lnTo>
                  <a:lnTo>
                    <a:pt x="166" y="636"/>
                  </a:lnTo>
                  <a:lnTo>
                    <a:pt x="167" y="634"/>
                  </a:lnTo>
                  <a:lnTo>
                    <a:pt x="165" y="626"/>
                  </a:lnTo>
                  <a:lnTo>
                    <a:pt x="162" y="627"/>
                  </a:lnTo>
                  <a:lnTo>
                    <a:pt x="155" y="629"/>
                  </a:lnTo>
                  <a:lnTo>
                    <a:pt x="154" y="629"/>
                  </a:lnTo>
                  <a:lnTo>
                    <a:pt x="152" y="629"/>
                  </a:lnTo>
                  <a:lnTo>
                    <a:pt x="151" y="629"/>
                  </a:lnTo>
                  <a:lnTo>
                    <a:pt x="151" y="628"/>
                  </a:lnTo>
                  <a:lnTo>
                    <a:pt x="151" y="626"/>
                  </a:lnTo>
                  <a:lnTo>
                    <a:pt x="151" y="625"/>
                  </a:lnTo>
                  <a:lnTo>
                    <a:pt x="150" y="624"/>
                  </a:lnTo>
                  <a:lnTo>
                    <a:pt x="149" y="622"/>
                  </a:lnTo>
                  <a:lnTo>
                    <a:pt x="148" y="622"/>
                  </a:lnTo>
                  <a:lnTo>
                    <a:pt x="147" y="622"/>
                  </a:lnTo>
                  <a:lnTo>
                    <a:pt x="145" y="621"/>
                  </a:lnTo>
                  <a:lnTo>
                    <a:pt x="144" y="621"/>
                  </a:lnTo>
                  <a:lnTo>
                    <a:pt x="142" y="621"/>
                  </a:lnTo>
                  <a:lnTo>
                    <a:pt x="141" y="621"/>
                  </a:lnTo>
                  <a:lnTo>
                    <a:pt x="139" y="621"/>
                  </a:lnTo>
                  <a:lnTo>
                    <a:pt x="138" y="622"/>
                  </a:lnTo>
                  <a:lnTo>
                    <a:pt x="136" y="622"/>
                  </a:lnTo>
                  <a:lnTo>
                    <a:pt x="135" y="622"/>
                  </a:lnTo>
                  <a:lnTo>
                    <a:pt x="134" y="623"/>
                  </a:lnTo>
                  <a:lnTo>
                    <a:pt x="133" y="624"/>
                  </a:lnTo>
                  <a:lnTo>
                    <a:pt x="132" y="622"/>
                  </a:lnTo>
                  <a:lnTo>
                    <a:pt x="132" y="620"/>
                  </a:lnTo>
                  <a:lnTo>
                    <a:pt x="132" y="618"/>
                  </a:lnTo>
                  <a:lnTo>
                    <a:pt x="132" y="617"/>
                  </a:lnTo>
                  <a:lnTo>
                    <a:pt x="132" y="616"/>
                  </a:lnTo>
                  <a:lnTo>
                    <a:pt x="125" y="608"/>
                  </a:lnTo>
                  <a:lnTo>
                    <a:pt x="113" y="601"/>
                  </a:lnTo>
                  <a:lnTo>
                    <a:pt x="100" y="599"/>
                  </a:lnTo>
                  <a:lnTo>
                    <a:pt x="90" y="598"/>
                  </a:lnTo>
                  <a:lnTo>
                    <a:pt x="89" y="597"/>
                  </a:lnTo>
                  <a:lnTo>
                    <a:pt x="88" y="592"/>
                  </a:lnTo>
                  <a:lnTo>
                    <a:pt x="87" y="591"/>
                  </a:lnTo>
                  <a:lnTo>
                    <a:pt x="86" y="592"/>
                  </a:lnTo>
                  <a:lnTo>
                    <a:pt x="85" y="592"/>
                  </a:lnTo>
                  <a:lnTo>
                    <a:pt x="84" y="592"/>
                  </a:lnTo>
                  <a:lnTo>
                    <a:pt x="83" y="593"/>
                  </a:lnTo>
                  <a:lnTo>
                    <a:pt x="82" y="593"/>
                  </a:lnTo>
                  <a:lnTo>
                    <a:pt x="77" y="587"/>
                  </a:lnTo>
                  <a:lnTo>
                    <a:pt x="75" y="588"/>
                  </a:lnTo>
                  <a:lnTo>
                    <a:pt x="72" y="588"/>
                  </a:lnTo>
                  <a:lnTo>
                    <a:pt x="71" y="588"/>
                  </a:lnTo>
                  <a:lnTo>
                    <a:pt x="69" y="588"/>
                  </a:lnTo>
                  <a:lnTo>
                    <a:pt x="68" y="588"/>
                  </a:lnTo>
                  <a:lnTo>
                    <a:pt x="67" y="587"/>
                  </a:lnTo>
                  <a:lnTo>
                    <a:pt x="66" y="586"/>
                  </a:lnTo>
                  <a:lnTo>
                    <a:pt x="65" y="585"/>
                  </a:lnTo>
                  <a:lnTo>
                    <a:pt x="64" y="584"/>
                  </a:lnTo>
                  <a:lnTo>
                    <a:pt x="63" y="584"/>
                  </a:lnTo>
                  <a:lnTo>
                    <a:pt x="62" y="583"/>
                  </a:lnTo>
                  <a:lnTo>
                    <a:pt x="61" y="583"/>
                  </a:lnTo>
                  <a:lnTo>
                    <a:pt x="60" y="582"/>
                  </a:lnTo>
                  <a:lnTo>
                    <a:pt x="60" y="581"/>
                  </a:lnTo>
                  <a:lnTo>
                    <a:pt x="59" y="580"/>
                  </a:lnTo>
                  <a:lnTo>
                    <a:pt x="58" y="574"/>
                  </a:lnTo>
                  <a:lnTo>
                    <a:pt x="57" y="572"/>
                  </a:lnTo>
                  <a:lnTo>
                    <a:pt x="52" y="571"/>
                  </a:lnTo>
                  <a:lnTo>
                    <a:pt x="50" y="570"/>
                  </a:lnTo>
                  <a:lnTo>
                    <a:pt x="51" y="570"/>
                  </a:lnTo>
                  <a:lnTo>
                    <a:pt x="52" y="570"/>
                  </a:lnTo>
                  <a:lnTo>
                    <a:pt x="52" y="569"/>
                  </a:lnTo>
                  <a:lnTo>
                    <a:pt x="53" y="568"/>
                  </a:lnTo>
                  <a:lnTo>
                    <a:pt x="53" y="567"/>
                  </a:lnTo>
                  <a:lnTo>
                    <a:pt x="53" y="566"/>
                  </a:lnTo>
                  <a:lnTo>
                    <a:pt x="53" y="565"/>
                  </a:lnTo>
                  <a:lnTo>
                    <a:pt x="52" y="564"/>
                  </a:lnTo>
                  <a:lnTo>
                    <a:pt x="52" y="563"/>
                  </a:lnTo>
                  <a:lnTo>
                    <a:pt x="52" y="562"/>
                  </a:lnTo>
                  <a:lnTo>
                    <a:pt x="52" y="561"/>
                  </a:lnTo>
                  <a:lnTo>
                    <a:pt x="52" y="560"/>
                  </a:lnTo>
                  <a:lnTo>
                    <a:pt x="52" y="559"/>
                  </a:lnTo>
                  <a:lnTo>
                    <a:pt x="52" y="558"/>
                  </a:lnTo>
                  <a:lnTo>
                    <a:pt x="53" y="557"/>
                  </a:lnTo>
                  <a:lnTo>
                    <a:pt x="54" y="556"/>
                  </a:lnTo>
                  <a:lnTo>
                    <a:pt x="55" y="556"/>
                  </a:lnTo>
                  <a:lnTo>
                    <a:pt x="55" y="555"/>
                  </a:lnTo>
                  <a:lnTo>
                    <a:pt x="56" y="555"/>
                  </a:lnTo>
                  <a:lnTo>
                    <a:pt x="57" y="555"/>
                  </a:lnTo>
                  <a:lnTo>
                    <a:pt x="57" y="554"/>
                  </a:lnTo>
                  <a:lnTo>
                    <a:pt x="56" y="553"/>
                  </a:lnTo>
                  <a:lnTo>
                    <a:pt x="56" y="552"/>
                  </a:lnTo>
                  <a:lnTo>
                    <a:pt x="55" y="552"/>
                  </a:lnTo>
                  <a:lnTo>
                    <a:pt x="55" y="551"/>
                  </a:lnTo>
                  <a:lnTo>
                    <a:pt x="55" y="550"/>
                  </a:lnTo>
                  <a:lnTo>
                    <a:pt x="55" y="549"/>
                  </a:lnTo>
                  <a:lnTo>
                    <a:pt x="54" y="549"/>
                  </a:lnTo>
                  <a:lnTo>
                    <a:pt x="55" y="548"/>
                  </a:lnTo>
                  <a:lnTo>
                    <a:pt x="56" y="547"/>
                  </a:lnTo>
                  <a:lnTo>
                    <a:pt x="56" y="546"/>
                  </a:lnTo>
                  <a:lnTo>
                    <a:pt x="57" y="546"/>
                  </a:lnTo>
                  <a:lnTo>
                    <a:pt x="57" y="545"/>
                  </a:lnTo>
                  <a:lnTo>
                    <a:pt x="56" y="544"/>
                  </a:lnTo>
                  <a:lnTo>
                    <a:pt x="57" y="543"/>
                  </a:lnTo>
                  <a:lnTo>
                    <a:pt x="56" y="542"/>
                  </a:lnTo>
                  <a:lnTo>
                    <a:pt x="56" y="541"/>
                  </a:lnTo>
                  <a:lnTo>
                    <a:pt x="55" y="541"/>
                  </a:lnTo>
                  <a:lnTo>
                    <a:pt x="55" y="540"/>
                  </a:lnTo>
                  <a:lnTo>
                    <a:pt x="56" y="540"/>
                  </a:lnTo>
                  <a:lnTo>
                    <a:pt x="57" y="540"/>
                  </a:lnTo>
                  <a:lnTo>
                    <a:pt x="58" y="540"/>
                  </a:lnTo>
                  <a:lnTo>
                    <a:pt x="58" y="538"/>
                  </a:lnTo>
                  <a:lnTo>
                    <a:pt x="59" y="537"/>
                  </a:lnTo>
                  <a:lnTo>
                    <a:pt x="59" y="536"/>
                  </a:lnTo>
                  <a:lnTo>
                    <a:pt x="59" y="535"/>
                  </a:lnTo>
                  <a:lnTo>
                    <a:pt x="60" y="535"/>
                  </a:lnTo>
                  <a:lnTo>
                    <a:pt x="61" y="535"/>
                  </a:lnTo>
                  <a:lnTo>
                    <a:pt x="62" y="535"/>
                  </a:lnTo>
                  <a:lnTo>
                    <a:pt x="63" y="536"/>
                  </a:lnTo>
                  <a:lnTo>
                    <a:pt x="64" y="536"/>
                  </a:lnTo>
                  <a:lnTo>
                    <a:pt x="64" y="535"/>
                  </a:lnTo>
                  <a:lnTo>
                    <a:pt x="63" y="534"/>
                  </a:lnTo>
                  <a:lnTo>
                    <a:pt x="63" y="533"/>
                  </a:lnTo>
                  <a:lnTo>
                    <a:pt x="63" y="532"/>
                  </a:lnTo>
                  <a:lnTo>
                    <a:pt x="64" y="531"/>
                  </a:lnTo>
                  <a:lnTo>
                    <a:pt x="65" y="530"/>
                  </a:lnTo>
                  <a:lnTo>
                    <a:pt x="66" y="529"/>
                  </a:lnTo>
                  <a:lnTo>
                    <a:pt x="67" y="529"/>
                  </a:lnTo>
                  <a:lnTo>
                    <a:pt x="68" y="529"/>
                  </a:lnTo>
                  <a:lnTo>
                    <a:pt x="69" y="529"/>
                  </a:lnTo>
                  <a:lnTo>
                    <a:pt x="69" y="528"/>
                  </a:lnTo>
                  <a:lnTo>
                    <a:pt x="69" y="527"/>
                  </a:lnTo>
                  <a:lnTo>
                    <a:pt x="94" y="534"/>
                  </a:lnTo>
                  <a:lnTo>
                    <a:pt x="111" y="520"/>
                  </a:lnTo>
                  <a:lnTo>
                    <a:pt x="128" y="524"/>
                  </a:lnTo>
                  <a:lnTo>
                    <a:pt x="130" y="508"/>
                  </a:lnTo>
                  <a:lnTo>
                    <a:pt x="128" y="501"/>
                  </a:lnTo>
                  <a:lnTo>
                    <a:pt x="126" y="494"/>
                  </a:lnTo>
                  <a:lnTo>
                    <a:pt x="126" y="495"/>
                  </a:lnTo>
                  <a:lnTo>
                    <a:pt x="125" y="495"/>
                  </a:lnTo>
                  <a:lnTo>
                    <a:pt x="123" y="495"/>
                  </a:lnTo>
                  <a:lnTo>
                    <a:pt x="122" y="496"/>
                  </a:lnTo>
                  <a:lnTo>
                    <a:pt x="121" y="496"/>
                  </a:lnTo>
                  <a:lnTo>
                    <a:pt x="120" y="496"/>
                  </a:lnTo>
                  <a:lnTo>
                    <a:pt x="118" y="496"/>
                  </a:lnTo>
                  <a:lnTo>
                    <a:pt x="117" y="497"/>
                  </a:lnTo>
                  <a:lnTo>
                    <a:pt x="114" y="498"/>
                  </a:lnTo>
                  <a:lnTo>
                    <a:pt x="113" y="498"/>
                  </a:lnTo>
                  <a:lnTo>
                    <a:pt x="112" y="498"/>
                  </a:lnTo>
                  <a:lnTo>
                    <a:pt x="110" y="498"/>
                  </a:lnTo>
                  <a:lnTo>
                    <a:pt x="109" y="498"/>
                  </a:lnTo>
                  <a:lnTo>
                    <a:pt x="108" y="497"/>
                  </a:lnTo>
                  <a:lnTo>
                    <a:pt x="107" y="497"/>
                  </a:lnTo>
                  <a:lnTo>
                    <a:pt x="106" y="496"/>
                  </a:lnTo>
                  <a:lnTo>
                    <a:pt x="105" y="496"/>
                  </a:lnTo>
                  <a:lnTo>
                    <a:pt x="105" y="495"/>
                  </a:lnTo>
                  <a:lnTo>
                    <a:pt x="105" y="494"/>
                  </a:lnTo>
                  <a:lnTo>
                    <a:pt x="105" y="493"/>
                  </a:lnTo>
                  <a:lnTo>
                    <a:pt x="103" y="488"/>
                  </a:lnTo>
                  <a:lnTo>
                    <a:pt x="104" y="487"/>
                  </a:lnTo>
                  <a:lnTo>
                    <a:pt x="105" y="486"/>
                  </a:lnTo>
                  <a:lnTo>
                    <a:pt x="107" y="484"/>
                  </a:lnTo>
                  <a:lnTo>
                    <a:pt x="107" y="483"/>
                  </a:lnTo>
                  <a:lnTo>
                    <a:pt x="110" y="481"/>
                  </a:lnTo>
                  <a:lnTo>
                    <a:pt x="115" y="475"/>
                  </a:lnTo>
                  <a:lnTo>
                    <a:pt x="117" y="473"/>
                  </a:lnTo>
                  <a:lnTo>
                    <a:pt x="118" y="472"/>
                  </a:lnTo>
                  <a:lnTo>
                    <a:pt x="121" y="471"/>
                  </a:lnTo>
                  <a:lnTo>
                    <a:pt x="130" y="467"/>
                  </a:lnTo>
                  <a:lnTo>
                    <a:pt x="132" y="465"/>
                  </a:lnTo>
                  <a:lnTo>
                    <a:pt x="133" y="465"/>
                  </a:lnTo>
                  <a:lnTo>
                    <a:pt x="137" y="462"/>
                  </a:lnTo>
                  <a:lnTo>
                    <a:pt x="138" y="461"/>
                  </a:lnTo>
                  <a:lnTo>
                    <a:pt x="137" y="460"/>
                  </a:lnTo>
                  <a:lnTo>
                    <a:pt x="136" y="459"/>
                  </a:lnTo>
                  <a:lnTo>
                    <a:pt x="134" y="458"/>
                  </a:lnTo>
                  <a:lnTo>
                    <a:pt x="133" y="457"/>
                  </a:lnTo>
                  <a:lnTo>
                    <a:pt x="132" y="456"/>
                  </a:lnTo>
                  <a:lnTo>
                    <a:pt x="128" y="451"/>
                  </a:lnTo>
                  <a:lnTo>
                    <a:pt x="125" y="451"/>
                  </a:lnTo>
                  <a:lnTo>
                    <a:pt x="119" y="448"/>
                  </a:lnTo>
                  <a:lnTo>
                    <a:pt x="110" y="446"/>
                  </a:lnTo>
                  <a:lnTo>
                    <a:pt x="108" y="442"/>
                  </a:lnTo>
                  <a:lnTo>
                    <a:pt x="107" y="442"/>
                  </a:lnTo>
                  <a:lnTo>
                    <a:pt x="106" y="442"/>
                  </a:lnTo>
                  <a:lnTo>
                    <a:pt x="106" y="441"/>
                  </a:lnTo>
                  <a:lnTo>
                    <a:pt x="105" y="441"/>
                  </a:lnTo>
                  <a:lnTo>
                    <a:pt x="104" y="441"/>
                  </a:lnTo>
                  <a:lnTo>
                    <a:pt x="103" y="441"/>
                  </a:lnTo>
                  <a:lnTo>
                    <a:pt x="102" y="440"/>
                  </a:lnTo>
                  <a:lnTo>
                    <a:pt x="101" y="440"/>
                  </a:lnTo>
                  <a:lnTo>
                    <a:pt x="99" y="439"/>
                  </a:lnTo>
                  <a:lnTo>
                    <a:pt x="98" y="439"/>
                  </a:lnTo>
                  <a:lnTo>
                    <a:pt x="97" y="439"/>
                  </a:lnTo>
                  <a:lnTo>
                    <a:pt x="96" y="438"/>
                  </a:lnTo>
                  <a:lnTo>
                    <a:pt x="95" y="438"/>
                  </a:lnTo>
                  <a:lnTo>
                    <a:pt x="94" y="437"/>
                  </a:lnTo>
                  <a:lnTo>
                    <a:pt x="93" y="436"/>
                  </a:lnTo>
                  <a:lnTo>
                    <a:pt x="92" y="436"/>
                  </a:lnTo>
                  <a:lnTo>
                    <a:pt x="92" y="435"/>
                  </a:lnTo>
                  <a:lnTo>
                    <a:pt x="87" y="433"/>
                  </a:lnTo>
                  <a:lnTo>
                    <a:pt x="81" y="433"/>
                  </a:lnTo>
                  <a:lnTo>
                    <a:pt x="75" y="438"/>
                  </a:lnTo>
                  <a:lnTo>
                    <a:pt x="73" y="448"/>
                  </a:lnTo>
                  <a:lnTo>
                    <a:pt x="71" y="447"/>
                  </a:lnTo>
                  <a:lnTo>
                    <a:pt x="65" y="445"/>
                  </a:lnTo>
                  <a:lnTo>
                    <a:pt x="50" y="444"/>
                  </a:lnTo>
                  <a:lnTo>
                    <a:pt x="46" y="448"/>
                  </a:lnTo>
                  <a:lnTo>
                    <a:pt x="46" y="441"/>
                  </a:lnTo>
                  <a:lnTo>
                    <a:pt x="52" y="428"/>
                  </a:lnTo>
                  <a:lnTo>
                    <a:pt x="63" y="425"/>
                  </a:lnTo>
                  <a:lnTo>
                    <a:pt x="68" y="422"/>
                  </a:lnTo>
                  <a:lnTo>
                    <a:pt x="70" y="417"/>
                  </a:lnTo>
                  <a:lnTo>
                    <a:pt x="69" y="412"/>
                  </a:lnTo>
                  <a:lnTo>
                    <a:pt x="69" y="404"/>
                  </a:lnTo>
                  <a:lnTo>
                    <a:pt x="69" y="399"/>
                  </a:lnTo>
                  <a:lnTo>
                    <a:pt x="49" y="400"/>
                  </a:lnTo>
                  <a:lnTo>
                    <a:pt x="37" y="393"/>
                  </a:lnTo>
                  <a:lnTo>
                    <a:pt x="37" y="392"/>
                  </a:lnTo>
                  <a:lnTo>
                    <a:pt x="36" y="392"/>
                  </a:lnTo>
                  <a:lnTo>
                    <a:pt x="36" y="391"/>
                  </a:lnTo>
                  <a:lnTo>
                    <a:pt x="34" y="390"/>
                  </a:lnTo>
                  <a:lnTo>
                    <a:pt x="33" y="390"/>
                  </a:lnTo>
                  <a:lnTo>
                    <a:pt x="32" y="389"/>
                  </a:lnTo>
                  <a:lnTo>
                    <a:pt x="31" y="389"/>
                  </a:lnTo>
                  <a:lnTo>
                    <a:pt x="30" y="388"/>
                  </a:lnTo>
                  <a:lnTo>
                    <a:pt x="29" y="388"/>
                  </a:lnTo>
                  <a:lnTo>
                    <a:pt x="29" y="387"/>
                  </a:lnTo>
                  <a:lnTo>
                    <a:pt x="28" y="387"/>
                  </a:lnTo>
                  <a:lnTo>
                    <a:pt x="27" y="386"/>
                  </a:lnTo>
                  <a:lnTo>
                    <a:pt x="26" y="385"/>
                  </a:lnTo>
                  <a:lnTo>
                    <a:pt x="25" y="385"/>
                  </a:lnTo>
                  <a:lnTo>
                    <a:pt x="25" y="384"/>
                  </a:lnTo>
                  <a:lnTo>
                    <a:pt x="24" y="384"/>
                  </a:lnTo>
                  <a:lnTo>
                    <a:pt x="23" y="384"/>
                  </a:lnTo>
                  <a:lnTo>
                    <a:pt x="22" y="383"/>
                  </a:lnTo>
                  <a:lnTo>
                    <a:pt x="21" y="383"/>
                  </a:lnTo>
                  <a:lnTo>
                    <a:pt x="22" y="375"/>
                  </a:lnTo>
                  <a:lnTo>
                    <a:pt x="21" y="375"/>
                  </a:lnTo>
                  <a:lnTo>
                    <a:pt x="20" y="375"/>
                  </a:lnTo>
                  <a:lnTo>
                    <a:pt x="19" y="375"/>
                  </a:lnTo>
                  <a:lnTo>
                    <a:pt x="17" y="374"/>
                  </a:lnTo>
                  <a:lnTo>
                    <a:pt x="16" y="373"/>
                  </a:lnTo>
                  <a:lnTo>
                    <a:pt x="15" y="373"/>
                  </a:lnTo>
                  <a:lnTo>
                    <a:pt x="13" y="377"/>
                  </a:lnTo>
                  <a:lnTo>
                    <a:pt x="12" y="377"/>
                  </a:lnTo>
                  <a:lnTo>
                    <a:pt x="10" y="377"/>
                  </a:lnTo>
                  <a:lnTo>
                    <a:pt x="9" y="377"/>
                  </a:lnTo>
                  <a:lnTo>
                    <a:pt x="8" y="376"/>
                  </a:lnTo>
                  <a:lnTo>
                    <a:pt x="7" y="376"/>
                  </a:lnTo>
                  <a:lnTo>
                    <a:pt x="7" y="375"/>
                  </a:lnTo>
                  <a:lnTo>
                    <a:pt x="6" y="375"/>
                  </a:lnTo>
                  <a:lnTo>
                    <a:pt x="5" y="375"/>
                  </a:lnTo>
                  <a:lnTo>
                    <a:pt x="4" y="375"/>
                  </a:lnTo>
                  <a:lnTo>
                    <a:pt x="4" y="374"/>
                  </a:lnTo>
                  <a:lnTo>
                    <a:pt x="3" y="374"/>
                  </a:lnTo>
                  <a:lnTo>
                    <a:pt x="2" y="374"/>
                  </a:lnTo>
                  <a:lnTo>
                    <a:pt x="1" y="374"/>
                  </a:lnTo>
                  <a:lnTo>
                    <a:pt x="1" y="373"/>
                  </a:lnTo>
                  <a:lnTo>
                    <a:pt x="1" y="372"/>
                  </a:lnTo>
                  <a:lnTo>
                    <a:pt x="0" y="371"/>
                  </a:lnTo>
                  <a:lnTo>
                    <a:pt x="2" y="369"/>
                  </a:lnTo>
                  <a:lnTo>
                    <a:pt x="15" y="364"/>
                  </a:lnTo>
                  <a:lnTo>
                    <a:pt x="15" y="355"/>
                  </a:lnTo>
                  <a:lnTo>
                    <a:pt x="29" y="349"/>
                  </a:lnTo>
                  <a:lnTo>
                    <a:pt x="40" y="347"/>
                  </a:lnTo>
                  <a:lnTo>
                    <a:pt x="42" y="336"/>
                  </a:lnTo>
                  <a:lnTo>
                    <a:pt x="47" y="330"/>
                  </a:lnTo>
                  <a:lnTo>
                    <a:pt x="80" y="329"/>
                  </a:lnTo>
                  <a:lnTo>
                    <a:pt x="93" y="330"/>
                  </a:lnTo>
                  <a:lnTo>
                    <a:pt x="96" y="336"/>
                  </a:lnTo>
                  <a:lnTo>
                    <a:pt x="105" y="341"/>
                  </a:lnTo>
                  <a:lnTo>
                    <a:pt x="106" y="332"/>
                  </a:lnTo>
                  <a:lnTo>
                    <a:pt x="119" y="329"/>
                  </a:lnTo>
                  <a:lnTo>
                    <a:pt x="125" y="331"/>
                  </a:lnTo>
                  <a:lnTo>
                    <a:pt x="133" y="328"/>
                  </a:lnTo>
                  <a:lnTo>
                    <a:pt x="136" y="321"/>
                  </a:lnTo>
                  <a:lnTo>
                    <a:pt x="136" y="308"/>
                  </a:lnTo>
                  <a:lnTo>
                    <a:pt x="135" y="308"/>
                  </a:lnTo>
                  <a:lnTo>
                    <a:pt x="134" y="308"/>
                  </a:lnTo>
                  <a:lnTo>
                    <a:pt x="133" y="308"/>
                  </a:lnTo>
                  <a:lnTo>
                    <a:pt x="132" y="308"/>
                  </a:lnTo>
                  <a:lnTo>
                    <a:pt x="131" y="308"/>
                  </a:lnTo>
                  <a:lnTo>
                    <a:pt x="130" y="308"/>
                  </a:lnTo>
                  <a:lnTo>
                    <a:pt x="129" y="309"/>
                  </a:lnTo>
                  <a:lnTo>
                    <a:pt x="128" y="309"/>
                  </a:lnTo>
                  <a:lnTo>
                    <a:pt x="127" y="309"/>
                  </a:lnTo>
                  <a:lnTo>
                    <a:pt x="126" y="309"/>
                  </a:lnTo>
                  <a:lnTo>
                    <a:pt x="126" y="308"/>
                  </a:lnTo>
                  <a:lnTo>
                    <a:pt x="126" y="307"/>
                  </a:lnTo>
                  <a:lnTo>
                    <a:pt x="125" y="307"/>
                  </a:lnTo>
                  <a:lnTo>
                    <a:pt x="124" y="307"/>
                  </a:lnTo>
                  <a:lnTo>
                    <a:pt x="123" y="306"/>
                  </a:lnTo>
                  <a:lnTo>
                    <a:pt x="122" y="306"/>
                  </a:lnTo>
                  <a:lnTo>
                    <a:pt x="121" y="305"/>
                  </a:lnTo>
                  <a:lnTo>
                    <a:pt x="120" y="305"/>
                  </a:lnTo>
                  <a:lnTo>
                    <a:pt x="119" y="305"/>
                  </a:lnTo>
                  <a:lnTo>
                    <a:pt x="119" y="304"/>
                  </a:lnTo>
                  <a:lnTo>
                    <a:pt x="118" y="304"/>
                  </a:lnTo>
                  <a:lnTo>
                    <a:pt x="118" y="303"/>
                  </a:lnTo>
                  <a:lnTo>
                    <a:pt x="117" y="303"/>
                  </a:lnTo>
                  <a:lnTo>
                    <a:pt x="116" y="302"/>
                  </a:lnTo>
                  <a:lnTo>
                    <a:pt x="115" y="301"/>
                  </a:lnTo>
                  <a:lnTo>
                    <a:pt x="114" y="301"/>
                  </a:lnTo>
                  <a:lnTo>
                    <a:pt x="113" y="300"/>
                  </a:lnTo>
                  <a:lnTo>
                    <a:pt x="112" y="299"/>
                  </a:lnTo>
                  <a:lnTo>
                    <a:pt x="111" y="299"/>
                  </a:lnTo>
                  <a:lnTo>
                    <a:pt x="110" y="298"/>
                  </a:lnTo>
                  <a:lnTo>
                    <a:pt x="107" y="290"/>
                  </a:lnTo>
                  <a:lnTo>
                    <a:pt x="99" y="278"/>
                  </a:lnTo>
                  <a:lnTo>
                    <a:pt x="100" y="261"/>
                  </a:lnTo>
                  <a:lnTo>
                    <a:pt x="85" y="252"/>
                  </a:lnTo>
                  <a:lnTo>
                    <a:pt x="91" y="248"/>
                  </a:lnTo>
                  <a:lnTo>
                    <a:pt x="96" y="233"/>
                  </a:lnTo>
                  <a:lnTo>
                    <a:pt x="95" y="233"/>
                  </a:lnTo>
                  <a:lnTo>
                    <a:pt x="94" y="232"/>
                  </a:lnTo>
                  <a:lnTo>
                    <a:pt x="93" y="232"/>
                  </a:lnTo>
                  <a:lnTo>
                    <a:pt x="93" y="231"/>
                  </a:lnTo>
                  <a:lnTo>
                    <a:pt x="92" y="231"/>
                  </a:lnTo>
                  <a:lnTo>
                    <a:pt x="91" y="231"/>
                  </a:lnTo>
                  <a:lnTo>
                    <a:pt x="89" y="231"/>
                  </a:lnTo>
                  <a:lnTo>
                    <a:pt x="87" y="231"/>
                  </a:lnTo>
                  <a:lnTo>
                    <a:pt x="86" y="231"/>
                  </a:lnTo>
                  <a:lnTo>
                    <a:pt x="85" y="231"/>
                  </a:lnTo>
                  <a:lnTo>
                    <a:pt x="83" y="232"/>
                  </a:lnTo>
                  <a:lnTo>
                    <a:pt x="82" y="232"/>
                  </a:lnTo>
                  <a:lnTo>
                    <a:pt x="81" y="232"/>
                  </a:lnTo>
                  <a:lnTo>
                    <a:pt x="79" y="232"/>
                  </a:lnTo>
                  <a:lnTo>
                    <a:pt x="78" y="232"/>
                  </a:lnTo>
                  <a:lnTo>
                    <a:pt x="77" y="231"/>
                  </a:lnTo>
                  <a:lnTo>
                    <a:pt x="76" y="231"/>
                  </a:lnTo>
                  <a:lnTo>
                    <a:pt x="75" y="231"/>
                  </a:lnTo>
                  <a:lnTo>
                    <a:pt x="74" y="231"/>
                  </a:lnTo>
                  <a:lnTo>
                    <a:pt x="73" y="231"/>
                  </a:lnTo>
                  <a:lnTo>
                    <a:pt x="72" y="231"/>
                  </a:lnTo>
                  <a:lnTo>
                    <a:pt x="72" y="230"/>
                  </a:lnTo>
                  <a:lnTo>
                    <a:pt x="71" y="230"/>
                  </a:lnTo>
                  <a:lnTo>
                    <a:pt x="70" y="230"/>
                  </a:lnTo>
                  <a:lnTo>
                    <a:pt x="69" y="230"/>
                  </a:lnTo>
                  <a:lnTo>
                    <a:pt x="69" y="229"/>
                  </a:lnTo>
                  <a:lnTo>
                    <a:pt x="69" y="212"/>
                  </a:lnTo>
                  <a:lnTo>
                    <a:pt x="56" y="209"/>
                  </a:lnTo>
                  <a:lnTo>
                    <a:pt x="63" y="192"/>
                  </a:lnTo>
                  <a:lnTo>
                    <a:pt x="59" y="190"/>
                  </a:lnTo>
                  <a:lnTo>
                    <a:pt x="35" y="189"/>
                  </a:lnTo>
                  <a:lnTo>
                    <a:pt x="52" y="175"/>
                  </a:lnTo>
                  <a:lnTo>
                    <a:pt x="65" y="162"/>
                  </a:lnTo>
                  <a:lnTo>
                    <a:pt x="80" y="151"/>
                  </a:lnTo>
                  <a:lnTo>
                    <a:pt x="88" y="144"/>
                  </a:lnTo>
                  <a:lnTo>
                    <a:pt x="93" y="137"/>
                  </a:lnTo>
                  <a:lnTo>
                    <a:pt x="100" y="137"/>
                  </a:lnTo>
                  <a:lnTo>
                    <a:pt x="100" y="133"/>
                  </a:lnTo>
                  <a:lnTo>
                    <a:pt x="95" y="132"/>
                  </a:lnTo>
                  <a:lnTo>
                    <a:pt x="96" y="131"/>
                  </a:lnTo>
                  <a:lnTo>
                    <a:pt x="94" y="130"/>
                  </a:lnTo>
                  <a:lnTo>
                    <a:pt x="94" y="128"/>
                  </a:lnTo>
                  <a:lnTo>
                    <a:pt x="87" y="121"/>
                  </a:lnTo>
                  <a:lnTo>
                    <a:pt x="88" y="121"/>
                  </a:lnTo>
                  <a:lnTo>
                    <a:pt x="86" y="120"/>
                  </a:lnTo>
                  <a:lnTo>
                    <a:pt x="85" y="121"/>
                  </a:lnTo>
                  <a:lnTo>
                    <a:pt x="81" y="119"/>
                  </a:lnTo>
                  <a:lnTo>
                    <a:pt x="80" y="120"/>
                  </a:lnTo>
                  <a:lnTo>
                    <a:pt x="71" y="112"/>
                  </a:lnTo>
                  <a:lnTo>
                    <a:pt x="72" y="112"/>
                  </a:lnTo>
                  <a:lnTo>
                    <a:pt x="70" y="111"/>
                  </a:lnTo>
                  <a:lnTo>
                    <a:pt x="69" y="112"/>
                  </a:lnTo>
                  <a:lnTo>
                    <a:pt x="71" y="105"/>
                  </a:lnTo>
                  <a:lnTo>
                    <a:pt x="75" y="96"/>
                  </a:lnTo>
                  <a:lnTo>
                    <a:pt x="77" y="91"/>
                  </a:lnTo>
                  <a:lnTo>
                    <a:pt x="82" y="71"/>
                  </a:lnTo>
                  <a:lnTo>
                    <a:pt x="82" y="70"/>
                  </a:lnTo>
                  <a:lnTo>
                    <a:pt x="81" y="67"/>
                  </a:lnTo>
                  <a:lnTo>
                    <a:pt x="81" y="60"/>
                  </a:lnTo>
                  <a:lnTo>
                    <a:pt x="81" y="56"/>
                  </a:lnTo>
                  <a:lnTo>
                    <a:pt x="81" y="54"/>
                  </a:lnTo>
                  <a:lnTo>
                    <a:pt x="86" y="51"/>
                  </a:lnTo>
                  <a:lnTo>
                    <a:pt x="88" y="52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2" y="37"/>
                  </a:lnTo>
                  <a:lnTo>
                    <a:pt x="93" y="35"/>
                  </a:lnTo>
                  <a:lnTo>
                    <a:pt x="93" y="34"/>
                  </a:lnTo>
                  <a:lnTo>
                    <a:pt x="93" y="32"/>
                  </a:lnTo>
                  <a:lnTo>
                    <a:pt x="93" y="31"/>
                  </a:lnTo>
                  <a:lnTo>
                    <a:pt x="93" y="29"/>
                  </a:lnTo>
                  <a:lnTo>
                    <a:pt x="94" y="28"/>
                  </a:lnTo>
                  <a:lnTo>
                    <a:pt x="94" y="27"/>
                  </a:lnTo>
                  <a:lnTo>
                    <a:pt x="94" y="26"/>
                  </a:lnTo>
                  <a:lnTo>
                    <a:pt x="95" y="24"/>
                  </a:lnTo>
                  <a:lnTo>
                    <a:pt x="97" y="20"/>
                  </a:lnTo>
                  <a:lnTo>
                    <a:pt x="97" y="18"/>
                  </a:lnTo>
                  <a:lnTo>
                    <a:pt x="97" y="17"/>
                  </a:lnTo>
                  <a:lnTo>
                    <a:pt x="96" y="17"/>
                  </a:lnTo>
                  <a:lnTo>
                    <a:pt x="96" y="18"/>
                  </a:lnTo>
                  <a:lnTo>
                    <a:pt x="95" y="18"/>
                  </a:lnTo>
                  <a:lnTo>
                    <a:pt x="95" y="19"/>
                  </a:lnTo>
                  <a:lnTo>
                    <a:pt x="94" y="19"/>
                  </a:lnTo>
                  <a:lnTo>
                    <a:pt x="93" y="18"/>
                  </a:lnTo>
                  <a:lnTo>
                    <a:pt x="93" y="17"/>
                  </a:lnTo>
                  <a:lnTo>
                    <a:pt x="92" y="17"/>
                  </a:lnTo>
                  <a:lnTo>
                    <a:pt x="92" y="16"/>
                  </a:lnTo>
                  <a:lnTo>
                    <a:pt x="91" y="16"/>
                  </a:lnTo>
                  <a:lnTo>
                    <a:pt x="91" y="15"/>
                  </a:lnTo>
                  <a:lnTo>
                    <a:pt x="94" y="11"/>
                  </a:lnTo>
                  <a:lnTo>
                    <a:pt x="96" y="8"/>
                  </a:lnTo>
                  <a:lnTo>
                    <a:pt x="97" y="8"/>
                  </a:lnTo>
                  <a:lnTo>
                    <a:pt x="98" y="7"/>
                  </a:lnTo>
                  <a:lnTo>
                    <a:pt x="100" y="5"/>
                  </a:lnTo>
                  <a:lnTo>
                    <a:pt x="104" y="2"/>
                  </a:lnTo>
                  <a:lnTo>
                    <a:pt x="105" y="1"/>
                  </a:lnTo>
                  <a:lnTo>
                    <a:pt x="106" y="0"/>
                  </a:lnTo>
                  <a:lnTo>
                    <a:pt x="107" y="0"/>
                  </a:lnTo>
                  <a:lnTo>
                    <a:pt x="112" y="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2" name="Freeform 178"/>
            <p:cNvSpPr>
              <a:spLocks/>
            </p:cNvSpPr>
            <p:nvPr/>
          </p:nvSpPr>
          <p:spPr bwMode="auto">
            <a:xfrm>
              <a:off x="3998108" y="3966776"/>
              <a:ext cx="675917" cy="671157"/>
            </a:xfrm>
            <a:custGeom>
              <a:avLst/>
              <a:gdLst>
                <a:gd name="T0" fmla="*/ 794788 w 741"/>
                <a:gd name="T1" fmla="*/ 68709 h 746"/>
                <a:gd name="T2" fmla="*/ 809402 w 741"/>
                <a:gd name="T3" fmla="*/ 105790 h 746"/>
                <a:gd name="T4" fmla="*/ 826265 w 741"/>
                <a:gd name="T5" fmla="*/ 143962 h 746"/>
                <a:gd name="T6" fmla="*/ 770056 w 741"/>
                <a:gd name="T7" fmla="*/ 184315 h 746"/>
                <a:gd name="T8" fmla="*/ 764436 w 741"/>
                <a:gd name="T9" fmla="*/ 215943 h 746"/>
                <a:gd name="T10" fmla="*/ 730711 w 741"/>
                <a:gd name="T11" fmla="*/ 248662 h 746"/>
                <a:gd name="T12" fmla="*/ 802657 w 741"/>
                <a:gd name="T13" fmla="*/ 337002 h 746"/>
                <a:gd name="T14" fmla="*/ 626163 w 741"/>
                <a:gd name="T15" fmla="*/ 411164 h 746"/>
                <a:gd name="T16" fmla="*/ 609300 w 741"/>
                <a:gd name="T17" fmla="*/ 453699 h 746"/>
                <a:gd name="T18" fmla="*/ 626163 w 741"/>
                <a:gd name="T19" fmla="*/ 479874 h 746"/>
                <a:gd name="T20" fmla="*/ 685744 w 741"/>
                <a:gd name="T21" fmla="*/ 473330 h 746"/>
                <a:gd name="T22" fmla="*/ 752070 w 741"/>
                <a:gd name="T23" fmla="*/ 503867 h 746"/>
                <a:gd name="T24" fmla="*/ 782422 w 741"/>
                <a:gd name="T25" fmla="*/ 560580 h 746"/>
                <a:gd name="T26" fmla="*/ 765560 w 741"/>
                <a:gd name="T27" fmla="*/ 618383 h 746"/>
                <a:gd name="T28" fmla="*/ 761063 w 741"/>
                <a:gd name="T29" fmla="*/ 677276 h 746"/>
                <a:gd name="T30" fmla="*/ 661012 w 741"/>
                <a:gd name="T31" fmla="*/ 695817 h 746"/>
                <a:gd name="T32" fmla="*/ 650894 w 741"/>
                <a:gd name="T33" fmla="*/ 676186 h 746"/>
                <a:gd name="T34" fmla="*/ 618294 w 741"/>
                <a:gd name="T35" fmla="*/ 660917 h 746"/>
                <a:gd name="T36" fmla="*/ 572203 w 741"/>
                <a:gd name="T37" fmla="*/ 672914 h 746"/>
                <a:gd name="T38" fmla="*/ 560961 w 741"/>
                <a:gd name="T39" fmla="*/ 691454 h 746"/>
                <a:gd name="T40" fmla="*/ 562085 w 741"/>
                <a:gd name="T41" fmla="*/ 762345 h 746"/>
                <a:gd name="T42" fmla="*/ 522739 w 741"/>
                <a:gd name="T43" fmla="*/ 756892 h 746"/>
                <a:gd name="T44" fmla="*/ 517118 w 741"/>
                <a:gd name="T45" fmla="*/ 810332 h 746"/>
                <a:gd name="T46" fmla="*/ 465406 w 741"/>
                <a:gd name="T47" fmla="*/ 810332 h 746"/>
                <a:gd name="T48" fmla="*/ 447420 w 741"/>
                <a:gd name="T49" fmla="*/ 797245 h 746"/>
                <a:gd name="T50" fmla="*/ 413695 w 741"/>
                <a:gd name="T51" fmla="*/ 778704 h 746"/>
                <a:gd name="T52" fmla="*/ 393460 w 741"/>
                <a:gd name="T53" fmla="*/ 721992 h 746"/>
                <a:gd name="T54" fmla="*/ 364231 w 741"/>
                <a:gd name="T55" fmla="*/ 680548 h 746"/>
                <a:gd name="T56" fmla="*/ 293408 w 741"/>
                <a:gd name="T57" fmla="*/ 695817 h 746"/>
                <a:gd name="T58" fmla="*/ 259683 w 741"/>
                <a:gd name="T59" fmla="*/ 733989 h 746"/>
                <a:gd name="T60" fmla="*/ 214716 w 741"/>
                <a:gd name="T61" fmla="*/ 747076 h 746"/>
                <a:gd name="T62" fmla="*/ 169750 w 741"/>
                <a:gd name="T63" fmla="*/ 667461 h 746"/>
                <a:gd name="T64" fmla="*/ 149515 w 741"/>
                <a:gd name="T65" fmla="*/ 692545 h 746"/>
                <a:gd name="T66" fmla="*/ 132652 w 741"/>
                <a:gd name="T67" fmla="*/ 641286 h 746"/>
                <a:gd name="T68" fmla="*/ 92182 w 741"/>
                <a:gd name="T69" fmla="*/ 586755 h 746"/>
                <a:gd name="T70" fmla="*/ 38222 w 741"/>
                <a:gd name="T71" fmla="*/ 570395 h 746"/>
                <a:gd name="T72" fmla="*/ 48339 w 741"/>
                <a:gd name="T73" fmla="*/ 523499 h 746"/>
                <a:gd name="T74" fmla="*/ 88809 w 741"/>
                <a:gd name="T75" fmla="*/ 536586 h 746"/>
                <a:gd name="T76" fmla="*/ 57333 w 741"/>
                <a:gd name="T77" fmla="*/ 499505 h 746"/>
                <a:gd name="T78" fmla="*/ 65202 w 741"/>
                <a:gd name="T79" fmla="*/ 466786 h 746"/>
                <a:gd name="T80" fmla="*/ 53960 w 741"/>
                <a:gd name="T81" fmla="*/ 414436 h 746"/>
                <a:gd name="T82" fmla="*/ 105672 w 741"/>
                <a:gd name="T83" fmla="*/ 317371 h 746"/>
                <a:gd name="T84" fmla="*/ 131528 w 741"/>
                <a:gd name="T85" fmla="*/ 266112 h 746"/>
                <a:gd name="T86" fmla="*/ 122535 w 741"/>
                <a:gd name="T87" fmla="*/ 198493 h 746"/>
                <a:gd name="T88" fmla="*/ 95554 w 741"/>
                <a:gd name="T89" fmla="*/ 178862 h 746"/>
                <a:gd name="T90" fmla="*/ 58457 w 741"/>
                <a:gd name="T91" fmla="*/ 197403 h 746"/>
                <a:gd name="T92" fmla="*/ 87685 w 741"/>
                <a:gd name="T93" fmla="*/ 131965 h 746"/>
                <a:gd name="T94" fmla="*/ 139397 w 741"/>
                <a:gd name="T95" fmla="*/ 99247 h 746"/>
                <a:gd name="T96" fmla="*/ 165253 w 741"/>
                <a:gd name="T97" fmla="*/ 47987 h 746"/>
                <a:gd name="T98" fmla="*/ 180991 w 741"/>
                <a:gd name="T99" fmla="*/ 18541 h 746"/>
                <a:gd name="T100" fmla="*/ 211344 w 741"/>
                <a:gd name="T101" fmla="*/ 32719 h 746"/>
                <a:gd name="T102" fmla="*/ 236076 w 741"/>
                <a:gd name="T103" fmla="*/ 61075 h 746"/>
                <a:gd name="T104" fmla="*/ 286663 w 741"/>
                <a:gd name="T105" fmla="*/ 75253 h 746"/>
                <a:gd name="T106" fmla="*/ 352989 w 741"/>
                <a:gd name="T107" fmla="*/ 106881 h 746"/>
                <a:gd name="T108" fmla="*/ 469903 w 741"/>
                <a:gd name="T109" fmla="*/ 113425 h 746"/>
                <a:gd name="T110" fmla="*/ 493511 w 741"/>
                <a:gd name="T111" fmla="*/ 148325 h 746"/>
                <a:gd name="T112" fmla="*/ 499131 w 741"/>
                <a:gd name="T113" fmla="*/ 131965 h 746"/>
                <a:gd name="T114" fmla="*/ 555340 w 741"/>
                <a:gd name="T115" fmla="*/ 133056 h 746"/>
                <a:gd name="T116" fmla="*/ 558713 w 741"/>
                <a:gd name="T117" fmla="*/ 94884 h 746"/>
                <a:gd name="T118" fmla="*/ 581196 w 741"/>
                <a:gd name="T119" fmla="*/ 65437 h 746"/>
                <a:gd name="T120" fmla="*/ 603679 w 741"/>
                <a:gd name="T121" fmla="*/ 41444 h 746"/>
                <a:gd name="T122" fmla="*/ 732959 w 741"/>
                <a:gd name="T123" fmla="*/ 26175 h 74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1"/>
                <a:gd name="T187" fmla="*/ 0 h 746"/>
                <a:gd name="T188" fmla="*/ 741 w 741"/>
                <a:gd name="T189" fmla="*/ 746 h 74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1" h="746">
                  <a:moveTo>
                    <a:pt x="677" y="9"/>
                  </a:moveTo>
                  <a:lnTo>
                    <a:pt x="679" y="11"/>
                  </a:lnTo>
                  <a:lnTo>
                    <a:pt x="691" y="7"/>
                  </a:lnTo>
                  <a:lnTo>
                    <a:pt x="696" y="7"/>
                  </a:lnTo>
                  <a:lnTo>
                    <a:pt x="716" y="17"/>
                  </a:lnTo>
                  <a:lnTo>
                    <a:pt x="717" y="17"/>
                  </a:lnTo>
                  <a:lnTo>
                    <a:pt x="718" y="18"/>
                  </a:lnTo>
                  <a:lnTo>
                    <a:pt x="719" y="18"/>
                  </a:lnTo>
                  <a:lnTo>
                    <a:pt x="720" y="18"/>
                  </a:lnTo>
                  <a:lnTo>
                    <a:pt x="719" y="19"/>
                  </a:lnTo>
                  <a:lnTo>
                    <a:pt x="719" y="20"/>
                  </a:lnTo>
                  <a:lnTo>
                    <a:pt x="718" y="20"/>
                  </a:lnTo>
                  <a:lnTo>
                    <a:pt x="718" y="21"/>
                  </a:lnTo>
                  <a:lnTo>
                    <a:pt x="717" y="21"/>
                  </a:lnTo>
                  <a:lnTo>
                    <a:pt x="718" y="22"/>
                  </a:lnTo>
                  <a:lnTo>
                    <a:pt x="717" y="24"/>
                  </a:lnTo>
                  <a:lnTo>
                    <a:pt x="716" y="24"/>
                  </a:lnTo>
                  <a:lnTo>
                    <a:pt x="716" y="26"/>
                  </a:lnTo>
                  <a:lnTo>
                    <a:pt x="716" y="27"/>
                  </a:lnTo>
                  <a:lnTo>
                    <a:pt x="710" y="40"/>
                  </a:lnTo>
                  <a:lnTo>
                    <a:pt x="713" y="43"/>
                  </a:lnTo>
                  <a:lnTo>
                    <a:pt x="712" y="52"/>
                  </a:lnTo>
                  <a:lnTo>
                    <a:pt x="712" y="53"/>
                  </a:lnTo>
                  <a:lnTo>
                    <a:pt x="712" y="54"/>
                  </a:lnTo>
                  <a:lnTo>
                    <a:pt x="711" y="55"/>
                  </a:lnTo>
                  <a:lnTo>
                    <a:pt x="710" y="55"/>
                  </a:lnTo>
                  <a:lnTo>
                    <a:pt x="709" y="56"/>
                  </a:lnTo>
                  <a:lnTo>
                    <a:pt x="709" y="57"/>
                  </a:lnTo>
                  <a:lnTo>
                    <a:pt x="708" y="57"/>
                  </a:lnTo>
                  <a:lnTo>
                    <a:pt x="705" y="56"/>
                  </a:lnTo>
                  <a:lnTo>
                    <a:pt x="705" y="57"/>
                  </a:lnTo>
                  <a:lnTo>
                    <a:pt x="706" y="60"/>
                  </a:lnTo>
                  <a:lnTo>
                    <a:pt x="706" y="61"/>
                  </a:lnTo>
                  <a:lnTo>
                    <a:pt x="706" y="62"/>
                  </a:lnTo>
                  <a:lnTo>
                    <a:pt x="707" y="63"/>
                  </a:lnTo>
                  <a:lnTo>
                    <a:pt x="708" y="64"/>
                  </a:lnTo>
                  <a:lnTo>
                    <a:pt x="709" y="65"/>
                  </a:lnTo>
                  <a:lnTo>
                    <a:pt x="710" y="66"/>
                  </a:lnTo>
                  <a:lnTo>
                    <a:pt x="710" y="67"/>
                  </a:lnTo>
                  <a:lnTo>
                    <a:pt x="711" y="67"/>
                  </a:lnTo>
                  <a:lnTo>
                    <a:pt x="711" y="69"/>
                  </a:lnTo>
                  <a:lnTo>
                    <a:pt x="711" y="70"/>
                  </a:lnTo>
                  <a:lnTo>
                    <a:pt x="712" y="71"/>
                  </a:lnTo>
                  <a:lnTo>
                    <a:pt x="713" y="71"/>
                  </a:lnTo>
                  <a:lnTo>
                    <a:pt x="713" y="72"/>
                  </a:lnTo>
                  <a:lnTo>
                    <a:pt x="714" y="73"/>
                  </a:lnTo>
                  <a:lnTo>
                    <a:pt x="715" y="75"/>
                  </a:lnTo>
                  <a:lnTo>
                    <a:pt x="714" y="76"/>
                  </a:lnTo>
                  <a:lnTo>
                    <a:pt x="713" y="77"/>
                  </a:lnTo>
                  <a:lnTo>
                    <a:pt x="713" y="78"/>
                  </a:lnTo>
                  <a:lnTo>
                    <a:pt x="714" y="79"/>
                  </a:lnTo>
                  <a:lnTo>
                    <a:pt x="714" y="80"/>
                  </a:lnTo>
                  <a:lnTo>
                    <a:pt x="714" y="82"/>
                  </a:lnTo>
                  <a:lnTo>
                    <a:pt x="715" y="83"/>
                  </a:lnTo>
                  <a:lnTo>
                    <a:pt x="715" y="84"/>
                  </a:lnTo>
                  <a:lnTo>
                    <a:pt x="715" y="85"/>
                  </a:lnTo>
                  <a:lnTo>
                    <a:pt x="716" y="86"/>
                  </a:lnTo>
                  <a:lnTo>
                    <a:pt x="716" y="87"/>
                  </a:lnTo>
                  <a:lnTo>
                    <a:pt x="716" y="89"/>
                  </a:lnTo>
                  <a:lnTo>
                    <a:pt x="716" y="90"/>
                  </a:lnTo>
                  <a:lnTo>
                    <a:pt x="716" y="91"/>
                  </a:lnTo>
                  <a:lnTo>
                    <a:pt x="716" y="92"/>
                  </a:lnTo>
                  <a:lnTo>
                    <a:pt x="716" y="93"/>
                  </a:lnTo>
                  <a:lnTo>
                    <a:pt x="717" y="93"/>
                  </a:lnTo>
                  <a:lnTo>
                    <a:pt x="718" y="94"/>
                  </a:lnTo>
                  <a:lnTo>
                    <a:pt x="719" y="94"/>
                  </a:lnTo>
                  <a:lnTo>
                    <a:pt x="719" y="95"/>
                  </a:lnTo>
                  <a:lnTo>
                    <a:pt x="719" y="96"/>
                  </a:lnTo>
                  <a:lnTo>
                    <a:pt x="720" y="96"/>
                  </a:lnTo>
                  <a:lnTo>
                    <a:pt x="720" y="97"/>
                  </a:lnTo>
                  <a:lnTo>
                    <a:pt x="720" y="99"/>
                  </a:lnTo>
                  <a:lnTo>
                    <a:pt x="720" y="113"/>
                  </a:lnTo>
                  <a:lnTo>
                    <a:pt x="722" y="116"/>
                  </a:lnTo>
                  <a:lnTo>
                    <a:pt x="723" y="118"/>
                  </a:lnTo>
                  <a:lnTo>
                    <a:pt x="726" y="119"/>
                  </a:lnTo>
                  <a:lnTo>
                    <a:pt x="729" y="120"/>
                  </a:lnTo>
                  <a:lnTo>
                    <a:pt x="730" y="120"/>
                  </a:lnTo>
                  <a:lnTo>
                    <a:pt x="731" y="120"/>
                  </a:lnTo>
                  <a:lnTo>
                    <a:pt x="732" y="121"/>
                  </a:lnTo>
                  <a:lnTo>
                    <a:pt x="732" y="122"/>
                  </a:lnTo>
                  <a:lnTo>
                    <a:pt x="732" y="123"/>
                  </a:lnTo>
                  <a:lnTo>
                    <a:pt x="732" y="124"/>
                  </a:lnTo>
                  <a:lnTo>
                    <a:pt x="733" y="124"/>
                  </a:lnTo>
                  <a:lnTo>
                    <a:pt x="733" y="125"/>
                  </a:lnTo>
                  <a:lnTo>
                    <a:pt x="734" y="125"/>
                  </a:lnTo>
                  <a:lnTo>
                    <a:pt x="735" y="125"/>
                  </a:lnTo>
                  <a:lnTo>
                    <a:pt x="736" y="124"/>
                  </a:lnTo>
                  <a:lnTo>
                    <a:pt x="737" y="124"/>
                  </a:lnTo>
                  <a:lnTo>
                    <a:pt x="737" y="123"/>
                  </a:lnTo>
                  <a:lnTo>
                    <a:pt x="737" y="122"/>
                  </a:lnTo>
                  <a:lnTo>
                    <a:pt x="737" y="121"/>
                  </a:lnTo>
                  <a:lnTo>
                    <a:pt x="738" y="121"/>
                  </a:lnTo>
                  <a:lnTo>
                    <a:pt x="739" y="121"/>
                  </a:lnTo>
                  <a:lnTo>
                    <a:pt x="740" y="121"/>
                  </a:lnTo>
                  <a:lnTo>
                    <a:pt x="741" y="122"/>
                  </a:lnTo>
                  <a:lnTo>
                    <a:pt x="741" y="123"/>
                  </a:lnTo>
                  <a:lnTo>
                    <a:pt x="741" y="124"/>
                  </a:lnTo>
                  <a:lnTo>
                    <a:pt x="741" y="125"/>
                  </a:lnTo>
                  <a:lnTo>
                    <a:pt x="740" y="126"/>
                  </a:lnTo>
                  <a:lnTo>
                    <a:pt x="739" y="127"/>
                  </a:lnTo>
                  <a:lnTo>
                    <a:pt x="739" y="128"/>
                  </a:lnTo>
                  <a:lnTo>
                    <a:pt x="738" y="128"/>
                  </a:lnTo>
                  <a:lnTo>
                    <a:pt x="738" y="129"/>
                  </a:lnTo>
                  <a:lnTo>
                    <a:pt x="737" y="130"/>
                  </a:lnTo>
                  <a:lnTo>
                    <a:pt x="735" y="132"/>
                  </a:lnTo>
                  <a:lnTo>
                    <a:pt x="734" y="133"/>
                  </a:lnTo>
                  <a:lnTo>
                    <a:pt x="735" y="134"/>
                  </a:lnTo>
                  <a:lnTo>
                    <a:pt x="735" y="136"/>
                  </a:lnTo>
                  <a:lnTo>
                    <a:pt x="735" y="137"/>
                  </a:lnTo>
                  <a:lnTo>
                    <a:pt x="730" y="134"/>
                  </a:lnTo>
                  <a:lnTo>
                    <a:pt x="721" y="136"/>
                  </a:lnTo>
                  <a:lnTo>
                    <a:pt x="720" y="135"/>
                  </a:lnTo>
                  <a:lnTo>
                    <a:pt x="713" y="128"/>
                  </a:lnTo>
                  <a:lnTo>
                    <a:pt x="709" y="122"/>
                  </a:lnTo>
                  <a:lnTo>
                    <a:pt x="708" y="121"/>
                  </a:lnTo>
                  <a:lnTo>
                    <a:pt x="707" y="120"/>
                  </a:lnTo>
                  <a:lnTo>
                    <a:pt x="699" y="116"/>
                  </a:lnTo>
                  <a:lnTo>
                    <a:pt x="697" y="116"/>
                  </a:lnTo>
                  <a:lnTo>
                    <a:pt x="688" y="116"/>
                  </a:lnTo>
                  <a:lnTo>
                    <a:pt x="686" y="122"/>
                  </a:lnTo>
                  <a:lnTo>
                    <a:pt x="685" y="124"/>
                  </a:lnTo>
                  <a:lnTo>
                    <a:pt x="685" y="126"/>
                  </a:lnTo>
                  <a:lnTo>
                    <a:pt x="685" y="127"/>
                  </a:lnTo>
                  <a:lnTo>
                    <a:pt x="686" y="129"/>
                  </a:lnTo>
                  <a:lnTo>
                    <a:pt x="688" y="132"/>
                  </a:lnTo>
                  <a:lnTo>
                    <a:pt x="688" y="134"/>
                  </a:lnTo>
                  <a:lnTo>
                    <a:pt x="691" y="138"/>
                  </a:lnTo>
                  <a:lnTo>
                    <a:pt x="691" y="140"/>
                  </a:lnTo>
                  <a:lnTo>
                    <a:pt x="691" y="143"/>
                  </a:lnTo>
                  <a:lnTo>
                    <a:pt x="692" y="145"/>
                  </a:lnTo>
                  <a:lnTo>
                    <a:pt x="691" y="147"/>
                  </a:lnTo>
                  <a:lnTo>
                    <a:pt x="689" y="155"/>
                  </a:lnTo>
                  <a:lnTo>
                    <a:pt x="688" y="161"/>
                  </a:lnTo>
                  <a:lnTo>
                    <a:pt x="688" y="163"/>
                  </a:lnTo>
                  <a:lnTo>
                    <a:pt x="689" y="168"/>
                  </a:lnTo>
                  <a:lnTo>
                    <a:pt x="689" y="169"/>
                  </a:lnTo>
                  <a:lnTo>
                    <a:pt x="688" y="169"/>
                  </a:lnTo>
                  <a:lnTo>
                    <a:pt x="687" y="168"/>
                  </a:lnTo>
                  <a:lnTo>
                    <a:pt x="686" y="168"/>
                  </a:lnTo>
                  <a:lnTo>
                    <a:pt x="685" y="168"/>
                  </a:lnTo>
                  <a:lnTo>
                    <a:pt x="685" y="169"/>
                  </a:lnTo>
                  <a:lnTo>
                    <a:pt x="684" y="169"/>
                  </a:lnTo>
                  <a:lnTo>
                    <a:pt x="683" y="170"/>
                  </a:lnTo>
                  <a:lnTo>
                    <a:pt x="682" y="170"/>
                  </a:lnTo>
                  <a:lnTo>
                    <a:pt x="681" y="171"/>
                  </a:lnTo>
                  <a:lnTo>
                    <a:pt x="681" y="172"/>
                  </a:lnTo>
                  <a:lnTo>
                    <a:pt x="680" y="171"/>
                  </a:lnTo>
                  <a:lnTo>
                    <a:pt x="680" y="170"/>
                  </a:lnTo>
                  <a:lnTo>
                    <a:pt x="680" y="169"/>
                  </a:lnTo>
                  <a:lnTo>
                    <a:pt x="679" y="168"/>
                  </a:lnTo>
                  <a:lnTo>
                    <a:pt x="678" y="168"/>
                  </a:lnTo>
                  <a:lnTo>
                    <a:pt x="676" y="168"/>
                  </a:lnTo>
                  <a:lnTo>
                    <a:pt x="676" y="169"/>
                  </a:lnTo>
                  <a:lnTo>
                    <a:pt x="675" y="170"/>
                  </a:lnTo>
                  <a:lnTo>
                    <a:pt x="674" y="170"/>
                  </a:lnTo>
                  <a:lnTo>
                    <a:pt x="673" y="171"/>
                  </a:lnTo>
                  <a:lnTo>
                    <a:pt x="672" y="171"/>
                  </a:lnTo>
                  <a:lnTo>
                    <a:pt x="671" y="172"/>
                  </a:lnTo>
                  <a:lnTo>
                    <a:pt x="670" y="173"/>
                  </a:lnTo>
                  <a:lnTo>
                    <a:pt x="685" y="179"/>
                  </a:lnTo>
                  <a:lnTo>
                    <a:pt x="686" y="180"/>
                  </a:lnTo>
                  <a:lnTo>
                    <a:pt x="687" y="181"/>
                  </a:lnTo>
                  <a:lnTo>
                    <a:pt x="688" y="182"/>
                  </a:lnTo>
                  <a:lnTo>
                    <a:pt x="689" y="187"/>
                  </a:lnTo>
                  <a:lnTo>
                    <a:pt x="690" y="187"/>
                  </a:lnTo>
                  <a:lnTo>
                    <a:pt x="692" y="190"/>
                  </a:lnTo>
                  <a:lnTo>
                    <a:pt x="690" y="191"/>
                  </a:lnTo>
                  <a:lnTo>
                    <a:pt x="689" y="192"/>
                  </a:lnTo>
                  <a:lnTo>
                    <a:pt x="688" y="192"/>
                  </a:lnTo>
                  <a:lnTo>
                    <a:pt x="687" y="193"/>
                  </a:lnTo>
                  <a:lnTo>
                    <a:pt x="686" y="194"/>
                  </a:lnTo>
                  <a:lnTo>
                    <a:pt x="685" y="195"/>
                  </a:lnTo>
                  <a:lnTo>
                    <a:pt x="683" y="196"/>
                  </a:lnTo>
                  <a:lnTo>
                    <a:pt x="682" y="197"/>
                  </a:lnTo>
                  <a:lnTo>
                    <a:pt x="681" y="198"/>
                  </a:lnTo>
                  <a:lnTo>
                    <a:pt x="680" y="198"/>
                  </a:lnTo>
                  <a:lnTo>
                    <a:pt x="679" y="199"/>
                  </a:lnTo>
                  <a:lnTo>
                    <a:pt x="678" y="199"/>
                  </a:lnTo>
                  <a:lnTo>
                    <a:pt x="678" y="200"/>
                  </a:lnTo>
                  <a:lnTo>
                    <a:pt x="677" y="201"/>
                  </a:lnTo>
                  <a:lnTo>
                    <a:pt x="676" y="202"/>
                  </a:lnTo>
                  <a:lnTo>
                    <a:pt x="676" y="203"/>
                  </a:lnTo>
                  <a:lnTo>
                    <a:pt x="674" y="204"/>
                  </a:lnTo>
                  <a:lnTo>
                    <a:pt x="673" y="205"/>
                  </a:lnTo>
                  <a:lnTo>
                    <a:pt x="673" y="206"/>
                  </a:lnTo>
                  <a:lnTo>
                    <a:pt x="672" y="207"/>
                  </a:lnTo>
                  <a:lnTo>
                    <a:pt x="671" y="207"/>
                  </a:lnTo>
                  <a:lnTo>
                    <a:pt x="670" y="208"/>
                  </a:lnTo>
                  <a:lnTo>
                    <a:pt x="669" y="210"/>
                  </a:lnTo>
                  <a:lnTo>
                    <a:pt x="668" y="210"/>
                  </a:lnTo>
                  <a:lnTo>
                    <a:pt x="667" y="211"/>
                  </a:lnTo>
                  <a:lnTo>
                    <a:pt x="666" y="212"/>
                  </a:lnTo>
                  <a:lnTo>
                    <a:pt x="665" y="215"/>
                  </a:lnTo>
                  <a:lnTo>
                    <a:pt x="663" y="216"/>
                  </a:lnTo>
                  <a:lnTo>
                    <a:pt x="662" y="218"/>
                  </a:lnTo>
                  <a:lnTo>
                    <a:pt x="661" y="219"/>
                  </a:lnTo>
                  <a:lnTo>
                    <a:pt x="660" y="220"/>
                  </a:lnTo>
                  <a:lnTo>
                    <a:pt x="659" y="220"/>
                  </a:lnTo>
                  <a:lnTo>
                    <a:pt x="658" y="221"/>
                  </a:lnTo>
                  <a:lnTo>
                    <a:pt x="657" y="222"/>
                  </a:lnTo>
                  <a:lnTo>
                    <a:pt x="656" y="222"/>
                  </a:lnTo>
                  <a:lnTo>
                    <a:pt x="655" y="222"/>
                  </a:lnTo>
                  <a:lnTo>
                    <a:pt x="654" y="222"/>
                  </a:lnTo>
                  <a:lnTo>
                    <a:pt x="653" y="222"/>
                  </a:lnTo>
                  <a:lnTo>
                    <a:pt x="652" y="223"/>
                  </a:lnTo>
                  <a:lnTo>
                    <a:pt x="652" y="224"/>
                  </a:lnTo>
                  <a:lnTo>
                    <a:pt x="652" y="226"/>
                  </a:lnTo>
                  <a:lnTo>
                    <a:pt x="652" y="227"/>
                  </a:lnTo>
                  <a:lnTo>
                    <a:pt x="651" y="227"/>
                  </a:lnTo>
                  <a:lnTo>
                    <a:pt x="651" y="228"/>
                  </a:lnTo>
                  <a:lnTo>
                    <a:pt x="650" y="228"/>
                  </a:lnTo>
                  <a:lnTo>
                    <a:pt x="649" y="228"/>
                  </a:lnTo>
                  <a:lnTo>
                    <a:pt x="647" y="227"/>
                  </a:lnTo>
                  <a:lnTo>
                    <a:pt x="646" y="226"/>
                  </a:lnTo>
                  <a:lnTo>
                    <a:pt x="645" y="226"/>
                  </a:lnTo>
                  <a:lnTo>
                    <a:pt x="639" y="233"/>
                  </a:lnTo>
                  <a:lnTo>
                    <a:pt x="638" y="234"/>
                  </a:lnTo>
                  <a:lnTo>
                    <a:pt x="636" y="235"/>
                  </a:lnTo>
                  <a:lnTo>
                    <a:pt x="635" y="237"/>
                  </a:lnTo>
                  <a:lnTo>
                    <a:pt x="632" y="240"/>
                  </a:lnTo>
                  <a:lnTo>
                    <a:pt x="631" y="254"/>
                  </a:lnTo>
                  <a:lnTo>
                    <a:pt x="633" y="255"/>
                  </a:lnTo>
                  <a:lnTo>
                    <a:pt x="633" y="261"/>
                  </a:lnTo>
                  <a:lnTo>
                    <a:pt x="661" y="265"/>
                  </a:lnTo>
                  <a:lnTo>
                    <a:pt x="663" y="265"/>
                  </a:lnTo>
                  <a:lnTo>
                    <a:pt x="671" y="269"/>
                  </a:lnTo>
                  <a:lnTo>
                    <a:pt x="674" y="271"/>
                  </a:lnTo>
                  <a:lnTo>
                    <a:pt x="675" y="273"/>
                  </a:lnTo>
                  <a:lnTo>
                    <a:pt x="673" y="276"/>
                  </a:lnTo>
                  <a:lnTo>
                    <a:pt x="680" y="284"/>
                  </a:lnTo>
                  <a:lnTo>
                    <a:pt x="685" y="292"/>
                  </a:lnTo>
                  <a:lnTo>
                    <a:pt x="690" y="290"/>
                  </a:lnTo>
                  <a:lnTo>
                    <a:pt x="691" y="288"/>
                  </a:lnTo>
                  <a:lnTo>
                    <a:pt x="698" y="290"/>
                  </a:lnTo>
                  <a:lnTo>
                    <a:pt x="701" y="295"/>
                  </a:lnTo>
                  <a:lnTo>
                    <a:pt x="705" y="295"/>
                  </a:lnTo>
                  <a:lnTo>
                    <a:pt x="707" y="295"/>
                  </a:lnTo>
                  <a:lnTo>
                    <a:pt x="706" y="296"/>
                  </a:lnTo>
                  <a:lnTo>
                    <a:pt x="706" y="298"/>
                  </a:lnTo>
                  <a:lnTo>
                    <a:pt x="706" y="299"/>
                  </a:lnTo>
                  <a:lnTo>
                    <a:pt x="707" y="300"/>
                  </a:lnTo>
                  <a:lnTo>
                    <a:pt x="708" y="300"/>
                  </a:lnTo>
                  <a:lnTo>
                    <a:pt x="708" y="301"/>
                  </a:lnTo>
                  <a:lnTo>
                    <a:pt x="709" y="303"/>
                  </a:lnTo>
                  <a:lnTo>
                    <a:pt x="712" y="308"/>
                  </a:lnTo>
                  <a:lnTo>
                    <a:pt x="713" y="309"/>
                  </a:lnTo>
                  <a:lnTo>
                    <a:pt x="714" y="309"/>
                  </a:lnTo>
                  <a:lnTo>
                    <a:pt x="714" y="310"/>
                  </a:lnTo>
                  <a:lnTo>
                    <a:pt x="715" y="310"/>
                  </a:lnTo>
                  <a:lnTo>
                    <a:pt x="717" y="310"/>
                  </a:lnTo>
                  <a:lnTo>
                    <a:pt x="717" y="311"/>
                  </a:lnTo>
                  <a:lnTo>
                    <a:pt x="717" y="312"/>
                  </a:lnTo>
                  <a:lnTo>
                    <a:pt x="725" y="324"/>
                  </a:lnTo>
                  <a:lnTo>
                    <a:pt x="708" y="333"/>
                  </a:lnTo>
                  <a:lnTo>
                    <a:pt x="707" y="333"/>
                  </a:lnTo>
                  <a:lnTo>
                    <a:pt x="698" y="332"/>
                  </a:lnTo>
                  <a:lnTo>
                    <a:pt x="696" y="333"/>
                  </a:lnTo>
                  <a:lnTo>
                    <a:pt x="689" y="335"/>
                  </a:lnTo>
                  <a:lnTo>
                    <a:pt x="684" y="336"/>
                  </a:lnTo>
                  <a:lnTo>
                    <a:pt x="672" y="340"/>
                  </a:lnTo>
                  <a:lnTo>
                    <a:pt x="670" y="340"/>
                  </a:lnTo>
                  <a:lnTo>
                    <a:pt x="669" y="341"/>
                  </a:lnTo>
                  <a:lnTo>
                    <a:pt x="656" y="344"/>
                  </a:lnTo>
                  <a:lnTo>
                    <a:pt x="649" y="345"/>
                  </a:lnTo>
                  <a:lnTo>
                    <a:pt x="647" y="346"/>
                  </a:lnTo>
                  <a:lnTo>
                    <a:pt x="644" y="347"/>
                  </a:lnTo>
                  <a:lnTo>
                    <a:pt x="636" y="350"/>
                  </a:lnTo>
                  <a:lnTo>
                    <a:pt x="630" y="355"/>
                  </a:lnTo>
                  <a:lnTo>
                    <a:pt x="626" y="357"/>
                  </a:lnTo>
                  <a:lnTo>
                    <a:pt x="618" y="359"/>
                  </a:lnTo>
                  <a:lnTo>
                    <a:pt x="614" y="360"/>
                  </a:lnTo>
                  <a:lnTo>
                    <a:pt x="613" y="360"/>
                  </a:lnTo>
                  <a:lnTo>
                    <a:pt x="611" y="361"/>
                  </a:lnTo>
                  <a:lnTo>
                    <a:pt x="609" y="363"/>
                  </a:lnTo>
                  <a:lnTo>
                    <a:pt x="608" y="365"/>
                  </a:lnTo>
                  <a:lnTo>
                    <a:pt x="599" y="369"/>
                  </a:lnTo>
                  <a:lnTo>
                    <a:pt x="597" y="370"/>
                  </a:lnTo>
                  <a:lnTo>
                    <a:pt x="586" y="371"/>
                  </a:lnTo>
                  <a:lnTo>
                    <a:pt x="573" y="371"/>
                  </a:lnTo>
                  <a:lnTo>
                    <a:pt x="571" y="372"/>
                  </a:lnTo>
                  <a:lnTo>
                    <a:pt x="569" y="372"/>
                  </a:lnTo>
                  <a:lnTo>
                    <a:pt x="558" y="377"/>
                  </a:lnTo>
                  <a:lnTo>
                    <a:pt x="557" y="377"/>
                  </a:lnTo>
                  <a:lnTo>
                    <a:pt x="543" y="381"/>
                  </a:lnTo>
                  <a:lnTo>
                    <a:pt x="539" y="382"/>
                  </a:lnTo>
                  <a:lnTo>
                    <a:pt x="526" y="385"/>
                  </a:lnTo>
                  <a:lnTo>
                    <a:pt x="524" y="385"/>
                  </a:lnTo>
                  <a:lnTo>
                    <a:pt x="525" y="385"/>
                  </a:lnTo>
                  <a:lnTo>
                    <a:pt x="526" y="385"/>
                  </a:lnTo>
                  <a:lnTo>
                    <a:pt x="527" y="385"/>
                  </a:lnTo>
                  <a:lnTo>
                    <a:pt x="528" y="385"/>
                  </a:lnTo>
                  <a:lnTo>
                    <a:pt x="529" y="385"/>
                  </a:lnTo>
                  <a:lnTo>
                    <a:pt x="530" y="384"/>
                  </a:lnTo>
                  <a:lnTo>
                    <a:pt x="533" y="384"/>
                  </a:lnTo>
                  <a:lnTo>
                    <a:pt x="533" y="385"/>
                  </a:lnTo>
                  <a:lnTo>
                    <a:pt x="534" y="384"/>
                  </a:lnTo>
                  <a:lnTo>
                    <a:pt x="535" y="384"/>
                  </a:lnTo>
                  <a:lnTo>
                    <a:pt x="536" y="384"/>
                  </a:lnTo>
                  <a:lnTo>
                    <a:pt x="538" y="390"/>
                  </a:lnTo>
                  <a:lnTo>
                    <a:pt x="537" y="390"/>
                  </a:lnTo>
                  <a:lnTo>
                    <a:pt x="537" y="391"/>
                  </a:lnTo>
                  <a:lnTo>
                    <a:pt x="538" y="391"/>
                  </a:lnTo>
                  <a:lnTo>
                    <a:pt x="544" y="391"/>
                  </a:lnTo>
                  <a:lnTo>
                    <a:pt x="544" y="392"/>
                  </a:lnTo>
                  <a:lnTo>
                    <a:pt x="543" y="398"/>
                  </a:lnTo>
                  <a:lnTo>
                    <a:pt x="543" y="400"/>
                  </a:lnTo>
                  <a:lnTo>
                    <a:pt x="544" y="405"/>
                  </a:lnTo>
                  <a:lnTo>
                    <a:pt x="545" y="407"/>
                  </a:lnTo>
                  <a:lnTo>
                    <a:pt x="545" y="410"/>
                  </a:lnTo>
                  <a:lnTo>
                    <a:pt x="544" y="410"/>
                  </a:lnTo>
                  <a:lnTo>
                    <a:pt x="543" y="411"/>
                  </a:lnTo>
                  <a:lnTo>
                    <a:pt x="542" y="411"/>
                  </a:lnTo>
                  <a:lnTo>
                    <a:pt x="541" y="411"/>
                  </a:lnTo>
                  <a:lnTo>
                    <a:pt x="541" y="412"/>
                  </a:lnTo>
                  <a:lnTo>
                    <a:pt x="541" y="413"/>
                  </a:lnTo>
                  <a:lnTo>
                    <a:pt x="542" y="415"/>
                  </a:lnTo>
                  <a:lnTo>
                    <a:pt x="542" y="416"/>
                  </a:lnTo>
                  <a:lnTo>
                    <a:pt x="542" y="417"/>
                  </a:lnTo>
                  <a:lnTo>
                    <a:pt x="542" y="418"/>
                  </a:lnTo>
                  <a:lnTo>
                    <a:pt x="542" y="419"/>
                  </a:lnTo>
                  <a:lnTo>
                    <a:pt x="543" y="420"/>
                  </a:lnTo>
                  <a:lnTo>
                    <a:pt x="543" y="419"/>
                  </a:lnTo>
                  <a:lnTo>
                    <a:pt x="544" y="419"/>
                  </a:lnTo>
                  <a:lnTo>
                    <a:pt x="545" y="418"/>
                  </a:lnTo>
                  <a:lnTo>
                    <a:pt x="545" y="417"/>
                  </a:lnTo>
                  <a:lnTo>
                    <a:pt x="545" y="416"/>
                  </a:lnTo>
                  <a:lnTo>
                    <a:pt x="546" y="415"/>
                  </a:lnTo>
                  <a:lnTo>
                    <a:pt x="547" y="415"/>
                  </a:lnTo>
                  <a:lnTo>
                    <a:pt x="547" y="416"/>
                  </a:lnTo>
                  <a:lnTo>
                    <a:pt x="548" y="416"/>
                  </a:lnTo>
                  <a:lnTo>
                    <a:pt x="548" y="417"/>
                  </a:lnTo>
                  <a:lnTo>
                    <a:pt x="547" y="418"/>
                  </a:lnTo>
                  <a:lnTo>
                    <a:pt x="547" y="419"/>
                  </a:lnTo>
                  <a:lnTo>
                    <a:pt x="546" y="420"/>
                  </a:lnTo>
                  <a:lnTo>
                    <a:pt x="546" y="421"/>
                  </a:lnTo>
                  <a:lnTo>
                    <a:pt x="547" y="422"/>
                  </a:lnTo>
                  <a:lnTo>
                    <a:pt x="548" y="423"/>
                  </a:lnTo>
                  <a:lnTo>
                    <a:pt x="549" y="424"/>
                  </a:lnTo>
                  <a:lnTo>
                    <a:pt x="549" y="425"/>
                  </a:lnTo>
                  <a:lnTo>
                    <a:pt x="549" y="426"/>
                  </a:lnTo>
                  <a:lnTo>
                    <a:pt x="550" y="427"/>
                  </a:lnTo>
                  <a:lnTo>
                    <a:pt x="550" y="428"/>
                  </a:lnTo>
                  <a:lnTo>
                    <a:pt x="551" y="428"/>
                  </a:lnTo>
                  <a:lnTo>
                    <a:pt x="552" y="428"/>
                  </a:lnTo>
                  <a:lnTo>
                    <a:pt x="553" y="428"/>
                  </a:lnTo>
                  <a:lnTo>
                    <a:pt x="554" y="428"/>
                  </a:lnTo>
                  <a:lnTo>
                    <a:pt x="553" y="432"/>
                  </a:lnTo>
                  <a:lnTo>
                    <a:pt x="553" y="433"/>
                  </a:lnTo>
                  <a:lnTo>
                    <a:pt x="554" y="435"/>
                  </a:lnTo>
                  <a:lnTo>
                    <a:pt x="555" y="435"/>
                  </a:lnTo>
                  <a:lnTo>
                    <a:pt x="555" y="436"/>
                  </a:lnTo>
                  <a:lnTo>
                    <a:pt x="556" y="439"/>
                  </a:lnTo>
                  <a:lnTo>
                    <a:pt x="557" y="440"/>
                  </a:lnTo>
                  <a:lnTo>
                    <a:pt x="559" y="442"/>
                  </a:lnTo>
                  <a:lnTo>
                    <a:pt x="560" y="443"/>
                  </a:lnTo>
                  <a:lnTo>
                    <a:pt x="561" y="443"/>
                  </a:lnTo>
                  <a:lnTo>
                    <a:pt x="563" y="444"/>
                  </a:lnTo>
                  <a:lnTo>
                    <a:pt x="565" y="444"/>
                  </a:lnTo>
                  <a:lnTo>
                    <a:pt x="565" y="445"/>
                  </a:lnTo>
                  <a:lnTo>
                    <a:pt x="567" y="445"/>
                  </a:lnTo>
                  <a:lnTo>
                    <a:pt x="568" y="445"/>
                  </a:lnTo>
                  <a:lnTo>
                    <a:pt x="570" y="444"/>
                  </a:lnTo>
                  <a:lnTo>
                    <a:pt x="571" y="444"/>
                  </a:lnTo>
                  <a:lnTo>
                    <a:pt x="572" y="444"/>
                  </a:lnTo>
                  <a:lnTo>
                    <a:pt x="573" y="443"/>
                  </a:lnTo>
                  <a:lnTo>
                    <a:pt x="574" y="443"/>
                  </a:lnTo>
                  <a:lnTo>
                    <a:pt x="575" y="443"/>
                  </a:lnTo>
                  <a:lnTo>
                    <a:pt x="576" y="443"/>
                  </a:lnTo>
                  <a:lnTo>
                    <a:pt x="578" y="442"/>
                  </a:lnTo>
                  <a:lnTo>
                    <a:pt x="579" y="442"/>
                  </a:lnTo>
                  <a:lnTo>
                    <a:pt x="580" y="442"/>
                  </a:lnTo>
                  <a:lnTo>
                    <a:pt x="584" y="442"/>
                  </a:lnTo>
                  <a:lnTo>
                    <a:pt x="585" y="441"/>
                  </a:lnTo>
                  <a:lnTo>
                    <a:pt x="586" y="441"/>
                  </a:lnTo>
                  <a:lnTo>
                    <a:pt x="589" y="441"/>
                  </a:lnTo>
                  <a:lnTo>
                    <a:pt x="591" y="439"/>
                  </a:lnTo>
                  <a:lnTo>
                    <a:pt x="593" y="439"/>
                  </a:lnTo>
                  <a:lnTo>
                    <a:pt x="595" y="440"/>
                  </a:lnTo>
                  <a:lnTo>
                    <a:pt x="596" y="440"/>
                  </a:lnTo>
                  <a:lnTo>
                    <a:pt x="597" y="440"/>
                  </a:lnTo>
                  <a:lnTo>
                    <a:pt x="599" y="439"/>
                  </a:lnTo>
                  <a:lnTo>
                    <a:pt x="601" y="439"/>
                  </a:lnTo>
                  <a:lnTo>
                    <a:pt x="602" y="438"/>
                  </a:lnTo>
                  <a:lnTo>
                    <a:pt x="603" y="437"/>
                  </a:lnTo>
                  <a:lnTo>
                    <a:pt x="604" y="436"/>
                  </a:lnTo>
                  <a:lnTo>
                    <a:pt x="605" y="436"/>
                  </a:lnTo>
                  <a:lnTo>
                    <a:pt x="608" y="435"/>
                  </a:lnTo>
                  <a:lnTo>
                    <a:pt x="610" y="434"/>
                  </a:lnTo>
                  <a:lnTo>
                    <a:pt x="611" y="433"/>
                  </a:lnTo>
                  <a:lnTo>
                    <a:pt x="614" y="431"/>
                  </a:lnTo>
                  <a:lnTo>
                    <a:pt x="615" y="431"/>
                  </a:lnTo>
                  <a:lnTo>
                    <a:pt x="617" y="430"/>
                  </a:lnTo>
                  <a:lnTo>
                    <a:pt x="619" y="430"/>
                  </a:lnTo>
                  <a:lnTo>
                    <a:pt x="622" y="429"/>
                  </a:lnTo>
                  <a:lnTo>
                    <a:pt x="625" y="429"/>
                  </a:lnTo>
                  <a:lnTo>
                    <a:pt x="629" y="429"/>
                  </a:lnTo>
                  <a:lnTo>
                    <a:pt x="631" y="429"/>
                  </a:lnTo>
                  <a:lnTo>
                    <a:pt x="632" y="429"/>
                  </a:lnTo>
                  <a:lnTo>
                    <a:pt x="634" y="428"/>
                  </a:lnTo>
                  <a:lnTo>
                    <a:pt x="635" y="427"/>
                  </a:lnTo>
                  <a:lnTo>
                    <a:pt x="651" y="434"/>
                  </a:lnTo>
                  <a:lnTo>
                    <a:pt x="661" y="445"/>
                  </a:lnTo>
                  <a:lnTo>
                    <a:pt x="669" y="446"/>
                  </a:lnTo>
                  <a:lnTo>
                    <a:pt x="669" y="447"/>
                  </a:lnTo>
                  <a:lnTo>
                    <a:pt x="669" y="448"/>
                  </a:lnTo>
                  <a:lnTo>
                    <a:pt x="668" y="449"/>
                  </a:lnTo>
                  <a:lnTo>
                    <a:pt x="668" y="450"/>
                  </a:lnTo>
                  <a:lnTo>
                    <a:pt x="669" y="450"/>
                  </a:lnTo>
                  <a:lnTo>
                    <a:pt x="670" y="450"/>
                  </a:lnTo>
                  <a:lnTo>
                    <a:pt x="670" y="451"/>
                  </a:lnTo>
                  <a:lnTo>
                    <a:pt x="669" y="452"/>
                  </a:lnTo>
                  <a:lnTo>
                    <a:pt x="669" y="453"/>
                  </a:lnTo>
                  <a:lnTo>
                    <a:pt x="668" y="453"/>
                  </a:lnTo>
                  <a:lnTo>
                    <a:pt x="668" y="454"/>
                  </a:lnTo>
                  <a:lnTo>
                    <a:pt x="668" y="455"/>
                  </a:lnTo>
                  <a:lnTo>
                    <a:pt x="668" y="456"/>
                  </a:lnTo>
                  <a:lnTo>
                    <a:pt x="669" y="456"/>
                  </a:lnTo>
                  <a:lnTo>
                    <a:pt x="669" y="457"/>
                  </a:lnTo>
                  <a:lnTo>
                    <a:pt x="669" y="458"/>
                  </a:lnTo>
                  <a:lnTo>
                    <a:pt x="669" y="459"/>
                  </a:lnTo>
                  <a:lnTo>
                    <a:pt x="669" y="460"/>
                  </a:lnTo>
                  <a:lnTo>
                    <a:pt x="669" y="461"/>
                  </a:lnTo>
                  <a:lnTo>
                    <a:pt x="669" y="462"/>
                  </a:lnTo>
                  <a:lnTo>
                    <a:pt x="671" y="464"/>
                  </a:lnTo>
                  <a:lnTo>
                    <a:pt x="672" y="465"/>
                  </a:lnTo>
                  <a:lnTo>
                    <a:pt x="672" y="466"/>
                  </a:lnTo>
                  <a:lnTo>
                    <a:pt x="672" y="467"/>
                  </a:lnTo>
                  <a:lnTo>
                    <a:pt x="672" y="468"/>
                  </a:lnTo>
                  <a:lnTo>
                    <a:pt x="672" y="477"/>
                  </a:lnTo>
                  <a:lnTo>
                    <a:pt x="682" y="474"/>
                  </a:lnTo>
                  <a:lnTo>
                    <a:pt x="685" y="478"/>
                  </a:lnTo>
                  <a:lnTo>
                    <a:pt x="686" y="479"/>
                  </a:lnTo>
                  <a:lnTo>
                    <a:pt x="687" y="481"/>
                  </a:lnTo>
                  <a:lnTo>
                    <a:pt x="688" y="483"/>
                  </a:lnTo>
                  <a:lnTo>
                    <a:pt x="688" y="484"/>
                  </a:lnTo>
                  <a:lnTo>
                    <a:pt x="688" y="485"/>
                  </a:lnTo>
                  <a:lnTo>
                    <a:pt x="689" y="486"/>
                  </a:lnTo>
                  <a:lnTo>
                    <a:pt x="689" y="488"/>
                  </a:lnTo>
                  <a:lnTo>
                    <a:pt x="688" y="489"/>
                  </a:lnTo>
                  <a:lnTo>
                    <a:pt x="688" y="490"/>
                  </a:lnTo>
                  <a:lnTo>
                    <a:pt x="689" y="491"/>
                  </a:lnTo>
                  <a:lnTo>
                    <a:pt x="689" y="492"/>
                  </a:lnTo>
                  <a:lnTo>
                    <a:pt x="690" y="492"/>
                  </a:lnTo>
                  <a:lnTo>
                    <a:pt x="690" y="493"/>
                  </a:lnTo>
                  <a:lnTo>
                    <a:pt x="690" y="497"/>
                  </a:lnTo>
                  <a:lnTo>
                    <a:pt x="690" y="498"/>
                  </a:lnTo>
                  <a:lnTo>
                    <a:pt x="690" y="500"/>
                  </a:lnTo>
                  <a:lnTo>
                    <a:pt x="690" y="501"/>
                  </a:lnTo>
                  <a:lnTo>
                    <a:pt x="690" y="502"/>
                  </a:lnTo>
                  <a:lnTo>
                    <a:pt x="690" y="503"/>
                  </a:lnTo>
                  <a:lnTo>
                    <a:pt x="691" y="503"/>
                  </a:lnTo>
                  <a:lnTo>
                    <a:pt x="692" y="504"/>
                  </a:lnTo>
                  <a:lnTo>
                    <a:pt x="693" y="505"/>
                  </a:lnTo>
                  <a:lnTo>
                    <a:pt x="694" y="508"/>
                  </a:lnTo>
                  <a:lnTo>
                    <a:pt x="695" y="510"/>
                  </a:lnTo>
                  <a:lnTo>
                    <a:pt x="696" y="512"/>
                  </a:lnTo>
                  <a:lnTo>
                    <a:pt x="696" y="513"/>
                  </a:lnTo>
                  <a:lnTo>
                    <a:pt x="696" y="514"/>
                  </a:lnTo>
                  <a:lnTo>
                    <a:pt x="697" y="516"/>
                  </a:lnTo>
                  <a:lnTo>
                    <a:pt x="698" y="518"/>
                  </a:lnTo>
                  <a:lnTo>
                    <a:pt x="697" y="521"/>
                  </a:lnTo>
                  <a:lnTo>
                    <a:pt x="696" y="522"/>
                  </a:lnTo>
                  <a:lnTo>
                    <a:pt x="696" y="523"/>
                  </a:lnTo>
                  <a:lnTo>
                    <a:pt x="696" y="524"/>
                  </a:lnTo>
                  <a:lnTo>
                    <a:pt x="696" y="525"/>
                  </a:lnTo>
                  <a:lnTo>
                    <a:pt x="696" y="526"/>
                  </a:lnTo>
                  <a:lnTo>
                    <a:pt x="696" y="528"/>
                  </a:lnTo>
                  <a:lnTo>
                    <a:pt x="697" y="534"/>
                  </a:lnTo>
                  <a:lnTo>
                    <a:pt x="697" y="535"/>
                  </a:lnTo>
                  <a:lnTo>
                    <a:pt x="697" y="536"/>
                  </a:lnTo>
                  <a:lnTo>
                    <a:pt x="695" y="539"/>
                  </a:lnTo>
                  <a:lnTo>
                    <a:pt x="694" y="541"/>
                  </a:lnTo>
                  <a:lnTo>
                    <a:pt x="693" y="543"/>
                  </a:lnTo>
                  <a:lnTo>
                    <a:pt x="692" y="544"/>
                  </a:lnTo>
                  <a:lnTo>
                    <a:pt x="691" y="545"/>
                  </a:lnTo>
                  <a:lnTo>
                    <a:pt x="689" y="545"/>
                  </a:lnTo>
                  <a:lnTo>
                    <a:pt x="688" y="545"/>
                  </a:lnTo>
                  <a:lnTo>
                    <a:pt x="687" y="546"/>
                  </a:lnTo>
                  <a:lnTo>
                    <a:pt x="686" y="547"/>
                  </a:lnTo>
                  <a:lnTo>
                    <a:pt x="684" y="550"/>
                  </a:lnTo>
                  <a:lnTo>
                    <a:pt x="683" y="550"/>
                  </a:lnTo>
                  <a:lnTo>
                    <a:pt x="681" y="550"/>
                  </a:lnTo>
                  <a:lnTo>
                    <a:pt x="680" y="549"/>
                  </a:lnTo>
                  <a:lnTo>
                    <a:pt x="679" y="550"/>
                  </a:lnTo>
                  <a:lnTo>
                    <a:pt x="679" y="551"/>
                  </a:lnTo>
                  <a:lnTo>
                    <a:pt x="679" y="552"/>
                  </a:lnTo>
                  <a:lnTo>
                    <a:pt x="679" y="553"/>
                  </a:lnTo>
                  <a:lnTo>
                    <a:pt x="679" y="555"/>
                  </a:lnTo>
                  <a:lnTo>
                    <a:pt x="679" y="556"/>
                  </a:lnTo>
                  <a:lnTo>
                    <a:pt x="679" y="559"/>
                  </a:lnTo>
                  <a:lnTo>
                    <a:pt x="680" y="561"/>
                  </a:lnTo>
                  <a:lnTo>
                    <a:pt x="681" y="567"/>
                  </a:lnTo>
                  <a:lnTo>
                    <a:pt x="682" y="570"/>
                  </a:lnTo>
                  <a:lnTo>
                    <a:pt x="683" y="572"/>
                  </a:lnTo>
                  <a:lnTo>
                    <a:pt x="684" y="573"/>
                  </a:lnTo>
                  <a:lnTo>
                    <a:pt x="682" y="574"/>
                  </a:lnTo>
                  <a:lnTo>
                    <a:pt x="679" y="577"/>
                  </a:lnTo>
                  <a:lnTo>
                    <a:pt x="673" y="578"/>
                  </a:lnTo>
                  <a:lnTo>
                    <a:pt x="672" y="581"/>
                  </a:lnTo>
                  <a:lnTo>
                    <a:pt x="671" y="583"/>
                  </a:lnTo>
                  <a:lnTo>
                    <a:pt x="672" y="583"/>
                  </a:lnTo>
                  <a:lnTo>
                    <a:pt x="673" y="586"/>
                  </a:lnTo>
                  <a:lnTo>
                    <a:pt x="674" y="587"/>
                  </a:lnTo>
                  <a:lnTo>
                    <a:pt x="676" y="592"/>
                  </a:lnTo>
                  <a:lnTo>
                    <a:pt x="677" y="592"/>
                  </a:lnTo>
                  <a:lnTo>
                    <a:pt x="678" y="592"/>
                  </a:lnTo>
                  <a:lnTo>
                    <a:pt x="679" y="596"/>
                  </a:lnTo>
                  <a:lnTo>
                    <a:pt x="680" y="598"/>
                  </a:lnTo>
                  <a:lnTo>
                    <a:pt x="681" y="600"/>
                  </a:lnTo>
                  <a:lnTo>
                    <a:pt x="681" y="602"/>
                  </a:lnTo>
                  <a:lnTo>
                    <a:pt x="681" y="603"/>
                  </a:lnTo>
                  <a:lnTo>
                    <a:pt x="681" y="605"/>
                  </a:lnTo>
                  <a:lnTo>
                    <a:pt x="681" y="606"/>
                  </a:lnTo>
                  <a:lnTo>
                    <a:pt x="680" y="607"/>
                  </a:lnTo>
                  <a:lnTo>
                    <a:pt x="681" y="608"/>
                  </a:lnTo>
                  <a:lnTo>
                    <a:pt x="681" y="609"/>
                  </a:lnTo>
                  <a:lnTo>
                    <a:pt x="681" y="610"/>
                  </a:lnTo>
                  <a:lnTo>
                    <a:pt x="680" y="611"/>
                  </a:lnTo>
                  <a:lnTo>
                    <a:pt x="680" y="612"/>
                  </a:lnTo>
                  <a:lnTo>
                    <a:pt x="681" y="614"/>
                  </a:lnTo>
                  <a:lnTo>
                    <a:pt x="681" y="616"/>
                  </a:lnTo>
                  <a:lnTo>
                    <a:pt x="680" y="616"/>
                  </a:lnTo>
                  <a:lnTo>
                    <a:pt x="680" y="618"/>
                  </a:lnTo>
                  <a:lnTo>
                    <a:pt x="679" y="618"/>
                  </a:lnTo>
                  <a:lnTo>
                    <a:pt x="679" y="619"/>
                  </a:lnTo>
                  <a:lnTo>
                    <a:pt x="678" y="620"/>
                  </a:lnTo>
                  <a:lnTo>
                    <a:pt x="677" y="621"/>
                  </a:lnTo>
                  <a:lnTo>
                    <a:pt x="673" y="622"/>
                  </a:lnTo>
                  <a:lnTo>
                    <a:pt x="672" y="623"/>
                  </a:lnTo>
                  <a:lnTo>
                    <a:pt x="671" y="624"/>
                  </a:lnTo>
                  <a:lnTo>
                    <a:pt x="670" y="624"/>
                  </a:lnTo>
                  <a:lnTo>
                    <a:pt x="669" y="624"/>
                  </a:lnTo>
                  <a:lnTo>
                    <a:pt x="668" y="624"/>
                  </a:lnTo>
                  <a:lnTo>
                    <a:pt x="667" y="624"/>
                  </a:lnTo>
                  <a:lnTo>
                    <a:pt x="666" y="623"/>
                  </a:lnTo>
                  <a:lnTo>
                    <a:pt x="665" y="623"/>
                  </a:lnTo>
                  <a:lnTo>
                    <a:pt x="664" y="624"/>
                  </a:lnTo>
                  <a:lnTo>
                    <a:pt x="661" y="623"/>
                  </a:lnTo>
                  <a:lnTo>
                    <a:pt x="657" y="622"/>
                  </a:lnTo>
                  <a:lnTo>
                    <a:pt x="656" y="623"/>
                  </a:lnTo>
                  <a:lnTo>
                    <a:pt x="653" y="623"/>
                  </a:lnTo>
                  <a:lnTo>
                    <a:pt x="649" y="624"/>
                  </a:lnTo>
                  <a:lnTo>
                    <a:pt x="639" y="636"/>
                  </a:lnTo>
                  <a:lnTo>
                    <a:pt x="638" y="636"/>
                  </a:lnTo>
                  <a:lnTo>
                    <a:pt x="622" y="634"/>
                  </a:lnTo>
                  <a:lnTo>
                    <a:pt x="619" y="636"/>
                  </a:lnTo>
                  <a:lnTo>
                    <a:pt x="606" y="643"/>
                  </a:lnTo>
                  <a:lnTo>
                    <a:pt x="601" y="639"/>
                  </a:lnTo>
                  <a:lnTo>
                    <a:pt x="600" y="639"/>
                  </a:lnTo>
                  <a:lnTo>
                    <a:pt x="599" y="640"/>
                  </a:lnTo>
                  <a:lnTo>
                    <a:pt x="598" y="640"/>
                  </a:lnTo>
                  <a:lnTo>
                    <a:pt x="597" y="640"/>
                  </a:lnTo>
                  <a:lnTo>
                    <a:pt x="596" y="640"/>
                  </a:lnTo>
                  <a:lnTo>
                    <a:pt x="595" y="639"/>
                  </a:lnTo>
                  <a:lnTo>
                    <a:pt x="594" y="639"/>
                  </a:lnTo>
                  <a:lnTo>
                    <a:pt x="593" y="638"/>
                  </a:lnTo>
                  <a:lnTo>
                    <a:pt x="592" y="638"/>
                  </a:lnTo>
                  <a:lnTo>
                    <a:pt x="592" y="639"/>
                  </a:lnTo>
                  <a:lnTo>
                    <a:pt x="591" y="639"/>
                  </a:lnTo>
                  <a:lnTo>
                    <a:pt x="591" y="640"/>
                  </a:lnTo>
                  <a:lnTo>
                    <a:pt x="590" y="640"/>
                  </a:lnTo>
                  <a:lnTo>
                    <a:pt x="588" y="639"/>
                  </a:lnTo>
                  <a:lnTo>
                    <a:pt x="588" y="638"/>
                  </a:lnTo>
                  <a:lnTo>
                    <a:pt x="587" y="638"/>
                  </a:lnTo>
                  <a:lnTo>
                    <a:pt x="587" y="637"/>
                  </a:lnTo>
                  <a:lnTo>
                    <a:pt x="588" y="637"/>
                  </a:lnTo>
                  <a:lnTo>
                    <a:pt x="587" y="636"/>
                  </a:lnTo>
                  <a:lnTo>
                    <a:pt x="587" y="635"/>
                  </a:lnTo>
                  <a:lnTo>
                    <a:pt x="587" y="634"/>
                  </a:lnTo>
                  <a:lnTo>
                    <a:pt x="587" y="633"/>
                  </a:lnTo>
                  <a:lnTo>
                    <a:pt x="586" y="633"/>
                  </a:lnTo>
                  <a:lnTo>
                    <a:pt x="584" y="634"/>
                  </a:lnTo>
                  <a:lnTo>
                    <a:pt x="582" y="633"/>
                  </a:lnTo>
                  <a:lnTo>
                    <a:pt x="581" y="633"/>
                  </a:lnTo>
                  <a:lnTo>
                    <a:pt x="580" y="633"/>
                  </a:lnTo>
                  <a:lnTo>
                    <a:pt x="579" y="634"/>
                  </a:lnTo>
                  <a:lnTo>
                    <a:pt x="578" y="634"/>
                  </a:lnTo>
                  <a:lnTo>
                    <a:pt x="578" y="633"/>
                  </a:lnTo>
                  <a:lnTo>
                    <a:pt x="578" y="632"/>
                  </a:lnTo>
                  <a:lnTo>
                    <a:pt x="577" y="632"/>
                  </a:lnTo>
                  <a:lnTo>
                    <a:pt x="577" y="631"/>
                  </a:lnTo>
                  <a:lnTo>
                    <a:pt x="576" y="631"/>
                  </a:lnTo>
                  <a:lnTo>
                    <a:pt x="576" y="630"/>
                  </a:lnTo>
                  <a:lnTo>
                    <a:pt x="576" y="629"/>
                  </a:lnTo>
                  <a:lnTo>
                    <a:pt x="576" y="628"/>
                  </a:lnTo>
                  <a:lnTo>
                    <a:pt x="575" y="628"/>
                  </a:lnTo>
                  <a:lnTo>
                    <a:pt x="575" y="627"/>
                  </a:lnTo>
                  <a:lnTo>
                    <a:pt x="576" y="627"/>
                  </a:lnTo>
                  <a:lnTo>
                    <a:pt x="575" y="626"/>
                  </a:lnTo>
                  <a:lnTo>
                    <a:pt x="576" y="625"/>
                  </a:lnTo>
                  <a:lnTo>
                    <a:pt x="577" y="624"/>
                  </a:lnTo>
                  <a:lnTo>
                    <a:pt x="577" y="623"/>
                  </a:lnTo>
                  <a:lnTo>
                    <a:pt x="578" y="623"/>
                  </a:lnTo>
                  <a:lnTo>
                    <a:pt x="578" y="622"/>
                  </a:lnTo>
                  <a:lnTo>
                    <a:pt x="578" y="621"/>
                  </a:lnTo>
                  <a:lnTo>
                    <a:pt x="578" y="620"/>
                  </a:lnTo>
                  <a:lnTo>
                    <a:pt x="579" y="620"/>
                  </a:lnTo>
                  <a:lnTo>
                    <a:pt x="579" y="619"/>
                  </a:lnTo>
                  <a:lnTo>
                    <a:pt x="578" y="619"/>
                  </a:lnTo>
                  <a:lnTo>
                    <a:pt x="577" y="619"/>
                  </a:lnTo>
                  <a:lnTo>
                    <a:pt x="577" y="618"/>
                  </a:lnTo>
                  <a:lnTo>
                    <a:pt x="576" y="617"/>
                  </a:lnTo>
                  <a:lnTo>
                    <a:pt x="576" y="616"/>
                  </a:lnTo>
                  <a:lnTo>
                    <a:pt x="575" y="616"/>
                  </a:lnTo>
                  <a:lnTo>
                    <a:pt x="574" y="616"/>
                  </a:lnTo>
                  <a:lnTo>
                    <a:pt x="573" y="615"/>
                  </a:lnTo>
                  <a:lnTo>
                    <a:pt x="572" y="615"/>
                  </a:lnTo>
                  <a:lnTo>
                    <a:pt x="571" y="615"/>
                  </a:lnTo>
                  <a:lnTo>
                    <a:pt x="571" y="614"/>
                  </a:lnTo>
                  <a:lnTo>
                    <a:pt x="570" y="614"/>
                  </a:lnTo>
                  <a:lnTo>
                    <a:pt x="570" y="613"/>
                  </a:lnTo>
                  <a:lnTo>
                    <a:pt x="571" y="612"/>
                  </a:lnTo>
                  <a:lnTo>
                    <a:pt x="571" y="611"/>
                  </a:lnTo>
                  <a:lnTo>
                    <a:pt x="570" y="610"/>
                  </a:lnTo>
                  <a:lnTo>
                    <a:pt x="570" y="609"/>
                  </a:lnTo>
                  <a:lnTo>
                    <a:pt x="571" y="609"/>
                  </a:lnTo>
                  <a:lnTo>
                    <a:pt x="570" y="609"/>
                  </a:lnTo>
                  <a:lnTo>
                    <a:pt x="570" y="608"/>
                  </a:lnTo>
                  <a:lnTo>
                    <a:pt x="569" y="608"/>
                  </a:lnTo>
                  <a:lnTo>
                    <a:pt x="567" y="607"/>
                  </a:lnTo>
                  <a:lnTo>
                    <a:pt x="567" y="606"/>
                  </a:lnTo>
                  <a:lnTo>
                    <a:pt x="566" y="605"/>
                  </a:lnTo>
                  <a:lnTo>
                    <a:pt x="565" y="605"/>
                  </a:lnTo>
                  <a:lnTo>
                    <a:pt x="560" y="615"/>
                  </a:lnTo>
                  <a:lnTo>
                    <a:pt x="559" y="614"/>
                  </a:lnTo>
                  <a:lnTo>
                    <a:pt x="558" y="614"/>
                  </a:lnTo>
                  <a:lnTo>
                    <a:pt x="557" y="614"/>
                  </a:lnTo>
                  <a:lnTo>
                    <a:pt x="554" y="610"/>
                  </a:lnTo>
                  <a:lnTo>
                    <a:pt x="553" y="609"/>
                  </a:lnTo>
                  <a:lnTo>
                    <a:pt x="551" y="608"/>
                  </a:lnTo>
                  <a:lnTo>
                    <a:pt x="550" y="607"/>
                  </a:lnTo>
                  <a:lnTo>
                    <a:pt x="550" y="606"/>
                  </a:lnTo>
                  <a:lnTo>
                    <a:pt x="549" y="605"/>
                  </a:lnTo>
                  <a:lnTo>
                    <a:pt x="549" y="603"/>
                  </a:lnTo>
                  <a:lnTo>
                    <a:pt x="547" y="601"/>
                  </a:lnTo>
                  <a:lnTo>
                    <a:pt x="545" y="600"/>
                  </a:lnTo>
                  <a:lnTo>
                    <a:pt x="542" y="599"/>
                  </a:lnTo>
                  <a:lnTo>
                    <a:pt x="529" y="601"/>
                  </a:lnTo>
                  <a:lnTo>
                    <a:pt x="527" y="602"/>
                  </a:lnTo>
                  <a:lnTo>
                    <a:pt x="527" y="601"/>
                  </a:lnTo>
                  <a:lnTo>
                    <a:pt x="526" y="601"/>
                  </a:lnTo>
                  <a:lnTo>
                    <a:pt x="526" y="602"/>
                  </a:lnTo>
                  <a:lnTo>
                    <a:pt x="525" y="603"/>
                  </a:lnTo>
                  <a:lnTo>
                    <a:pt x="525" y="604"/>
                  </a:lnTo>
                  <a:lnTo>
                    <a:pt x="524" y="604"/>
                  </a:lnTo>
                  <a:lnTo>
                    <a:pt x="523" y="605"/>
                  </a:lnTo>
                  <a:lnTo>
                    <a:pt x="523" y="606"/>
                  </a:lnTo>
                  <a:lnTo>
                    <a:pt x="522" y="609"/>
                  </a:lnTo>
                  <a:lnTo>
                    <a:pt x="522" y="610"/>
                  </a:lnTo>
                  <a:lnTo>
                    <a:pt x="521" y="611"/>
                  </a:lnTo>
                  <a:lnTo>
                    <a:pt x="520" y="611"/>
                  </a:lnTo>
                  <a:lnTo>
                    <a:pt x="520" y="612"/>
                  </a:lnTo>
                  <a:lnTo>
                    <a:pt x="519" y="612"/>
                  </a:lnTo>
                  <a:lnTo>
                    <a:pt x="518" y="613"/>
                  </a:lnTo>
                  <a:lnTo>
                    <a:pt x="518" y="614"/>
                  </a:lnTo>
                  <a:lnTo>
                    <a:pt x="518" y="615"/>
                  </a:lnTo>
                  <a:lnTo>
                    <a:pt x="518" y="616"/>
                  </a:lnTo>
                  <a:lnTo>
                    <a:pt x="517" y="617"/>
                  </a:lnTo>
                  <a:lnTo>
                    <a:pt x="516" y="617"/>
                  </a:lnTo>
                  <a:lnTo>
                    <a:pt x="515" y="617"/>
                  </a:lnTo>
                  <a:lnTo>
                    <a:pt x="515" y="616"/>
                  </a:lnTo>
                  <a:lnTo>
                    <a:pt x="514" y="616"/>
                  </a:lnTo>
                  <a:lnTo>
                    <a:pt x="513" y="616"/>
                  </a:lnTo>
                  <a:lnTo>
                    <a:pt x="512" y="616"/>
                  </a:lnTo>
                  <a:lnTo>
                    <a:pt x="511" y="616"/>
                  </a:lnTo>
                  <a:lnTo>
                    <a:pt x="511" y="617"/>
                  </a:lnTo>
                  <a:lnTo>
                    <a:pt x="510" y="617"/>
                  </a:lnTo>
                  <a:lnTo>
                    <a:pt x="509" y="617"/>
                  </a:lnTo>
                  <a:lnTo>
                    <a:pt x="509" y="618"/>
                  </a:lnTo>
                  <a:lnTo>
                    <a:pt x="509" y="619"/>
                  </a:lnTo>
                  <a:lnTo>
                    <a:pt x="508" y="619"/>
                  </a:lnTo>
                  <a:lnTo>
                    <a:pt x="507" y="619"/>
                  </a:lnTo>
                  <a:lnTo>
                    <a:pt x="506" y="620"/>
                  </a:lnTo>
                  <a:lnTo>
                    <a:pt x="506" y="621"/>
                  </a:lnTo>
                  <a:lnTo>
                    <a:pt x="506" y="622"/>
                  </a:lnTo>
                  <a:lnTo>
                    <a:pt x="505" y="622"/>
                  </a:lnTo>
                  <a:lnTo>
                    <a:pt x="505" y="623"/>
                  </a:lnTo>
                  <a:lnTo>
                    <a:pt x="504" y="623"/>
                  </a:lnTo>
                  <a:lnTo>
                    <a:pt x="504" y="624"/>
                  </a:lnTo>
                  <a:lnTo>
                    <a:pt x="503" y="624"/>
                  </a:lnTo>
                  <a:lnTo>
                    <a:pt x="503" y="625"/>
                  </a:lnTo>
                  <a:lnTo>
                    <a:pt x="502" y="625"/>
                  </a:lnTo>
                  <a:lnTo>
                    <a:pt x="501" y="624"/>
                  </a:lnTo>
                  <a:lnTo>
                    <a:pt x="500" y="624"/>
                  </a:lnTo>
                  <a:lnTo>
                    <a:pt x="499" y="624"/>
                  </a:lnTo>
                  <a:lnTo>
                    <a:pt x="500" y="625"/>
                  </a:lnTo>
                  <a:lnTo>
                    <a:pt x="501" y="626"/>
                  </a:lnTo>
                  <a:lnTo>
                    <a:pt x="500" y="626"/>
                  </a:lnTo>
                  <a:lnTo>
                    <a:pt x="499" y="626"/>
                  </a:lnTo>
                  <a:lnTo>
                    <a:pt x="498" y="627"/>
                  </a:lnTo>
                  <a:lnTo>
                    <a:pt x="497" y="628"/>
                  </a:lnTo>
                  <a:lnTo>
                    <a:pt x="497" y="629"/>
                  </a:lnTo>
                  <a:lnTo>
                    <a:pt x="498" y="630"/>
                  </a:lnTo>
                  <a:lnTo>
                    <a:pt x="496" y="630"/>
                  </a:lnTo>
                  <a:lnTo>
                    <a:pt x="496" y="631"/>
                  </a:lnTo>
                  <a:lnTo>
                    <a:pt x="495" y="631"/>
                  </a:lnTo>
                  <a:lnTo>
                    <a:pt x="496" y="632"/>
                  </a:lnTo>
                  <a:lnTo>
                    <a:pt x="497" y="632"/>
                  </a:lnTo>
                  <a:lnTo>
                    <a:pt x="497" y="633"/>
                  </a:lnTo>
                  <a:lnTo>
                    <a:pt x="498" y="633"/>
                  </a:lnTo>
                  <a:lnTo>
                    <a:pt x="499" y="634"/>
                  </a:lnTo>
                  <a:lnTo>
                    <a:pt x="500" y="634"/>
                  </a:lnTo>
                  <a:lnTo>
                    <a:pt x="501" y="636"/>
                  </a:lnTo>
                  <a:lnTo>
                    <a:pt x="501" y="638"/>
                  </a:lnTo>
                  <a:lnTo>
                    <a:pt x="500" y="646"/>
                  </a:lnTo>
                  <a:lnTo>
                    <a:pt x="500" y="648"/>
                  </a:lnTo>
                  <a:lnTo>
                    <a:pt x="501" y="649"/>
                  </a:lnTo>
                  <a:lnTo>
                    <a:pt x="502" y="651"/>
                  </a:lnTo>
                  <a:lnTo>
                    <a:pt x="503" y="652"/>
                  </a:lnTo>
                  <a:lnTo>
                    <a:pt x="502" y="653"/>
                  </a:lnTo>
                  <a:lnTo>
                    <a:pt x="502" y="654"/>
                  </a:lnTo>
                  <a:lnTo>
                    <a:pt x="503" y="655"/>
                  </a:lnTo>
                  <a:lnTo>
                    <a:pt x="503" y="656"/>
                  </a:lnTo>
                  <a:lnTo>
                    <a:pt x="503" y="657"/>
                  </a:lnTo>
                  <a:lnTo>
                    <a:pt x="503" y="658"/>
                  </a:lnTo>
                  <a:lnTo>
                    <a:pt x="505" y="658"/>
                  </a:lnTo>
                  <a:lnTo>
                    <a:pt x="503" y="662"/>
                  </a:lnTo>
                  <a:lnTo>
                    <a:pt x="502" y="664"/>
                  </a:lnTo>
                  <a:lnTo>
                    <a:pt x="502" y="667"/>
                  </a:lnTo>
                  <a:lnTo>
                    <a:pt x="501" y="672"/>
                  </a:lnTo>
                  <a:lnTo>
                    <a:pt x="503" y="674"/>
                  </a:lnTo>
                  <a:lnTo>
                    <a:pt x="503" y="678"/>
                  </a:lnTo>
                  <a:lnTo>
                    <a:pt x="504" y="681"/>
                  </a:lnTo>
                  <a:lnTo>
                    <a:pt x="505" y="682"/>
                  </a:lnTo>
                  <a:lnTo>
                    <a:pt x="505" y="686"/>
                  </a:lnTo>
                  <a:lnTo>
                    <a:pt x="505" y="687"/>
                  </a:lnTo>
                  <a:lnTo>
                    <a:pt x="506" y="690"/>
                  </a:lnTo>
                  <a:lnTo>
                    <a:pt x="506" y="692"/>
                  </a:lnTo>
                  <a:lnTo>
                    <a:pt x="505" y="692"/>
                  </a:lnTo>
                  <a:lnTo>
                    <a:pt x="505" y="693"/>
                  </a:lnTo>
                  <a:lnTo>
                    <a:pt x="505" y="694"/>
                  </a:lnTo>
                  <a:lnTo>
                    <a:pt x="505" y="695"/>
                  </a:lnTo>
                  <a:lnTo>
                    <a:pt x="504" y="696"/>
                  </a:lnTo>
                  <a:lnTo>
                    <a:pt x="503" y="696"/>
                  </a:lnTo>
                  <a:lnTo>
                    <a:pt x="501" y="698"/>
                  </a:lnTo>
                  <a:lnTo>
                    <a:pt x="501" y="699"/>
                  </a:lnTo>
                  <a:lnTo>
                    <a:pt x="500" y="699"/>
                  </a:lnTo>
                  <a:lnTo>
                    <a:pt x="500" y="700"/>
                  </a:lnTo>
                  <a:lnTo>
                    <a:pt x="496" y="700"/>
                  </a:lnTo>
                  <a:lnTo>
                    <a:pt x="494" y="700"/>
                  </a:lnTo>
                  <a:lnTo>
                    <a:pt x="493" y="701"/>
                  </a:lnTo>
                  <a:lnTo>
                    <a:pt x="493" y="700"/>
                  </a:lnTo>
                  <a:lnTo>
                    <a:pt x="492" y="700"/>
                  </a:lnTo>
                  <a:lnTo>
                    <a:pt x="491" y="699"/>
                  </a:lnTo>
                  <a:lnTo>
                    <a:pt x="489" y="699"/>
                  </a:lnTo>
                  <a:lnTo>
                    <a:pt x="488" y="700"/>
                  </a:lnTo>
                  <a:lnTo>
                    <a:pt x="487" y="700"/>
                  </a:lnTo>
                  <a:lnTo>
                    <a:pt x="487" y="701"/>
                  </a:lnTo>
                  <a:lnTo>
                    <a:pt x="486" y="701"/>
                  </a:lnTo>
                  <a:lnTo>
                    <a:pt x="485" y="701"/>
                  </a:lnTo>
                  <a:lnTo>
                    <a:pt x="484" y="701"/>
                  </a:lnTo>
                  <a:lnTo>
                    <a:pt x="483" y="701"/>
                  </a:lnTo>
                  <a:lnTo>
                    <a:pt x="483" y="700"/>
                  </a:lnTo>
                  <a:lnTo>
                    <a:pt x="482" y="700"/>
                  </a:lnTo>
                  <a:lnTo>
                    <a:pt x="481" y="701"/>
                  </a:lnTo>
                  <a:lnTo>
                    <a:pt x="481" y="702"/>
                  </a:lnTo>
                  <a:lnTo>
                    <a:pt x="480" y="703"/>
                  </a:lnTo>
                  <a:lnTo>
                    <a:pt x="479" y="703"/>
                  </a:lnTo>
                  <a:lnTo>
                    <a:pt x="478" y="703"/>
                  </a:lnTo>
                  <a:lnTo>
                    <a:pt x="477" y="703"/>
                  </a:lnTo>
                  <a:lnTo>
                    <a:pt x="476" y="703"/>
                  </a:lnTo>
                  <a:lnTo>
                    <a:pt x="475" y="704"/>
                  </a:lnTo>
                  <a:lnTo>
                    <a:pt x="473" y="704"/>
                  </a:lnTo>
                  <a:lnTo>
                    <a:pt x="473" y="703"/>
                  </a:lnTo>
                  <a:lnTo>
                    <a:pt x="472" y="702"/>
                  </a:lnTo>
                  <a:lnTo>
                    <a:pt x="472" y="701"/>
                  </a:lnTo>
                  <a:lnTo>
                    <a:pt x="471" y="700"/>
                  </a:lnTo>
                  <a:lnTo>
                    <a:pt x="469" y="698"/>
                  </a:lnTo>
                  <a:lnTo>
                    <a:pt x="468" y="697"/>
                  </a:lnTo>
                  <a:lnTo>
                    <a:pt x="467" y="696"/>
                  </a:lnTo>
                  <a:lnTo>
                    <a:pt x="466" y="695"/>
                  </a:lnTo>
                  <a:lnTo>
                    <a:pt x="465" y="694"/>
                  </a:lnTo>
                  <a:lnTo>
                    <a:pt x="464" y="693"/>
                  </a:lnTo>
                  <a:lnTo>
                    <a:pt x="463" y="692"/>
                  </a:lnTo>
                  <a:lnTo>
                    <a:pt x="463" y="693"/>
                  </a:lnTo>
                  <a:lnTo>
                    <a:pt x="462" y="694"/>
                  </a:lnTo>
                  <a:lnTo>
                    <a:pt x="461" y="695"/>
                  </a:lnTo>
                  <a:lnTo>
                    <a:pt x="460" y="696"/>
                  </a:lnTo>
                  <a:lnTo>
                    <a:pt x="460" y="697"/>
                  </a:lnTo>
                  <a:lnTo>
                    <a:pt x="460" y="698"/>
                  </a:lnTo>
                  <a:lnTo>
                    <a:pt x="460" y="699"/>
                  </a:lnTo>
                  <a:lnTo>
                    <a:pt x="460" y="700"/>
                  </a:lnTo>
                  <a:lnTo>
                    <a:pt x="460" y="701"/>
                  </a:lnTo>
                  <a:lnTo>
                    <a:pt x="460" y="702"/>
                  </a:lnTo>
                  <a:lnTo>
                    <a:pt x="460" y="703"/>
                  </a:lnTo>
                  <a:lnTo>
                    <a:pt x="459" y="703"/>
                  </a:lnTo>
                  <a:lnTo>
                    <a:pt x="458" y="703"/>
                  </a:lnTo>
                  <a:lnTo>
                    <a:pt x="458" y="705"/>
                  </a:lnTo>
                  <a:lnTo>
                    <a:pt x="457" y="706"/>
                  </a:lnTo>
                  <a:lnTo>
                    <a:pt x="457" y="708"/>
                  </a:lnTo>
                  <a:lnTo>
                    <a:pt x="457" y="710"/>
                  </a:lnTo>
                  <a:lnTo>
                    <a:pt x="458" y="713"/>
                  </a:lnTo>
                  <a:lnTo>
                    <a:pt x="457" y="716"/>
                  </a:lnTo>
                  <a:lnTo>
                    <a:pt x="457" y="720"/>
                  </a:lnTo>
                  <a:lnTo>
                    <a:pt x="458" y="722"/>
                  </a:lnTo>
                  <a:lnTo>
                    <a:pt x="458" y="723"/>
                  </a:lnTo>
                  <a:lnTo>
                    <a:pt x="459" y="726"/>
                  </a:lnTo>
                  <a:lnTo>
                    <a:pt x="460" y="727"/>
                  </a:lnTo>
                  <a:lnTo>
                    <a:pt x="461" y="730"/>
                  </a:lnTo>
                  <a:lnTo>
                    <a:pt x="461" y="732"/>
                  </a:lnTo>
                  <a:lnTo>
                    <a:pt x="461" y="734"/>
                  </a:lnTo>
                  <a:lnTo>
                    <a:pt x="461" y="735"/>
                  </a:lnTo>
                  <a:lnTo>
                    <a:pt x="461" y="736"/>
                  </a:lnTo>
                  <a:lnTo>
                    <a:pt x="461" y="739"/>
                  </a:lnTo>
                  <a:lnTo>
                    <a:pt x="461" y="741"/>
                  </a:lnTo>
                  <a:lnTo>
                    <a:pt x="460" y="743"/>
                  </a:lnTo>
                  <a:lnTo>
                    <a:pt x="442" y="746"/>
                  </a:lnTo>
                  <a:lnTo>
                    <a:pt x="441" y="746"/>
                  </a:lnTo>
                  <a:lnTo>
                    <a:pt x="440" y="746"/>
                  </a:lnTo>
                  <a:lnTo>
                    <a:pt x="439" y="746"/>
                  </a:lnTo>
                  <a:lnTo>
                    <a:pt x="438" y="746"/>
                  </a:lnTo>
                  <a:lnTo>
                    <a:pt x="438" y="745"/>
                  </a:lnTo>
                  <a:lnTo>
                    <a:pt x="437" y="745"/>
                  </a:lnTo>
                  <a:lnTo>
                    <a:pt x="436" y="745"/>
                  </a:lnTo>
                  <a:lnTo>
                    <a:pt x="435" y="745"/>
                  </a:lnTo>
                  <a:lnTo>
                    <a:pt x="435" y="744"/>
                  </a:lnTo>
                  <a:lnTo>
                    <a:pt x="434" y="744"/>
                  </a:lnTo>
                  <a:lnTo>
                    <a:pt x="433" y="744"/>
                  </a:lnTo>
                  <a:lnTo>
                    <a:pt x="433" y="745"/>
                  </a:lnTo>
                  <a:lnTo>
                    <a:pt x="432" y="745"/>
                  </a:lnTo>
                  <a:lnTo>
                    <a:pt x="431" y="745"/>
                  </a:lnTo>
                  <a:lnTo>
                    <a:pt x="430" y="745"/>
                  </a:lnTo>
                  <a:lnTo>
                    <a:pt x="429" y="744"/>
                  </a:lnTo>
                  <a:lnTo>
                    <a:pt x="429" y="745"/>
                  </a:lnTo>
                  <a:lnTo>
                    <a:pt x="429" y="744"/>
                  </a:lnTo>
                  <a:lnTo>
                    <a:pt x="428" y="744"/>
                  </a:lnTo>
                  <a:lnTo>
                    <a:pt x="427" y="744"/>
                  </a:lnTo>
                  <a:lnTo>
                    <a:pt x="426" y="744"/>
                  </a:lnTo>
                  <a:lnTo>
                    <a:pt x="426" y="743"/>
                  </a:lnTo>
                  <a:lnTo>
                    <a:pt x="425" y="743"/>
                  </a:lnTo>
                  <a:lnTo>
                    <a:pt x="424" y="743"/>
                  </a:lnTo>
                  <a:lnTo>
                    <a:pt x="423" y="743"/>
                  </a:lnTo>
                  <a:lnTo>
                    <a:pt x="422" y="743"/>
                  </a:lnTo>
                  <a:lnTo>
                    <a:pt x="421" y="743"/>
                  </a:lnTo>
                  <a:lnTo>
                    <a:pt x="420" y="743"/>
                  </a:lnTo>
                  <a:lnTo>
                    <a:pt x="419" y="743"/>
                  </a:lnTo>
                  <a:lnTo>
                    <a:pt x="418" y="743"/>
                  </a:lnTo>
                  <a:lnTo>
                    <a:pt x="417" y="743"/>
                  </a:lnTo>
                  <a:lnTo>
                    <a:pt x="416" y="743"/>
                  </a:lnTo>
                  <a:lnTo>
                    <a:pt x="415" y="743"/>
                  </a:lnTo>
                  <a:lnTo>
                    <a:pt x="414" y="743"/>
                  </a:lnTo>
                  <a:lnTo>
                    <a:pt x="414" y="744"/>
                  </a:lnTo>
                  <a:lnTo>
                    <a:pt x="414" y="745"/>
                  </a:lnTo>
                  <a:lnTo>
                    <a:pt x="413" y="745"/>
                  </a:lnTo>
                  <a:lnTo>
                    <a:pt x="413" y="746"/>
                  </a:lnTo>
                  <a:lnTo>
                    <a:pt x="413" y="745"/>
                  </a:lnTo>
                  <a:lnTo>
                    <a:pt x="412" y="745"/>
                  </a:lnTo>
                  <a:lnTo>
                    <a:pt x="411" y="745"/>
                  </a:lnTo>
                  <a:lnTo>
                    <a:pt x="411" y="744"/>
                  </a:lnTo>
                  <a:lnTo>
                    <a:pt x="410" y="744"/>
                  </a:lnTo>
                  <a:lnTo>
                    <a:pt x="409" y="744"/>
                  </a:lnTo>
                  <a:lnTo>
                    <a:pt x="409" y="743"/>
                  </a:lnTo>
                  <a:lnTo>
                    <a:pt x="408" y="743"/>
                  </a:lnTo>
                  <a:lnTo>
                    <a:pt x="407" y="743"/>
                  </a:lnTo>
                  <a:lnTo>
                    <a:pt x="406" y="743"/>
                  </a:lnTo>
                  <a:lnTo>
                    <a:pt x="405" y="743"/>
                  </a:lnTo>
                  <a:lnTo>
                    <a:pt x="404" y="742"/>
                  </a:lnTo>
                  <a:lnTo>
                    <a:pt x="403" y="742"/>
                  </a:lnTo>
                  <a:lnTo>
                    <a:pt x="403" y="741"/>
                  </a:lnTo>
                  <a:lnTo>
                    <a:pt x="403" y="740"/>
                  </a:lnTo>
                  <a:lnTo>
                    <a:pt x="403" y="739"/>
                  </a:lnTo>
                  <a:lnTo>
                    <a:pt x="402" y="739"/>
                  </a:lnTo>
                  <a:lnTo>
                    <a:pt x="402" y="738"/>
                  </a:lnTo>
                  <a:lnTo>
                    <a:pt x="401" y="738"/>
                  </a:lnTo>
                  <a:lnTo>
                    <a:pt x="401" y="737"/>
                  </a:lnTo>
                  <a:lnTo>
                    <a:pt x="401" y="736"/>
                  </a:lnTo>
                  <a:lnTo>
                    <a:pt x="400" y="736"/>
                  </a:lnTo>
                  <a:lnTo>
                    <a:pt x="399" y="736"/>
                  </a:lnTo>
                  <a:lnTo>
                    <a:pt x="399" y="735"/>
                  </a:lnTo>
                  <a:lnTo>
                    <a:pt x="399" y="734"/>
                  </a:lnTo>
                  <a:lnTo>
                    <a:pt x="399" y="733"/>
                  </a:lnTo>
                  <a:lnTo>
                    <a:pt x="399" y="732"/>
                  </a:lnTo>
                  <a:lnTo>
                    <a:pt x="398" y="732"/>
                  </a:lnTo>
                  <a:lnTo>
                    <a:pt x="398" y="731"/>
                  </a:lnTo>
                  <a:lnTo>
                    <a:pt x="397" y="731"/>
                  </a:lnTo>
                  <a:lnTo>
                    <a:pt x="397" y="730"/>
                  </a:lnTo>
                  <a:lnTo>
                    <a:pt x="397" y="729"/>
                  </a:lnTo>
                  <a:lnTo>
                    <a:pt x="396" y="729"/>
                  </a:lnTo>
                  <a:lnTo>
                    <a:pt x="395" y="729"/>
                  </a:lnTo>
                  <a:lnTo>
                    <a:pt x="394" y="729"/>
                  </a:lnTo>
                  <a:lnTo>
                    <a:pt x="393" y="728"/>
                  </a:lnTo>
                  <a:lnTo>
                    <a:pt x="393" y="727"/>
                  </a:lnTo>
                  <a:lnTo>
                    <a:pt x="392" y="727"/>
                  </a:lnTo>
                  <a:lnTo>
                    <a:pt x="391" y="727"/>
                  </a:lnTo>
                  <a:lnTo>
                    <a:pt x="391" y="726"/>
                  </a:lnTo>
                  <a:lnTo>
                    <a:pt x="390" y="726"/>
                  </a:lnTo>
                  <a:lnTo>
                    <a:pt x="391" y="725"/>
                  </a:lnTo>
                  <a:lnTo>
                    <a:pt x="391" y="724"/>
                  </a:lnTo>
                  <a:lnTo>
                    <a:pt x="390" y="724"/>
                  </a:lnTo>
                  <a:lnTo>
                    <a:pt x="389" y="724"/>
                  </a:lnTo>
                  <a:lnTo>
                    <a:pt x="389" y="723"/>
                  </a:lnTo>
                  <a:lnTo>
                    <a:pt x="389" y="724"/>
                  </a:lnTo>
                  <a:lnTo>
                    <a:pt x="388" y="724"/>
                  </a:lnTo>
                  <a:lnTo>
                    <a:pt x="387" y="724"/>
                  </a:lnTo>
                  <a:lnTo>
                    <a:pt x="387" y="723"/>
                  </a:lnTo>
                  <a:lnTo>
                    <a:pt x="386" y="723"/>
                  </a:lnTo>
                  <a:lnTo>
                    <a:pt x="385" y="722"/>
                  </a:lnTo>
                  <a:lnTo>
                    <a:pt x="385" y="720"/>
                  </a:lnTo>
                  <a:lnTo>
                    <a:pt x="385" y="719"/>
                  </a:lnTo>
                  <a:lnTo>
                    <a:pt x="383" y="717"/>
                  </a:lnTo>
                  <a:lnTo>
                    <a:pt x="382" y="717"/>
                  </a:lnTo>
                  <a:lnTo>
                    <a:pt x="381" y="719"/>
                  </a:lnTo>
                  <a:lnTo>
                    <a:pt x="378" y="718"/>
                  </a:lnTo>
                  <a:lnTo>
                    <a:pt x="375" y="719"/>
                  </a:lnTo>
                  <a:lnTo>
                    <a:pt x="375" y="718"/>
                  </a:lnTo>
                  <a:lnTo>
                    <a:pt x="373" y="716"/>
                  </a:lnTo>
                  <a:lnTo>
                    <a:pt x="372" y="715"/>
                  </a:lnTo>
                  <a:lnTo>
                    <a:pt x="370" y="715"/>
                  </a:lnTo>
                  <a:lnTo>
                    <a:pt x="368" y="714"/>
                  </a:lnTo>
                  <a:lnTo>
                    <a:pt x="367" y="713"/>
                  </a:lnTo>
                  <a:lnTo>
                    <a:pt x="363" y="711"/>
                  </a:lnTo>
                  <a:lnTo>
                    <a:pt x="362" y="710"/>
                  </a:lnTo>
                  <a:lnTo>
                    <a:pt x="361" y="710"/>
                  </a:lnTo>
                  <a:lnTo>
                    <a:pt x="360" y="709"/>
                  </a:lnTo>
                  <a:lnTo>
                    <a:pt x="358" y="709"/>
                  </a:lnTo>
                  <a:lnTo>
                    <a:pt x="357" y="708"/>
                  </a:lnTo>
                  <a:lnTo>
                    <a:pt x="356" y="707"/>
                  </a:lnTo>
                  <a:lnTo>
                    <a:pt x="354" y="706"/>
                  </a:lnTo>
                  <a:lnTo>
                    <a:pt x="353" y="707"/>
                  </a:lnTo>
                  <a:lnTo>
                    <a:pt x="352" y="707"/>
                  </a:lnTo>
                  <a:lnTo>
                    <a:pt x="351" y="708"/>
                  </a:lnTo>
                  <a:lnTo>
                    <a:pt x="350" y="707"/>
                  </a:lnTo>
                  <a:lnTo>
                    <a:pt x="348" y="706"/>
                  </a:lnTo>
                  <a:lnTo>
                    <a:pt x="347" y="706"/>
                  </a:lnTo>
                  <a:lnTo>
                    <a:pt x="346" y="702"/>
                  </a:lnTo>
                  <a:lnTo>
                    <a:pt x="346" y="700"/>
                  </a:lnTo>
                  <a:lnTo>
                    <a:pt x="345" y="699"/>
                  </a:lnTo>
                  <a:lnTo>
                    <a:pt x="344" y="698"/>
                  </a:lnTo>
                  <a:lnTo>
                    <a:pt x="344" y="696"/>
                  </a:lnTo>
                  <a:lnTo>
                    <a:pt x="344" y="693"/>
                  </a:lnTo>
                  <a:lnTo>
                    <a:pt x="344" y="692"/>
                  </a:lnTo>
                  <a:lnTo>
                    <a:pt x="344" y="689"/>
                  </a:lnTo>
                  <a:lnTo>
                    <a:pt x="346" y="687"/>
                  </a:lnTo>
                  <a:lnTo>
                    <a:pt x="346" y="686"/>
                  </a:lnTo>
                  <a:lnTo>
                    <a:pt x="346" y="683"/>
                  </a:lnTo>
                  <a:lnTo>
                    <a:pt x="347" y="681"/>
                  </a:lnTo>
                  <a:lnTo>
                    <a:pt x="347" y="679"/>
                  </a:lnTo>
                  <a:lnTo>
                    <a:pt x="347" y="678"/>
                  </a:lnTo>
                  <a:lnTo>
                    <a:pt x="347" y="674"/>
                  </a:lnTo>
                  <a:lnTo>
                    <a:pt x="348" y="672"/>
                  </a:lnTo>
                  <a:lnTo>
                    <a:pt x="349" y="672"/>
                  </a:lnTo>
                  <a:lnTo>
                    <a:pt x="349" y="671"/>
                  </a:lnTo>
                  <a:lnTo>
                    <a:pt x="350" y="669"/>
                  </a:lnTo>
                  <a:lnTo>
                    <a:pt x="350" y="667"/>
                  </a:lnTo>
                  <a:lnTo>
                    <a:pt x="350" y="662"/>
                  </a:lnTo>
                  <a:lnTo>
                    <a:pt x="349" y="658"/>
                  </a:lnTo>
                  <a:lnTo>
                    <a:pt x="350" y="656"/>
                  </a:lnTo>
                  <a:lnTo>
                    <a:pt x="351" y="654"/>
                  </a:lnTo>
                  <a:lnTo>
                    <a:pt x="354" y="648"/>
                  </a:lnTo>
                  <a:lnTo>
                    <a:pt x="353" y="648"/>
                  </a:lnTo>
                  <a:lnTo>
                    <a:pt x="352" y="648"/>
                  </a:lnTo>
                  <a:lnTo>
                    <a:pt x="351" y="648"/>
                  </a:lnTo>
                  <a:lnTo>
                    <a:pt x="350" y="648"/>
                  </a:lnTo>
                  <a:lnTo>
                    <a:pt x="348" y="648"/>
                  </a:lnTo>
                  <a:lnTo>
                    <a:pt x="347" y="648"/>
                  </a:lnTo>
                  <a:lnTo>
                    <a:pt x="346" y="648"/>
                  </a:lnTo>
                  <a:lnTo>
                    <a:pt x="345" y="648"/>
                  </a:lnTo>
                  <a:lnTo>
                    <a:pt x="344" y="648"/>
                  </a:lnTo>
                  <a:lnTo>
                    <a:pt x="343" y="648"/>
                  </a:lnTo>
                  <a:lnTo>
                    <a:pt x="343" y="647"/>
                  </a:lnTo>
                  <a:lnTo>
                    <a:pt x="342" y="646"/>
                  </a:lnTo>
                  <a:lnTo>
                    <a:pt x="342" y="645"/>
                  </a:lnTo>
                  <a:lnTo>
                    <a:pt x="341" y="644"/>
                  </a:lnTo>
                  <a:lnTo>
                    <a:pt x="340" y="642"/>
                  </a:lnTo>
                  <a:lnTo>
                    <a:pt x="339" y="641"/>
                  </a:lnTo>
                  <a:lnTo>
                    <a:pt x="337" y="640"/>
                  </a:lnTo>
                  <a:lnTo>
                    <a:pt x="336" y="639"/>
                  </a:lnTo>
                  <a:lnTo>
                    <a:pt x="335" y="637"/>
                  </a:lnTo>
                  <a:lnTo>
                    <a:pt x="335" y="633"/>
                  </a:lnTo>
                  <a:lnTo>
                    <a:pt x="335" y="632"/>
                  </a:lnTo>
                  <a:lnTo>
                    <a:pt x="336" y="630"/>
                  </a:lnTo>
                  <a:lnTo>
                    <a:pt x="339" y="622"/>
                  </a:lnTo>
                  <a:lnTo>
                    <a:pt x="338" y="622"/>
                  </a:lnTo>
                  <a:lnTo>
                    <a:pt x="336" y="621"/>
                  </a:lnTo>
                  <a:lnTo>
                    <a:pt x="334" y="620"/>
                  </a:lnTo>
                  <a:lnTo>
                    <a:pt x="332" y="620"/>
                  </a:lnTo>
                  <a:lnTo>
                    <a:pt x="330" y="619"/>
                  </a:lnTo>
                  <a:lnTo>
                    <a:pt x="329" y="622"/>
                  </a:lnTo>
                  <a:lnTo>
                    <a:pt x="327" y="622"/>
                  </a:lnTo>
                  <a:lnTo>
                    <a:pt x="325" y="624"/>
                  </a:lnTo>
                  <a:lnTo>
                    <a:pt x="324" y="624"/>
                  </a:lnTo>
                  <a:lnTo>
                    <a:pt x="322" y="623"/>
                  </a:lnTo>
                  <a:lnTo>
                    <a:pt x="322" y="624"/>
                  </a:lnTo>
                  <a:lnTo>
                    <a:pt x="321" y="624"/>
                  </a:lnTo>
                  <a:lnTo>
                    <a:pt x="318" y="626"/>
                  </a:lnTo>
                  <a:lnTo>
                    <a:pt x="318" y="628"/>
                  </a:lnTo>
                  <a:lnTo>
                    <a:pt x="317" y="630"/>
                  </a:lnTo>
                  <a:lnTo>
                    <a:pt x="317" y="631"/>
                  </a:lnTo>
                  <a:lnTo>
                    <a:pt x="317" y="634"/>
                  </a:lnTo>
                  <a:lnTo>
                    <a:pt x="315" y="636"/>
                  </a:lnTo>
                  <a:lnTo>
                    <a:pt x="313" y="636"/>
                  </a:lnTo>
                  <a:lnTo>
                    <a:pt x="312" y="636"/>
                  </a:lnTo>
                  <a:lnTo>
                    <a:pt x="311" y="636"/>
                  </a:lnTo>
                  <a:lnTo>
                    <a:pt x="308" y="637"/>
                  </a:lnTo>
                  <a:lnTo>
                    <a:pt x="307" y="637"/>
                  </a:lnTo>
                  <a:lnTo>
                    <a:pt x="306" y="638"/>
                  </a:lnTo>
                  <a:lnTo>
                    <a:pt x="305" y="638"/>
                  </a:lnTo>
                  <a:lnTo>
                    <a:pt x="303" y="639"/>
                  </a:lnTo>
                  <a:lnTo>
                    <a:pt x="302" y="640"/>
                  </a:lnTo>
                  <a:lnTo>
                    <a:pt x="299" y="638"/>
                  </a:lnTo>
                  <a:lnTo>
                    <a:pt x="296" y="638"/>
                  </a:lnTo>
                  <a:lnTo>
                    <a:pt x="292" y="636"/>
                  </a:lnTo>
                  <a:lnTo>
                    <a:pt x="291" y="636"/>
                  </a:lnTo>
                  <a:lnTo>
                    <a:pt x="289" y="635"/>
                  </a:lnTo>
                  <a:lnTo>
                    <a:pt x="286" y="637"/>
                  </a:lnTo>
                  <a:lnTo>
                    <a:pt x="284" y="637"/>
                  </a:lnTo>
                  <a:lnTo>
                    <a:pt x="283" y="637"/>
                  </a:lnTo>
                  <a:lnTo>
                    <a:pt x="281" y="637"/>
                  </a:lnTo>
                  <a:lnTo>
                    <a:pt x="281" y="636"/>
                  </a:lnTo>
                  <a:lnTo>
                    <a:pt x="280" y="636"/>
                  </a:lnTo>
                  <a:lnTo>
                    <a:pt x="278" y="635"/>
                  </a:lnTo>
                  <a:lnTo>
                    <a:pt x="269" y="634"/>
                  </a:lnTo>
                  <a:lnTo>
                    <a:pt x="261" y="634"/>
                  </a:lnTo>
                  <a:lnTo>
                    <a:pt x="261" y="635"/>
                  </a:lnTo>
                  <a:lnTo>
                    <a:pt x="261" y="636"/>
                  </a:lnTo>
                  <a:lnTo>
                    <a:pt x="262" y="637"/>
                  </a:lnTo>
                  <a:lnTo>
                    <a:pt x="261" y="638"/>
                  </a:lnTo>
                  <a:lnTo>
                    <a:pt x="262" y="638"/>
                  </a:lnTo>
                  <a:lnTo>
                    <a:pt x="257" y="644"/>
                  </a:lnTo>
                  <a:lnTo>
                    <a:pt x="257" y="645"/>
                  </a:lnTo>
                  <a:lnTo>
                    <a:pt x="256" y="646"/>
                  </a:lnTo>
                  <a:lnTo>
                    <a:pt x="256" y="647"/>
                  </a:lnTo>
                  <a:lnTo>
                    <a:pt x="256" y="648"/>
                  </a:lnTo>
                  <a:lnTo>
                    <a:pt x="255" y="649"/>
                  </a:lnTo>
                  <a:lnTo>
                    <a:pt x="254" y="649"/>
                  </a:lnTo>
                  <a:lnTo>
                    <a:pt x="253" y="650"/>
                  </a:lnTo>
                  <a:lnTo>
                    <a:pt x="252" y="650"/>
                  </a:lnTo>
                  <a:lnTo>
                    <a:pt x="251" y="651"/>
                  </a:lnTo>
                  <a:lnTo>
                    <a:pt x="250" y="651"/>
                  </a:lnTo>
                  <a:lnTo>
                    <a:pt x="249" y="651"/>
                  </a:lnTo>
                  <a:lnTo>
                    <a:pt x="249" y="650"/>
                  </a:lnTo>
                  <a:lnTo>
                    <a:pt x="248" y="650"/>
                  </a:lnTo>
                  <a:lnTo>
                    <a:pt x="247" y="651"/>
                  </a:lnTo>
                  <a:lnTo>
                    <a:pt x="246" y="651"/>
                  </a:lnTo>
                  <a:lnTo>
                    <a:pt x="246" y="652"/>
                  </a:lnTo>
                  <a:lnTo>
                    <a:pt x="245" y="653"/>
                  </a:lnTo>
                  <a:lnTo>
                    <a:pt x="244" y="654"/>
                  </a:lnTo>
                  <a:lnTo>
                    <a:pt x="244" y="655"/>
                  </a:lnTo>
                  <a:lnTo>
                    <a:pt x="243" y="656"/>
                  </a:lnTo>
                  <a:lnTo>
                    <a:pt x="243" y="657"/>
                  </a:lnTo>
                  <a:lnTo>
                    <a:pt x="242" y="658"/>
                  </a:lnTo>
                  <a:lnTo>
                    <a:pt x="242" y="659"/>
                  </a:lnTo>
                  <a:lnTo>
                    <a:pt x="242" y="660"/>
                  </a:lnTo>
                  <a:lnTo>
                    <a:pt x="241" y="661"/>
                  </a:lnTo>
                  <a:lnTo>
                    <a:pt x="241" y="662"/>
                  </a:lnTo>
                  <a:lnTo>
                    <a:pt x="239" y="663"/>
                  </a:lnTo>
                  <a:lnTo>
                    <a:pt x="235" y="665"/>
                  </a:lnTo>
                  <a:lnTo>
                    <a:pt x="238" y="670"/>
                  </a:lnTo>
                  <a:lnTo>
                    <a:pt x="235" y="670"/>
                  </a:lnTo>
                  <a:lnTo>
                    <a:pt x="234" y="672"/>
                  </a:lnTo>
                  <a:lnTo>
                    <a:pt x="231" y="673"/>
                  </a:lnTo>
                  <a:lnTo>
                    <a:pt x="229" y="675"/>
                  </a:lnTo>
                  <a:lnTo>
                    <a:pt x="227" y="677"/>
                  </a:lnTo>
                  <a:lnTo>
                    <a:pt x="226" y="679"/>
                  </a:lnTo>
                  <a:lnTo>
                    <a:pt x="225" y="680"/>
                  </a:lnTo>
                  <a:lnTo>
                    <a:pt x="225" y="681"/>
                  </a:lnTo>
                  <a:lnTo>
                    <a:pt x="224" y="682"/>
                  </a:lnTo>
                  <a:lnTo>
                    <a:pt x="223" y="683"/>
                  </a:lnTo>
                  <a:lnTo>
                    <a:pt x="222" y="684"/>
                  </a:lnTo>
                  <a:lnTo>
                    <a:pt x="221" y="684"/>
                  </a:lnTo>
                  <a:lnTo>
                    <a:pt x="221" y="685"/>
                  </a:lnTo>
                  <a:lnTo>
                    <a:pt x="221" y="686"/>
                  </a:lnTo>
                  <a:lnTo>
                    <a:pt x="220" y="686"/>
                  </a:lnTo>
                  <a:lnTo>
                    <a:pt x="220" y="687"/>
                  </a:lnTo>
                  <a:lnTo>
                    <a:pt x="220" y="688"/>
                  </a:lnTo>
                  <a:lnTo>
                    <a:pt x="220" y="689"/>
                  </a:lnTo>
                  <a:lnTo>
                    <a:pt x="214" y="683"/>
                  </a:lnTo>
                  <a:lnTo>
                    <a:pt x="213" y="682"/>
                  </a:lnTo>
                  <a:lnTo>
                    <a:pt x="213" y="681"/>
                  </a:lnTo>
                  <a:lnTo>
                    <a:pt x="212" y="682"/>
                  </a:lnTo>
                  <a:lnTo>
                    <a:pt x="211" y="682"/>
                  </a:lnTo>
                  <a:lnTo>
                    <a:pt x="210" y="682"/>
                  </a:lnTo>
                  <a:lnTo>
                    <a:pt x="209" y="682"/>
                  </a:lnTo>
                  <a:lnTo>
                    <a:pt x="208" y="682"/>
                  </a:lnTo>
                  <a:lnTo>
                    <a:pt x="207" y="682"/>
                  </a:lnTo>
                  <a:lnTo>
                    <a:pt x="205" y="681"/>
                  </a:lnTo>
                  <a:lnTo>
                    <a:pt x="204" y="681"/>
                  </a:lnTo>
                  <a:lnTo>
                    <a:pt x="203" y="682"/>
                  </a:lnTo>
                  <a:lnTo>
                    <a:pt x="203" y="683"/>
                  </a:lnTo>
                  <a:lnTo>
                    <a:pt x="202" y="683"/>
                  </a:lnTo>
                  <a:lnTo>
                    <a:pt x="202" y="684"/>
                  </a:lnTo>
                  <a:lnTo>
                    <a:pt x="202" y="685"/>
                  </a:lnTo>
                  <a:lnTo>
                    <a:pt x="198" y="685"/>
                  </a:lnTo>
                  <a:lnTo>
                    <a:pt x="194" y="685"/>
                  </a:lnTo>
                  <a:lnTo>
                    <a:pt x="193" y="685"/>
                  </a:lnTo>
                  <a:lnTo>
                    <a:pt x="192" y="685"/>
                  </a:lnTo>
                  <a:lnTo>
                    <a:pt x="191" y="685"/>
                  </a:lnTo>
                  <a:lnTo>
                    <a:pt x="191" y="686"/>
                  </a:lnTo>
                  <a:lnTo>
                    <a:pt x="190" y="686"/>
                  </a:lnTo>
                  <a:lnTo>
                    <a:pt x="183" y="675"/>
                  </a:lnTo>
                  <a:lnTo>
                    <a:pt x="171" y="656"/>
                  </a:lnTo>
                  <a:lnTo>
                    <a:pt x="170" y="652"/>
                  </a:lnTo>
                  <a:lnTo>
                    <a:pt x="169" y="650"/>
                  </a:lnTo>
                  <a:lnTo>
                    <a:pt x="168" y="645"/>
                  </a:lnTo>
                  <a:lnTo>
                    <a:pt x="167" y="637"/>
                  </a:lnTo>
                  <a:lnTo>
                    <a:pt x="172" y="627"/>
                  </a:lnTo>
                  <a:lnTo>
                    <a:pt x="171" y="624"/>
                  </a:lnTo>
                  <a:lnTo>
                    <a:pt x="169" y="624"/>
                  </a:lnTo>
                  <a:lnTo>
                    <a:pt x="168" y="624"/>
                  </a:lnTo>
                  <a:lnTo>
                    <a:pt x="167" y="624"/>
                  </a:lnTo>
                  <a:lnTo>
                    <a:pt x="169" y="623"/>
                  </a:lnTo>
                  <a:lnTo>
                    <a:pt x="170" y="622"/>
                  </a:lnTo>
                  <a:lnTo>
                    <a:pt x="170" y="621"/>
                  </a:lnTo>
                  <a:lnTo>
                    <a:pt x="169" y="621"/>
                  </a:lnTo>
                  <a:lnTo>
                    <a:pt x="167" y="621"/>
                  </a:lnTo>
                  <a:lnTo>
                    <a:pt x="164" y="621"/>
                  </a:lnTo>
                  <a:lnTo>
                    <a:pt x="164" y="620"/>
                  </a:lnTo>
                  <a:lnTo>
                    <a:pt x="159" y="620"/>
                  </a:lnTo>
                  <a:lnTo>
                    <a:pt x="157" y="620"/>
                  </a:lnTo>
                  <a:lnTo>
                    <a:pt x="156" y="620"/>
                  </a:lnTo>
                  <a:lnTo>
                    <a:pt x="158" y="619"/>
                  </a:lnTo>
                  <a:lnTo>
                    <a:pt x="159" y="618"/>
                  </a:lnTo>
                  <a:lnTo>
                    <a:pt x="159" y="617"/>
                  </a:lnTo>
                  <a:lnTo>
                    <a:pt x="159" y="616"/>
                  </a:lnTo>
                  <a:lnTo>
                    <a:pt x="160" y="614"/>
                  </a:lnTo>
                  <a:lnTo>
                    <a:pt x="159" y="613"/>
                  </a:lnTo>
                  <a:lnTo>
                    <a:pt x="156" y="613"/>
                  </a:lnTo>
                  <a:lnTo>
                    <a:pt x="155" y="613"/>
                  </a:lnTo>
                  <a:lnTo>
                    <a:pt x="154" y="612"/>
                  </a:lnTo>
                  <a:lnTo>
                    <a:pt x="153" y="613"/>
                  </a:lnTo>
                  <a:lnTo>
                    <a:pt x="152" y="613"/>
                  </a:lnTo>
                  <a:lnTo>
                    <a:pt x="151" y="612"/>
                  </a:lnTo>
                  <a:lnTo>
                    <a:pt x="150" y="610"/>
                  </a:lnTo>
                  <a:lnTo>
                    <a:pt x="150" y="609"/>
                  </a:lnTo>
                  <a:lnTo>
                    <a:pt x="149" y="609"/>
                  </a:lnTo>
                  <a:lnTo>
                    <a:pt x="149" y="610"/>
                  </a:lnTo>
                  <a:lnTo>
                    <a:pt x="148" y="612"/>
                  </a:lnTo>
                  <a:lnTo>
                    <a:pt x="147" y="614"/>
                  </a:lnTo>
                  <a:lnTo>
                    <a:pt x="147" y="615"/>
                  </a:lnTo>
                  <a:lnTo>
                    <a:pt x="147" y="617"/>
                  </a:lnTo>
                  <a:lnTo>
                    <a:pt x="146" y="617"/>
                  </a:lnTo>
                  <a:lnTo>
                    <a:pt x="145" y="617"/>
                  </a:lnTo>
                  <a:lnTo>
                    <a:pt x="145" y="615"/>
                  </a:lnTo>
                  <a:lnTo>
                    <a:pt x="144" y="615"/>
                  </a:lnTo>
                  <a:lnTo>
                    <a:pt x="142" y="616"/>
                  </a:lnTo>
                  <a:lnTo>
                    <a:pt x="141" y="617"/>
                  </a:lnTo>
                  <a:lnTo>
                    <a:pt x="140" y="617"/>
                  </a:lnTo>
                  <a:lnTo>
                    <a:pt x="139" y="617"/>
                  </a:lnTo>
                  <a:lnTo>
                    <a:pt x="138" y="617"/>
                  </a:lnTo>
                  <a:lnTo>
                    <a:pt x="138" y="616"/>
                  </a:lnTo>
                  <a:lnTo>
                    <a:pt x="137" y="614"/>
                  </a:lnTo>
                  <a:lnTo>
                    <a:pt x="136" y="614"/>
                  </a:lnTo>
                  <a:lnTo>
                    <a:pt x="135" y="615"/>
                  </a:lnTo>
                  <a:lnTo>
                    <a:pt x="133" y="615"/>
                  </a:lnTo>
                  <a:lnTo>
                    <a:pt x="133" y="619"/>
                  </a:lnTo>
                  <a:lnTo>
                    <a:pt x="134" y="621"/>
                  </a:lnTo>
                  <a:lnTo>
                    <a:pt x="134" y="622"/>
                  </a:lnTo>
                  <a:lnTo>
                    <a:pt x="135" y="623"/>
                  </a:lnTo>
                  <a:lnTo>
                    <a:pt x="135" y="624"/>
                  </a:lnTo>
                  <a:lnTo>
                    <a:pt x="134" y="624"/>
                  </a:lnTo>
                  <a:lnTo>
                    <a:pt x="133" y="624"/>
                  </a:lnTo>
                  <a:lnTo>
                    <a:pt x="132" y="624"/>
                  </a:lnTo>
                  <a:lnTo>
                    <a:pt x="131" y="627"/>
                  </a:lnTo>
                  <a:lnTo>
                    <a:pt x="131" y="629"/>
                  </a:lnTo>
                  <a:lnTo>
                    <a:pt x="131" y="630"/>
                  </a:lnTo>
                  <a:lnTo>
                    <a:pt x="131" y="632"/>
                  </a:lnTo>
                  <a:lnTo>
                    <a:pt x="132" y="633"/>
                  </a:lnTo>
                  <a:lnTo>
                    <a:pt x="133" y="635"/>
                  </a:lnTo>
                  <a:lnTo>
                    <a:pt x="133" y="636"/>
                  </a:lnTo>
                  <a:lnTo>
                    <a:pt x="132" y="637"/>
                  </a:lnTo>
                  <a:lnTo>
                    <a:pt x="131" y="637"/>
                  </a:lnTo>
                  <a:lnTo>
                    <a:pt x="129" y="637"/>
                  </a:lnTo>
                  <a:lnTo>
                    <a:pt x="127" y="635"/>
                  </a:lnTo>
                  <a:lnTo>
                    <a:pt x="127" y="633"/>
                  </a:lnTo>
                  <a:lnTo>
                    <a:pt x="126" y="631"/>
                  </a:lnTo>
                  <a:lnTo>
                    <a:pt x="126" y="630"/>
                  </a:lnTo>
                  <a:lnTo>
                    <a:pt x="125" y="629"/>
                  </a:lnTo>
                  <a:lnTo>
                    <a:pt x="125" y="628"/>
                  </a:lnTo>
                  <a:lnTo>
                    <a:pt x="123" y="625"/>
                  </a:lnTo>
                  <a:lnTo>
                    <a:pt x="122" y="624"/>
                  </a:lnTo>
                  <a:lnTo>
                    <a:pt x="121" y="624"/>
                  </a:lnTo>
                  <a:lnTo>
                    <a:pt x="121" y="623"/>
                  </a:lnTo>
                  <a:lnTo>
                    <a:pt x="121" y="622"/>
                  </a:lnTo>
                  <a:lnTo>
                    <a:pt x="120" y="620"/>
                  </a:lnTo>
                  <a:lnTo>
                    <a:pt x="121" y="618"/>
                  </a:lnTo>
                  <a:lnTo>
                    <a:pt x="121" y="617"/>
                  </a:lnTo>
                  <a:lnTo>
                    <a:pt x="118" y="614"/>
                  </a:lnTo>
                  <a:lnTo>
                    <a:pt x="114" y="602"/>
                  </a:lnTo>
                  <a:lnTo>
                    <a:pt x="113" y="601"/>
                  </a:lnTo>
                  <a:lnTo>
                    <a:pt x="114" y="600"/>
                  </a:lnTo>
                  <a:lnTo>
                    <a:pt x="114" y="599"/>
                  </a:lnTo>
                  <a:lnTo>
                    <a:pt x="115" y="598"/>
                  </a:lnTo>
                  <a:lnTo>
                    <a:pt x="116" y="598"/>
                  </a:lnTo>
                  <a:lnTo>
                    <a:pt x="119" y="597"/>
                  </a:lnTo>
                  <a:lnTo>
                    <a:pt x="120" y="597"/>
                  </a:lnTo>
                  <a:lnTo>
                    <a:pt x="121" y="597"/>
                  </a:lnTo>
                  <a:lnTo>
                    <a:pt x="121" y="594"/>
                  </a:lnTo>
                  <a:lnTo>
                    <a:pt x="121" y="592"/>
                  </a:lnTo>
                  <a:lnTo>
                    <a:pt x="121" y="590"/>
                  </a:lnTo>
                  <a:lnTo>
                    <a:pt x="121" y="589"/>
                  </a:lnTo>
                  <a:lnTo>
                    <a:pt x="120" y="588"/>
                  </a:lnTo>
                  <a:lnTo>
                    <a:pt x="119" y="588"/>
                  </a:lnTo>
                  <a:lnTo>
                    <a:pt x="118" y="588"/>
                  </a:lnTo>
                  <a:lnTo>
                    <a:pt x="117" y="588"/>
                  </a:lnTo>
                  <a:lnTo>
                    <a:pt x="117" y="587"/>
                  </a:lnTo>
                  <a:lnTo>
                    <a:pt x="116" y="587"/>
                  </a:lnTo>
                  <a:lnTo>
                    <a:pt x="116" y="586"/>
                  </a:lnTo>
                  <a:lnTo>
                    <a:pt x="115" y="586"/>
                  </a:lnTo>
                  <a:lnTo>
                    <a:pt x="111" y="583"/>
                  </a:lnTo>
                  <a:lnTo>
                    <a:pt x="111" y="582"/>
                  </a:lnTo>
                  <a:lnTo>
                    <a:pt x="108" y="579"/>
                  </a:lnTo>
                  <a:lnTo>
                    <a:pt x="105" y="577"/>
                  </a:lnTo>
                  <a:lnTo>
                    <a:pt x="112" y="567"/>
                  </a:lnTo>
                  <a:lnTo>
                    <a:pt x="109" y="567"/>
                  </a:lnTo>
                  <a:lnTo>
                    <a:pt x="107" y="566"/>
                  </a:lnTo>
                  <a:lnTo>
                    <a:pt x="106" y="566"/>
                  </a:lnTo>
                  <a:lnTo>
                    <a:pt x="105" y="565"/>
                  </a:lnTo>
                  <a:lnTo>
                    <a:pt x="104" y="565"/>
                  </a:lnTo>
                  <a:lnTo>
                    <a:pt x="103" y="565"/>
                  </a:lnTo>
                  <a:lnTo>
                    <a:pt x="102" y="564"/>
                  </a:lnTo>
                  <a:lnTo>
                    <a:pt x="101" y="563"/>
                  </a:lnTo>
                  <a:lnTo>
                    <a:pt x="100" y="562"/>
                  </a:lnTo>
                  <a:lnTo>
                    <a:pt x="98" y="560"/>
                  </a:lnTo>
                  <a:lnTo>
                    <a:pt x="101" y="555"/>
                  </a:lnTo>
                  <a:lnTo>
                    <a:pt x="101" y="554"/>
                  </a:lnTo>
                  <a:lnTo>
                    <a:pt x="100" y="554"/>
                  </a:lnTo>
                  <a:lnTo>
                    <a:pt x="99" y="553"/>
                  </a:lnTo>
                  <a:lnTo>
                    <a:pt x="99" y="552"/>
                  </a:lnTo>
                  <a:lnTo>
                    <a:pt x="98" y="552"/>
                  </a:lnTo>
                  <a:lnTo>
                    <a:pt x="106" y="544"/>
                  </a:lnTo>
                  <a:lnTo>
                    <a:pt x="98" y="537"/>
                  </a:lnTo>
                  <a:lnTo>
                    <a:pt x="95" y="533"/>
                  </a:lnTo>
                  <a:lnTo>
                    <a:pt x="92" y="534"/>
                  </a:lnTo>
                  <a:lnTo>
                    <a:pt x="85" y="536"/>
                  </a:lnTo>
                  <a:lnTo>
                    <a:pt x="84" y="536"/>
                  </a:lnTo>
                  <a:lnTo>
                    <a:pt x="84" y="537"/>
                  </a:lnTo>
                  <a:lnTo>
                    <a:pt x="83" y="537"/>
                  </a:lnTo>
                  <a:lnTo>
                    <a:pt x="82" y="537"/>
                  </a:lnTo>
                  <a:lnTo>
                    <a:pt x="82" y="538"/>
                  </a:lnTo>
                  <a:lnTo>
                    <a:pt x="81" y="539"/>
                  </a:lnTo>
                  <a:lnTo>
                    <a:pt x="80" y="540"/>
                  </a:lnTo>
                  <a:lnTo>
                    <a:pt x="79" y="540"/>
                  </a:lnTo>
                  <a:lnTo>
                    <a:pt x="78" y="540"/>
                  </a:lnTo>
                  <a:lnTo>
                    <a:pt x="77" y="540"/>
                  </a:lnTo>
                  <a:lnTo>
                    <a:pt x="76" y="541"/>
                  </a:lnTo>
                  <a:lnTo>
                    <a:pt x="76" y="536"/>
                  </a:lnTo>
                  <a:lnTo>
                    <a:pt x="76" y="535"/>
                  </a:lnTo>
                  <a:lnTo>
                    <a:pt x="75" y="532"/>
                  </a:lnTo>
                  <a:lnTo>
                    <a:pt x="74" y="531"/>
                  </a:lnTo>
                  <a:lnTo>
                    <a:pt x="74" y="529"/>
                  </a:lnTo>
                  <a:lnTo>
                    <a:pt x="74" y="528"/>
                  </a:lnTo>
                  <a:lnTo>
                    <a:pt x="72" y="527"/>
                  </a:lnTo>
                  <a:lnTo>
                    <a:pt x="70" y="525"/>
                  </a:lnTo>
                  <a:lnTo>
                    <a:pt x="69" y="525"/>
                  </a:lnTo>
                  <a:lnTo>
                    <a:pt x="67" y="524"/>
                  </a:lnTo>
                  <a:lnTo>
                    <a:pt x="66" y="524"/>
                  </a:lnTo>
                  <a:lnTo>
                    <a:pt x="65" y="524"/>
                  </a:lnTo>
                  <a:lnTo>
                    <a:pt x="63" y="524"/>
                  </a:lnTo>
                  <a:lnTo>
                    <a:pt x="61" y="525"/>
                  </a:lnTo>
                  <a:lnTo>
                    <a:pt x="60" y="526"/>
                  </a:lnTo>
                  <a:lnTo>
                    <a:pt x="58" y="528"/>
                  </a:lnTo>
                  <a:lnTo>
                    <a:pt x="56" y="528"/>
                  </a:lnTo>
                  <a:lnTo>
                    <a:pt x="54" y="528"/>
                  </a:lnTo>
                  <a:lnTo>
                    <a:pt x="53" y="528"/>
                  </a:lnTo>
                  <a:lnTo>
                    <a:pt x="51" y="528"/>
                  </a:lnTo>
                  <a:lnTo>
                    <a:pt x="50" y="528"/>
                  </a:lnTo>
                  <a:lnTo>
                    <a:pt x="49" y="528"/>
                  </a:lnTo>
                  <a:lnTo>
                    <a:pt x="48" y="528"/>
                  </a:lnTo>
                  <a:lnTo>
                    <a:pt x="47" y="529"/>
                  </a:lnTo>
                  <a:lnTo>
                    <a:pt x="46" y="529"/>
                  </a:lnTo>
                  <a:lnTo>
                    <a:pt x="37" y="525"/>
                  </a:lnTo>
                  <a:lnTo>
                    <a:pt x="34" y="523"/>
                  </a:lnTo>
                  <a:lnTo>
                    <a:pt x="32" y="522"/>
                  </a:lnTo>
                  <a:lnTo>
                    <a:pt x="30" y="522"/>
                  </a:lnTo>
                  <a:lnTo>
                    <a:pt x="29" y="521"/>
                  </a:lnTo>
                  <a:lnTo>
                    <a:pt x="29" y="520"/>
                  </a:lnTo>
                  <a:lnTo>
                    <a:pt x="28" y="516"/>
                  </a:lnTo>
                  <a:lnTo>
                    <a:pt x="28" y="515"/>
                  </a:lnTo>
                  <a:lnTo>
                    <a:pt x="24" y="513"/>
                  </a:lnTo>
                  <a:lnTo>
                    <a:pt x="18" y="508"/>
                  </a:lnTo>
                  <a:lnTo>
                    <a:pt x="14" y="509"/>
                  </a:lnTo>
                  <a:lnTo>
                    <a:pt x="11" y="508"/>
                  </a:lnTo>
                  <a:lnTo>
                    <a:pt x="9" y="508"/>
                  </a:lnTo>
                  <a:lnTo>
                    <a:pt x="7" y="508"/>
                  </a:lnTo>
                  <a:lnTo>
                    <a:pt x="6" y="507"/>
                  </a:lnTo>
                  <a:lnTo>
                    <a:pt x="5" y="507"/>
                  </a:lnTo>
                  <a:lnTo>
                    <a:pt x="3" y="507"/>
                  </a:lnTo>
                  <a:lnTo>
                    <a:pt x="1" y="507"/>
                  </a:lnTo>
                  <a:lnTo>
                    <a:pt x="0" y="505"/>
                  </a:lnTo>
                  <a:lnTo>
                    <a:pt x="0" y="504"/>
                  </a:lnTo>
                  <a:lnTo>
                    <a:pt x="1" y="503"/>
                  </a:lnTo>
                  <a:lnTo>
                    <a:pt x="1" y="502"/>
                  </a:lnTo>
                  <a:lnTo>
                    <a:pt x="2" y="500"/>
                  </a:lnTo>
                  <a:lnTo>
                    <a:pt x="4" y="499"/>
                  </a:lnTo>
                  <a:lnTo>
                    <a:pt x="5" y="499"/>
                  </a:lnTo>
                  <a:lnTo>
                    <a:pt x="7" y="499"/>
                  </a:lnTo>
                  <a:lnTo>
                    <a:pt x="8" y="498"/>
                  </a:lnTo>
                  <a:lnTo>
                    <a:pt x="11" y="498"/>
                  </a:lnTo>
                  <a:lnTo>
                    <a:pt x="14" y="498"/>
                  </a:lnTo>
                  <a:lnTo>
                    <a:pt x="13" y="496"/>
                  </a:lnTo>
                  <a:lnTo>
                    <a:pt x="14" y="495"/>
                  </a:lnTo>
                  <a:lnTo>
                    <a:pt x="15" y="492"/>
                  </a:lnTo>
                  <a:lnTo>
                    <a:pt x="19" y="490"/>
                  </a:lnTo>
                  <a:lnTo>
                    <a:pt x="24" y="484"/>
                  </a:lnTo>
                  <a:lnTo>
                    <a:pt x="28" y="483"/>
                  </a:lnTo>
                  <a:lnTo>
                    <a:pt x="39" y="480"/>
                  </a:lnTo>
                  <a:lnTo>
                    <a:pt x="43" y="480"/>
                  </a:lnTo>
                  <a:lnTo>
                    <a:pt x="44" y="479"/>
                  </a:lnTo>
                  <a:lnTo>
                    <a:pt x="47" y="479"/>
                  </a:lnTo>
                  <a:lnTo>
                    <a:pt x="49" y="479"/>
                  </a:lnTo>
                  <a:lnTo>
                    <a:pt x="51" y="479"/>
                  </a:lnTo>
                  <a:lnTo>
                    <a:pt x="54" y="479"/>
                  </a:lnTo>
                  <a:lnTo>
                    <a:pt x="54" y="480"/>
                  </a:lnTo>
                  <a:lnTo>
                    <a:pt x="54" y="479"/>
                  </a:lnTo>
                  <a:lnTo>
                    <a:pt x="55" y="479"/>
                  </a:lnTo>
                  <a:lnTo>
                    <a:pt x="56" y="479"/>
                  </a:lnTo>
                  <a:lnTo>
                    <a:pt x="57" y="479"/>
                  </a:lnTo>
                  <a:lnTo>
                    <a:pt x="58" y="479"/>
                  </a:lnTo>
                  <a:lnTo>
                    <a:pt x="58" y="480"/>
                  </a:lnTo>
                  <a:lnTo>
                    <a:pt x="59" y="481"/>
                  </a:lnTo>
                  <a:lnTo>
                    <a:pt x="60" y="482"/>
                  </a:lnTo>
                  <a:lnTo>
                    <a:pt x="61" y="482"/>
                  </a:lnTo>
                  <a:lnTo>
                    <a:pt x="62" y="482"/>
                  </a:lnTo>
                  <a:lnTo>
                    <a:pt x="63" y="483"/>
                  </a:lnTo>
                  <a:lnTo>
                    <a:pt x="64" y="484"/>
                  </a:lnTo>
                  <a:lnTo>
                    <a:pt x="65" y="485"/>
                  </a:lnTo>
                  <a:lnTo>
                    <a:pt x="66" y="486"/>
                  </a:lnTo>
                  <a:lnTo>
                    <a:pt x="67" y="487"/>
                  </a:lnTo>
                  <a:lnTo>
                    <a:pt x="68" y="489"/>
                  </a:lnTo>
                  <a:lnTo>
                    <a:pt x="69" y="489"/>
                  </a:lnTo>
                  <a:lnTo>
                    <a:pt x="70" y="489"/>
                  </a:lnTo>
                  <a:lnTo>
                    <a:pt x="71" y="490"/>
                  </a:lnTo>
                  <a:lnTo>
                    <a:pt x="72" y="490"/>
                  </a:lnTo>
                  <a:lnTo>
                    <a:pt x="72" y="491"/>
                  </a:lnTo>
                  <a:lnTo>
                    <a:pt x="73" y="491"/>
                  </a:lnTo>
                  <a:lnTo>
                    <a:pt x="74" y="491"/>
                  </a:lnTo>
                  <a:lnTo>
                    <a:pt x="75" y="491"/>
                  </a:lnTo>
                  <a:lnTo>
                    <a:pt x="76" y="491"/>
                  </a:lnTo>
                  <a:lnTo>
                    <a:pt x="77" y="492"/>
                  </a:lnTo>
                  <a:lnTo>
                    <a:pt x="78" y="492"/>
                  </a:lnTo>
                  <a:lnTo>
                    <a:pt x="79" y="492"/>
                  </a:lnTo>
                  <a:lnTo>
                    <a:pt x="80" y="492"/>
                  </a:lnTo>
                  <a:lnTo>
                    <a:pt x="81" y="493"/>
                  </a:lnTo>
                  <a:lnTo>
                    <a:pt x="82" y="493"/>
                  </a:lnTo>
                  <a:lnTo>
                    <a:pt x="82" y="492"/>
                  </a:lnTo>
                  <a:lnTo>
                    <a:pt x="83" y="493"/>
                  </a:lnTo>
                  <a:lnTo>
                    <a:pt x="85" y="487"/>
                  </a:lnTo>
                  <a:lnTo>
                    <a:pt x="84" y="486"/>
                  </a:lnTo>
                  <a:lnTo>
                    <a:pt x="83" y="486"/>
                  </a:lnTo>
                  <a:lnTo>
                    <a:pt x="80" y="483"/>
                  </a:lnTo>
                  <a:lnTo>
                    <a:pt x="78" y="480"/>
                  </a:lnTo>
                  <a:lnTo>
                    <a:pt x="77" y="480"/>
                  </a:lnTo>
                  <a:lnTo>
                    <a:pt x="77" y="478"/>
                  </a:lnTo>
                  <a:lnTo>
                    <a:pt x="75" y="474"/>
                  </a:lnTo>
                  <a:lnTo>
                    <a:pt x="75" y="472"/>
                  </a:lnTo>
                  <a:lnTo>
                    <a:pt x="75" y="471"/>
                  </a:lnTo>
                  <a:lnTo>
                    <a:pt x="74" y="470"/>
                  </a:lnTo>
                  <a:lnTo>
                    <a:pt x="74" y="469"/>
                  </a:lnTo>
                  <a:lnTo>
                    <a:pt x="74" y="468"/>
                  </a:lnTo>
                  <a:lnTo>
                    <a:pt x="76" y="466"/>
                  </a:lnTo>
                  <a:lnTo>
                    <a:pt x="76" y="465"/>
                  </a:lnTo>
                  <a:lnTo>
                    <a:pt x="75" y="464"/>
                  </a:lnTo>
                  <a:lnTo>
                    <a:pt x="74" y="464"/>
                  </a:lnTo>
                  <a:lnTo>
                    <a:pt x="74" y="463"/>
                  </a:lnTo>
                  <a:lnTo>
                    <a:pt x="70" y="463"/>
                  </a:lnTo>
                  <a:lnTo>
                    <a:pt x="68" y="462"/>
                  </a:lnTo>
                  <a:lnTo>
                    <a:pt x="67" y="462"/>
                  </a:lnTo>
                  <a:lnTo>
                    <a:pt x="64" y="463"/>
                  </a:lnTo>
                  <a:lnTo>
                    <a:pt x="62" y="463"/>
                  </a:lnTo>
                  <a:lnTo>
                    <a:pt x="61" y="463"/>
                  </a:lnTo>
                  <a:lnTo>
                    <a:pt x="60" y="463"/>
                  </a:lnTo>
                  <a:lnTo>
                    <a:pt x="59" y="462"/>
                  </a:lnTo>
                  <a:lnTo>
                    <a:pt x="58" y="461"/>
                  </a:lnTo>
                  <a:lnTo>
                    <a:pt x="57" y="461"/>
                  </a:lnTo>
                  <a:lnTo>
                    <a:pt x="55" y="462"/>
                  </a:lnTo>
                  <a:lnTo>
                    <a:pt x="54" y="462"/>
                  </a:lnTo>
                  <a:lnTo>
                    <a:pt x="51" y="458"/>
                  </a:lnTo>
                  <a:lnTo>
                    <a:pt x="49" y="457"/>
                  </a:lnTo>
                  <a:lnTo>
                    <a:pt x="49" y="456"/>
                  </a:lnTo>
                  <a:lnTo>
                    <a:pt x="50" y="456"/>
                  </a:lnTo>
                  <a:lnTo>
                    <a:pt x="50" y="455"/>
                  </a:lnTo>
                  <a:lnTo>
                    <a:pt x="50" y="454"/>
                  </a:lnTo>
                  <a:lnTo>
                    <a:pt x="52" y="452"/>
                  </a:lnTo>
                  <a:lnTo>
                    <a:pt x="53" y="452"/>
                  </a:lnTo>
                  <a:lnTo>
                    <a:pt x="53" y="451"/>
                  </a:lnTo>
                  <a:lnTo>
                    <a:pt x="54" y="451"/>
                  </a:lnTo>
                  <a:lnTo>
                    <a:pt x="54" y="450"/>
                  </a:lnTo>
                  <a:lnTo>
                    <a:pt x="54" y="449"/>
                  </a:lnTo>
                  <a:lnTo>
                    <a:pt x="54" y="448"/>
                  </a:lnTo>
                  <a:lnTo>
                    <a:pt x="53" y="448"/>
                  </a:lnTo>
                  <a:lnTo>
                    <a:pt x="52" y="448"/>
                  </a:lnTo>
                  <a:lnTo>
                    <a:pt x="52" y="446"/>
                  </a:lnTo>
                  <a:lnTo>
                    <a:pt x="53" y="445"/>
                  </a:lnTo>
                  <a:lnTo>
                    <a:pt x="54" y="445"/>
                  </a:lnTo>
                  <a:lnTo>
                    <a:pt x="55" y="444"/>
                  </a:lnTo>
                  <a:lnTo>
                    <a:pt x="56" y="443"/>
                  </a:lnTo>
                  <a:lnTo>
                    <a:pt x="54" y="441"/>
                  </a:lnTo>
                  <a:lnTo>
                    <a:pt x="54" y="436"/>
                  </a:lnTo>
                  <a:lnTo>
                    <a:pt x="54" y="435"/>
                  </a:lnTo>
                  <a:lnTo>
                    <a:pt x="54" y="434"/>
                  </a:lnTo>
                  <a:lnTo>
                    <a:pt x="53" y="434"/>
                  </a:lnTo>
                  <a:lnTo>
                    <a:pt x="53" y="433"/>
                  </a:lnTo>
                  <a:lnTo>
                    <a:pt x="53" y="432"/>
                  </a:lnTo>
                  <a:lnTo>
                    <a:pt x="54" y="432"/>
                  </a:lnTo>
                  <a:lnTo>
                    <a:pt x="55" y="431"/>
                  </a:lnTo>
                  <a:lnTo>
                    <a:pt x="55" y="430"/>
                  </a:lnTo>
                  <a:lnTo>
                    <a:pt x="56" y="430"/>
                  </a:lnTo>
                  <a:lnTo>
                    <a:pt x="57" y="430"/>
                  </a:lnTo>
                  <a:lnTo>
                    <a:pt x="58" y="430"/>
                  </a:lnTo>
                  <a:lnTo>
                    <a:pt x="58" y="429"/>
                  </a:lnTo>
                  <a:lnTo>
                    <a:pt x="59" y="429"/>
                  </a:lnTo>
                  <a:lnTo>
                    <a:pt x="58" y="428"/>
                  </a:lnTo>
                  <a:lnTo>
                    <a:pt x="58" y="427"/>
                  </a:lnTo>
                  <a:lnTo>
                    <a:pt x="58" y="426"/>
                  </a:lnTo>
                  <a:lnTo>
                    <a:pt x="58" y="425"/>
                  </a:lnTo>
                  <a:lnTo>
                    <a:pt x="59" y="425"/>
                  </a:lnTo>
                  <a:lnTo>
                    <a:pt x="61" y="424"/>
                  </a:lnTo>
                  <a:lnTo>
                    <a:pt x="63" y="424"/>
                  </a:lnTo>
                  <a:lnTo>
                    <a:pt x="63" y="422"/>
                  </a:lnTo>
                  <a:lnTo>
                    <a:pt x="63" y="421"/>
                  </a:lnTo>
                  <a:lnTo>
                    <a:pt x="64" y="420"/>
                  </a:lnTo>
                  <a:lnTo>
                    <a:pt x="65" y="419"/>
                  </a:lnTo>
                  <a:lnTo>
                    <a:pt x="65" y="418"/>
                  </a:lnTo>
                  <a:lnTo>
                    <a:pt x="66" y="417"/>
                  </a:lnTo>
                  <a:lnTo>
                    <a:pt x="66" y="416"/>
                  </a:lnTo>
                  <a:lnTo>
                    <a:pt x="66" y="415"/>
                  </a:lnTo>
                  <a:lnTo>
                    <a:pt x="66" y="414"/>
                  </a:lnTo>
                  <a:lnTo>
                    <a:pt x="67" y="414"/>
                  </a:lnTo>
                  <a:lnTo>
                    <a:pt x="67" y="413"/>
                  </a:lnTo>
                  <a:lnTo>
                    <a:pt x="68" y="413"/>
                  </a:lnTo>
                  <a:lnTo>
                    <a:pt x="68" y="408"/>
                  </a:lnTo>
                  <a:lnTo>
                    <a:pt x="67" y="403"/>
                  </a:lnTo>
                  <a:lnTo>
                    <a:pt x="66" y="398"/>
                  </a:lnTo>
                  <a:lnTo>
                    <a:pt x="67" y="397"/>
                  </a:lnTo>
                  <a:lnTo>
                    <a:pt x="66" y="396"/>
                  </a:lnTo>
                  <a:lnTo>
                    <a:pt x="64" y="388"/>
                  </a:lnTo>
                  <a:lnTo>
                    <a:pt x="60" y="387"/>
                  </a:lnTo>
                  <a:lnTo>
                    <a:pt x="57" y="387"/>
                  </a:lnTo>
                  <a:lnTo>
                    <a:pt x="55" y="386"/>
                  </a:lnTo>
                  <a:lnTo>
                    <a:pt x="53" y="385"/>
                  </a:lnTo>
                  <a:lnTo>
                    <a:pt x="50" y="384"/>
                  </a:lnTo>
                  <a:lnTo>
                    <a:pt x="50" y="383"/>
                  </a:lnTo>
                  <a:lnTo>
                    <a:pt x="50" y="382"/>
                  </a:lnTo>
                  <a:lnTo>
                    <a:pt x="50" y="381"/>
                  </a:lnTo>
                  <a:lnTo>
                    <a:pt x="50" y="380"/>
                  </a:lnTo>
                  <a:lnTo>
                    <a:pt x="49" y="380"/>
                  </a:lnTo>
                  <a:lnTo>
                    <a:pt x="48" y="380"/>
                  </a:lnTo>
                  <a:lnTo>
                    <a:pt x="48" y="379"/>
                  </a:lnTo>
                  <a:lnTo>
                    <a:pt x="49" y="379"/>
                  </a:lnTo>
                  <a:lnTo>
                    <a:pt x="49" y="378"/>
                  </a:lnTo>
                  <a:lnTo>
                    <a:pt x="49" y="377"/>
                  </a:lnTo>
                  <a:lnTo>
                    <a:pt x="48" y="377"/>
                  </a:lnTo>
                  <a:lnTo>
                    <a:pt x="48" y="376"/>
                  </a:lnTo>
                  <a:lnTo>
                    <a:pt x="66" y="372"/>
                  </a:lnTo>
                  <a:lnTo>
                    <a:pt x="64" y="365"/>
                  </a:lnTo>
                  <a:lnTo>
                    <a:pt x="75" y="350"/>
                  </a:lnTo>
                  <a:lnTo>
                    <a:pt x="73" y="346"/>
                  </a:lnTo>
                  <a:lnTo>
                    <a:pt x="72" y="346"/>
                  </a:lnTo>
                  <a:lnTo>
                    <a:pt x="69" y="339"/>
                  </a:lnTo>
                  <a:lnTo>
                    <a:pt x="71" y="339"/>
                  </a:lnTo>
                  <a:lnTo>
                    <a:pt x="73" y="339"/>
                  </a:lnTo>
                  <a:lnTo>
                    <a:pt x="71" y="335"/>
                  </a:lnTo>
                  <a:lnTo>
                    <a:pt x="67" y="335"/>
                  </a:lnTo>
                  <a:lnTo>
                    <a:pt x="67" y="334"/>
                  </a:lnTo>
                  <a:lnTo>
                    <a:pt x="66" y="333"/>
                  </a:lnTo>
                  <a:lnTo>
                    <a:pt x="66" y="332"/>
                  </a:lnTo>
                  <a:lnTo>
                    <a:pt x="66" y="331"/>
                  </a:lnTo>
                  <a:lnTo>
                    <a:pt x="67" y="329"/>
                  </a:lnTo>
                  <a:lnTo>
                    <a:pt x="65" y="327"/>
                  </a:lnTo>
                  <a:lnTo>
                    <a:pt x="67" y="325"/>
                  </a:lnTo>
                  <a:lnTo>
                    <a:pt x="66" y="324"/>
                  </a:lnTo>
                  <a:lnTo>
                    <a:pt x="64" y="324"/>
                  </a:lnTo>
                  <a:lnTo>
                    <a:pt x="64" y="323"/>
                  </a:lnTo>
                  <a:lnTo>
                    <a:pt x="63" y="322"/>
                  </a:lnTo>
                  <a:lnTo>
                    <a:pt x="61" y="321"/>
                  </a:lnTo>
                  <a:lnTo>
                    <a:pt x="60" y="321"/>
                  </a:lnTo>
                  <a:lnTo>
                    <a:pt x="59" y="321"/>
                  </a:lnTo>
                  <a:lnTo>
                    <a:pt x="59" y="320"/>
                  </a:lnTo>
                  <a:lnTo>
                    <a:pt x="58" y="319"/>
                  </a:lnTo>
                  <a:lnTo>
                    <a:pt x="58" y="318"/>
                  </a:lnTo>
                  <a:lnTo>
                    <a:pt x="65" y="304"/>
                  </a:lnTo>
                  <a:lnTo>
                    <a:pt x="78" y="301"/>
                  </a:lnTo>
                  <a:lnTo>
                    <a:pt x="94" y="291"/>
                  </a:lnTo>
                  <a:lnTo>
                    <a:pt x="99" y="268"/>
                  </a:lnTo>
                  <a:lnTo>
                    <a:pt x="96" y="262"/>
                  </a:lnTo>
                  <a:lnTo>
                    <a:pt x="92" y="256"/>
                  </a:lnTo>
                  <a:lnTo>
                    <a:pt x="93" y="255"/>
                  </a:lnTo>
                  <a:lnTo>
                    <a:pt x="94" y="255"/>
                  </a:lnTo>
                  <a:lnTo>
                    <a:pt x="94" y="254"/>
                  </a:lnTo>
                  <a:lnTo>
                    <a:pt x="94" y="253"/>
                  </a:lnTo>
                  <a:lnTo>
                    <a:pt x="95" y="252"/>
                  </a:lnTo>
                  <a:lnTo>
                    <a:pt x="96" y="252"/>
                  </a:lnTo>
                  <a:lnTo>
                    <a:pt x="96" y="251"/>
                  </a:lnTo>
                  <a:lnTo>
                    <a:pt x="97" y="251"/>
                  </a:lnTo>
                  <a:lnTo>
                    <a:pt x="98" y="250"/>
                  </a:lnTo>
                  <a:lnTo>
                    <a:pt x="98" y="249"/>
                  </a:lnTo>
                  <a:lnTo>
                    <a:pt x="99" y="249"/>
                  </a:lnTo>
                  <a:lnTo>
                    <a:pt x="100" y="248"/>
                  </a:lnTo>
                  <a:lnTo>
                    <a:pt x="100" y="249"/>
                  </a:lnTo>
                  <a:lnTo>
                    <a:pt x="101" y="248"/>
                  </a:lnTo>
                  <a:lnTo>
                    <a:pt x="102" y="248"/>
                  </a:lnTo>
                  <a:lnTo>
                    <a:pt x="102" y="247"/>
                  </a:lnTo>
                  <a:lnTo>
                    <a:pt x="103" y="246"/>
                  </a:lnTo>
                  <a:lnTo>
                    <a:pt x="104" y="246"/>
                  </a:lnTo>
                  <a:lnTo>
                    <a:pt x="105" y="246"/>
                  </a:lnTo>
                  <a:lnTo>
                    <a:pt x="106" y="246"/>
                  </a:lnTo>
                  <a:lnTo>
                    <a:pt x="107" y="246"/>
                  </a:lnTo>
                  <a:lnTo>
                    <a:pt x="108" y="246"/>
                  </a:lnTo>
                  <a:lnTo>
                    <a:pt x="108" y="247"/>
                  </a:lnTo>
                  <a:lnTo>
                    <a:pt x="109" y="247"/>
                  </a:lnTo>
                  <a:lnTo>
                    <a:pt x="110" y="248"/>
                  </a:lnTo>
                  <a:lnTo>
                    <a:pt x="110" y="247"/>
                  </a:lnTo>
                  <a:lnTo>
                    <a:pt x="112" y="247"/>
                  </a:lnTo>
                  <a:lnTo>
                    <a:pt x="113" y="246"/>
                  </a:lnTo>
                  <a:lnTo>
                    <a:pt x="114" y="246"/>
                  </a:lnTo>
                  <a:lnTo>
                    <a:pt x="115" y="245"/>
                  </a:lnTo>
                  <a:lnTo>
                    <a:pt x="116" y="245"/>
                  </a:lnTo>
                  <a:lnTo>
                    <a:pt x="117" y="245"/>
                  </a:lnTo>
                  <a:lnTo>
                    <a:pt x="117" y="244"/>
                  </a:lnTo>
                  <a:lnTo>
                    <a:pt x="118" y="244"/>
                  </a:lnTo>
                  <a:lnTo>
                    <a:pt x="119" y="243"/>
                  </a:lnTo>
                  <a:lnTo>
                    <a:pt x="120" y="243"/>
                  </a:lnTo>
                  <a:lnTo>
                    <a:pt x="121" y="243"/>
                  </a:lnTo>
                  <a:lnTo>
                    <a:pt x="121" y="242"/>
                  </a:lnTo>
                  <a:lnTo>
                    <a:pt x="122" y="241"/>
                  </a:lnTo>
                  <a:lnTo>
                    <a:pt x="123" y="241"/>
                  </a:lnTo>
                  <a:lnTo>
                    <a:pt x="123" y="242"/>
                  </a:lnTo>
                  <a:lnTo>
                    <a:pt x="124" y="241"/>
                  </a:lnTo>
                  <a:lnTo>
                    <a:pt x="123" y="240"/>
                  </a:lnTo>
                  <a:lnTo>
                    <a:pt x="122" y="240"/>
                  </a:lnTo>
                  <a:lnTo>
                    <a:pt x="122" y="239"/>
                  </a:lnTo>
                  <a:lnTo>
                    <a:pt x="121" y="239"/>
                  </a:lnTo>
                  <a:lnTo>
                    <a:pt x="121" y="238"/>
                  </a:lnTo>
                  <a:lnTo>
                    <a:pt x="119" y="236"/>
                  </a:lnTo>
                  <a:lnTo>
                    <a:pt x="118" y="236"/>
                  </a:lnTo>
                  <a:lnTo>
                    <a:pt x="117" y="234"/>
                  </a:lnTo>
                  <a:lnTo>
                    <a:pt x="117" y="233"/>
                  </a:lnTo>
                  <a:lnTo>
                    <a:pt x="121" y="219"/>
                  </a:lnTo>
                  <a:lnTo>
                    <a:pt x="122" y="213"/>
                  </a:lnTo>
                  <a:lnTo>
                    <a:pt x="119" y="209"/>
                  </a:lnTo>
                  <a:lnTo>
                    <a:pt x="116" y="197"/>
                  </a:lnTo>
                  <a:lnTo>
                    <a:pt x="115" y="192"/>
                  </a:lnTo>
                  <a:lnTo>
                    <a:pt x="114" y="191"/>
                  </a:lnTo>
                  <a:lnTo>
                    <a:pt x="113" y="190"/>
                  </a:lnTo>
                  <a:lnTo>
                    <a:pt x="112" y="189"/>
                  </a:lnTo>
                  <a:lnTo>
                    <a:pt x="111" y="188"/>
                  </a:lnTo>
                  <a:lnTo>
                    <a:pt x="110" y="187"/>
                  </a:lnTo>
                  <a:lnTo>
                    <a:pt x="110" y="186"/>
                  </a:lnTo>
                  <a:lnTo>
                    <a:pt x="109" y="186"/>
                  </a:lnTo>
                  <a:lnTo>
                    <a:pt x="109" y="185"/>
                  </a:lnTo>
                  <a:lnTo>
                    <a:pt x="108" y="184"/>
                  </a:lnTo>
                  <a:lnTo>
                    <a:pt x="109" y="183"/>
                  </a:lnTo>
                  <a:lnTo>
                    <a:pt x="109" y="182"/>
                  </a:lnTo>
                  <a:lnTo>
                    <a:pt x="109" y="181"/>
                  </a:lnTo>
                  <a:lnTo>
                    <a:pt x="109" y="180"/>
                  </a:lnTo>
                  <a:lnTo>
                    <a:pt x="108" y="179"/>
                  </a:lnTo>
                  <a:lnTo>
                    <a:pt x="107" y="179"/>
                  </a:lnTo>
                  <a:lnTo>
                    <a:pt x="107" y="178"/>
                  </a:lnTo>
                  <a:lnTo>
                    <a:pt x="107" y="177"/>
                  </a:lnTo>
                  <a:lnTo>
                    <a:pt x="107" y="176"/>
                  </a:lnTo>
                  <a:lnTo>
                    <a:pt x="106" y="176"/>
                  </a:lnTo>
                  <a:lnTo>
                    <a:pt x="106" y="175"/>
                  </a:lnTo>
                  <a:lnTo>
                    <a:pt x="105" y="175"/>
                  </a:lnTo>
                  <a:lnTo>
                    <a:pt x="105" y="174"/>
                  </a:lnTo>
                  <a:lnTo>
                    <a:pt x="105" y="173"/>
                  </a:lnTo>
                  <a:lnTo>
                    <a:pt x="105" y="172"/>
                  </a:lnTo>
                  <a:lnTo>
                    <a:pt x="104" y="172"/>
                  </a:lnTo>
                  <a:lnTo>
                    <a:pt x="105" y="171"/>
                  </a:lnTo>
                  <a:lnTo>
                    <a:pt x="105" y="170"/>
                  </a:lnTo>
                  <a:lnTo>
                    <a:pt x="105" y="169"/>
                  </a:lnTo>
                  <a:lnTo>
                    <a:pt x="105" y="168"/>
                  </a:lnTo>
                  <a:lnTo>
                    <a:pt x="106" y="168"/>
                  </a:lnTo>
                  <a:lnTo>
                    <a:pt x="106" y="167"/>
                  </a:lnTo>
                  <a:lnTo>
                    <a:pt x="105" y="167"/>
                  </a:lnTo>
                  <a:lnTo>
                    <a:pt x="104" y="168"/>
                  </a:lnTo>
                  <a:lnTo>
                    <a:pt x="101" y="168"/>
                  </a:lnTo>
                  <a:lnTo>
                    <a:pt x="100" y="168"/>
                  </a:lnTo>
                  <a:lnTo>
                    <a:pt x="99" y="169"/>
                  </a:lnTo>
                  <a:lnTo>
                    <a:pt x="98" y="169"/>
                  </a:lnTo>
                  <a:lnTo>
                    <a:pt x="97" y="168"/>
                  </a:lnTo>
                  <a:lnTo>
                    <a:pt x="95" y="168"/>
                  </a:lnTo>
                  <a:lnTo>
                    <a:pt x="92" y="166"/>
                  </a:lnTo>
                  <a:lnTo>
                    <a:pt x="91" y="166"/>
                  </a:lnTo>
                  <a:lnTo>
                    <a:pt x="90" y="165"/>
                  </a:lnTo>
                  <a:lnTo>
                    <a:pt x="89" y="165"/>
                  </a:lnTo>
                  <a:lnTo>
                    <a:pt x="88" y="164"/>
                  </a:lnTo>
                  <a:lnTo>
                    <a:pt x="88" y="163"/>
                  </a:lnTo>
                  <a:lnTo>
                    <a:pt x="87" y="163"/>
                  </a:lnTo>
                  <a:lnTo>
                    <a:pt x="85" y="164"/>
                  </a:lnTo>
                  <a:lnTo>
                    <a:pt x="84" y="165"/>
                  </a:lnTo>
                  <a:lnTo>
                    <a:pt x="83" y="165"/>
                  </a:lnTo>
                  <a:lnTo>
                    <a:pt x="83" y="164"/>
                  </a:lnTo>
                  <a:lnTo>
                    <a:pt x="83" y="165"/>
                  </a:lnTo>
                  <a:lnTo>
                    <a:pt x="82" y="165"/>
                  </a:lnTo>
                  <a:lnTo>
                    <a:pt x="82" y="163"/>
                  </a:lnTo>
                  <a:lnTo>
                    <a:pt x="81" y="163"/>
                  </a:lnTo>
                  <a:lnTo>
                    <a:pt x="80" y="163"/>
                  </a:lnTo>
                  <a:lnTo>
                    <a:pt x="79" y="162"/>
                  </a:lnTo>
                  <a:lnTo>
                    <a:pt x="78" y="162"/>
                  </a:lnTo>
                  <a:lnTo>
                    <a:pt x="77" y="163"/>
                  </a:lnTo>
                  <a:lnTo>
                    <a:pt x="76" y="164"/>
                  </a:lnTo>
                  <a:lnTo>
                    <a:pt x="75" y="165"/>
                  </a:lnTo>
                  <a:lnTo>
                    <a:pt x="74" y="165"/>
                  </a:lnTo>
                  <a:lnTo>
                    <a:pt x="73" y="166"/>
                  </a:lnTo>
                  <a:lnTo>
                    <a:pt x="72" y="167"/>
                  </a:lnTo>
                  <a:lnTo>
                    <a:pt x="71" y="168"/>
                  </a:lnTo>
                  <a:lnTo>
                    <a:pt x="69" y="168"/>
                  </a:lnTo>
                  <a:lnTo>
                    <a:pt x="68" y="168"/>
                  </a:lnTo>
                  <a:lnTo>
                    <a:pt x="68" y="169"/>
                  </a:lnTo>
                  <a:lnTo>
                    <a:pt x="65" y="170"/>
                  </a:lnTo>
                  <a:lnTo>
                    <a:pt x="64" y="171"/>
                  </a:lnTo>
                  <a:lnTo>
                    <a:pt x="65" y="173"/>
                  </a:lnTo>
                  <a:lnTo>
                    <a:pt x="64" y="173"/>
                  </a:lnTo>
                  <a:lnTo>
                    <a:pt x="62" y="174"/>
                  </a:lnTo>
                  <a:lnTo>
                    <a:pt x="61" y="174"/>
                  </a:lnTo>
                  <a:lnTo>
                    <a:pt x="60" y="176"/>
                  </a:lnTo>
                  <a:lnTo>
                    <a:pt x="58" y="178"/>
                  </a:lnTo>
                  <a:lnTo>
                    <a:pt x="57" y="178"/>
                  </a:lnTo>
                  <a:lnTo>
                    <a:pt x="56" y="179"/>
                  </a:lnTo>
                  <a:lnTo>
                    <a:pt x="56" y="180"/>
                  </a:lnTo>
                  <a:lnTo>
                    <a:pt x="55" y="180"/>
                  </a:lnTo>
                  <a:lnTo>
                    <a:pt x="54" y="181"/>
                  </a:lnTo>
                  <a:lnTo>
                    <a:pt x="53" y="182"/>
                  </a:lnTo>
                  <a:lnTo>
                    <a:pt x="52" y="182"/>
                  </a:lnTo>
                  <a:lnTo>
                    <a:pt x="52" y="181"/>
                  </a:lnTo>
                  <a:lnTo>
                    <a:pt x="51" y="181"/>
                  </a:lnTo>
                  <a:lnTo>
                    <a:pt x="50" y="179"/>
                  </a:lnTo>
                  <a:lnTo>
                    <a:pt x="34" y="170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6" y="161"/>
                  </a:lnTo>
                  <a:lnTo>
                    <a:pt x="38" y="158"/>
                  </a:lnTo>
                  <a:lnTo>
                    <a:pt x="39" y="155"/>
                  </a:lnTo>
                  <a:lnTo>
                    <a:pt x="42" y="150"/>
                  </a:lnTo>
                  <a:lnTo>
                    <a:pt x="42" y="149"/>
                  </a:lnTo>
                  <a:lnTo>
                    <a:pt x="43" y="148"/>
                  </a:lnTo>
                  <a:lnTo>
                    <a:pt x="43" y="147"/>
                  </a:lnTo>
                  <a:lnTo>
                    <a:pt x="43" y="146"/>
                  </a:lnTo>
                  <a:lnTo>
                    <a:pt x="43" y="145"/>
                  </a:lnTo>
                  <a:lnTo>
                    <a:pt x="44" y="145"/>
                  </a:lnTo>
                  <a:lnTo>
                    <a:pt x="45" y="145"/>
                  </a:lnTo>
                  <a:lnTo>
                    <a:pt x="49" y="144"/>
                  </a:lnTo>
                  <a:lnTo>
                    <a:pt x="50" y="144"/>
                  </a:lnTo>
                  <a:lnTo>
                    <a:pt x="51" y="144"/>
                  </a:lnTo>
                  <a:lnTo>
                    <a:pt x="53" y="144"/>
                  </a:lnTo>
                  <a:lnTo>
                    <a:pt x="54" y="147"/>
                  </a:lnTo>
                  <a:lnTo>
                    <a:pt x="53" y="152"/>
                  </a:lnTo>
                  <a:lnTo>
                    <a:pt x="57" y="152"/>
                  </a:lnTo>
                  <a:lnTo>
                    <a:pt x="58" y="152"/>
                  </a:lnTo>
                  <a:lnTo>
                    <a:pt x="67" y="140"/>
                  </a:lnTo>
                  <a:lnTo>
                    <a:pt x="69" y="139"/>
                  </a:lnTo>
                  <a:lnTo>
                    <a:pt x="72" y="135"/>
                  </a:lnTo>
                  <a:lnTo>
                    <a:pt x="73" y="134"/>
                  </a:lnTo>
                  <a:lnTo>
                    <a:pt x="73" y="133"/>
                  </a:lnTo>
                  <a:lnTo>
                    <a:pt x="74" y="132"/>
                  </a:lnTo>
                  <a:lnTo>
                    <a:pt x="74" y="130"/>
                  </a:lnTo>
                  <a:lnTo>
                    <a:pt x="74" y="129"/>
                  </a:lnTo>
                  <a:lnTo>
                    <a:pt x="76" y="128"/>
                  </a:lnTo>
                  <a:lnTo>
                    <a:pt x="77" y="125"/>
                  </a:lnTo>
                  <a:lnTo>
                    <a:pt x="78" y="124"/>
                  </a:lnTo>
                  <a:lnTo>
                    <a:pt x="78" y="121"/>
                  </a:lnTo>
                  <a:lnTo>
                    <a:pt x="79" y="120"/>
                  </a:lnTo>
                  <a:lnTo>
                    <a:pt x="80" y="120"/>
                  </a:lnTo>
                  <a:lnTo>
                    <a:pt x="80" y="122"/>
                  </a:lnTo>
                  <a:lnTo>
                    <a:pt x="81" y="123"/>
                  </a:lnTo>
                  <a:lnTo>
                    <a:pt x="81" y="124"/>
                  </a:lnTo>
                  <a:lnTo>
                    <a:pt x="83" y="124"/>
                  </a:lnTo>
                  <a:lnTo>
                    <a:pt x="84" y="125"/>
                  </a:lnTo>
                  <a:lnTo>
                    <a:pt x="85" y="125"/>
                  </a:lnTo>
                  <a:lnTo>
                    <a:pt x="85" y="126"/>
                  </a:lnTo>
                  <a:lnTo>
                    <a:pt x="85" y="128"/>
                  </a:lnTo>
                  <a:lnTo>
                    <a:pt x="99" y="119"/>
                  </a:lnTo>
                  <a:lnTo>
                    <a:pt x="100" y="119"/>
                  </a:lnTo>
                  <a:lnTo>
                    <a:pt x="100" y="118"/>
                  </a:lnTo>
                  <a:lnTo>
                    <a:pt x="102" y="114"/>
                  </a:lnTo>
                  <a:lnTo>
                    <a:pt x="107" y="105"/>
                  </a:lnTo>
                  <a:lnTo>
                    <a:pt x="111" y="103"/>
                  </a:lnTo>
                  <a:lnTo>
                    <a:pt x="112" y="103"/>
                  </a:lnTo>
                  <a:lnTo>
                    <a:pt x="112" y="102"/>
                  </a:lnTo>
                  <a:lnTo>
                    <a:pt x="112" y="101"/>
                  </a:lnTo>
                  <a:lnTo>
                    <a:pt x="112" y="100"/>
                  </a:lnTo>
                  <a:lnTo>
                    <a:pt x="112" y="99"/>
                  </a:lnTo>
                  <a:lnTo>
                    <a:pt x="113" y="99"/>
                  </a:lnTo>
                  <a:lnTo>
                    <a:pt x="114" y="98"/>
                  </a:lnTo>
                  <a:lnTo>
                    <a:pt x="115" y="98"/>
                  </a:lnTo>
                  <a:lnTo>
                    <a:pt x="117" y="97"/>
                  </a:lnTo>
                  <a:lnTo>
                    <a:pt x="117" y="96"/>
                  </a:lnTo>
                  <a:lnTo>
                    <a:pt x="118" y="95"/>
                  </a:lnTo>
                  <a:lnTo>
                    <a:pt x="119" y="95"/>
                  </a:lnTo>
                  <a:lnTo>
                    <a:pt x="120" y="94"/>
                  </a:lnTo>
                  <a:lnTo>
                    <a:pt x="121" y="94"/>
                  </a:lnTo>
                  <a:lnTo>
                    <a:pt x="122" y="94"/>
                  </a:lnTo>
                  <a:lnTo>
                    <a:pt x="122" y="93"/>
                  </a:lnTo>
                  <a:lnTo>
                    <a:pt x="122" y="92"/>
                  </a:lnTo>
                  <a:lnTo>
                    <a:pt x="123" y="92"/>
                  </a:lnTo>
                  <a:lnTo>
                    <a:pt x="124" y="91"/>
                  </a:lnTo>
                  <a:lnTo>
                    <a:pt x="126" y="91"/>
                  </a:lnTo>
                  <a:lnTo>
                    <a:pt x="126" y="90"/>
                  </a:lnTo>
                  <a:lnTo>
                    <a:pt x="127" y="90"/>
                  </a:lnTo>
                  <a:lnTo>
                    <a:pt x="127" y="89"/>
                  </a:lnTo>
                  <a:lnTo>
                    <a:pt x="127" y="87"/>
                  </a:lnTo>
                  <a:lnTo>
                    <a:pt x="128" y="85"/>
                  </a:lnTo>
                  <a:lnTo>
                    <a:pt x="129" y="84"/>
                  </a:lnTo>
                  <a:lnTo>
                    <a:pt x="130" y="83"/>
                  </a:lnTo>
                  <a:lnTo>
                    <a:pt x="131" y="82"/>
                  </a:lnTo>
                  <a:lnTo>
                    <a:pt x="131" y="81"/>
                  </a:lnTo>
                  <a:lnTo>
                    <a:pt x="132" y="81"/>
                  </a:lnTo>
                  <a:lnTo>
                    <a:pt x="132" y="80"/>
                  </a:lnTo>
                  <a:lnTo>
                    <a:pt x="133" y="80"/>
                  </a:lnTo>
                  <a:lnTo>
                    <a:pt x="134" y="78"/>
                  </a:lnTo>
                  <a:lnTo>
                    <a:pt x="134" y="77"/>
                  </a:lnTo>
                  <a:lnTo>
                    <a:pt x="136" y="77"/>
                  </a:lnTo>
                  <a:lnTo>
                    <a:pt x="136" y="76"/>
                  </a:lnTo>
                  <a:lnTo>
                    <a:pt x="137" y="76"/>
                  </a:lnTo>
                  <a:lnTo>
                    <a:pt x="140" y="76"/>
                  </a:lnTo>
                  <a:lnTo>
                    <a:pt x="140" y="75"/>
                  </a:lnTo>
                  <a:lnTo>
                    <a:pt x="141" y="74"/>
                  </a:lnTo>
                  <a:lnTo>
                    <a:pt x="142" y="74"/>
                  </a:lnTo>
                  <a:lnTo>
                    <a:pt x="143" y="74"/>
                  </a:lnTo>
                  <a:lnTo>
                    <a:pt x="144" y="75"/>
                  </a:lnTo>
                  <a:lnTo>
                    <a:pt x="146" y="75"/>
                  </a:lnTo>
                  <a:lnTo>
                    <a:pt x="146" y="76"/>
                  </a:lnTo>
                  <a:lnTo>
                    <a:pt x="147" y="76"/>
                  </a:lnTo>
                  <a:lnTo>
                    <a:pt x="152" y="78"/>
                  </a:lnTo>
                  <a:lnTo>
                    <a:pt x="157" y="74"/>
                  </a:lnTo>
                  <a:lnTo>
                    <a:pt x="156" y="72"/>
                  </a:lnTo>
                  <a:lnTo>
                    <a:pt x="152" y="66"/>
                  </a:lnTo>
                  <a:lnTo>
                    <a:pt x="152" y="64"/>
                  </a:lnTo>
                  <a:lnTo>
                    <a:pt x="147" y="57"/>
                  </a:lnTo>
                  <a:lnTo>
                    <a:pt x="142" y="49"/>
                  </a:lnTo>
                  <a:lnTo>
                    <a:pt x="146" y="45"/>
                  </a:lnTo>
                  <a:lnTo>
                    <a:pt x="147" y="44"/>
                  </a:lnTo>
                  <a:lnTo>
                    <a:pt x="148" y="43"/>
                  </a:lnTo>
                  <a:lnTo>
                    <a:pt x="150" y="43"/>
                  </a:lnTo>
                  <a:lnTo>
                    <a:pt x="152" y="43"/>
                  </a:lnTo>
                  <a:lnTo>
                    <a:pt x="153" y="43"/>
                  </a:lnTo>
                  <a:lnTo>
                    <a:pt x="154" y="43"/>
                  </a:lnTo>
                  <a:lnTo>
                    <a:pt x="154" y="42"/>
                  </a:lnTo>
                  <a:lnTo>
                    <a:pt x="154" y="41"/>
                  </a:lnTo>
                  <a:lnTo>
                    <a:pt x="154" y="40"/>
                  </a:lnTo>
                  <a:lnTo>
                    <a:pt x="154" y="39"/>
                  </a:lnTo>
                  <a:lnTo>
                    <a:pt x="154" y="38"/>
                  </a:lnTo>
                  <a:lnTo>
                    <a:pt x="153" y="37"/>
                  </a:lnTo>
                  <a:lnTo>
                    <a:pt x="152" y="35"/>
                  </a:lnTo>
                  <a:lnTo>
                    <a:pt x="152" y="34"/>
                  </a:lnTo>
                  <a:lnTo>
                    <a:pt x="151" y="33"/>
                  </a:lnTo>
                  <a:lnTo>
                    <a:pt x="151" y="32"/>
                  </a:lnTo>
                  <a:lnTo>
                    <a:pt x="151" y="31"/>
                  </a:lnTo>
                  <a:lnTo>
                    <a:pt x="151" y="30"/>
                  </a:lnTo>
                  <a:lnTo>
                    <a:pt x="151" y="29"/>
                  </a:lnTo>
                  <a:lnTo>
                    <a:pt x="151" y="28"/>
                  </a:lnTo>
                  <a:lnTo>
                    <a:pt x="150" y="28"/>
                  </a:lnTo>
                  <a:lnTo>
                    <a:pt x="150" y="27"/>
                  </a:lnTo>
                  <a:lnTo>
                    <a:pt x="149" y="27"/>
                  </a:lnTo>
                  <a:lnTo>
                    <a:pt x="149" y="26"/>
                  </a:lnTo>
                  <a:lnTo>
                    <a:pt x="149" y="25"/>
                  </a:lnTo>
                  <a:lnTo>
                    <a:pt x="150" y="25"/>
                  </a:lnTo>
                  <a:lnTo>
                    <a:pt x="150" y="24"/>
                  </a:lnTo>
                  <a:lnTo>
                    <a:pt x="150" y="22"/>
                  </a:lnTo>
                  <a:lnTo>
                    <a:pt x="150" y="21"/>
                  </a:lnTo>
                  <a:lnTo>
                    <a:pt x="150" y="20"/>
                  </a:lnTo>
                  <a:lnTo>
                    <a:pt x="151" y="20"/>
                  </a:lnTo>
                  <a:lnTo>
                    <a:pt x="152" y="20"/>
                  </a:lnTo>
                  <a:lnTo>
                    <a:pt x="153" y="19"/>
                  </a:lnTo>
                  <a:lnTo>
                    <a:pt x="159" y="20"/>
                  </a:lnTo>
                  <a:lnTo>
                    <a:pt x="160" y="17"/>
                  </a:lnTo>
                  <a:lnTo>
                    <a:pt x="161" y="17"/>
                  </a:lnTo>
                  <a:lnTo>
                    <a:pt x="162" y="17"/>
                  </a:lnTo>
                  <a:lnTo>
                    <a:pt x="165" y="14"/>
                  </a:lnTo>
                  <a:lnTo>
                    <a:pt x="166" y="12"/>
                  </a:lnTo>
                  <a:lnTo>
                    <a:pt x="168" y="11"/>
                  </a:lnTo>
                  <a:lnTo>
                    <a:pt x="169" y="10"/>
                  </a:lnTo>
                  <a:lnTo>
                    <a:pt x="171" y="9"/>
                  </a:lnTo>
                  <a:lnTo>
                    <a:pt x="171" y="8"/>
                  </a:lnTo>
                  <a:lnTo>
                    <a:pt x="173" y="7"/>
                  </a:lnTo>
                  <a:lnTo>
                    <a:pt x="175" y="7"/>
                  </a:lnTo>
                  <a:lnTo>
                    <a:pt x="175" y="8"/>
                  </a:lnTo>
                  <a:lnTo>
                    <a:pt x="175" y="9"/>
                  </a:lnTo>
                  <a:lnTo>
                    <a:pt x="176" y="10"/>
                  </a:lnTo>
                  <a:lnTo>
                    <a:pt x="177" y="11"/>
                  </a:lnTo>
                  <a:lnTo>
                    <a:pt x="177" y="12"/>
                  </a:lnTo>
                  <a:lnTo>
                    <a:pt x="178" y="12"/>
                  </a:lnTo>
                  <a:lnTo>
                    <a:pt x="178" y="13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80" y="15"/>
                  </a:lnTo>
                  <a:lnTo>
                    <a:pt x="180" y="16"/>
                  </a:lnTo>
                  <a:lnTo>
                    <a:pt x="181" y="17"/>
                  </a:lnTo>
                  <a:lnTo>
                    <a:pt x="182" y="17"/>
                  </a:lnTo>
                  <a:lnTo>
                    <a:pt x="183" y="18"/>
                  </a:lnTo>
                  <a:lnTo>
                    <a:pt x="184" y="18"/>
                  </a:lnTo>
                  <a:lnTo>
                    <a:pt x="185" y="18"/>
                  </a:lnTo>
                  <a:lnTo>
                    <a:pt x="185" y="19"/>
                  </a:lnTo>
                  <a:lnTo>
                    <a:pt x="184" y="19"/>
                  </a:lnTo>
                  <a:lnTo>
                    <a:pt x="184" y="22"/>
                  </a:lnTo>
                  <a:lnTo>
                    <a:pt x="184" y="23"/>
                  </a:lnTo>
                  <a:lnTo>
                    <a:pt x="184" y="24"/>
                  </a:lnTo>
                  <a:lnTo>
                    <a:pt x="184" y="25"/>
                  </a:lnTo>
                  <a:lnTo>
                    <a:pt x="185" y="26"/>
                  </a:lnTo>
                  <a:lnTo>
                    <a:pt x="185" y="27"/>
                  </a:lnTo>
                  <a:lnTo>
                    <a:pt x="186" y="27"/>
                  </a:lnTo>
                  <a:lnTo>
                    <a:pt x="187" y="28"/>
                  </a:lnTo>
                  <a:lnTo>
                    <a:pt x="188" y="30"/>
                  </a:lnTo>
                  <a:lnTo>
                    <a:pt x="189" y="30"/>
                  </a:lnTo>
                  <a:lnTo>
                    <a:pt x="190" y="31"/>
                  </a:lnTo>
                  <a:lnTo>
                    <a:pt x="190" y="32"/>
                  </a:lnTo>
                  <a:lnTo>
                    <a:pt x="190" y="33"/>
                  </a:lnTo>
                  <a:lnTo>
                    <a:pt x="190" y="34"/>
                  </a:lnTo>
                  <a:lnTo>
                    <a:pt x="190" y="35"/>
                  </a:lnTo>
                  <a:lnTo>
                    <a:pt x="189" y="36"/>
                  </a:lnTo>
                  <a:lnTo>
                    <a:pt x="190" y="37"/>
                  </a:lnTo>
                  <a:lnTo>
                    <a:pt x="191" y="37"/>
                  </a:lnTo>
                  <a:lnTo>
                    <a:pt x="192" y="37"/>
                  </a:lnTo>
                  <a:lnTo>
                    <a:pt x="193" y="37"/>
                  </a:lnTo>
                  <a:lnTo>
                    <a:pt x="193" y="38"/>
                  </a:lnTo>
                  <a:lnTo>
                    <a:pt x="194" y="38"/>
                  </a:lnTo>
                  <a:lnTo>
                    <a:pt x="195" y="38"/>
                  </a:lnTo>
                  <a:lnTo>
                    <a:pt x="195" y="39"/>
                  </a:lnTo>
                  <a:lnTo>
                    <a:pt x="195" y="40"/>
                  </a:lnTo>
                  <a:lnTo>
                    <a:pt x="196" y="40"/>
                  </a:lnTo>
                  <a:lnTo>
                    <a:pt x="196" y="41"/>
                  </a:lnTo>
                  <a:lnTo>
                    <a:pt x="196" y="43"/>
                  </a:lnTo>
                  <a:lnTo>
                    <a:pt x="196" y="44"/>
                  </a:lnTo>
                  <a:lnTo>
                    <a:pt x="196" y="45"/>
                  </a:lnTo>
                  <a:lnTo>
                    <a:pt x="196" y="46"/>
                  </a:lnTo>
                  <a:lnTo>
                    <a:pt x="195" y="47"/>
                  </a:lnTo>
                  <a:lnTo>
                    <a:pt x="195" y="48"/>
                  </a:lnTo>
                  <a:lnTo>
                    <a:pt x="199" y="49"/>
                  </a:lnTo>
                  <a:lnTo>
                    <a:pt x="200" y="50"/>
                  </a:lnTo>
                  <a:lnTo>
                    <a:pt x="202" y="51"/>
                  </a:lnTo>
                  <a:lnTo>
                    <a:pt x="203" y="52"/>
                  </a:lnTo>
                  <a:lnTo>
                    <a:pt x="205" y="55"/>
                  </a:lnTo>
                  <a:lnTo>
                    <a:pt x="205" y="56"/>
                  </a:lnTo>
                  <a:lnTo>
                    <a:pt x="207" y="57"/>
                  </a:lnTo>
                  <a:lnTo>
                    <a:pt x="208" y="57"/>
                  </a:lnTo>
                  <a:lnTo>
                    <a:pt x="209" y="57"/>
                  </a:lnTo>
                  <a:lnTo>
                    <a:pt x="210" y="56"/>
                  </a:lnTo>
                  <a:lnTo>
                    <a:pt x="211" y="55"/>
                  </a:lnTo>
                  <a:lnTo>
                    <a:pt x="212" y="54"/>
                  </a:lnTo>
                  <a:lnTo>
                    <a:pt x="216" y="54"/>
                  </a:lnTo>
                  <a:lnTo>
                    <a:pt x="221" y="55"/>
                  </a:lnTo>
                  <a:lnTo>
                    <a:pt x="224" y="55"/>
                  </a:lnTo>
                  <a:lnTo>
                    <a:pt x="231" y="55"/>
                  </a:lnTo>
                  <a:lnTo>
                    <a:pt x="233" y="55"/>
                  </a:lnTo>
                  <a:lnTo>
                    <a:pt x="251" y="47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1" y="50"/>
                  </a:lnTo>
                  <a:lnTo>
                    <a:pt x="252" y="50"/>
                  </a:lnTo>
                  <a:lnTo>
                    <a:pt x="253" y="51"/>
                  </a:lnTo>
                  <a:lnTo>
                    <a:pt x="253" y="52"/>
                  </a:lnTo>
                  <a:lnTo>
                    <a:pt x="253" y="53"/>
                  </a:lnTo>
                  <a:lnTo>
                    <a:pt x="254" y="54"/>
                  </a:lnTo>
                  <a:lnTo>
                    <a:pt x="254" y="56"/>
                  </a:lnTo>
                  <a:lnTo>
                    <a:pt x="255" y="56"/>
                  </a:lnTo>
                  <a:lnTo>
                    <a:pt x="255" y="57"/>
                  </a:lnTo>
                  <a:lnTo>
                    <a:pt x="255" y="58"/>
                  </a:lnTo>
                  <a:lnTo>
                    <a:pt x="256" y="58"/>
                  </a:lnTo>
                  <a:lnTo>
                    <a:pt x="256" y="59"/>
                  </a:lnTo>
                  <a:lnTo>
                    <a:pt x="256" y="60"/>
                  </a:lnTo>
                  <a:lnTo>
                    <a:pt x="255" y="61"/>
                  </a:lnTo>
                  <a:lnTo>
                    <a:pt x="255" y="62"/>
                  </a:lnTo>
                  <a:lnTo>
                    <a:pt x="256" y="63"/>
                  </a:lnTo>
                  <a:lnTo>
                    <a:pt x="256" y="64"/>
                  </a:lnTo>
                  <a:lnTo>
                    <a:pt x="256" y="65"/>
                  </a:lnTo>
                  <a:lnTo>
                    <a:pt x="256" y="66"/>
                  </a:lnTo>
                  <a:lnTo>
                    <a:pt x="257" y="67"/>
                  </a:lnTo>
                  <a:lnTo>
                    <a:pt x="256" y="67"/>
                  </a:lnTo>
                  <a:lnTo>
                    <a:pt x="257" y="68"/>
                  </a:lnTo>
                  <a:lnTo>
                    <a:pt x="257" y="69"/>
                  </a:lnTo>
                  <a:lnTo>
                    <a:pt x="256" y="69"/>
                  </a:lnTo>
                  <a:lnTo>
                    <a:pt x="255" y="69"/>
                  </a:lnTo>
                  <a:lnTo>
                    <a:pt x="255" y="70"/>
                  </a:lnTo>
                  <a:lnTo>
                    <a:pt x="256" y="71"/>
                  </a:lnTo>
                  <a:lnTo>
                    <a:pt x="257" y="71"/>
                  </a:lnTo>
                  <a:lnTo>
                    <a:pt x="259" y="72"/>
                  </a:lnTo>
                  <a:lnTo>
                    <a:pt x="260" y="72"/>
                  </a:lnTo>
                  <a:lnTo>
                    <a:pt x="260" y="73"/>
                  </a:lnTo>
                  <a:lnTo>
                    <a:pt x="262" y="74"/>
                  </a:lnTo>
                  <a:lnTo>
                    <a:pt x="264" y="74"/>
                  </a:lnTo>
                  <a:lnTo>
                    <a:pt x="266" y="76"/>
                  </a:lnTo>
                  <a:lnTo>
                    <a:pt x="267" y="77"/>
                  </a:lnTo>
                  <a:lnTo>
                    <a:pt x="268" y="78"/>
                  </a:lnTo>
                  <a:lnTo>
                    <a:pt x="269" y="78"/>
                  </a:lnTo>
                  <a:lnTo>
                    <a:pt x="270" y="78"/>
                  </a:lnTo>
                  <a:lnTo>
                    <a:pt x="272" y="79"/>
                  </a:lnTo>
                  <a:lnTo>
                    <a:pt x="273" y="79"/>
                  </a:lnTo>
                  <a:lnTo>
                    <a:pt x="275" y="81"/>
                  </a:lnTo>
                  <a:lnTo>
                    <a:pt x="276" y="82"/>
                  </a:lnTo>
                  <a:lnTo>
                    <a:pt x="277" y="83"/>
                  </a:lnTo>
                  <a:lnTo>
                    <a:pt x="278" y="84"/>
                  </a:lnTo>
                  <a:lnTo>
                    <a:pt x="272" y="94"/>
                  </a:lnTo>
                  <a:lnTo>
                    <a:pt x="272" y="95"/>
                  </a:lnTo>
                  <a:lnTo>
                    <a:pt x="279" y="98"/>
                  </a:lnTo>
                  <a:lnTo>
                    <a:pt x="287" y="99"/>
                  </a:lnTo>
                  <a:lnTo>
                    <a:pt x="294" y="100"/>
                  </a:lnTo>
                  <a:lnTo>
                    <a:pt x="302" y="99"/>
                  </a:lnTo>
                  <a:lnTo>
                    <a:pt x="303" y="99"/>
                  </a:lnTo>
                  <a:lnTo>
                    <a:pt x="303" y="98"/>
                  </a:lnTo>
                  <a:lnTo>
                    <a:pt x="304" y="97"/>
                  </a:lnTo>
                  <a:lnTo>
                    <a:pt x="304" y="96"/>
                  </a:lnTo>
                  <a:lnTo>
                    <a:pt x="305" y="96"/>
                  </a:lnTo>
                  <a:lnTo>
                    <a:pt x="305" y="95"/>
                  </a:lnTo>
                  <a:lnTo>
                    <a:pt x="306" y="94"/>
                  </a:lnTo>
                  <a:lnTo>
                    <a:pt x="307" y="92"/>
                  </a:lnTo>
                  <a:lnTo>
                    <a:pt x="308" y="91"/>
                  </a:lnTo>
                  <a:lnTo>
                    <a:pt x="309" y="91"/>
                  </a:lnTo>
                  <a:lnTo>
                    <a:pt x="314" y="98"/>
                  </a:lnTo>
                  <a:lnTo>
                    <a:pt x="316" y="102"/>
                  </a:lnTo>
                  <a:lnTo>
                    <a:pt x="318" y="97"/>
                  </a:lnTo>
                  <a:lnTo>
                    <a:pt x="323" y="98"/>
                  </a:lnTo>
                  <a:lnTo>
                    <a:pt x="323" y="99"/>
                  </a:lnTo>
                  <a:lnTo>
                    <a:pt x="323" y="102"/>
                  </a:lnTo>
                  <a:lnTo>
                    <a:pt x="323" y="104"/>
                  </a:lnTo>
                  <a:lnTo>
                    <a:pt x="323" y="106"/>
                  </a:lnTo>
                  <a:lnTo>
                    <a:pt x="323" y="107"/>
                  </a:lnTo>
                  <a:lnTo>
                    <a:pt x="323" y="108"/>
                  </a:lnTo>
                  <a:lnTo>
                    <a:pt x="325" y="109"/>
                  </a:lnTo>
                  <a:lnTo>
                    <a:pt x="326" y="109"/>
                  </a:lnTo>
                  <a:lnTo>
                    <a:pt x="327" y="109"/>
                  </a:lnTo>
                  <a:lnTo>
                    <a:pt x="336" y="105"/>
                  </a:lnTo>
                  <a:lnTo>
                    <a:pt x="356" y="95"/>
                  </a:lnTo>
                  <a:lnTo>
                    <a:pt x="367" y="95"/>
                  </a:lnTo>
                  <a:lnTo>
                    <a:pt x="371" y="95"/>
                  </a:lnTo>
                  <a:lnTo>
                    <a:pt x="375" y="96"/>
                  </a:lnTo>
                  <a:lnTo>
                    <a:pt x="383" y="87"/>
                  </a:lnTo>
                  <a:lnTo>
                    <a:pt x="389" y="83"/>
                  </a:lnTo>
                  <a:lnTo>
                    <a:pt x="391" y="84"/>
                  </a:lnTo>
                  <a:lnTo>
                    <a:pt x="393" y="86"/>
                  </a:lnTo>
                  <a:lnTo>
                    <a:pt x="397" y="88"/>
                  </a:lnTo>
                  <a:lnTo>
                    <a:pt x="400" y="89"/>
                  </a:lnTo>
                  <a:lnTo>
                    <a:pt x="403" y="90"/>
                  </a:lnTo>
                  <a:lnTo>
                    <a:pt x="404" y="91"/>
                  </a:lnTo>
                  <a:lnTo>
                    <a:pt x="405" y="92"/>
                  </a:lnTo>
                  <a:lnTo>
                    <a:pt x="408" y="93"/>
                  </a:lnTo>
                  <a:lnTo>
                    <a:pt x="410" y="94"/>
                  </a:lnTo>
                  <a:lnTo>
                    <a:pt x="411" y="95"/>
                  </a:lnTo>
                  <a:lnTo>
                    <a:pt x="412" y="96"/>
                  </a:lnTo>
                  <a:lnTo>
                    <a:pt x="413" y="97"/>
                  </a:lnTo>
                  <a:lnTo>
                    <a:pt x="413" y="99"/>
                  </a:lnTo>
                  <a:lnTo>
                    <a:pt x="414" y="101"/>
                  </a:lnTo>
                  <a:lnTo>
                    <a:pt x="414" y="103"/>
                  </a:lnTo>
                  <a:lnTo>
                    <a:pt x="416" y="103"/>
                  </a:lnTo>
                  <a:lnTo>
                    <a:pt x="418" y="104"/>
                  </a:lnTo>
                  <a:lnTo>
                    <a:pt x="419" y="105"/>
                  </a:lnTo>
                  <a:lnTo>
                    <a:pt x="420" y="106"/>
                  </a:lnTo>
                  <a:lnTo>
                    <a:pt x="421" y="106"/>
                  </a:lnTo>
                  <a:lnTo>
                    <a:pt x="422" y="108"/>
                  </a:lnTo>
                  <a:lnTo>
                    <a:pt x="423" y="110"/>
                  </a:lnTo>
                  <a:lnTo>
                    <a:pt x="423" y="111"/>
                  </a:lnTo>
                  <a:lnTo>
                    <a:pt x="423" y="112"/>
                  </a:lnTo>
                  <a:lnTo>
                    <a:pt x="424" y="113"/>
                  </a:lnTo>
                  <a:lnTo>
                    <a:pt x="424" y="114"/>
                  </a:lnTo>
                  <a:lnTo>
                    <a:pt x="425" y="115"/>
                  </a:lnTo>
                  <a:lnTo>
                    <a:pt x="426" y="115"/>
                  </a:lnTo>
                  <a:lnTo>
                    <a:pt x="431" y="116"/>
                  </a:lnTo>
                  <a:lnTo>
                    <a:pt x="435" y="117"/>
                  </a:lnTo>
                  <a:lnTo>
                    <a:pt x="436" y="117"/>
                  </a:lnTo>
                  <a:lnTo>
                    <a:pt x="436" y="118"/>
                  </a:lnTo>
                  <a:lnTo>
                    <a:pt x="437" y="119"/>
                  </a:lnTo>
                  <a:lnTo>
                    <a:pt x="438" y="120"/>
                  </a:lnTo>
                  <a:lnTo>
                    <a:pt x="438" y="121"/>
                  </a:lnTo>
                  <a:lnTo>
                    <a:pt x="438" y="122"/>
                  </a:lnTo>
                  <a:lnTo>
                    <a:pt x="436" y="126"/>
                  </a:lnTo>
                  <a:lnTo>
                    <a:pt x="435" y="128"/>
                  </a:lnTo>
                  <a:lnTo>
                    <a:pt x="433" y="129"/>
                  </a:lnTo>
                  <a:lnTo>
                    <a:pt x="433" y="130"/>
                  </a:lnTo>
                  <a:lnTo>
                    <a:pt x="434" y="132"/>
                  </a:lnTo>
                  <a:lnTo>
                    <a:pt x="435" y="132"/>
                  </a:lnTo>
                  <a:lnTo>
                    <a:pt x="436" y="132"/>
                  </a:lnTo>
                  <a:lnTo>
                    <a:pt x="436" y="133"/>
                  </a:lnTo>
                  <a:lnTo>
                    <a:pt x="434" y="134"/>
                  </a:lnTo>
                  <a:lnTo>
                    <a:pt x="435" y="135"/>
                  </a:lnTo>
                  <a:lnTo>
                    <a:pt x="435" y="136"/>
                  </a:lnTo>
                  <a:lnTo>
                    <a:pt x="436" y="136"/>
                  </a:lnTo>
                  <a:lnTo>
                    <a:pt x="437" y="136"/>
                  </a:lnTo>
                  <a:lnTo>
                    <a:pt x="438" y="136"/>
                  </a:lnTo>
                  <a:lnTo>
                    <a:pt x="439" y="136"/>
                  </a:lnTo>
                  <a:lnTo>
                    <a:pt x="440" y="136"/>
                  </a:lnTo>
                  <a:lnTo>
                    <a:pt x="440" y="137"/>
                  </a:lnTo>
                  <a:lnTo>
                    <a:pt x="441" y="137"/>
                  </a:lnTo>
                  <a:lnTo>
                    <a:pt x="442" y="137"/>
                  </a:lnTo>
                  <a:lnTo>
                    <a:pt x="442" y="138"/>
                  </a:lnTo>
                  <a:lnTo>
                    <a:pt x="441" y="138"/>
                  </a:lnTo>
                  <a:lnTo>
                    <a:pt x="441" y="139"/>
                  </a:lnTo>
                  <a:lnTo>
                    <a:pt x="442" y="140"/>
                  </a:lnTo>
                  <a:lnTo>
                    <a:pt x="442" y="139"/>
                  </a:lnTo>
                  <a:lnTo>
                    <a:pt x="443" y="139"/>
                  </a:lnTo>
                  <a:lnTo>
                    <a:pt x="444" y="139"/>
                  </a:lnTo>
                  <a:lnTo>
                    <a:pt x="444" y="138"/>
                  </a:lnTo>
                  <a:lnTo>
                    <a:pt x="445" y="137"/>
                  </a:lnTo>
                  <a:lnTo>
                    <a:pt x="445" y="136"/>
                  </a:lnTo>
                  <a:lnTo>
                    <a:pt x="444" y="135"/>
                  </a:lnTo>
                  <a:lnTo>
                    <a:pt x="444" y="134"/>
                  </a:lnTo>
                  <a:lnTo>
                    <a:pt x="444" y="133"/>
                  </a:lnTo>
                  <a:lnTo>
                    <a:pt x="445" y="133"/>
                  </a:lnTo>
                  <a:lnTo>
                    <a:pt x="446" y="132"/>
                  </a:lnTo>
                  <a:lnTo>
                    <a:pt x="447" y="132"/>
                  </a:lnTo>
                  <a:lnTo>
                    <a:pt x="447" y="131"/>
                  </a:lnTo>
                  <a:lnTo>
                    <a:pt x="446" y="130"/>
                  </a:lnTo>
                  <a:lnTo>
                    <a:pt x="445" y="130"/>
                  </a:lnTo>
                  <a:lnTo>
                    <a:pt x="444" y="130"/>
                  </a:lnTo>
                  <a:lnTo>
                    <a:pt x="444" y="131"/>
                  </a:lnTo>
                  <a:lnTo>
                    <a:pt x="443" y="131"/>
                  </a:lnTo>
                  <a:lnTo>
                    <a:pt x="443" y="130"/>
                  </a:lnTo>
                  <a:lnTo>
                    <a:pt x="443" y="129"/>
                  </a:lnTo>
                  <a:lnTo>
                    <a:pt x="444" y="129"/>
                  </a:lnTo>
                  <a:lnTo>
                    <a:pt x="444" y="128"/>
                  </a:lnTo>
                  <a:lnTo>
                    <a:pt x="444" y="126"/>
                  </a:lnTo>
                  <a:lnTo>
                    <a:pt x="444" y="125"/>
                  </a:lnTo>
                  <a:lnTo>
                    <a:pt x="444" y="124"/>
                  </a:lnTo>
                  <a:lnTo>
                    <a:pt x="445" y="122"/>
                  </a:lnTo>
                  <a:lnTo>
                    <a:pt x="445" y="121"/>
                  </a:lnTo>
                  <a:lnTo>
                    <a:pt x="444" y="121"/>
                  </a:lnTo>
                  <a:lnTo>
                    <a:pt x="443" y="121"/>
                  </a:lnTo>
                  <a:lnTo>
                    <a:pt x="442" y="120"/>
                  </a:lnTo>
                  <a:lnTo>
                    <a:pt x="442" y="118"/>
                  </a:lnTo>
                  <a:lnTo>
                    <a:pt x="442" y="117"/>
                  </a:lnTo>
                  <a:lnTo>
                    <a:pt x="442" y="116"/>
                  </a:lnTo>
                  <a:lnTo>
                    <a:pt x="443" y="114"/>
                  </a:lnTo>
                  <a:lnTo>
                    <a:pt x="444" y="113"/>
                  </a:lnTo>
                  <a:lnTo>
                    <a:pt x="445" y="112"/>
                  </a:lnTo>
                  <a:lnTo>
                    <a:pt x="445" y="111"/>
                  </a:lnTo>
                  <a:lnTo>
                    <a:pt x="445" y="110"/>
                  </a:lnTo>
                  <a:lnTo>
                    <a:pt x="446" y="110"/>
                  </a:lnTo>
                  <a:lnTo>
                    <a:pt x="446" y="109"/>
                  </a:lnTo>
                  <a:lnTo>
                    <a:pt x="446" y="108"/>
                  </a:lnTo>
                  <a:lnTo>
                    <a:pt x="446" y="107"/>
                  </a:lnTo>
                  <a:lnTo>
                    <a:pt x="446" y="106"/>
                  </a:lnTo>
                  <a:lnTo>
                    <a:pt x="445" y="105"/>
                  </a:lnTo>
                  <a:lnTo>
                    <a:pt x="445" y="104"/>
                  </a:lnTo>
                  <a:lnTo>
                    <a:pt x="447" y="104"/>
                  </a:lnTo>
                  <a:lnTo>
                    <a:pt x="451" y="104"/>
                  </a:lnTo>
                  <a:lnTo>
                    <a:pt x="456" y="103"/>
                  </a:lnTo>
                  <a:lnTo>
                    <a:pt x="468" y="103"/>
                  </a:lnTo>
                  <a:lnTo>
                    <a:pt x="470" y="106"/>
                  </a:lnTo>
                  <a:lnTo>
                    <a:pt x="474" y="110"/>
                  </a:lnTo>
                  <a:lnTo>
                    <a:pt x="475" y="111"/>
                  </a:lnTo>
                  <a:lnTo>
                    <a:pt x="477" y="113"/>
                  </a:lnTo>
                  <a:lnTo>
                    <a:pt x="481" y="115"/>
                  </a:lnTo>
                  <a:lnTo>
                    <a:pt x="485" y="117"/>
                  </a:lnTo>
                  <a:lnTo>
                    <a:pt x="487" y="118"/>
                  </a:lnTo>
                  <a:lnTo>
                    <a:pt x="488" y="119"/>
                  </a:lnTo>
                  <a:lnTo>
                    <a:pt x="489" y="120"/>
                  </a:lnTo>
                  <a:lnTo>
                    <a:pt x="491" y="121"/>
                  </a:lnTo>
                  <a:lnTo>
                    <a:pt x="492" y="123"/>
                  </a:lnTo>
                  <a:lnTo>
                    <a:pt x="493" y="123"/>
                  </a:lnTo>
                  <a:lnTo>
                    <a:pt x="493" y="122"/>
                  </a:lnTo>
                  <a:lnTo>
                    <a:pt x="494" y="122"/>
                  </a:lnTo>
                  <a:lnTo>
                    <a:pt x="495" y="122"/>
                  </a:lnTo>
                  <a:lnTo>
                    <a:pt x="497" y="123"/>
                  </a:lnTo>
                  <a:lnTo>
                    <a:pt x="498" y="124"/>
                  </a:lnTo>
                  <a:lnTo>
                    <a:pt x="499" y="124"/>
                  </a:lnTo>
                  <a:lnTo>
                    <a:pt x="500" y="124"/>
                  </a:lnTo>
                  <a:lnTo>
                    <a:pt x="501" y="123"/>
                  </a:lnTo>
                  <a:lnTo>
                    <a:pt x="502" y="122"/>
                  </a:lnTo>
                  <a:lnTo>
                    <a:pt x="502" y="121"/>
                  </a:lnTo>
                  <a:lnTo>
                    <a:pt x="502" y="120"/>
                  </a:lnTo>
                  <a:lnTo>
                    <a:pt x="502" y="119"/>
                  </a:lnTo>
                  <a:lnTo>
                    <a:pt x="502" y="118"/>
                  </a:lnTo>
                  <a:lnTo>
                    <a:pt x="501" y="117"/>
                  </a:lnTo>
                  <a:lnTo>
                    <a:pt x="500" y="116"/>
                  </a:lnTo>
                  <a:lnTo>
                    <a:pt x="499" y="115"/>
                  </a:lnTo>
                  <a:lnTo>
                    <a:pt x="497" y="114"/>
                  </a:lnTo>
                  <a:lnTo>
                    <a:pt x="497" y="113"/>
                  </a:lnTo>
                  <a:lnTo>
                    <a:pt x="497" y="112"/>
                  </a:lnTo>
                  <a:lnTo>
                    <a:pt x="497" y="111"/>
                  </a:lnTo>
                  <a:lnTo>
                    <a:pt x="498" y="109"/>
                  </a:lnTo>
                  <a:lnTo>
                    <a:pt x="499" y="108"/>
                  </a:lnTo>
                  <a:lnTo>
                    <a:pt x="501" y="105"/>
                  </a:lnTo>
                  <a:lnTo>
                    <a:pt x="502" y="103"/>
                  </a:lnTo>
                  <a:lnTo>
                    <a:pt x="502" y="102"/>
                  </a:lnTo>
                  <a:lnTo>
                    <a:pt x="502" y="101"/>
                  </a:lnTo>
                  <a:lnTo>
                    <a:pt x="502" y="100"/>
                  </a:lnTo>
                  <a:lnTo>
                    <a:pt x="502" y="97"/>
                  </a:lnTo>
                  <a:lnTo>
                    <a:pt x="502" y="96"/>
                  </a:lnTo>
                  <a:lnTo>
                    <a:pt x="502" y="95"/>
                  </a:lnTo>
                  <a:lnTo>
                    <a:pt x="501" y="94"/>
                  </a:lnTo>
                  <a:lnTo>
                    <a:pt x="498" y="91"/>
                  </a:lnTo>
                  <a:lnTo>
                    <a:pt x="497" y="90"/>
                  </a:lnTo>
                  <a:lnTo>
                    <a:pt x="497" y="89"/>
                  </a:lnTo>
                  <a:lnTo>
                    <a:pt x="497" y="88"/>
                  </a:lnTo>
                  <a:lnTo>
                    <a:pt x="497" y="87"/>
                  </a:lnTo>
                  <a:lnTo>
                    <a:pt x="498" y="87"/>
                  </a:lnTo>
                  <a:lnTo>
                    <a:pt x="498" y="86"/>
                  </a:lnTo>
                  <a:lnTo>
                    <a:pt x="498" y="85"/>
                  </a:lnTo>
                  <a:lnTo>
                    <a:pt x="497" y="84"/>
                  </a:lnTo>
                  <a:lnTo>
                    <a:pt x="497" y="83"/>
                  </a:lnTo>
                  <a:lnTo>
                    <a:pt x="496" y="83"/>
                  </a:lnTo>
                  <a:lnTo>
                    <a:pt x="497" y="82"/>
                  </a:lnTo>
                  <a:lnTo>
                    <a:pt x="497" y="81"/>
                  </a:lnTo>
                  <a:lnTo>
                    <a:pt x="498" y="80"/>
                  </a:lnTo>
                  <a:lnTo>
                    <a:pt x="499" y="78"/>
                  </a:lnTo>
                  <a:lnTo>
                    <a:pt x="499" y="76"/>
                  </a:lnTo>
                  <a:lnTo>
                    <a:pt x="500" y="74"/>
                  </a:lnTo>
                  <a:lnTo>
                    <a:pt x="501" y="72"/>
                  </a:lnTo>
                  <a:lnTo>
                    <a:pt x="501" y="71"/>
                  </a:lnTo>
                  <a:lnTo>
                    <a:pt x="501" y="70"/>
                  </a:lnTo>
                  <a:lnTo>
                    <a:pt x="501" y="69"/>
                  </a:lnTo>
                  <a:lnTo>
                    <a:pt x="501" y="67"/>
                  </a:lnTo>
                  <a:lnTo>
                    <a:pt x="501" y="65"/>
                  </a:lnTo>
                  <a:lnTo>
                    <a:pt x="501" y="64"/>
                  </a:lnTo>
                  <a:lnTo>
                    <a:pt x="501" y="63"/>
                  </a:lnTo>
                  <a:lnTo>
                    <a:pt x="501" y="62"/>
                  </a:lnTo>
                  <a:lnTo>
                    <a:pt x="502" y="62"/>
                  </a:lnTo>
                  <a:lnTo>
                    <a:pt x="504" y="62"/>
                  </a:lnTo>
                  <a:lnTo>
                    <a:pt x="506" y="62"/>
                  </a:lnTo>
                  <a:lnTo>
                    <a:pt x="507" y="62"/>
                  </a:lnTo>
                  <a:lnTo>
                    <a:pt x="508" y="63"/>
                  </a:lnTo>
                  <a:lnTo>
                    <a:pt x="510" y="62"/>
                  </a:lnTo>
                  <a:lnTo>
                    <a:pt x="511" y="62"/>
                  </a:lnTo>
                  <a:lnTo>
                    <a:pt x="511" y="61"/>
                  </a:lnTo>
                  <a:lnTo>
                    <a:pt x="514" y="61"/>
                  </a:lnTo>
                  <a:lnTo>
                    <a:pt x="515" y="61"/>
                  </a:lnTo>
                  <a:lnTo>
                    <a:pt x="515" y="60"/>
                  </a:lnTo>
                  <a:lnTo>
                    <a:pt x="516" y="60"/>
                  </a:lnTo>
                  <a:lnTo>
                    <a:pt x="517" y="60"/>
                  </a:lnTo>
                  <a:lnTo>
                    <a:pt x="518" y="61"/>
                  </a:lnTo>
                  <a:lnTo>
                    <a:pt x="519" y="60"/>
                  </a:lnTo>
                  <a:lnTo>
                    <a:pt x="520" y="60"/>
                  </a:lnTo>
                  <a:lnTo>
                    <a:pt x="520" y="59"/>
                  </a:lnTo>
                  <a:lnTo>
                    <a:pt x="521" y="58"/>
                  </a:lnTo>
                  <a:lnTo>
                    <a:pt x="521" y="57"/>
                  </a:lnTo>
                  <a:lnTo>
                    <a:pt x="520" y="57"/>
                  </a:lnTo>
                  <a:lnTo>
                    <a:pt x="520" y="56"/>
                  </a:lnTo>
                  <a:lnTo>
                    <a:pt x="519" y="56"/>
                  </a:lnTo>
                  <a:lnTo>
                    <a:pt x="517" y="55"/>
                  </a:lnTo>
                  <a:lnTo>
                    <a:pt x="515" y="55"/>
                  </a:lnTo>
                  <a:lnTo>
                    <a:pt x="514" y="54"/>
                  </a:lnTo>
                  <a:lnTo>
                    <a:pt x="514" y="53"/>
                  </a:lnTo>
                  <a:lnTo>
                    <a:pt x="515" y="53"/>
                  </a:lnTo>
                  <a:lnTo>
                    <a:pt x="516" y="52"/>
                  </a:lnTo>
                  <a:lnTo>
                    <a:pt x="516" y="51"/>
                  </a:lnTo>
                  <a:lnTo>
                    <a:pt x="517" y="50"/>
                  </a:lnTo>
                  <a:lnTo>
                    <a:pt x="518" y="50"/>
                  </a:lnTo>
                  <a:lnTo>
                    <a:pt x="519" y="50"/>
                  </a:lnTo>
                  <a:lnTo>
                    <a:pt x="520" y="49"/>
                  </a:lnTo>
                  <a:lnTo>
                    <a:pt x="520" y="48"/>
                  </a:lnTo>
                  <a:lnTo>
                    <a:pt x="521" y="48"/>
                  </a:lnTo>
                  <a:lnTo>
                    <a:pt x="522" y="48"/>
                  </a:lnTo>
                  <a:lnTo>
                    <a:pt x="522" y="49"/>
                  </a:lnTo>
                  <a:lnTo>
                    <a:pt x="522" y="50"/>
                  </a:lnTo>
                  <a:lnTo>
                    <a:pt x="522" y="51"/>
                  </a:lnTo>
                  <a:lnTo>
                    <a:pt x="523" y="51"/>
                  </a:lnTo>
                  <a:lnTo>
                    <a:pt x="524" y="50"/>
                  </a:lnTo>
                  <a:lnTo>
                    <a:pt x="525" y="48"/>
                  </a:lnTo>
                  <a:lnTo>
                    <a:pt x="526" y="48"/>
                  </a:lnTo>
                  <a:lnTo>
                    <a:pt x="527" y="47"/>
                  </a:lnTo>
                  <a:lnTo>
                    <a:pt x="528" y="47"/>
                  </a:lnTo>
                  <a:lnTo>
                    <a:pt x="528" y="46"/>
                  </a:lnTo>
                  <a:lnTo>
                    <a:pt x="530" y="46"/>
                  </a:lnTo>
                  <a:lnTo>
                    <a:pt x="534" y="42"/>
                  </a:lnTo>
                  <a:lnTo>
                    <a:pt x="537" y="38"/>
                  </a:lnTo>
                  <a:lnTo>
                    <a:pt x="546" y="34"/>
                  </a:lnTo>
                  <a:lnTo>
                    <a:pt x="555" y="30"/>
                  </a:lnTo>
                  <a:lnTo>
                    <a:pt x="562" y="20"/>
                  </a:lnTo>
                  <a:lnTo>
                    <a:pt x="566" y="17"/>
                  </a:lnTo>
                  <a:lnTo>
                    <a:pt x="578" y="8"/>
                  </a:lnTo>
                  <a:lnTo>
                    <a:pt x="595" y="8"/>
                  </a:lnTo>
                  <a:lnTo>
                    <a:pt x="599" y="5"/>
                  </a:lnTo>
                  <a:lnTo>
                    <a:pt x="606" y="6"/>
                  </a:lnTo>
                  <a:lnTo>
                    <a:pt x="608" y="16"/>
                  </a:lnTo>
                  <a:lnTo>
                    <a:pt x="611" y="32"/>
                  </a:lnTo>
                  <a:lnTo>
                    <a:pt x="612" y="38"/>
                  </a:lnTo>
                  <a:lnTo>
                    <a:pt x="613" y="43"/>
                  </a:lnTo>
                  <a:lnTo>
                    <a:pt x="614" y="45"/>
                  </a:lnTo>
                  <a:lnTo>
                    <a:pt x="623" y="81"/>
                  </a:lnTo>
                  <a:lnTo>
                    <a:pt x="627" y="98"/>
                  </a:lnTo>
                  <a:lnTo>
                    <a:pt x="629" y="97"/>
                  </a:lnTo>
                  <a:lnTo>
                    <a:pt x="632" y="97"/>
                  </a:lnTo>
                  <a:lnTo>
                    <a:pt x="646" y="99"/>
                  </a:lnTo>
                  <a:lnTo>
                    <a:pt x="646" y="94"/>
                  </a:lnTo>
                  <a:lnTo>
                    <a:pt x="650" y="90"/>
                  </a:lnTo>
                  <a:lnTo>
                    <a:pt x="649" y="90"/>
                  </a:lnTo>
                  <a:lnTo>
                    <a:pt x="645" y="85"/>
                  </a:lnTo>
                  <a:lnTo>
                    <a:pt x="635" y="81"/>
                  </a:lnTo>
                  <a:lnTo>
                    <a:pt x="632" y="78"/>
                  </a:lnTo>
                  <a:lnTo>
                    <a:pt x="632" y="75"/>
                  </a:lnTo>
                  <a:lnTo>
                    <a:pt x="632" y="73"/>
                  </a:lnTo>
                  <a:lnTo>
                    <a:pt x="632" y="72"/>
                  </a:lnTo>
                  <a:lnTo>
                    <a:pt x="631" y="68"/>
                  </a:lnTo>
                  <a:lnTo>
                    <a:pt x="630" y="67"/>
                  </a:lnTo>
                  <a:lnTo>
                    <a:pt x="634" y="64"/>
                  </a:lnTo>
                  <a:lnTo>
                    <a:pt x="636" y="59"/>
                  </a:lnTo>
                  <a:lnTo>
                    <a:pt x="635" y="56"/>
                  </a:lnTo>
                  <a:lnTo>
                    <a:pt x="638" y="31"/>
                  </a:lnTo>
                  <a:lnTo>
                    <a:pt x="640" y="33"/>
                  </a:lnTo>
                  <a:lnTo>
                    <a:pt x="642" y="31"/>
                  </a:lnTo>
                  <a:lnTo>
                    <a:pt x="652" y="24"/>
                  </a:lnTo>
                  <a:lnTo>
                    <a:pt x="666" y="18"/>
                  </a:lnTo>
                  <a:lnTo>
                    <a:pt x="659" y="8"/>
                  </a:lnTo>
                  <a:lnTo>
                    <a:pt x="657" y="5"/>
                  </a:lnTo>
                  <a:lnTo>
                    <a:pt x="651" y="0"/>
                  </a:lnTo>
                  <a:lnTo>
                    <a:pt x="667" y="0"/>
                  </a:lnTo>
                  <a:lnTo>
                    <a:pt x="669" y="2"/>
                  </a:lnTo>
                  <a:lnTo>
                    <a:pt x="671" y="5"/>
                  </a:lnTo>
                  <a:lnTo>
                    <a:pt x="673" y="8"/>
                  </a:lnTo>
                  <a:lnTo>
                    <a:pt x="675" y="8"/>
                  </a:lnTo>
                  <a:lnTo>
                    <a:pt x="676" y="9"/>
                  </a:lnTo>
                  <a:lnTo>
                    <a:pt x="677" y="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3" name="Freeform 186"/>
            <p:cNvSpPr>
              <a:spLocks/>
            </p:cNvSpPr>
            <p:nvPr/>
          </p:nvSpPr>
          <p:spPr bwMode="auto">
            <a:xfrm>
              <a:off x="2914452" y="5041886"/>
              <a:ext cx="574666" cy="737733"/>
            </a:xfrm>
            <a:custGeom>
              <a:avLst/>
              <a:gdLst>
                <a:gd name="T0" fmla="*/ 419315 w 630"/>
                <a:gd name="T1" fmla="*/ 53440 h 820"/>
                <a:gd name="T2" fmla="*/ 445171 w 630"/>
                <a:gd name="T3" fmla="*/ 56712 h 820"/>
                <a:gd name="T4" fmla="*/ 499131 w 630"/>
                <a:gd name="T5" fmla="*/ 58894 h 820"/>
                <a:gd name="T6" fmla="*/ 580072 w 630"/>
                <a:gd name="T7" fmla="*/ 207218 h 820"/>
                <a:gd name="T8" fmla="*/ 618293 w 630"/>
                <a:gd name="T9" fmla="*/ 205037 h 820"/>
                <a:gd name="T10" fmla="*/ 639653 w 630"/>
                <a:gd name="T11" fmla="*/ 235574 h 820"/>
                <a:gd name="T12" fmla="*/ 658764 w 630"/>
                <a:gd name="T13" fmla="*/ 254115 h 820"/>
                <a:gd name="T14" fmla="*/ 696985 w 630"/>
                <a:gd name="T15" fmla="*/ 310827 h 820"/>
                <a:gd name="T16" fmla="*/ 667757 w 630"/>
                <a:gd name="T17" fmla="*/ 367540 h 820"/>
                <a:gd name="T18" fmla="*/ 665509 w 630"/>
                <a:gd name="T19" fmla="*/ 443883 h 820"/>
                <a:gd name="T20" fmla="*/ 676750 w 630"/>
                <a:gd name="T21" fmla="*/ 476602 h 820"/>
                <a:gd name="T22" fmla="*/ 632908 w 630"/>
                <a:gd name="T23" fmla="*/ 500595 h 820"/>
                <a:gd name="T24" fmla="*/ 594686 w 630"/>
                <a:gd name="T25" fmla="*/ 501686 h 820"/>
                <a:gd name="T26" fmla="*/ 544098 w 630"/>
                <a:gd name="T27" fmla="*/ 564942 h 820"/>
                <a:gd name="T28" fmla="*/ 554216 w 630"/>
                <a:gd name="T29" fmla="*/ 614020 h 820"/>
                <a:gd name="T30" fmla="*/ 523863 w 630"/>
                <a:gd name="T31" fmla="*/ 630379 h 820"/>
                <a:gd name="T32" fmla="*/ 496883 w 630"/>
                <a:gd name="T33" fmla="*/ 621655 h 820"/>
                <a:gd name="T34" fmla="*/ 486766 w 630"/>
                <a:gd name="T35" fmla="*/ 621655 h 820"/>
                <a:gd name="T36" fmla="*/ 469903 w 630"/>
                <a:gd name="T37" fmla="*/ 624926 h 820"/>
                <a:gd name="T38" fmla="*/ 457537 w 630"/>
                <a:gd name="T39" fmla="*/ 630379 h 820"/>
                <a:gd name="T40" fmla="*/ 441799 w 630"/>
                <a:gd name="T41" fmla="*/ 635833 h 820"/>
                <a:gd name="T42" fmla="*/ 429433 w 630"/>
                <a:gd name="T43" fmla="*/ 642376 h 820"/>
                <a:gd name="T44" fmla="*/ 404701 w 630"/>
                <a:gd name="T45" fmla="*/ 653283 h 820"/>
                <a:gd name="T46" fmla="*/ 374349 w 630"/>
                <a:gd name="T47" fmla="*/ 667461 h 820"/>
                <a:gd name="T48" fmla="*/ 348493 w 630"/>
                <a:gd name="T49" fmla="*/ 680548 h 820"/>
                <a:gd name="T50" fmla="*/ 319264 w 630"/>
                <a:gd name="T51" fmla="*/ 704542 h 820"/>
                <a:gd name="T52" fmla="*/ 291160 w 630"/>
                <a:gd name="T53" fmla="*/ 735079 h 820"/>
                <a:gd name="T54" fmla="*/ 272049 w 630"/>
                <a:gd name="T55" fmla="*/ 762345 h 820"/>
                <a:gd name="T56" fmla="*/ 263056 w 630"/>
                <a:gd name="T57" fmla="*/ 781976 h 820"/>
                <a:gd name="T58" fmla="*/ 241697 w 630"/>
                <a:gd name="T59" fmla="*/ 781976 h 820"/>
                <a:gd name="T60" fmla="*/ 221461 w 630"/>
                <a:gd name="T61" fmla="*/ 800517 h 820"/>
                <a:gd name="T62" fmla="*/ 200102 w 630"/>
                <a:gd name="T63" fmla="*/ 819057 h 820"/>
                <a:gd name="T64" fmla="*/ 186612 w 630"/>
                <a:gd name="T65" fmla="*/ 837598 h 820"/>
                <a:gd name="T66" fmla="*/ 171998 w 630"/>
                <a:gd name="T67" fmla="*/ 852866 h 820"/>
                <a:gd name="T68" fmla="*/ 156260 w 630"/>
                <a:gd name="T69" fmla="*/ 865954 h 820"/>
                <a:gd name="T70" fmla="*/ 137149 w 630"/>
                <a:gd name="T71" fmla="*/ 887766 h 820"/>
                <a:gd name="T72" fmla="*/ 110169 w 630"/>
                <a:gd name="T73" fmla="*/ 886676 h 820"/>
                <a:gd name="T74" fmla="*/ 61829 w 630"/>
                <a:gd name="T75" fmla="*/ 868135 h 820"/>
                <a:gd name="T76" fmla="*/ 1124 w 630"/>
                <a:gd name="T77" fmla="*/ 755801 h 820"/>
                <a:gd name="T78" fmla="*/ 14614 w 630"/>
                <a:gd name="T79" fmla="*/ 726354 h 820"/>
                <a:gd name="T80" fmla="*/ 19111 w 630"/>
                <a:gd name="T81" fmla="*/ 692545 h 820"/>
                <a:gd name="T82" fmla="*/ 48339 w 630"/>
                <a:gd name="T83" fmla="*/ 654373 h 820"/>
                <a:gd name="T84" fmla="*/ 112417 w 630"/>
                <a:gd name="T85" fmla="*/ 636923 h 820"/>
                <a:gd name="T86" fmla="*/ 142770 w 630"/>
                <a:gd name="T87" fmla="*/ 622745 h 820"/>
                <a:gd name="T88" fmla="*/ 134900 w 630"/>
                <a:gd name="T89" fmla="*/ 585664 h 820"/>
                <a:gd name="T90" fmla="*/ 163005 w 630"/>
                <a:gd name="T91" fmla="*/ 580211 h 820"/>
                <a:gd name="T92" fmla="*/ 164129 w 630"/>
                <a:gd name="T93" fmla="*/ 569305 h 820"/>
                <a:gd name="T94" fmla="*/ 116914 w 630"/>
                <a:gd name="T95" fmla="*/ 528952 h 820"/>
                <a:gd name="T96" fmla="*/ 95554 w 630"/>
                <a:gd name="T97" fmla="*/ 495142 h 820"/>
                <a:gd name="T98" fmla="*/ 122535 w 630"/>
                <a:gd name="T99" fmla="*/ 502777 h 820"/>
                <a:gd name="T100" fmla="*/ 166377 w 630"/>
                <a:gd name="T101" fmla="*/ 513683 h 820"/>
                <a:gd name="T102" fmla="*/ 207971 w 630"/>
                <a:gd name="T103" fmla="*/ 444974 h 820"/>
                <a:gd name="T104" fmla="*/ 224834 w 630"/>
                <a:gd name="T105" fmla="*/ 390443 h 820"/>
                <a:gd name="T106" fmla="*/ 189985 w 630"/>
                <a:gd name="T107" fmla="*/ 360996 h 820"/>
                <a:gd name="T108" fmla="*/ 246193 w 630"/>
                <a:gd name="T109" fmla="*/ 332640 h 820"/>
                <a:gd name="T110" fmla="*/ 259683 w 630"/>
                <a:gd name="T111" fmla="*/ 294468 h 820"/>
                <a:gd name="T112" fmla="*/ 277670 w 630"/>
                <a:gd name="T113" fmla="*/ 233393 h 820"/>
                <a:gd name="T114" fmla="*/ 341748 w 630"/>
                <a:gd name="T115" fmla="*/ 197403 h 820"/>
                <a:gd name="T116" fmla="*/ 346244 w 630"/>
                <a:gd name="T117" fmla="*/ 179953 h 820"/>
                <a:gd name="T118" fmla="*/ 351865 w 630"/>
                <a:gd name="T119" fmla="*/ 127603 h 820"/>
                <a:gd name="T120" fmla="*/ 350741 w 630"/>
                <a:gd name="T121" fmla="*/ 51259 h 820"/>
                <a:gd name="T122" fmla="*/ 390087 w 630"/>
                <a:gd name="T123" fmla="*/ 0 h 8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0"/>
                <a:gd name="T187" fmla="*/ 0 h 820"/>
                <a:gd name="T188" fmla="*/ 630 w 630"/>
                <a:gd name="T189" fmla="*/ 820 h 82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0" h="820">
                  <a:moveTo>
                    <a:pt x="362" y="12"/>
                  </a:moveTo>
                  <a:lnTo>
                    <a:pt x="363" y="12"/>
                  </a:lnTo>
                  <a:lnTo>
                    <a:pt x="361" y="20"/>
                  </a:lnTo>
                  <a:lnTo>
                    <a:pt x="361" y="34"/>
                  </a:lnTo>
                  <a:lnTo>
                    <a:pt x="360" y="35"/>
                  </a:lnTo>
                  <a:lnTo>
                    <a:pt x="359" y="37"/>
                  </a:lnTo>
                  <a:lnTo>
                    <a:pt x="359" y="38"/>
                  </a:lnTo>
                  <a:lnTo>
                    <a:pt x="359" y="39"/>
                  </a:lnTo>
                  <a:lnTo>
                    <a:pt x="358" y="39"/>
                  </a:lnTo>
                  <a:lnTo>
                    <a:pt x="357" y="39"/>
                  </a:lnTo>
                  <a:lnTo>
                    <a:pt x="357" y="40"/>
                  </a:lnTo>
                  <a:lnTo>
                    <a:pt x="358" y="41"/>
                  </a:lnTo>
                  <a:lnTo>
                    <a:pt x="358" y="42"/>
                  </a:lnTo>
                  <a:lnTo>
                    <a:pt x="356" y="45"/>
                  </a:lnTo>
                  <a:lnTo>
                    <a:pt x="356" y="46"/>
                  </a:lnTo>
                  <a:lnTo>
                    <a:pt x="356" y="47"/>
                  </a:lnTo>
                  <a:lnTo>
                    <a:pt x="357" y="48"/>
                  </a:lnTo>
                  <a:lnTo>
                    <a:pt x="357" y="50"/>
                  </a:lnTo>
                  <a:lnTo>
                    <a:pt x="358" y="51"/>
                  </a:lnTo>
                  <a:lnTo>
                    <a:pt x="358" y="52"/>
                  </a:lnTo>
                  <a:lnTo>
                    <a:pt x="359" y="52"/>
                  </a:lnTo>
                  <a:lnTo>
                    <a:pt x="360" y="52"/>
                  </a:lnTo>
                  <a:lnTo>
                    <a:pt x="361" y="52"/>
                  </a:lnTo>
                  <a:lnTo>
                    <a:pt x="362" y="53"/>
                  </a:lnTo>
                  <a:lnTo>
                    <a:pt x="363" y="52"/>
                  </a:lnTo>
                  <a:lnTo>
                    <a:pt x="365" y="52"/>
                  </a:lnTo>
                  <a:lnTo>
                    <a:pt x="367" y="51"/>
                  </a:lnTo>
                  <a:lnTo>
                    <a:pt x="369" y="50"/>
                  </a:lnTo>
                  <a:lnTo>
                    <a:pt x="370" y="50"/>
                  </a:lnTo>
                  <a:lnTo>
                    <a:pt x="371" y="50"/>
                  </a:lnTo>
                  <a:lnTo>
                    <a:pt x="373" y="49"/>
                  </a:lnTo>
                  <a:lnTo>
                    <a:pt x="374" y="49"/>
                  </a:lnTo>
                  <a:lnTo>
                    <a:pt x="375" y="47"/>
                  </a:lnTo>
                  <a:lnTo>
                    <a:pt x="376" y="46"/>
                  </a:lnTo>
                  <a:lnTo>
                    <a:pt x="377" y="45"/>
                  </a:lnTo>
                  <a:lnTo>
                    <a:pt x="379" y="43"/>
                  </a:lnTo>
                  <a:lnTo>
                    <a:pt x="380" y="42"/>
                  </a:lnTo>
                  <a:lnTo>
                    <a:pt x="381" y="41"/>
                  </a:lnTo>
                  <a:lnTo>
                    <a:pt x="383" y="40"/>
                  </a:lnTo>
                  <a:lnTo>
                    <a:pt x="384" y="40"/>
                  </a:lnTo>
                  <a:lnTo>
                    <a:pt x="384" y="41"/>
                  </a:lnTo>
                  <a:lnTo>
                    <a:pt x="384" y="42"/>
                  </a:lnTo>
                  <a:lnTo>
                    <a:pt x="383" y="42"/>
                  </a:lnTo>
                  <a:lnTo>
                    <a:pt x="383" y="43"/>
                  </a:lnTo>
                  <a:lnTo>
                    <a:pt x="382" y="44"/>
                  </a:lnTo>
                  <a:lnTo>
                    <a:pt x="383" y="44"/>
                  </a:lnTo>
                  <a:lnTo>
                    <a:pt x="384" y="45"/>
                  </a:lnTo>
                  <a:lnTo>
                    <a:pt x="385" y="45"/>
                  </a:lnTo>
                  <a:lnTo>
                    <a:pt x="385" y="46"/>
                  </a:lnTo>
                  <a:lnTo>
                    <a:pt x="386" y="47"/>
                  </a:lnTo>
                  <a:lnTo>
                    <a:pt x="387" y="49"/>
                  </a:lnTo>
                  <a:lnTo>
                    <a:pt x="388" y="48"/>
                  </a:lnTo>
                  <a:lnTo>
                    <a:pt x="389" y="48"/>
                  </a:lnTo>
                  <a:lnTo>
                    <a:pt x="390" y="48"/>
                  </a:lnTo>
                  <a:lnTo>
                    <a:pt x="391" y="48"/>
                  </a:lnTo>
                  <a:lnTo>
                    <a:pt x="392" y="49"/>
                  </a:lnTo>
                  <a:lnTo>
                    <a:pt x="392" y="51"/>
                  </a:lnTo>
                  <a:lnTo>
                    <a:pt x="392" y="52"/>
                  </a:lnTo>
                  <a:lnTo>
                    <a:pt x="393" y="52"/>
                  </a:lnTo>
                  <a:lnTo>
                    <a:pt x="394" y="53"/>
                  </a:lnTo>
                  <a:lnTo>
                    <a:pt x="395" y="53"/>
                  </a:lnTo>
                  <a:lnTo>
                    <a:pt x="396" y="52"/>
                  </a:lnTo>
                  <a:lnTo>
                    <a:pt x="397" y="52"/>
                  </a:lnTo>
                  <a:lnTo>
                    <a:pt x="398" y="52"/>
                  </a:lnTo>
                  <a:lnTo>
                    <a:pt x="400" y="51"/>
                  </a:lnTo>
                  <a:lnTo>
                    <a:pt x="401" y="50"/>
                  </a:lnTo>
                  <a:lnTo>
                    <a:pt x="402" y="49"/>
                  </a:lnTo>
                  <a:lnTo>
                    <a:pt x="405" y="47"/>
                  </a:lnTo>
                  <a:lnTo>
                    <a:pt x="406" y="47"/>
                  </a:lnTo>
                  <a:lnTo>
                    <a:pt x="407" y="48"/>
                  </a:lnTo>
                  <a:lnTo>
                    <a:pt x="407" y="49"/>
                  </a:lnTo>
                  <a:lnTo>
                    <a:pt x="408" y="50"/>
                  </a:lnTo>
                  <a:lnTo>
                    <a:pt x="408" y="51"/>
                  </a:lnTo>
                  <a:lnTo>
                    <a:pt x="409" y="52"/>
                  </a:lnTo>
                  <a:lnTo>
                    <a:pt x="410" y="52"/>
                  </a:lnTo>
                  <a:lnTo>
                    <a:pt x="412" y="53"/>
                  </a:lnTo>
                  <a:lnTo>
                    <a:pt x="414" y="54"/>
                  </a:lnTo>
                  <a:lnTo>
                    <a:pt x="415" y="54"/>
                  </a:lnTo>
                  <a:lnTo>
                    <a:pt x="418" y="54"/>
                  </a:lnTo>
                  <a:lnTo>
                    <a:pt x="420" y="54"/>
                  </a:lnTo>
                  <a:lnTo>
                    <a:pt x="422" y="55"/>
                  </a:lnTo>
                  <a:lnTo>
                    <a:pt x="423" y="55"/>
                  </a:lnTo>
                  <a:lnTo>
                    <a:pt x="424" y="55"/>
                  </a:lnTo>
                  <a:lnTo>
                    <a:pt x="426" y="54"/>
                  </a:lnTo>
                  <a:lnTo>
                    <a:pt x="427" y="53"/>
                  </a:lnTo>
                  <a:lnTo>
                    <a:pt x="429" y="53"/>
                  </a:lnTo>
                  <a:lnTo>
                    <a:pt x="435" y="53"/>
                  </a:lnTo>
                  <a:lnTo>
                    <a:pt x="436" y="53"/>
                  </a:lnTo>
                  <a:lnTo>
                    <a:pt x="437" y="53"/>
                  </a:lnTo>
                  <a:lnTo>
                    <a:pt x="438" y="53"/>
                  </a:lnTo>
                  <a:lnTo>
                    <a:pt x="440" y="54"/>
                  </a:lnTo>
                  <a:lnTo>
                    <a:pt x="442" y="54"/>
                  </a:lnTo>
                  <a:lnTo>
                    <a:pt x="444" y="54"/>
                  </a:lnTo>
                  <a:lnTo>
                    <a:pt x="445" y="54"/>
                  </a:lnTo>
                  <a:lnTo>
                    <a:pt x="447" y="54"/>
                  </a:lnTo>
                  <a:lnTo>
                    <a:pt x="448" y="53"/>
                  </a:lnTo>
                  <a:lnTo>
                    <a:pt x="449" y="53"/>
                  </a:lnTo>
                  <a:lnTo>
                    <a:pt x="450" y="53"/>
                  </a:lnTo>
                  <a:lnTo>
                    <a:pt x="416" y="69"/>
                  </a:lnTo>
                  <a:lnTo>
                    <a:pt x="433" y="93"/>
                  </a:lnTo>
                  <a:lnTo>
                    <a:pt x="452" y="97"/>
                  </a:lnTo>
                  <a:lnTo>
                    <a:pt x="436" y="119"/>
                  </a:lnTo>
                  <a:lnTo>
                    <a:pt x="439" y="156"/>
                  </a:lnTo>
                  <a:lnTo>
                    <a:pt x="430" y="169"/>
                  </a:lnTo>
                  <a:lnTo>
                    <a:pt x="483" y="178"/>
                  </a:lnTo>
                  <a:lnTo>
                    <a:pt x="486" y="176"/>
                  </a:lnTo>
                  <a:lnTo>
                    <a:pt x="488" y="175"/>
                  </a:lnTo>
                  <a:lnTo>
                    <a:pt x="489" y="174"/>
                  </a:lnTo>
                  <a:lnTo>
                    <a:pt x="492" y="174"/>
                  </a:lnTo>
                  <a:lnTo>
                    <a:pt x="494" y="174"/>
                  </a:lnTo>
                  <a:lnTo>
                    <a:pt x="497" y="174"/>
                  </a:lnTo>
                  <a:lnTo>
                    <a:pt x="498" y="174"/>
                  </a:lnTo>
                  <a:lnTo>
                    <a:pt x="499" y="174"/>
                  </a:lnTo>
                  <a:lnTo>
                    <a:pt x="508" y="193"/>
                  </a:lnTo>
                  <a:lnTo>
                    <a:pt x="509" y="193"/>
                  </a:lnTo>
                  <a:lnTo>
                    <a:pt x="509" y="192"/>
                  </a:lnTo>
                  <a:lnTo>
                    <a:pt x="510" y="192"/>
                  </a:lnTo>
                  <a:lnTo>
                    <a:pt x="511" y="192"/>
                  </a:lnTo>
                  <a:lnTo>
                    <a:pt x="512" y="191"/>
                  </a:lnTo>
                  <a:lnTo>
                    <a:pt x="513" y="191"/>
                  </a:lnTo>
                  <a:lnTo>
                    <a:pt x="513" y="190"/>
                  </a:lnTo>
                  <a:lnTo>
                    <a:pt x="514" y="190"/>
                  </a:lnTo>
                  <a:lnTo>
                    <a:pt x="515" y="190"/>
                  </a:lnTo>
                  <a:lnTo>
                    <a:pt x="516" y="190"/>
                  </a:lnTo>
                  <a:lnTo>
                    <a:pt x="517" y="190"/>
                  </a:lnTo>
                  <a:lnTo>
                    <a:pt x="517" y="189"/>
                  </a:lnTo>
                  <a:lnTo>
                    <a:pt x="518" y="189"/>
                  </a:lnTo>
                  <a:lnTo>
                    <a:pt x="519" y="189"/>
                  </a:lnTo>
                  <a:lnTo>
                    <a:pt x="520" y="189"/>
                  </a:lnTo>
                  <a:lnTo>
                    <a:pt x="521" y="189"/>
                  </a:lnTo>
                  <a:lnTo>
                    <a:pt x="522" y="188"/>
                  </a:lnTo>
                  <a:lnTo>
                    <a:pt x="522" y="187"/>
                  </a:lnTo>
                  <a:lnTo>
                    <a:pt x="523" y="187"/>
                  </a:lnTo>
                  <a:lnTo>
                    <a:pt x="523" y="188"/>
                  </a:lnTo>
                  <a:lnTo>
                    <a:pt x="524" y="188"/>
                  </a:lnTo>
                  <a:lnTo>
                    <a:pt x="525" y="188"/>
                  </a:lnTo>
                  <a:lnTo>
                    <a:pt x="526" y="187"/>
                  </a:lnTo>
                  <a:lnTo>
                    <a:pt x="527" y="187"/>
                  </a:lnTo>
                  <a:lnTo>
                    <a:pt x="528" y="186"/>
                  </a:lnTo>
                  <a:lnTo>
                    <a:pt x="529" y="185"/>
                  </a:lnTo>
                  <a:lnTo>
                    <a:pt x="534" y="193"/>
                  </a:lnTo>
                  <a:lnTo>
                    <a:pt x="535" y="192"/>
                  </a:lnTo>
                  <a:lnTo>
                    <a:pt x="536" y="190"/>
                  </a:lnTo>
                  <a:lnTo>
                    <a:pt x="537" y="189"/>
                  </a:lnTo>
                  <a:lnTo>
                    <a:pt x="539" y="188"/>
                  </a:lnTo>
                  <a:lnTo>
                    <a:pt x="540" y="188"/>
                  </a:lnTo>
                  <a:lnTo>
                    <a:pt x="541" y="188"/>
                  </a:lnTo>
                  <a:lnTo>
                    <a:pt x="542" y="188"/>
                  </a:lnTo>
                  <a:lnTo>
                    <a:pt x="543" y="189"/>
                  </a:lnTo>
                  <a:lnTo>
                    <a:pt x="544" y="188"/>
                  </a:lnTo>
                  <a:lnTo>
                    <a:pt x="545" y="188"/>
                  </a:lnTo>
                  <a:lnTo>
                    <a:pt x="546" y="188"/>
                  </a:lnTo>
                  <a:lnTo>
                    <a:pt x="547" y="188"/>
                  </a:lnTo>
                  <a:lnTo>
                    <a:pt x="548" y="188"/>
                  </a:lnTo>
                  <a:lnTo>
                    <a:pt x="549" y="188"/>
                  </a:lnTo>
                  <a:lnTo>
                    <a:pt x="550" y="188"/>
                  </a:lnTo>
                  <a:lnTo>
                    <a:pt x="550" y="189"/>
                  </a:lnTo>
                  <a:lnTo>
                    <a:pt x="551" y="189"/>
                  </a:lnTo>
                  <a:lnTo>
                    <a:pt x="552" y="190"/>
                  </a:lnTo>
                  <a:lnTo>
                    <a:pt x="553" y="191"/>
                  </a:lnTo>
                  <a:lnTo>
                    <a:pt x="554" y="191"/>
                  </a:lnTo>
                  <a:lnTo>
                    <a:pt x="555" y="192"/>
                  </a:lnTo>
                  <a:lnTo>
                    <a:pt x="556" y="192"/>
                  </a:lnTo>
                  <a:lnTo>
                    <a:pt x="558" y="193"/>
                  </a:lnTo>
                  <a:lnTo>
                    <a:pt x="560" y="194"/>
                  </a:lnTo>
                  <a:lnTo>
                    <a:pt x="561" y="196"/>
                  </a:lnTo>
                  <a:lnTo>
                    <a:pt x="560" y="198"/>
                  </a:lnTo>
                  <a:lnTo>
                    <a:pt x="559" y="199"/>
                  </a:lnTo>
                  <a:lnTo>
                    <a:pt x="559" y="200"/>
                  </a:lnTo>
                  <a:lnTo>
                    <a:pt x="558" y="202"/>
                  </a:lnTo>
                  <a:lnTo>
                    <a:pt x="558" y="203"/>
                  </a:lnTo>
                  <a:lnTo>
                    <a:pt x="560" y="203"/>
                  </a:lnTo>
                  <a:lnTo>
                    <a:pt x="561" y="203"/>
                  </a:lnTo>
                  <a:lnTo>
                    <a:pt x="561" y="204"/>
                  </a:lnTo>
                  <a:lnTo>
                    <a:pt x="562" y="205"/>
                  </a:lnTo>
                  <a:lnTo>
                    <a:pt x="563" y="205"/>
                  </a:lnTo>
                  <a:lnTo>
                    <a:pt x="564" y="206"/>
                  </a:lnTo>
                  <a:lnTo>
                    <a:pt x="564" y="207"/>
                  </a:lnTo>
                  <a:lnTo>
                    <a:pt x="565" y="208"/>
                  </a:lnTo>
                  <a:lnTo>
                    <a:pt x="566" y="209"/>
                  </a:lnTo>
                  <a:lnTo>
                    <a:pt x="565" y="211"/>
                  </a:lnTo>
                  <a:lnTo>
                    <a:pt x="564" y="213"/>
                  </a:lnTo>
                  <a:lnTo>
                    <a:pt x="565" y="214"/>
                  </a:lnTo>
                  <a:lnTo>
                    <a:pt x="566" y="214"/>
                  </a:lnTo>
                  <a:lnTo>
                    <a:pt x="566" y="215"/>
                  </a:lnTo>
                  <a:lnTo>
                    <a:pt x="567" y="215"/>
                  </a:lnTo>
                  <a:lnTo>
                    <a:pt x="568" y="216"/>
                  </a:lnTo>
                  <a:lnTo>
                    <a:pt x="569" y="216"/>
                  </a:lnTo>
                  <a:lnTo>
                    <a:pt x="569" y="217"/>
                  </a:lnTo>
                  <a:lnTo>
                    <a:pt x="570" y="217"/>
                  </a:lnTo>
                  <a:lnTo>
                    <a:pt x="571" y="217"/>
                  </a:lnTo>
                  <a:lnTo>
                    <a:pt x="571" y="218"/>
                  </a:lnTo>
                  <a:lnTo>
                    <a:pt x="572" y="218"/>
                  </a:lnTo>
                  <a:lnTo>
                    <a:pt x="573" y="219"/>
                  </a:lnTo>
                  <a:lnTo>
                    <a:pt x="574" y="219"/>
                  </a:lnTo>
                  <a:lnTo>
                    <a:pt x="575" y="220"/>
                  </a:lnTo>
                  <a:lnTo>
                    <a:pt x="576" y="220"/>
                  </a:lnTo>
                  <a:lnTo>
                    <a:pt x="577" y="221"/>
                  </a:lnTo>
                  <a:lnTo>
                    <a:pt x="578" y="221"/>
                  </a:lnTo>
                  <a:lnTo>
                    <a:pt x="578" y="222"/>
                  </a:lnTo>
                  <a:lnTo>
                    <a:pt x="579" y="222"/>
                  </a:lnTo>
                  <a:lnTo>
                    <a:pt x="580" y="223"/>
                  </a:lnTo>
                  <a:lnTo>
                    <a:pt x="581" y="224"/>
                  </a:lnTo>
                  <a:lnTo>
                    <a:pt x="581" y="225"/>
                  </a:lnTo>
                  <a:lnTo>
                    <a:pt x="582" y="226"/>
                  </a:lnTo>
                  <a:lnTo>
                    <a:pt x="582" y="227"/>
                  </a:lnTo>
                  <a:lnTo>
                    <a:pt x="583" y="228"/>
                  </a:lnTo>
                  <a:lnTo>
                    <a:pt x="584" y="228"/>
                  </a:lnTo>
                  <a:lnTo>
                    <a:pt x="584" y="229"/>
                  </a:lnTo>
                  <a:lnTo>
                    <a:pt x="585" y="229"/>
                  </a:lnTo>
                  <a:lnTo>
                    <a:pt x="586" y="229"/>
                  </a:lnTo>
                  <a:lnTo>
                    <a:pt x="587" y="229"/>
                  </a:lnTo>
                  <a:lnTo>
                    <a:pt x="588" y="229"/>
                  </a:lnTo>
                  <a:lnTo>
                    <a:pt x="588" y="230"/>
                  </a:lnTo>
                  <a:lnTo>
                    <a:pt x="589" y="231"/>
                  </a:lnTo>
                  <a:lnTo>
                    <a:pt x="588" y="232"/>
                  </a:lnTo>
                  <a:lnTo>
                    <a:pt x="587" y="233"/>
                  </a:lnTo>
                  <a:lnTo>
                    <a:pt x="586" y="233"/>
                  </a:lnTo>
                  <a:lnTo>
                    <a:pt x="585" y="234"/>
                  </a:lnTo>
                  <a:lnTo>
                    <a:pt x="584" y="235"/>
                  </a:lnTo>
                  <a:lnTo>
                    <a:pt x="583" y="236"/>
                  </a:lnTo>
                  <a:lnTo>
                    <a:pt x="582" y="237"/>
                  </a:lnTo>
                  <a:lnTo>
                    <a:pt x="581" y="239"/>
                  </a:lnTo>
                  <a:lnTo>
                    <a:pt x="581" y="240"/>
                  </a:lnTo>
                  <a:lnTo>
                    <a:pt x="580" y="241"/>
                  </a:lnTo>
                  <a:lnTo>
                    <a:pt x="579" y="243"/>
                  </a:lnTo>
                  <a:lnTo>
                    <a:pt x="581" y="244"/>
                  </a:lnTo>
                  <a:lnTo>
                    <a:pt x="582" y="246"/>
                  </a:lnTo>
                  <a:lnTo>
                    <a:pt x="585" y="248"/>
                  </a:lnTo>
                  <a:lnTo>
                    <a:pt x="587" y="250"/>
                  </a:lnTo>
                  <a:lnTo>
                    <a:pt x="589" y="251"/>
                  </a:lnTo>
                  <a:lnTo>
                    <a:pt x="591" y="252"/>
                  </a:lnTo>
                  <a:lnTo>
                    <a:pt x="593" y="253"/>
                  </a:lnTo>
                  <a:lnTo>
                    <a:pt x="595" y="254"/>
                  </a:lnTo>
                  <a:lnTo>
                    <a:pt x="597" y="256"/>
                  </a:lnTo>
                  <a:lnTo>
                    <a:pt x="600" y="257"/>
                  </a:lnTo>
                  <a:lnTo>
                    <a:pt x="604" y="259"/>
                  </a:lnTo>
                  <a:lnTo>
                    <a:pt x="605" y="260"/>
                  </a:lnTo>
                  <a:lnTo>
                    <a:pt x="606" y="261"/>
                  </a:lnTo>
                  <a:lnTo>
                    <a:pt x="607" y="260"/>
                  </a:lnTo>
                  <a:lnTo>
                    <a:pt x="617" y="266"/>
                  </a:lnTo>
                  <a:lnTo>
                    <a:pt x="613" y="279"/>
                  </a:lnTo>
                  <a:lnTo>
                    <a:pt x="616" y="279"/>
                  </a:lnTo>
                  <a:lnTo>
                    <a:pt x="618" y="280"/>
                  </a:lnTo>
                  <a:lnTo>
                    <a:pt x="620" y="280"/>
                  </a:lnTo>
                  <a:lnTo>
                    <a:pt x="621" y="279"/>
                  </a:lnTo>
                  <a:lnTo>
                    <a:pt x="623" y="280"/>
                  </a:lnTo>
                  <a:lnTo>
                    <a:pt x="622" y="280"/>
                  </a:lnTo>
                  <a:lnTo>
                    <a:pt x="622" y="281"/>
                  </a:lnTo>
                  <a:lnTo>
                    <a:pt x="620" y="285"/>
                  </a:lnTo>
                  <a:lnTo>
                    <a:pt x="619" y="286"/>
                  </a:lnTo>
                  <a:lnTo>
                    <a:pt x="618" y="287"/>
                  </a:lnTo>
                  <a:lnTo>
                    <a:pt x="617" y="289"/>
                  </a:lnTo>
                  <a:lnTo>
                    <a:pt x="617" y="290"/>
                  </a:lnTo>
                  <a:lnTo>
                    <a:pt x="616" y="292"/>
                  </a:lnTo>
                  <a:lnTo>
                    <a:pt x="615" y="295"/>
                  </a:lnTo>
                  <a:lnTo>
                    <a:pt x="614" y="299"/>
                  </a:lnTo>
                  <a:lnTo>
                    <a:pt x="614" y="300"/>
                  </a:lnTo>
                  <a:lnTo>
                    <a:pt x="614" y="301"/>
                  </a:lnTo>
                  <a:lnTo>
                    <a:pt x="612" y="303"/>
                  </a:lnTo>
                  <a:lnTo>
                    <a:pt x="611" y="304"/>
                  </a:lnTo>
                  <a:lnTo>
                    <a:pt x="611" y="305"/>
                  </a:lnTo>
                  <a:lnTo>
                    <a:pt x="611" y="306"/>
                  </a:lnTo>
                  <a:lnTo>
                    <a:pt x="609" y="309"/>
                  </a:lnTo>
                  <a:lnTo>
                    <a:pt x="609" y="312"/>
                  </a:lnTo>
                  <a:lnTo>
                    <a:pt x="608" y="314"/>
                  </a:lnTo>
                  <a:lnTo>
                    <a:pt x="607" y="314"/>
                  </a:lnTo>
                  <a:lnTo>
                    <a:pt x="606" y="316"/>
                  </a:lnTo>
                  <a:lnTo>
                    <a:pt x="606" y="318"/>
                  </a:lnTo>
                  <a:lnTo>
                    <a:pt x="605" y="319"/>
                  </a:lnTo>
                  <a:lnTo>
                    <a:pt x="604" y="321"/>
                  </a:lnTo>
                  <a:lnTo>
                    <a:pt x="603" y="323"/>
                  </a:lnTo>
                  <a:lnTo>
                    <a:pt x="602" y="324"/>
                  </a:lnTo>
                  <a:lnTo>
                    <a:pt x="601" y="325"/>
                  </a:lnTo>
                  <a:lnTo>
                    <a:pt x="601" y="327"/>
                  </a:lnTo>
                  <a:lnTo>
                    <a:pt x="600" y="330"/>
                  </a:lnTo>
                  <a:lnTo>
                    <a:pt x="598" y="331"/>
                  </a:lnTo>
                  <a:lnTo>
                    <a:pt x="595" y="335"/>
                  </a:lnTo>
                  <a:lnTo>
                    <a:pt x="595" y="336"/>
                  </a:lnTo>
                  <a:lnTo>
                    <a:pt x="594" y="337"/>
                  </a:lnTo>
                  <a:lnTo>
                    <a:pt x="593" y="338"/>
                  </a:lnTo>
                  <a:lnTo>
                    <a:pt x="592" y="339"/>
                  </a:lnTo>
                  <a:lnTo>
                    <a:pt x="591" y="340"/>
                  </a:lnTo>
                  <a:lnTo>
                    <a:pt x="590" y="340"/>
                  </a:lnTo>
                  <a:lnTo>
                    <a:pt x="590" y="341"/>
                  </a:lnTo>
                  <a:lnTo>
                    <a:pt x="589" y="341"/>
                  </a:lnTo>
                  <a:lnTo>
                    <a:pt x="587" y="342"/>
                  </a:lnTo>
                  <a:lnTo>
                    <a:pt x="586" y="343"/>
                  </a:lnTo>
                  <a:lnTo>
                    <a:pt x="583" y="345"/>
                  </a:lnTo>
                  <a:lnTo>
                    <a:pt x="582" y="345"/>
                  </a:lnTo>
                  <a:lnTo>
                    <a:pt x="581" y="345"/>
                  </a:lnTo>
                  <a:lnTo>
                    <a:pt x="579" y="346"/>
                  </a:lnTo>
                  <a:lnTo>
                    <a:pt x="578" y="347"/>
                  </a:lnTo>
                  <a:lnTo>
                    <a:pt x="577" y="348"/>
                  </a:lnTo>
                  <a:lnTo>
                    <a:pt x="577" y="349"/>
                  </a:lnTo>
                  <a:lnTo>
                    <a:pt x="576" y="351"/>
                  </a:lnTo>
                  <a:lnTo>
                    <a:pt x="575" y="353"/>
                  </a:lnTo>
                  <a:lnTo>
                    <a:pt x="574" y="355"/>
                  </a:lnTo>
                  <a:lnTo>
                    <a:pt x="574" y="356"/>
                  </a:lnTo>
                  <a:lnTo>
                    <a:pt x="573" y="357"/>
                  </a:lnTo>
                  <a:lnTo>
                    <a:pt x="572" y="358"/>
                  </a:lnTo>
                  <a:lnTo>
                    <a:pt x="572" y="359"/>
                  </a:lnTo>
                  <a:lnTo>
                    <a:pt x="571" y="360"/>
                  </a:lnTo>
                  <a:lnTo>
                    <a:pt x="570" y="361"/>
                  </a:lnTo>
                  <a:lnTo>
                    <a:pt x="561" y="364"/>
                  </a:lnTo>
                  <a:lnTo>
                    <a:pt x="562" y="366"/>
                  </a:lnTo>
                  <a:lnTo>
                    <a:pt x="564" y="369"/>
                  </a:lnTo>
                  <a:lnTo>
                    <a:pt x="585" y="405"/>
                  </a:lnTo>
                  <a:lnTo>
                    <a:pt x="586" y="406"/>
                  </a:lnTo>
                  <a:lnTo>
                    <a:pt x="588" y="406"/>
                  </a:lnTo>
                  <a:lnTo>
                    <a:pt x="592" y="407"/>
                  </a:lnTo>
                  <a:lnTo>
                    <a:pt x="595" y="407"/>
                  </a:lnTo>
                  <a:lnTo>
                    <a:pt x="596" y="407"/>
                  </a:lnTo>
                  <a:lnTo>
                    <a:pt x="598" y="407"/>
                  </a:lnTo>
                  <a:lnTo>
                    <a:pt x="599" y="409"/>
                  </a:lnTo>
                  <a:lnTo>
                    <a:pt x="600" y="410"/>
                  </a:lnTo>
                  <a:lnTo>
                    <a:pt x="601" y="412"/>
                  </a:lnTo>
                  <a:lnTo>
                    <a:pt x="605" y="414"/>
                  </a:lnTo>
                  <a:lnTo>
                    <a:pt x="606" y="414"/>
                  </a:lnTo>
                  <a:lnTo>
                    <a:pt x="606" y="415"/>
                  </a:lnTo>
                  <a:lnTo>
                    <a:pt x="607" y="416"/>
                  </a:lnTo>
                  <a:lnTo>
                    <a:pt x="608" y="416"/>
                  </a:lnTo>
                  <a:lnTo>
                    <a:pt x="608" y="417"/>
                  </a:lnTo>
                  <a:lnTo>
                    <a:pt x="610" y="417"/>
                  </a:lnTo>
                  <a:lnTo>
                    <a:pt x="616" y="433"/>
                  </a:lnTo>
                  <a:lnTo>
                    <a:pt x="621" y="435"/>
                  </a:lnTo>
                  <a:lnTo>
                    <a:pt x="630" y="443"/>
                  </a:lnTo>
                  <a:lnTo>
                    <a:pt x="630" y="445"/>
                  </a:lnTo>
                  <a:lnTo>
                    <a:pt x="627" y="449"/>
                  </a:lnTo>
                  <a:lnTo>
                    <a:pt x="621" y="449"/>
                  </a:lnTo>
                  <a:lnTo>
                    <a:pt x="616" y="447"/>
                  </a:lnTo>
                  <a:lnTo>
                    <a:pt x="612" y="446"/>
                  </a:lnTo>
                  <a:lnTo>
                    <a:pt x="610" y="445"/>
                  </a:lnTo>
                  <a:lnTo>
                    <a:pt x="608" y="445"/>
                  </a:lnTo>
                  <a:lnTo>
                    <a:pt x="608" y="444"/>
                  </a:lnTo>
                  <a:lnTo>
                    <a:pt x="607" y="443"/>
                  </a:lnTo>
                  <a:lnTo>
                    <a:pt x="606" y="443"/>
                  </a:lnTo>
                  <a:lnTo>
                    <a:pt x="606" y="442"/>
                  </a:lnTo>
                  <a:lnTo>
                    <a:pt x="605" y="441"/>
                  </a:lnTo>
                  <a:lnTo>
                    <a:pt x="604" y="440"/>
                  </a:lnTo>
                  <a:lnTo>
                    <a:pt x="603" y="440"/>
                  </a:lnTo>
                  <a:lnTo>
                    <a:pt x="602" y="438"/>
                  </a:lnTo>
                  <a:lnTo>
                    <a:pt x="602" y="437"/>
                  </a:lnTo>
                  <a:lnTo>
                    <a:pt x="610" y="434"/>
                  </a:lnTo>
                  <a:lnTo>
                    <a:pt x="610" y="433"/>
                  </a:lnTo>
                  <a:lnTo>
                    <a:pt x="609" y="432"/>
                  </a:lnTo>
                  <a:lnTo>
                    <a:pt x="608" y="432"/>
                  </a:lnTo>
                  <a:lnTo>
                    <a:pt x="608" y="431"/>
                  </a:lnTo>
                  <a:lnTo>
                    <a:pt x="610" y="430"/>
                  </a:lnTo>
                  <a:lnTo>
                    <a:pt x="611" y="430"/>
                  </a:lnTo>
                  <a:lnTo>
                    <a:pt x="601" y="429"/>
                  </a:lnTo>
                  <a:lnTo>
                    <a:pt x="596" y="430"/>
                  </a:lnTo>
                  <a:lnTo>
                    <a:pt x="591" y="429"/>
                  </a:lnTo>
                  <a:lnTo>
                    <a:pt x="589" y="434"/>
                  </a:lnTo>
                  <a:lnTo>
                    <a:pt x="587" y="439"/>
                  </a:lnTo>
                  <a:lnTo>
                    <a:pt x="594" y="447"/>
                  </a:lnTo>
                  <a:lnTo>
                    <a:pt x="597" y="443"/>
                  </a:lnTo>
                  <a:lnTo>
                    <a:pt x="598" y="444"/>
                  </a:lnTo>
                  <a:lnTo>
                    <a:pt x="601" y="447"/>
                  </a:lnTo>
                  <a:lnTo>
                    <a:pt x="602" y="448"/>
                  </a:lnTo>
                  <a:lnTo>
                    <a:pt x="604" y="456"/>
                  </a:lnTo>
                  <a:lnTo>
                    <a:pt x="605" y="466"/>
                  </a:lnTo>
                  <a:lnTo>
                    <a:pt x="599" y="468"/>
                  </a:lnTo>
                  <a:lnTo>
                    <a:pt x="595" y="471"/>
                  </a:lnTo>
                  <a:lnTo>
                    <a:pt x="602" y="477"/>
                  </a:lnTo>
                  <a:lnTo>
                    <a:pt x="607" y="484"/>
                  </a:lnTo>
                  <a:lnTo>
                    <a:pt x="607" y="488"/>
                  </a:lnTo>
                  <a:lnTo>
                    <a:pt x="594" y="486"/>
                  </a:lnTo>
                  <a:lnTo>
                    <a:pt x="590" y="487"/>
                  </a:lnTo>
                  <a:lnTo>
                    <a:pt x="583" y="479"/>
                  </a:lnTo>
                  <a:lnTo>
                    <a:pt x="580" y="473"/>
                  </a:lnTo>
                  <a:lnTo>
                    <a:pt x="572" y="460"/>
                  </a:lnTo>
                  <a:lnTo>
                    <a:pt x="566" y="460"/>
                  </a:lnTo>
                  <a:lnTo>
                    <a:pt x="564" y="459"/>
                  </a:lnTo>
                  <a:lnTo>
                    <a:pt x="563" y="459"/>
                  </a:lnTo>
                  <a:lnTo>
                    <a:pt x="562" y="457"/>
                  </a:lnTo>
                  <a:lnTo>
                    <a:pt x="561" y="457"/>
                  </a:lnTo>
                  <a:lnTo>
                    <a:pt x="561" y="456"/>
                  </a:lnTo>
                  <a:lnTo>
                    <a:pt x="560" y="456"/>
                  </a:lnTo>
                  <a:lnTo>
                    <a:pt x="559" y="456"/>
                  </a:lnTo>
                  <a:lnTo>
                    <a:pt x="558" y="455"/>
                  </a:lnTo>
                  <a:lnTo>
                    <a:pt x="557" y="454"/>
                  </a:lnTo>
                  <a:lnTo>
                    <a:pt x="556" y="454"/>
                  </a:lnTo>
                  <a:lnTo>
                    <a:pt x="554" y="452"/>
                  </a:lnTo>
                  <a:lnTo>
                    <a:pt x="551" y="451"/>
                  </a:lnTo>
                  <a:lnTo>
                    <a:pt x="550" y="450"/>
                  </a:lnTo>
                  <a:lnTo>
                    <a:pt x="547" y="448"/>
                  </a:lnTo>
                  <a:lnTo>
                    <a:pt x="546" y="447"/>
                  </a:lnTo>
                  <a:lnTo>
                    <a:pt x="544" y="446"/>
                  </a:lnTo>
                  <a:lnTo>
                    <a:pt x="543" y="445"/>
                  </a:lnTo>
                  <a:lnTo>
                    <a:pt x="543" y="444"/>
                  </a:lnTo>
                  <a:lnTo>
                    <a:pt x="541" y="443"/>
                  </a:lnTo>
                  <a:lnTo>
                    <a:pt x="541" y="442"/>
                  </a:lnTo>
                  <a:lnTo>
                    <a:pt x="540" y="442"/>
                  </a:lnTo>
                  <a:lnTo>
                    <a:pt x="539" y="443"/>
                  </a:lnTo>
                  <a:lnTo>
                    <a:pt x="534" y="442"/>
                  </a:lnTo>
                  <a:lnTo>
                    <a:pt x="530" y="442"/>
                  </a:lnTo>
                  <a:lnTo>
                    <a:pt x="527" y="442"/>
                  </a:lnTo>
                  <a:lnTo>
                    <a:pt x="524" y="443"/>
                  </a:lnTo>
                  <a:lnTo>
                    <a:pt x="526" y="447"/>
                  </a:lnTo>
                  <a:lnTo>
                    <a:pt x="526" y="448"/>
                  </a:lnTo>
                  <a:lnTo>
                    <a:pt x="522" y="457"/>
                  </a:lnTo>
                  <a:lnTo>
                    <a:pt x="522" y="458"/>
                  </a:lnTo>
                  <a:lnTo>
                    <a:pt x="522" y="460"/>
                  </a:lnTo>
                  <a:lnTo>
                    <a:pt x="525" y="458"/>
                  </a:lnTo>
                  <a:lnTo>
                    <a:pt x="528" y="460"/>
                  </a:lnTo>
                  <a:lnTo>
                    <a:pt x="529" y="460"/>
                  </a:lnTo>
                  <a:lnTo>
                    <a:pt x="532" y="464"/>
                  </a:lnTo>
                  <a:lnTo>
                    <a:pt x="533" y="468"/>
                  </a:lnTo>
                  <a:lnTo>
                    <a:pt x="533" y="474"/>
                  </a:lnTo>
                  <a:lnTo>
                    <a:pt x="533" y="476"/>
                  </a:lnTo>
                  <a:lnTo>
                    <a:pt x="532" y="476"/>
                  </a:lnTo>
                  <a:lnTo>
                    <a:pt x="533" y="482"/>
                  </a:lnTo>
                  <a:lnTo>
                    <a:pt x="533" y="484"/>
                  </a:lnTo>
                  <a:lnTo>
                    <a:pt x="534" y="488"/>
                  </a:lnTo>
                  <a:lnTo>
                    <a:pt x="533" y="491"/>
                  </a:lnTo>
                  <a:lnTo>
                    <a:pt x="533" y="497"/>
                  </a:lnTo>
                  <a:lnTo>
                    <a:pt x="529" y="499"/>
                  </a:lnTo>
                  <a:lnTo>
                    <a:pt x="511" y="492"/>
                  </a:lnTo>
                  <a:lnTo>
                    <a:pt x="509" y="490"/>
                  </a:lnTo>
                  <a:lnTo>
                    <a:pt x="510" y="490"/>
                  </a:lnTo>
                  <a:lnTo>
                    <a:pt x="512" y="489"/>
                  </a:lnTo>
                  <a:lnTo>
                    <a:pt x="509" y="484"/>
                  </a:lnTo>
                  <a:lnTo>
                    <a:pt x="504" y="481"/>
                  </a:lnTo>
                  <a:lnTo>
                    <a:pt x="499" y="475"/>
                  </a:lnTo>
                  <a:lnTo>
                    <a:pt x="495" y="476"/>
                  </a:lnTo>
                  <a:lnTo>
                    <a:pt x="489" y="483"/>
                  </a:lnTo>
                  <a:lnTo>
                    <a:pt x="485" y="485"/>
                  </a:lnTo>
                  <a:lnTo>
                    <a:pt x="485" y="493"/>
                  </a:lnTo>
                  <a:lnTo>
                    <a:pt x="485" y="500"/>
                  </a:lnTo>
                  <a:lnTo>
                    <a:pt x="484" y="505"/>
                  </a:lnTo>
                  <a:lnTo>
                    <a:pt x="485" y="507"/>
                  </a:lnTo>
                  <a:lnTo>
                    <a:pt x="485" y="508"/>
                  </a:lnTo>
                  <a:lnTo>
                    <a:pt x="485" y="510"/>
                  </a:lnTo>
                  <a:lnTo>
                    <a:pt x="485" y="515"/>
                  </a:lnTo>
                  <a:lnTo>
                    <a:pt x="484" y="516"/>
                  </a:lnTo>
                  <a:lnTo>
                    <a:pt x="483" y="517"/>
                  </a:lnTo>
                  <a:lnTo>
                    <a:pt x="484" y="517"/>
                  </a:lnTo>
                  <a:lnTo>
                    <a:pt x="484" y="518"/>
                  </a:lnTo>
                  <a:lnTo>
                    <a:pt x="485" y="519"/>
                  </a:lnTo>
                  <a:lnTo>
                    <a:pt x="485" y="520"/>
                  </a:lnTo>
                  <a:lnTo>
                    <a:pt x="486" y="520"/>
                  </a:lnTo>
                  <a:lnTo>
                    <a:pt x="488" y="521"/>
                  </a:lnTo>
                  <a:lnTo>
                    <a:pt x="489" y="522"/>
                  </a:lnTo>
                  <a:lnTo>
                    <a:pt x="490" y="523"/>
                  </a:lnTo>
                  <a:lnTo>
                    <a:pt x="493" y="529"/>
                  </a:lnTo>
                  <a:lnTo>
                    <a:pt x="496" y="536"/>
                  </a:lnTo>
                  <a:lnTo>
                    <a:pt x="517" y="552"/>
                  </a:lnTo>
                  <a:lnTo>
                    <a:pt x="518" y="555"/>
                  </a:lnTo>
                  <a:lnTo>
                    <a:pt x="517" y="556"/>
                  </a:lnTo>
                  <a:lnTo>
                    <a:pt x="515" y="556"/>
                  </a:lnTo>
                  <a:lnTo>
                    <a:pt x="513" y="556"/>
                  </a:lnTo>
                  <a:lnTo>
                    <a:pt x="512" y="556"/>
                  </a:lnTo>
                  <a:lnTo>
                    <a:pt x="512" y="557"/>
                  </a:lnTo>
                  <a:lnTo>
                    <a:pt x="511" y="557"/>
                  </a:lnTo>
                  <a:lnTo>
                    <a:pt x="511" y="558"/>
                  </a:lnTo>
                  <a:lnTo>
                    <a:pt x="510" y="558"/>
                  </a:lnTo>
                  <a:lnTo>
                    <a:pt x="509" y="558"/>
                  </a:lnTo>
                  <a:lnTo>
                    <a:pt x="508" y="558"/>
                  </a:lnTo>
                  <a:lnTo>
                    <a:pt x="507" y="558"/>
                  </a:lnTo>
                  <a:lnTo>
                    <a:pt x="506" y="558"/>
                  </a:lnTo>
                  <a:lnTo>
                    <a:pt x="505" y="559"/>
                  </a:lnTo>
                  <a:lnTo>
                    <a:pt x="504" y="559"/>
                  </a:lnTo>
                  <a:lnTo>
                    <a:pt x="503" y="559"/>
                  </a:lnTo>
                  <a:lnTo>
                    <a:pt x="501" y="560"/>
                  </a:lnTo>
                  <a:lnTo>
                    <a:pt x="499" y="560"/>
                  </a:lnTo>
                  <a:lnTo>
                    <a:pt x="498" y="561"/>
                  </a:lnTo>
                  <a:lnTo>
                    <a:pt x="496" y="561"/>
                  </a:lnTo>
                  <a:lnTo>
                    <a:pt x="495" y="562"/>
                  </a:lnTo>
                  <a:lnTo>
                    <a:pt x="494" y="562"/>
                  </a:lnTo>
                  <a:lnTo>
                    <a:pt x="493" y="563"/>
                  </a:lnTo>
                  <a:lnTo>
                    <a:pt x="492" y="563"/>
                  </a:lnTo>
                  <a:lnTo>
                    <a:pt x="491" y="564"/>
                  </a:lnTo>
                  <a:lnTo>
                    <a:pt x="490" y="564"/>
                  </a:lnTo>
                  <a:lnTo>
                    <a:pt x="489" y="564"/>
                  </a:lnTo>
                  <a:lnTo>
                    <a:pt x="488" y="565"/>
                  </a:lnTo>
                  <a:lnTo>
                    <a:pt x="487" y="565"/>
                  </a:lnTo>
                  <a:lnTo>
                    <a:pt x="486" y="565"/>
                  </a:lnTo>
                  <a:lnTo>
                    <a:pt x="485" y="565"/>
                  </a:lnTo>
                  <a:lnTo>
                    <a:pt x="485" y="566"/>
                  </a:lnTo>
                  <a:lnTo>
                    <a:pt x="484" y="566"/>
                  </a:lnTo>
                  <a:lnTo>
                    <a:pt x="483" y="567"/>
                  </a:lnTo>
                  <a:lnTo>
                    <a:pt x="482" y="567"/>
                  </a:lnTo>
                  <a:lnTo>
                    <a:pt x="481" y="568"/>
                  </a:lnTo>
                  <a:lnTo>
                    <a:pt x="480" y="568"/>
                  </a:lnTo>
                  <a:lnTo>
                    <a:pt x="479" y="569"/>
                  </a:lnTo>
                  <a:lnTo>
                    <a:pt x="478" y="569"/>
                  </a:lnTo>
                  <a:lnTo>
                    <a:pt x="477" y="569"/>
                  </a:lnTo>
                  <a:lnTo>
                    <a:pt x="476" y="570"/>
                  </a:lnTo>
                  <a:lnTo>
                    <a:pt x="475" y="570"/>
                  </a:lnTo>
                  <a:lnTo>
                    <a:pt x="474" y="571"/>
                  </a:lnTo>
                  <a:lnTo>
                    <a:pt x="473" y="571"/>
                  </a:lnTo>
                  <a:lnTo>
                    <a:pt x="472" y="571"/>
                  </a:lnTo>
                  <a:lnTo>
                    <a:pt x="472" y="572"/>
                  </a:lnTo>
                  <a:lnTo>
                    <a:pt x="471" y="572"/>
                  </a:lnTo>
                  <a:lnTo>
                    <a:pt x="470" y="573"/>
                  </a:lnTo>
                  <a:lnTo>
                    <a:pt x="469" y="573"/>
                  </a:lnTo>
                  <a:lnTo>
                    <a:pt x="468" y="574"/>
                  </a:lnTo>
                  <a:lnTo>
                    <a:pt x="466" y="574"/>
                  </a:lnTo>
                  <a:lnTo>
                    <a:pt x="466" y="575"/>
                  </a:lnTo>
                  <a:lnTo>
                    <a:pt x="466" y="576"/>
                  </a:lnTo>
                  <a:lnTo>
                    <a:pt x="466" y="577"/>
                  </a:lnTo>
                  <a:lnTo>
                    <a:pt x="466" y="578"/>
                  </a:lnTo>
                  <a:lnTo>
                    <a:pt x="466" y="577"/>
                  </a:lnTo>
                  <a:lnTo>
                    <a:pt x="466" y="574"/>
                  </a:lnTo>
                  <a:lnTo>
                    <a:pt x="465" y="574"/>
                  </a:lnTo>
                  <a:lnTo>
                    <a:pt x="464" y="574"/>
                  </a:lnTo>
                  <a:lnTo>
                    <a:pt x="463" y="574"/>
                  </a:lnTo>
                  <a:lnTo>
                    <a:pt x="462" y="573"/>
                  </a:lnTo>
                  <a:lnTo>
                    <a:pt x="461" y="573"/>
                  </a:lnTo>
                  <a:lnTo>
                    <a:pt x="460" y="573"/>
                  </a:lnTo>
                  <a:lnTo>
                    <a:pt x="459" y="573"/>
                  </a:lnTo>
                  <a:lnTo>
                    <a:pt x="459" y="574"/>
                  </a:lnTo>
                  <a:lnTo>
                    <a:pt x="459" y="573"/>
                  </a:lnTo>
                  <a:lnTo>
                    <a:pt x="458" y="573"/>
                  </a:lnTo>
                  <a:lnTo>
                    <a:pt x="457" y="572"/>
                  </a:lnTo>
                  <a:lnTo>
                    <a:pt x="456" y="572"/>
                  </a:lnTo>
                  <a:lnTo>
                    <a:pt x="455" y="572"/>
                  </a:lnTo>
                  <a:lnTo>
                    <a:pt x="454" y="571"/>
                  </a:lnTo>
                  <a:lnTo>
                    <a:pt x="454" y="570"/>
                  </a:lnTo>
                  <a:lnTo>
                    <a:pt x="453" y="570"/>
                  </a:lnTo>
                  <a:lnTo>
                    <a:pt x="453" y="569"/>
                  </a:lnTo>
                  <a:lnTo>
                    <a:pt x="452" y="569"/>
                  </a:lnTo>
                  <a:lnTo>
                    <a:pt x="451" y="569"/>
                  </a:lnTo>
                  <a:lnTo>
                    <a:pt x="450" y="569"/>
                  </a:lnTo>
                  <a:lnTo>
                    <a:pt x="449" y="569"/>
                  </a:lnTo>
                  <a:lnTo>
                    <a:pt x="448" y="569"/>
                  </a:lnTo>
                  <a:lnTo>
                    <a:pt x="447" y="569"/>
                  </a:lnTo>
                  <a:lnTo>
                    <a:pt x="446" y="569"/>
                  </a:lnTo>
                  <a:lnTo>
                    <a:pt x="445" y="569"/>
                  </a:lnTo>
                  <a:lnTo>
                    <a:pt x="444" y="569"/>
                  </a:lnTo>
                  <a:lnTo>
                    <a:pt x="443" y="569"/>
                  </a:lnTo>
                  <a:lnTo>
                    <a:pt x="442" y="569"/>
                  </a:lnTo>
                  <a:lnTo>
                    <a:pt x="442" y="570"/>
                  </a:lnTo>
                  <a:lnTo>
                    <a:pt x="441" y="570"/>
                  </a:lnTo>
                  <a:lnTo>
                    <a:pt x="440" y="570"/>
                  </a:lnTo>
                  <a:lnTo>
                    <a:pt x="439" y="571"/>
                  </a:lnTo>
                  <a:lnTo>
                    <a:pt x="439" y="572"/>
                  </a:lnTo>
                  <a:lnTo>
                    <a:pt x="439" y="573"/>
                  </a:lnTo>
                  <a:lnTo>
                    <a:pt x="439" y="574"/>
                  </a:lnTo>
                  <a:lnTo>
                    <a:pt x="436" y="577"/>
                  </a:lnTo>
                  <a:lnTo>
                    <a:pt x="436" y="578"/>
                  </a:lnTo>
                  <a:lnTo>
                    <a:pt x="435" y="578"/>
                  </a:lnTo>
                  <a:lnTo>
                    <a:pt x="434" y="579"/>
                  </a:lnTo>
                  <a:lnTo>
                    <a:pt x="433" y="580"/>
                  </a:lnTo>
                  <a:lnTo>
                    <a:pt x="432" y="580"/>
                  </a:lnTo>
                  <a:lnTo>
                    <a:pt x="433" y="579"/>
                  </a:lnTo>
                  <a:lnTo>
                    <a:pt x="434" y="579"/>
                  </a:lnTo>
                  <a:lnTo>
                    <a:pt x="434" y="578"/>
                  </a:lnTo>
                  <a:lnTo>
                    <a:pt x="435" y="578"/>
                  </a:lnTo>
                  <a:lnTo>
                    <a:pt x="436" y="577"/>
                  </a:lnTo>
                  <a:lnTo>
                    <a:pt x="436" y="576"/>
                  </a:lnTo>
                  <a:lnTo>
                    <a:pt x="436" y="575"/>
                  </a:lnTo>
                  <a:lnTo>
                    <a:pt x="436" y="573"/>
                  </a:lnTo>
                  <a:lnTo>
                    <a:pt x="436" y="575"/>
                  </a:lnTo>
                  <a:lnTo>
                    <a:pt x="437" y="574"/>
                  </a:lnTo>
                  <a:lnTo>
                    <a:pt x="438" y="574"/>
                  </a:lnTo>
                  <a:lnTo>
                    <a:pt x="438" y="573"/>
                  </a:lnTo>
                  <a:lnTo>
                    <a:pt x="438" y="570"/>
                  </a:lnTo>
                  <a:lnTo>
                    <a:pt x="437" y="570"/>
                  </a:lnTo>
                  <a:lnTo>
                    <a:pt x="437" y="571"/>
                  </a:lnTo>
                  <a:lnTo>
                    <a:pt x="436" y="572"/>
                  </a:lnTo>
                  <a:lnTo>
                    <a:pt x="437" y="569"/>
                  </a:lnTo>
                  <a:lnTo>
                    <a:pt x="435" y="570"/>
                  </a:lnTo>
                  <a:lnTo>
                    <a:pt x="433" y="570"/>
                  </a:lnTo>
                  <a:lnTo>
                    <a:pt x="432" y="571"/>
                  </a:lnTo>
                  <a:lnTo>
                    <a:pt x="430" y="571"/>
                  </a:lnTo>
                  <a:lnTo>
                    <a:pt x="429" y="572"/>
                  </a:lnTo>
                  <a:lnTo>
                    <a:pt x="430" y="573"/>
                  </a:lnTo>
                  <a:lnTo>
                    <a:pt x="431" y="574"/>
                  </a:lnTo>
                  <a:lnTo>
                    <a:pt x="434" y="575"/>
                  </a:lnTo>
                  <a:lnTo>
                    <a:pt x="435" y="575"/>
                  </a:lnTo>
                  <a:lnTo>
                    <a:pt x="435" y="576"/>
                  </a:lnTo>
                  <a:lnTo>
                    <a:pt x="434" y="576"/>
                  </a:lnTo>
                  <a:lnTo>
                    <a:pt x="433" y="575"/>
                  </a:lnTo>
                  <a:lnTo>
                    <a:pt x="432" y="575"/>
                  </a:lnTo>
                  <a:lnTo>
                    <a:pt x="431" y="575"/>
                  </a:lnTo>
                  <a:lnTo>
                    <a:pt x="430" y="575"/>
                  </a:lnTo>
                  <a:lnTo>
                    <a:pt x="430" y="574"/>
                  </a:lnTo>
                  <a:lnTo>
                    <a:pt x="429" y="574"/>
                  </a:lnTo>
                  <a:lnTo>
                    <a:pt x="429" y="573"/>
                  </a:lnTo>
                  <a:lnTo>
                    <a:pt x="428" y="573"/>
                  </a:lnTo>
                  <a:lnTo>
                    <a:pt x="426" y="573"/>
                  </a:lnTo>
                  <a:lnTo>
                    <a:pt x="425" y="573"/>
                  </a:lnTo>
                  <a:lnTo>
                    <a:pt x="424" y="574"/>
                  </a:lnTo>
                  <a:lnTo>
                    <a:pt x="423" y="573"/>
                  </a:lnTo>
                  <a:lnTo>
                    <a:pt x="422" y="573"/>
                  </a:lnTo>
                  <a:lnTo>
                    <a:pt x="421" y="573"/>
                  </a:lnTo>
                  <a:lnTo>
                    <a:pt x="420" y="573"/>
                  </a:lnTo>
                  <a:lnTo>
                    <a:pt x="420" y="572"/>
                  </a:lnTo>
                  <a:lnTo>
                    <a:pt x="420" y="571"/>
                  </a:lnTo>
                  <a:lnTo>
                    <a:pt x="419" y="571"/>
                  </a:lnTo>
                  <a:lnTo>
                    <a:pt x="418" y="571"/>
                  </a:lnTo>
                  <a:lnTo>
                    <a:pt x="418" y="572"/>
                  </a:lnTo>
                  <a:lnTo>
                    <a:pt x="417" y="572"/>
                  </a:lnTo>
                  <a:lnTo>
                    <a:pt x="417" y="573"/>
                  </a:lnTo>
                  <a:lnTo>
                    <a:pt x="418" y="573"/>
                  </a:lnTo>
                  <a:lnTo>
                    <a:pt x="417" y="573"/>
                  </a:lnTo>
                  <a:lnTo>
                    <a:pt x="417" y="572"/>
                  </a:lnTo>
                  <a:lnTo>
                    <a:pt x="416" y="572"/>
                  </a:lnTo>
                  <a:lnTo>
                    <a:pt x="415" y="572"/>
                  </a:lnTo>
                  <a:lnTo>
                    <a:pt x="414" y="572"/>
                  </a:lnTo>
                  <a:lnTo>
                    <a:pt x="414" y="573"/>
                  </a:lnTo>
                  <a:lnTo>
                    <a:pt x="413" y="573"/>
                  </a:lnTo>
                  <a:lnTo>
                    <a:pt x="413" y="574"/>
                  </a:lnTo>
                  <a:lnTo>
                    <a:pt x="414" y="574"/>
                  </a:lnTo>
                  <a:lnTo>
                    <a:pt x="413" y="575"/>
                  </a:lnTo>
                  <a:lnTo>
                    <a:pt x="412" y="575"/>
                  </a:lnTo>
                  <a:lnTo>
                    <a:pt x="412" y="574"/>
                  </a:lnTo>
                  <a:lnTo>
                    <a:pt x="411" y="574"/>
                  </a:lnTo>
                  <a:lnTo>
                    <a:pt x="410" y="574"/>
                  </a:lnTo>
                  <a:lnTo>
                    <a:pt x="410" y="575"/>
                  </a:lnTo>
                  <a:lnTo>
                    <a:pt x="409" y="575"/>
                  </a:lnTo>
                  <a:lnTo>
                    <a:pt x="408" y="576"/>
                  </a:lnTo>
                  <a:lnTo>
                    <a:pt x="407" y="576"/>
                  </a:lnTo>
                  <a:lnTo>
                    <a:pt x="407" y="577"/>
                  </a:lnTo>
                  <a:lnTo>
                    <a:pt x="407" y="578"/>
                  </a:lnTo>
                  <a:lnTo>
                    <a:pt x="407" y="579"/>
                  </a:lnTo>
                  <a:lnTo>
                    <a:pt x="408" y="579"/>
                  </a:lnTo>
                  <a:lnTo>
                    <a:pt x="408" y="578"/>
                  </a:lnTo>
                  <a:lnTo>
                    <a:pt x="409" y="578"/>
                  </a:lnTo>
                  <a:lnTo>
                    <a:pt x="409" y="579"/>
                  </a:lnTo>
                  <a:lnTo>
                    <a:pt x="408" y="579"/>
                  </a:lnTo>
                  <a:lnTo>
                    <a:pt x="407" y="579"/>
                  </a:lnTo>
                  <a:lnTo>
                    <a:pt x="406" y="580"/>
                  </a:lnTo>
                  <a:lnTo>
                    <a:pt x="406" y="579"/>
                  </a:lnTo>
                  <a:lnTo>
                    <a:pt x="407" y="579"/>
                  </a:lnTo>
                  <a:lnTo>
                    <a:pt x="407" y="578"/>
                  </a:lnTo>
                  <a:lnTo>
                    <a:pt x="406" y="578"/>
                  </a:lnTo>
                  <a:lnTo>
                    <a:pt x="405" y="578"/>
                  </a:lnTo>
                  <a:lnTo>
                    <a:pt x="404" y="578"/>
                  </a:lnTo>
                  <a:lnTo>
                    <a:pt x="403" y="578"/>
                  </a:lnTo>
                  <a:lnTo>
                    <a:pt x="403" y="579"/>
                  </a:lnTo>
                  <a:lnTo>
                    <a:pt x="402" y="579"/>
                  </a:lnTo>
                  <a:lnTo>
                    <a:pt x="401" y="579"/>
                  </a:lnTo>
                  <a:lnTo>
                    <a:pt x="401" y="580"/>
                  </a:lnTo>
                  <a:lnTo>
                    <a:pt x="400" y="580"/>
                  </a:lnTo>
                  <a:lnTo>
                    <a:pt x="400" y="581"/>
                  </a:lnTo>
                  <a:lnTo>
                    <a:pt x="401" y="582"/>
                  </a:lnTo>
                  <a:lnTo>
                    <a:pt x="402" y="582"/>
                  </a:lnTo>
                  <a:lnTo>
                    <a:pt x="402" y="581"/>
                  </a:lnTo>
                  <a:lnTo>
                    <a:pt x="402" y="582"/>
                  </a:lnTo>
                  <a:lnTo>
                    <a:pt x="401" y="582"/>
                  </a:lnTo>
                  <a:lnTo>
                    <a:pt x="401" y="583"/>
                  </a:lnTo>
                  <a:lnTo>
                    <a:pt x="400" y="583"/>
                  </a:lnTo>
                  <a:lnTo>
                    <a:pt x="399" y="583"/>
                  </a:lnTo>
                  <a:lnTo>
                    <a:pt x="400" y="583"/>
                  </a:lnTo>
                  <a:lnTo>
                    <a:pt x="400" y="582"/>
                  </a:lnTo>
                  <a:lnTo>
                    <a:pt x="399" y="582"/>
                  </a:lnTo>
                  <a:lnTo>
                    <a:pt x="399" y="581"/>
                  </a:lnTo>
                  <a:lnTo>
                    <a:pt x="398" y="581"/>
                  </a:lnTo>
                  <a:lnTo>
                    <a:pt x="397" y="581"/>
                  </a:lnTo>
                  <a:lnTo>
                    <a:pt x="396" y="582"/>
                  </a:lnTo>
                  <a:lnTo>
                    <a:pt x="395" y="582"/>
                  </a:lnTo>
                  <a:lnTo>
                    <a:pt x="395" y="583"/>
                  </a:lnTo>
                  <a:lnTo>
                    <a:pt x="395" y="582"/>
                  </a:lnTo>
                  <a:lnTo>
                    <a:pt x="394" y="582"/>
                  </a:lnTo>
                  <a:lnTo>
                    <a:pt x="393" y="582"/>
                  </a:lnTo>
                  <a:lnTo>
                    <a:pt x="393" y="583"/>
                  </a:lnTo>
                  <a:lnTo>
                    <a:pt x="392" y="583"/>
                  </a:lnTo>
                  <a:lnTo>
                    <a:pt x="392" y="584"/>
                  </a:lnTo>
                  <a:lnTo>
                    <a:pt x="392" y="585"/>
                  </a:lnTo>
                  <a:lnTo>
                    <a:pt x="393" y="585"/>
                  </a:lnTo>
                  <a:lnTo>
                    <a:pt x="392" y="585"/>
                  </a:lnTo>
                  <a:lnTo>
                    <a:pt x="392" y="586"/>
                  </a:lnTo>
                  <a:lnTo>
                    <a:pt x="391" y="586"/>
                  </a:lnTo>
                  <a:lnTo>
                    <a:pt x="391" y="587"/>
                  </a:lnTo>
                  <a:lnTo>
                    <a:pt x="390" y="587"/>
                  </a:lnTo>
                  <a:lnTo>
                    <a:pt x="390" y="586"/>
                  </a:lnTo>
                  <a:lnTo>
                    <a:pt x="391" y="586"/>
                  </a:lnTo>
                  <a:lnTo>
                    <a:pt x="390" y="586"/>
                  </a:lnTo>
                  <a:lnTo>
                    <a:pt x="390" y="585"/>
                  </a:lnTo>
                  <a:lnTo>
                    <a:pt x="389" y="585"/>
                  </a:lnTo>
                  <a:lnTo>
                    <a:pt x="388" y="585"/>
                  </a:lnTo>
                  <a:lnTo>
                    <a:pt x="387" y="585"/>
                  </a:lnTo>
                  <a:lnTo>
                    <a:pt x="387" y="586"/>
                  </a:lnTo>
                  <a:lnTo>
                    <a:pt x="387" y="587"/>
                  </a:lnTo>
                  <a:lnTo>
                    <a:pt x="387" y="586"/>
                  </a:lnTo>
                  <a:lnTo>
                    <a:pt x="386" y="586"/>
                  </a:lnTo>
                  <a:lnTo>
                    <a:pt x="385" y="587"/>
                  </a:lnTo>
                  <a:lnTo>
                    <a:pt x="385" y="588"/>
                  </a:lnTo>
                  <a:lnTo>
                    <a:pt x="385" y="589"/>
                  </a:lnTo>
                  <a:lnTo>
                    <a:pt x="386" y="589"/>
                  </a:lnTo>
                  <a:lnTo>
                    <a:pt x="386" y="590"/>
                  </a:lnTo>
                  <a:lnTo>
                    <a:pt x="385" y="590"/>
                  </a:lnTo>
                  <a:lnTo>
                    <a:pt x="384" y="590"/>
                  </a:lnTo>
                  <a:lnTo>
                    <a:pt x="384" y="591"/>
                  </a:lnTo>
                  <a:lnTo>
                    <a:pt x="383" y="591"/>
                  </a:lnTo>
                  <a:lnTo>
                    <a:pt x="383" y="590"/>
                  </a:lnTo>
                  <a:lnTo>
                    <a:pt x="382" y="589"/>
                  </a:lnTo>
                  <a:lnTo>
                    <a:pt x="381" y="589"/>
                  </a:lnTo>
                  <a:lnTo>
                    <a:pt x="381" y="590"/>
                  </a:lnTo>
                  <a:lnTo>
                    <a:pt x="380" y="590"/>
                  </a:lnTo>
                  <a:lnTo>
                    <a:pt x="380" y="591"/>
                  </a:lnTo>
                  <a:lnTo>
                    <a:pt x="379" y="591"/>
                  </a:lnTo>
                  <a:lnTo>
                    <a:pt x="379" y="592"/>
                  </a:lnTo>
                  <a:lnTo>
                    <a:pt x="378" y="592"/>
                  </a:lnTo>
                  <a:lnTo>
                    <a:pt x="378" y="593"/>
                  </a:lnTo>
                  <a:lnTo>
                    <a:pt x="379" y="593"/>
                  </a:lnTo>
                  <a:lnTo>
                    <a:pt x="378" y="593"/>
                  </a:lnTo>
                  <a:lnTo>
                    <a:pt x="377" y="594"/>
                  </a:lnTo>
                  <a:lnTo>
                    <a:pt x="376" y="594"/>
                  </a:lnTo>
                  <a:lnTo>
                    <a:pt x="376" y="595"/>
                  </a:lnTo>
                  <a:lnTo>
                    <a:pt x="375" y="595"/>
                  </a:lnTo>
                  <a:lnTo>
                    <a:pt x="374" y="595"/>
                  </a:lnTo>
                  <a:lnTo>
                    <a:pt x="373" y="595"/>
                  </a:lnTo>
                  <a:lnTo>
                    <a:pt x="372" y="595"/>
                  </a:lnTo>
                  <a:lnTo>
                    <a:pt x="371" y="595"/>
                  </a:lnTo>
                  <a:lnTo>
                    <a:pt x="370" y="595"/>
                  </a:lnTo>
                  <a:lnTo>
                    <a:pt x="370" y="596"/>
                  </a:lnTo>
                  <a:lnTo>
                    <a:pt x="370" y="595"/>
                  </a:lnTo>
                  <a:lnTo>
                    <a:pt x="369" y="595"/>
                  </a:lnTo>
                  <a:lnTo>
                    <a:pt x="368" y="595"/>
                  </a:lnTo>
                  <a:lnTo>
                    <a:pt x="367" y="595"/>
                  </a:lnTo>
                  <a:lnTo>
                    <a:pt x="366" y="595"/>
                  </a:lnTo>
                  <a:lnTo>
                    <a:pt x="365" y="596"/>
                  </a:lnTo>
                  <a:lnTo>
                    <a:pt x="364" y="597"/>
                  </a:lnTo>
                  <a:lnTo>
                    <a:pt x="363" y="597"/>
                  </a:lnTo>
                  <a:lnTo>
                    <a:pt x="363" y="598"/>
                  </a:lnTo>
                  <a:lnTo>
                    <a:pt x="362" y="598"/>
                  </a:lnTo>
                  <a:lnTo>
                    <a:pt x="361" y="599"/>
                  </a:lnTo>
                  <a:lnTo>
                    <a:pt x="360" y="599"/>
                  </a:lnTo>
                  <a:lnTo>
                    <a:pt x="360" y="600"/>
                  </a:lnTo>
                  <a:lnTo>
                    <a:pt x="358" y="601"/>
                  </a:lnTo>
                  <a:lnTo>
                    <a:pt x="357" y="602"/>
                  </a:lnTo>
                  <a:lnTo>
                    <a:pt x="356" y="603"/>
                  </a:lnTo>
                  <a:lnTo>
                    <a:pt x="355" y="604"/>
                  </a:lnTo>
                  <a:lnTo>
                    <a:pt x="354" y="604"/>
                  </a:lnTo>
                  <a:lnTo>
                    <a:pt x="353" y="604"/>
                  </a:lnTo>
                  <a:lnTo>
                    <a:pt x="353" y="605"/>
                  </a:lnTo>
                  <a:lnTo>
                    <a:pt x="352" y="606"/>
                  </a:lnTo>
                  <a:lnTo>
                    <a:pt x="350" y="607"/>
                  </a:lnTo>
                  <a:lnTo>
                    <a:pt x="349" y="608"/>
                  </a:lnTo>
                  <a:lnTo>
                    <a:pt x="347" y="610"/>
                  </a:lnTo>
                  <a:lnTo>
                    <a:pt x="348" y="611"/>
                  </a:lnTo>
                  <a:lnTo>
                    <a:pt x="347" y="611"/>
                  </a:lnTo>
                  <a:lnTo>
                    <a:pt x="347" y="610"/>
                  </a:lnTo>
                  <a:lnTo>
                    <a:pt x="346" y="611"/>
                  </a:lnTo>
                  <a:lnTo>
                    <a:pt x="345" y="611"/>
                  </a:lnTo>
                  <a:lnTo>
                    <a:pt x="344" y="611"/>
                  </a:lnTo>
                  <a:lnTo>
                    <a:pt x="343" y="611"/>
                  </a:lnTo>
                  <a:lnTo>
                    <a:pt x="342" y="611"/>
                  </a:lnTo>
                  <a:lnTo>
                    <a:pt x="341" y="611"/>
                  </a:lnTo>
                  <a:lnTo>
                    <a:pt x="341" y="612"/>
                  </a:lnTo>
                  <a:lnTo>
                    <a:pt x="341" y="611"/>
                  </a:lnTo>
                  <a:lnTo>
                    <a:pt x="340" y="611"/>
                  </a:lnTo>
                  <a:lnTo>
                    <a:pt x="339" y="611"/>
                  </a:lnTo>
                  <a:lnTo>
                    <a:pt x="338" y="612"/>
                  </a:lnTo>
                  <a:lnTo>
                    <a:pt x="337" y="612"/>
                  </a:lnTo>
                  <a:lnTo>
                    <a:pt x="336" y="612"/>
                  </a:lnTo>
                  <a:lnTo>
                    <a:pt x="335" y="612"/>
                  </a:lnTo>
                  <a:lnTo>
                    <a:pt x="334" y="612"/>
                  </a:lnTo>
                  <a:lnTo>
                    <a:pt x="333" y="612"/>
                  </a:lnTo>
                  <a:lnTo>
                    <a:pt x="332" y="612"/>
                  </a:lnTo>
                  <a:lnTo>
                    <a:pt x="331" y="612"/>
                  </a:lnTo>
                  <a:lnTo>
                    <a:pt x="330" y="611"/>
                  </a:lnTo>
                  <a:lnTo>
                    <a:pt x="329" y="612"/>
                  </a:lnTo>
                  <a:lnTo>
                    <a:pt x="328" y="612"/>
                  </a:lnTo>
                  <a:lnTo>
                    <a:pt x="327" y="612"/>
                  </a:lnTo>
                  <a:lnTo>
                    <a:pt x="327" y="613"/>
                  </a:lnTo>
                  <a:lnTo>
                    <a:pt x="326" y="613"/>
                  </a:lnTo>
                  <a:lnTo>
                    <a:pt x="325" y="613"/>
                  </a:lnTo>
                  <a:lnTo>
                    <a:pt x="324" y="614"/>
                  </a:lnTo>
                  <a:lnTo>
                    <a:pt x="323" y="614"/>
                  </a:lnTo>
                  <a:lnTo>
                    <a:pt x="322" y="615"/>
                  </a:lnTo>
                  <a:lnTo>
                    <a:pt x="321" y="615"/>
                  </a:lnTo>
                  <a:lnTo>
                    <a:pt x="321" y="616"/>
                  </a:lnTo>
                  <a:lnTo>
                    <a:pt x="320" y="616"/>
                  </a:lnTo>
                  <a:lnTo>
                    <a:pt x="319" y="616"/>
                  </a:lnTo>
                  <a:lnTo>
                    <a:pt x="319" y="617"/>
                  </a:lnTo>
                  <a:lnTo>
                    <a:pt x="318" y="617"/>
                  </a:lnTo>
                  <a:lnTo>
                    <a:pt x="318" y="618"/>
                  </a:lnTo>
                  <a:lnTo>
                    <a:pt x="317" y="618"/>
                  </a:lnTo>
                  <a:lnTo>
                    <a:pt x="316" y="618"/>
                  </a:lnTo>
                  <a:lnTo>
                    <a:pt x="316" y="619"/>
                  </a:lnTo>
                  <a:lnTo>
                    <a:pt x="315" y="619"/>
                  </a:lnTo>
                  <a:lnTo>
                    <a:pt x="315" y="620"/>
                  </a:lnTo>
                  <a:lnTo>
                    <a:pt x="315" y="621"/>
                  </a:lnTo>
                  <a:lnTo>
                    <a:pt x="314" y="621"/>
                  </a:lnTo>
                  <a:lnTo>
                    <a:pt x="313" y="621"/>
                  </a:lnTo>
                  <a:lnTo>
                    <a:pt x="313" y="622"/>
                  </a:lnTo>
                  <a:lnTo>
                    <a:pt x="312" y="622"/>
                  </a:lnTo>
                  <a:lnTo>
                    <a:pt x="311" y="623"/>
                  </a:lnTo>
                  <a:lnTo>
                    <a:pt x="310" y="624"/>
                  </a:lnTo>
                  <a:lnTo>
                    <a:pt x="309" y="625"/>
                  </a:lnTo>
                  <a:lnTo>
                    <a:pt x="308" y="625"/>
                  </a:lnTo>
                  <a:lnTo>
                    <a:pt x="307" y="626"/>
                  </a:lnTo>
                  <a:lnTo>
                    <a:pt x="306" y="628"/>
                  </a:lnTo>
                  <a:lnTo>
                    <a:pt x="304" y="629"/>
                  </a:lnTo>
                  <a:lnTo>
                    <a:pt x="302" y="630"/>
                  </a:lnTo>
                  <a:lnTo>
                    <a:pt x="301" y="631"/>
                  </a:lnTo>
                  <a:lnTo>
                    <a:pt x="300" y="632"/>
                  </a:lnTo>
                  <a:lnTo>
                    <a:pt x="300" y="633"/>
                  </a:lnTo>
                  <a:lnTo>
                    <a:pt x="299" y="633"/>
                  </a:lnTo>
                  <a:lnTo>
                    <a:pt x="299" y="634"/>
                  </a:lnTo>
                  <a:lnTo>
                    <a:pt x="298" y="635"/>
                  </a:lnTo>
                  <a:lnTo>
                    <a:pt x="297" y="636"/>
                  </a:lnTo>
                  <a:lnTo>
                    <a:pt x="296" y="637"/>
                  </a:lnTo>
                  <a:lnTo>
                    <a:pt x="295" y="637"/>
                  </a:lnTo>
                  <a:lnTo>
                    <a:pt x="294" y="637"/>
                  </a:lnTo>
                  <a:lnTo>
                    <a:pt x="293" y="637"/>
                  </a:lnTo>
                  <a:lnTo>
                    <a:pt x="293" y="638"/>
                  </a:lnTo>
                  <a:lnTo>
                    <a:pt x="292" y="638"/>
                  </a:lnTo>
                  <a:lnTo>
                    <a:pt x="291" y="638"/>
                  </a:lnTo>
                  <a:lnTo>
                    <a:pt x="290" y="639"/>
                  </a:lnTo>
                  <a:lnTo>
                    <a:pt x="290" y="640"/>
                  </a:lnTo>
                  <a:lnTo>
                    <a:pt x="289" y="640"/>
                  </a:lnTo>
                  <a:lnTo>
                    <a:pt x="289" y="641"/>
                  </a:lnTo>
                  <a:lnTo>
                    <a:pt x="288" y="641"/>
                  </a:lnTo>
                  <a:lnTo>
                    <a:pt x="288" y="642"/>
                  </a:lnTo>
                  <a:lnTo>
                    <a:pt x="287" y="642"/>
                  </a:lnTo>
                  <a:lnTo>
                    <a:pt x="287" y="643"/>
                  </a:lnTo>
                  <a:lnTo>
                    <a:pt x="286" y="643"/>
                  </a:lnTo>
                  <a:lnTo>
                    <a:pt x="286" y="644"/>
                  </a:lnTo>
                  <a:lnTo>
                    <a:pt x="285" y="644"/>
                  </a:lnTo>
                  <a:lnTo>
                    <a:pt x="284" y="646"/>
                  </a:lnTo>
                  <a:lnTo>
                    <a:pt x="283" y="646"/>
                  </a:lnTo>
                  <a:lnTo>
                    <a:pt x="282" y="647"/>
                  </a:lnTo>
                  <a:lnTo>
                    <a:pt x="281" y="648"/>
                  </a:lnTo>
                  <a:lnTo>
                    <a:pt x="280" y="649"/>
                  </a:lnTo>
                  <a:lnTo>
                    <a:pt x="279" y="650"/>
                  </a:lnTo>
                  <a:lnTo>
                    <a:pt x="277" y="652"/>
                  </a:lnTo>
                  <a:lnTo>
                    <a:pt x="275" y="653"/>
                  </a:lnTo>
                  <a:lnTo>
                    <a:pt x="275" y="654"/>
                  </a:lnTo>
                  <a:lnTo>
                    <a:pt x="274" y="655"/>
                  </a:lnTo>
                  <a:lnTo>
                    <a:pt x="272" y="657"/>
                  </a:lnTo>
                  <a:lnTo>
                    <a:pt x="271" y="658"/>
                  </a:lnTo>
                  <a:lnTo>
                    <a:pt x="270" y="658"/>
                  </a:lnTo>
                  <a:lnTo>
                    <a:pt x="270" y="659"/>
                  </a:lnTo>
                  <a:lnTo>
                    <a:pt x="269" y="660"/>
                  </a:lnTo>
                  <a:lnTo>
                    <a:pt x="268" y="661"/>
                  </a:lnTo>
                  <a:lnTo>
                    <a:pt x="267" y="662"/>
                  </a:lnTo>
                  <a:lnTo>
                    <a:pt x="266" y="663"/>
                  </a:lnTo>
                  <a:lnTo>
                    <a:pt x="266" y="664"/>
                  </a:lnTo>
                  <a:lnTo>
                    <a:pt x="266" y="665"/>
                  </a:lnTo>
                  <a:lnTo>
                    <a:pt x="266" y="666"/>
                  </a:lnTo>
                  <a:lnTo>
                    <a:pt x="265" y="668"/>
                  </a:lnTo>
                  <a:lnTo>
                    <a:pt x="264" y="668"/>
                  </a:lnTo>
                  <a:lnTo>
                    <a:pt x="264" y="669"/>
                  </a:lnTo>
                  <a:lnTo>
                    <a:pt x="263" y="669"/>
                  </a:lnTo>
                  <a:lnTo>
                    <a:pt x="263" y="670"/>
                  </a:lnTo>
                  <a:lnTo>
                    <a:pt x="262" y="670"/>
                  </a:lnTo>
                  <a:lnTo>
                    <a:pt x="262" y="671"/>
                  </a:lnTo>
                  <a:lnTo>
                    <a:pt x="261" y="671"/>
                  </a:lnTo>
                  <a:lnTo>
                    <a:pt x="260" y="672"/>
                  </a:lnTo>
                  <a:lnTo>
                    <a:pt x="260" y="673"/>
                  </a:lnTo>
                  <a:lnTo>
                    <a:pt x="259" y="674"/>
                  </a:lnTo>
                  <a:lnTo>
                    <a:pt x="258" y="675"/>
                  </a:lnTo>
                  <a:lnTo>
                    <a:pt x="257" y="675"/>
                  </a:lnTo>
                  <a:lnTo>
                    <a:pt x="257" y="676"/>
                  </a:lnTo>
                  <a:lnTo>
                    <a:pt x="256" y="676"/>
                  </a:lnTo>
                  <a:lnTo>
                    <a:pt x="255" y="676"/>
                  </a:lnTo>
                  <a:lnTo>
                    <a:pt x="255" y="677"/>
                  </a:lnTo>
                  <a:lnTo>
                    <a:pt x="254" y="677"/>
                  </a:lnTo>
                  <a:lnTo>
                    <a:pt x="254" y="678"/>
                  </a:lnTo>
                  <a:lnTo>
                    <a:pt x="253" y="678"/>
                  </a:lnTo>
                  <a:lnTo>
                    <a:pt x="252" y="679"/>
                  </a:lnTo>
                  <a:lnTo>
                    <a:pt x="252" y="680"/>
                  </a:lnTo>
                  <a:lnTo>
                    <a:pt x="252" y="681"/>
                  </a:lnTo>
                  <a:lnTo>
                    <a:pt x="251" y="681"/>
                  </a:lnTo>
                  <a:lnTo>
                    <a:pt x="250" y="682"/>
                  </a:lnTo>
                  <a:lnTo>
                    <a:pt x="250" y="683"/>
                  </a:lnTo>
                  <a:lnTo>
                    <a:pt x="249" y="683"/>
                  </a:lnTo>
                  <a:lnTo>
                    <a:pt x="249" y="684"/>
                  </a:lnTo>
                  <a:lnTo>
                    <a:pt x="248" y="685"/>
                  </a:lnTo>
                  <a:lnTo>
                    <a:pt x="247" y="686"/>
                  </a:lnTo>
                  <a:lnTo>
                    <a:pt x="247" y="687"/>
                  </a:lnTo>
                  <a:lnTo>
                    <a:pt x="247" y="688"/>
                  </a:lnTo>
                  <a:lnTo>
                    <a:pt x="246" y="689"/>
                  </a:lnTo>
                  <a:lnTo>
                    <a:pt x="246" y="690"/>
                  </a:lnTo>
                  <a:lnTo>
                    <a:pt x="245" y="691"/>
                  </a:lnTo>
                  <a:lnTo>
                    <a:pt x="245" y="692"/>
                  </a:lnTo>
                  <a:lnTo>
                    <a:pt x="244" y="693"/>
                  </a:lnTo>
                  <a:lnTo>
                    <a:pt x="243" y="694"/>
                  </a:lnTo>
                  <a:lnTo>
                    <a:pt x="243" y="695"/>
                  </a:lnTo>
                  <a:lnTo>
                    <a:pt x="243" y="696"/>
                  </a:lnTo>
                  <a:lnTo>
                    <a:pt x="242" y="697"/>
                  </a:lnTo>
                  <a:lnTo>
                    <a:pt x="242" y="699"/>
                  </a:lnTo>
                  <a:lnTo>
                    <a:pt x="241" y="700"/>
                  </a:lnTo>
                  <a:lnTo>
                    <a:pt x="241" y="701"/>
                  </a:lnTo>
                  <a:lnTo>
                    <a:pt x="240" y="702"/>
                  </a:lnTo>
                  <a:lnTo>
                    <a:pt x="240" y="703"/>
                  </a:lnTo>
                  <a:lnTo>
                    <a:pt x="239" y="704"/>
                  </a:lnTo>
                  <a:lnTo>
                    <a:pt x="239" y="705"/>
                  </a:lnTo>
                  <a:lnTo>
                    <a:pt x="239" y="706"/>
                  </a:lnTo>
                  <a:lnTo>
                    <a:pt x="238" y="706"/>
                  </a:lnTo>
                  <a:lnTo>
                    <a:pt x="238" y="707"/>
                  </a:lnTo>
                  <a:lnTo>
                    <a:pt x="238" y="708"/>
                  </a:lnTo>
                  <a:lnTo>
                    <a:pt x="238" y="709"/>
                  </a:lnTo>
                  <a:lnTo>
                    <a:pt x="237" y="710"/>
                  </a:lnTo>
                  <a:lnTo>
                    <a:pt x="237" y="711"/>
                  </a:lnTo>
                  <a:lnTo>
                    <a:pt x="236" y="711"/>
                  </a:lnTo>
                  <a:lnTo>
                    <a:pt x="235" y="712"/>
                  </a:lnTo>
                  <a:lnTo>
                    <a:pt x="235" y="713"/>
                  </a:lnTo>
                  <a:lnTo>
                    <a:pt x="234" y="713"/>
                  </a:lnTo>
                  <a:lnTo>
                    <a:pt x="234" y="714"/>
                  </a:lnTo>
                  <a:lnTo>
                    <a:pt x="233" y="714"/>
                  </a:lnTo>
                  <a:lnTo>
                    <a:pt x="233" y="715"/>
                  </a:lnTo>
                  <a:lnTo>
                    <a:pt x="234" y="716"/>
                  </a:lnTo>
                  <a:lnTo>
                    <a:pt x="234" y="717"/>
                  </a:lnTo>
                  <a:lnTo>
                    <a:pt x="235" y="717"/>
                  </a:lnTo>
                  <a:lnTo>
                    <a:pt x="234" y="718"/>
                  </a:lnTo>
                  <a:lnTo>
                    <a:pt x="232" y="719"/>
                  </a:lnTo>
                  <a:lnTo>
                    <a:pt x="229" y="720"/>
                  </a:lnTo>
                  <a:lnTo>
                    <a:pt x="229" y="721"/>
                  </a:lnTo>
                  <a:lnTo>
                    <a:pt x="228" y="720"/>
                  </a:lnTo>
                  <a:lnTo>
                    <a:pt x="229" y="720"/>
                  </a:lnTo>
                  <a:lnTo>
                    <a:pt x="231" y="719"/>
                  </a:lnTo>
                  <a:lnTo>
                    <a:pt x="234" y="717"/>
                  </a:lnTo>
                  <a:lnTo>
                    <a:pt x="232" y="714"/>
                  </a:lnTo>
                  <a:lnTo>
                    <a:pt x="229" y="716"/>
                  </a:lnTo>
                  <a:lnTo>
                    <a:pt x="230" y="718"/>
                  </a:lnTo>
                  <a:lnTo>
                    <a:pt x="229" y="719"/>
                  </a:lnTo>
                  <a:lnTo>
                    <a:pt x="228" y="716"/>
                  </a:lnTo>
                  <a:lnTo>
                    <a:pt x="227" y="716"/>
                  </a:lnTo>
                  <a:lnTo>
                    <a:pt x="226" y="716"/>
                  </a:lnTo>
                  <a:lnTo>
                    <a:pt x="224" y="717"/>
                  </a:lnTo>
                  <a:lnTo>
                    <a:pt x="224" y="718"/>
                  </a:lnTo>
                  <a:lnTo>
                    <a:pt x="223" y="718"/>
                  </a:lnTo>
                  <a:lnTo>
                    <a:pt x="224" y="718"/>
                  </a:lnTo>
                  <a:lnTo>
                    <a:pt x="224" y="719"/>
                  </a:lnTo>
                  <a:lnTo>
                    <a:pt x="224" y="720"/>
                  </a:lnTo>
                  <a:lnTo>
                    <a:pt x="223" y="720"/>
                  </a:lnTo>
                  <a:lnTo>
                    <a:pt x="223" y="721"/>
                  </a:lnTo>
                  <a:lnTo>
                    <a:pt x="222" y="721"/>
                  </a:lnTo>
                  <a:lnTo>
                    <a:pt x="221" y="721"/>
                  </a:lnTo>
                  <a:lnTo>
                    <a:pt x="222" y="721"/>
                  </a:lnTo>
                  <a:lnTo>
                    <a:pt x="223" y="720"/>
                  </a:lnTo>
                  <a:lnTo>
                    <a:pt x="223" y="719"/>
                  </a:lnTo>
                  <a:lnTo>
                    <a:pt x="223" y="718"/>
                  </a:lnTo>
                  <a:lnTo>
                    <a:pt x="222" y="718"/>
                  </a:lnTo>
                  <a:lnTo>
                    <a:pt x="222" y="717"/>
                  </a:lnTo>
                  <a:lnTo>
                    <a:pt x="221" y="717"/>
                  </a:lnTo>
                  <a:lnTo>
                    <a:pt x="220" y="716"/>
                  </a:lnTo>
                  <a:lnTo>
                    <a:pt x="219" y="716"/>
                  </a:lnTo>
                  <a:lnTo>
                    <a:pt x="218" y="716"/>
                  </a:lnTo>
                  <a:lnTo>
                    <a:pt x="217" y="716"/>
                  </a:lnTo>
                  <a:lnTo>
                    <a:pt x="217" y="717"/>
                  </a:lnTo>
                  <a:lnTo>
                    <a:pt x="216" y="717"/>
                  </a:lnTo>
                  <a:lnTo>
                    <a:pt x="215" y="717"/>
                  </a:lnTo>
                  <a:lnTo>
                    <a:pt x="214" y="717"/>
                  </a:lnTo>
                  <a:lnTo>
                    <a:pt x="214" y="718"/>
                  </a:lnTo>
                  <a:lnTo>
                    <a:pt x="213" y="718"/>
                  </a:lnTo>
                  <a:lnTo>
                    <a:pt x="212" y="719"/>
                  </a:lnTo>
                  <a:lnTo>
                    <a:pt x="211" y="719"/>
                  </a:lnTo>
                  <a:lnTo>
                    <a:pt x="211" y="720"/>
                  </a:lnTo>
                  <a:lnTo>
                    <a:pt x="210" y="720"/>
                  </a:lnTo>
                  <a:lnTo>
                    <a:pt x="210" y="721"/>
                  </a:lnTo>
                  <a:lnTo>
                    <a:pt x="209" y="721"/>
                  </a:lnTo>
                  <a:lnTo>
                    <a:pt x="208" y="722"/>
                  </a:lnTo>
                  <a:lnTo>
                    <a:pt x="207" y="722"/>
                  </a:lnTo>
                  <a:lnTo>
                    <a:pt x="207" y="723"/>
                  </a:lnTo>
                  <a:lnTo>
                    <a:pt x="206" y="723"/>
                  </a:lnTo>
                  <a:lnTo>
                    <a:pt x="206" y="724"/>
                  </a:lnTo>
                  <a:lnTo>
                    <a:pt x="205" y="724"/>
                  </a:lnTo>
                  <a:lnTo>
                    <a:pt x="204" y="724"/>
                  </a:lnTo>
                  <a:lnTo>
                    <a:pt x="204" y="725"/>
                  </a:lnTo>
                  <a:lnTo>
                    <a:pt x="203" y="725"/>
                  </a:lnTo>
                  <a:lnTo>
                    <a:pt x="203" y="726"/>
                  </a:lnTo>
                  <a:lnTo>
                    <a:pt x="202" y="726"/>
                  </a:lnTo>
                  <a:lnTo>
                    <a:pt x="202" y="727"/>
                  </a:lnTo>
                  <a:lnTo>
                    <a:pt x="201" y="727"/>
                  </a:lnTo>
                  <a:lnTo>
                    <a:pt x="201" y="728"/>
                  </a:lnTo>
                  <a:lnTo>
                    <a:pt x="200" y="729"/>
                  </a:lnTo>
                  <a:lnTo>
                    <a:pt x="199" y="730"/>
                  </a:lnTo>
                  <a:lnTo>
                    <a:pt x="199" y="731"/>
                  </a:lnTo>
                  <a:lnTo>
                    <a:pt x="198" y="731"/>
                  </a:lnTo>
                  <a:lnTo>
                    <a:pt x="198" y="732"/>
                  </a:lnTo>
                  <a:lnTo>
                    <a:pt x="197" y="732"/>
                  </a:lnTo>
                  <a:lnTo>
                    <a:pt x="197" y="733"/>
                  </a:lnTo>
                  <a:lnTo>
                    <a:pt x="197" y="734"/>
                  </a:lnTo>
                  <a:lnTo>
                    <a:pt x="196" y="734"/>
                  </a:lnTo>
                  <a:lnTo>
                    <a:pt x="196" y="735"/>
                  </a:lnTo>
                  <a:lnTo>
                    <a:pt x="195" y="735"/>
                  </a:lnTo>
                  <a:lnTo>
                    <a:pt x="195" y="736"/>
                  </a:lnTo>
                  <a:lnTo>
                    <a:pt x="194" y="736"/>
                  </a:lnTo>
                  <a:lnTo>
                    <a:pt x="194" y="737"/>
                  </a:lnTo>
                  <a:lnTo>
                    <a:pt x="194" y="738"/>
                  </a:lnTo>
                  <a:lnTo>
                    <a:pt x="193" y="738"/>
                  </a:lnTo>
                  <a:lnTo>
                    <a:pt x="193" y="739"/>
                  </a:lnTo>
                  <a:lnTo>
                    <a:pt x="192" y="739"/>
                  </a:lnTo>
                  <a:lnTo>
                    <a:pt x="191" y="740"/>
                  </a:lnTo>
                  <a:lnTo>
                    <a:pt x="191" y="741"/>
                  </a:lnTo>
                  <a:lnTo>
                    <a:pt x="190" y="741"/>
                  </a:lnTo>
                  <a:lnTo>
                    <a:pt x="189" y="741"/>
                  </a:lnTo>
                  <a:lnTo>
                    <a:pt x="188" y="741"/>
                  </a:lnTo>
                  <a:lnTo>
                    <a:pt x="187" y="741"/>
                  </a:lnTo>
                  <a:lnTo>
                    <a:pt x="186" y="742"/>
                  </a:lnTo>
                  <a:lnTo>
                    <a:pt x="185" y="742"/>
                  </a:lnTo>
                  <a:lnTo>
                    <a:pt x="185" y="743"/>
                  </a:lnTo>
                  <a:lnTo>
                    <a:pt x="184" y="743"/>
                  </a:lnTo>
                  <a:lnTo>
                    <a:pt x="184" y="744"/>
                  </a:lnTo>
                  <a:lnTo>
                    <a:pt x="183" y="745"/>
                  </a:lnTo>
                  <a:lnTo>
                    <a:pt x="182" y="746"/>
                  </a:lnTo>
                  <a:lnTo>
                    <a:pt x="182" y="747"/>
                  </a:lnTo>
                  <a:lnTo>
                    <a:pt x="181" y="747"/>
                  </a:lnTo>
                  <a:lnTo>
                    <a:pt x="181" y="748"/>
                  </a:lnTo>
                  <a:lnTo>
                    <a:pt x="180" y="748"/>
                  </a:lnTo>
                  <a:lnTo>
                    <a:pt x="179" y="749"/>
                  </a:lnTo>
                  <a:lnTo>
                    <a:pt x="179" y="750"/>
                  </a:lnTo>
                  <a:lnTo>
                    <a:pt x="178" y="751"/>
                  </a:lnTo>
                  <a:lnTo>
                    <a:pt x="177" y="752"/>
                  </a:lnTo>
                  <a:lnTo>
                    <a:pt x="177" y="753"/>
                  </a:lnTo>
                  <a:lnTo>
                    <a:pt x="176" y="753"/>
                  </a:lnTo>
                  <a:lnTo>
                    <a:pt x="176" y="754"/>
                  </a:lnTo>
                  <a:lnTo>
                    <a:pt x="175" y="754"/>
                  </a:lnTo>
                  <a:lnTo>
                    <a:pt x="175" y="755"/>
                  </a:lnTo>
                  <a:lnTo>
                    <a:pt x="174" y="756"/>
                  </a:lnTo>
                  <a:lnTo>
                    <a:pt x="174" y="757"/>
                  </a:lnTo>
                  <a:lnTo>
                    <a:pt x="173" y="758"/>
                  </a:lnTo>
                  <a:lnTo>
                    <a:pt x="173" y="759"/>
                  </a:lnTo>
                  <a:lnTo>
                    <a:pt x="174" y="759"/>
                  </a:lnTo>
                  <a:lnTo>
                    <a:pt x="174" y="760"/>
                  </a:lnTo>
                  <a:lnTo>
                    <a:pt x="173" y="760"/>
                  </a:lnTo>
                  <a:lnTo>
                    <a:pt x="173" y="759"/>
                  </a:lnTo>
                  <a:lnTo>
                    <a:pt x="172" y="759"/>
                  </a:lnTo>
                  <a:lnTo>
                    <a:pt x="171" y="759"/>
                  </a:lnTo>
                  <a:lnTo>
                    <a:pt x="171" y="760"/>
                  </a:lnTo>
                  <a:lnTo>
                    <a:pt x="170" y="760"/>
                  </a:lnTo>
                  <a:lnTo>
                    <a:pt x="170" y="761"/>
                  </a:lnTo>
                  <a:lnTo>
                    <a:pt x="169" y="761"/>
                  </a:lnTo>
                  <a:lnTo>
                    <a:pt x="169" y="762"/>
                  </a:lnTo>
                  <a:lnTo>
                    <a:pt x="169" y="763"/>
                  </a:lnTo>
                  <a:lnTo>
                    <a:pt x="168" y="764"/>
                  </a:lnTo>
                  <a:lnTo>
                    <a:pt x="168" y="765"/>
                  </a:lnTo>
                  <a:lnTo>
                    <a:pt x="167" y="765"/>
                  </a:lnTo>
                  <a:lnTo>
                    <a:pt x="167" y="766"/>
                  </a:lnTo>
                  <a:lnTo>
                    <a:pt x="166" y="766"/>
                  </a:lnTo>
                  <a:lnTo>
                    <a:pt x="166" y="767"/>
                  </a:lnTo>
                  <a:lnTo>
                    <a:pt x="166" y="768"/>
                  </a:lnTo>
                  <a:lnTo>
                    <a:pt x="166" y="769"/>
                  </a:lnTo>
                  <a:lnTo>
                    <a:pt x="165" y="769"/>
                  </a:lnTo>
                  <a:lnTo>
                    <a:pt x="164" y="769"/>
                  </a:lnTo>
                  <a:lnTo>
                    <a:pt x="164" y="768"/>
                  </a:lnTo>
                  <a:lnTo>
                    <a:pt x="164" y="769"/>
                  </a:lnTo>
                  <a:lnTo>
                    <a:pt x="163" y="770"/>
                  </a:lnTo>
                  <a:lnTo>
                    <a:pt x="162" y="770"/>
                  </a:lnTo>
                  <a:lnTo>
                    <a:pt x="161" y="770"/>
                  </a:lnTo>
                  <a:lnTo>
                    <a:pt x="161" y="771"/>
                  </a:lnTo>
                  <a:lnTo>
                    <a:pt x="160" y="771"/>
                  </a:lnTo>
                  <a:lnTo>
                    <a:pt x="161" y="771"/>
                  </a:lnTo>
                  <a:lnTo>
                    <a:pt x="160" y="771"/>
                  </a:lnTo>
                  <a:lnTo>
                    <a:pt x="160" y="772"/>
                  </a:lnTo>
                  <a:lnTo>
                    <a:pt x="161" y="772"/>
                  </a:lnTo>
                  <a:lnTo>
                    <a:pt x="160" y="772"/>
                  </a:lnTo>
                  <a:lnTo>
                    <a:pt x="159" y="772"/>
                  </a:lnTo>
                  <a:lnTo>
                    <a:pt x="158" y="772"/>
                  </a:lnTo>
                  <a:lnTo>
                    <a:pt x="157" y="772"/>
                  </a:lnTo>
                  <a:lnTo>
                    <a:pt x="157" y="773"/>
                  </a:lnTo>
                  <a:lnTo>
                    <a:pt x="157" y="774"/>
                  </a:lnTo>
                  <a:lnTo>
                    <a:pt x="156" y="774"/>
                  </a:lnTo>
                  <a:lnTo>
                    <a:pt x="156" y="775"/>
                  </a:lnTo>
                  <a:lnTo>
                    <a:pt x="156" y="776"/>
                  </a:lnTo>
                  <a:lnTo>
                    <a:pt x="156" y="777"/>
                  </a:lnTo>
                  <a:lnTo>
                    <a:pt x="156" y="778"/>
                  </a:lnTo>
                  <a:lnTo>
                    <a:pt x="156" y="779"/>
                  </a:lnTo>
                  <a:lnTo>
                    <a:pt x="156" y="780"/>
                  </a:lnTo>
                  <a:lnTo>
                    <a:pt x="155" y="780"/>
                  </a:lnTo>
                  <a:lnTo>
                    <a:pt x="155" y="781"/>
                  </a:lnTo>
                  <a:lnTo>
                    <a:pt x="154" y="782"/>
                  </a:lnTo>
                  <a:lnTo>
                    <a:pt x="153" y="782"/>
                  </a:lnTo>
                  <a:lnTo>
                    <a:pt x="154" y="782"/>
                  </a:lnTo>
                  <a:lnTo>
                    <a:pt x="154" y="783"/>
                  </a:lnTo>
                  <a:lnTo>
                    <a:pt x="153" y="783"/>
                  </a:lnTo>
                  <a:lnTo>
                    <a:pt x="152" y="784"/>
                  </a:lnTo>
                  <a:lnTo>
                    <a:pt x="151" y="784"/>
                  </a:lnTo>
                  <a:lnTo>
                    <a:pt x="151" y="785"/>
                  </a:lnTo>
                  <a:lnTo>
                    <a:pt x="150" y="785"/>
                  </a:lnTo>
                  <a:lnTo>
                    <a:pt x="150" y="786"/>
                  </a:lnTo>
                  <a:lnTo>
                    <a:pt x="150" y="787"/>
                  </a:lnTo>
                  <a:lnTo>
                    <a:pt x="149" y="787"/>
                  </a:lnTo>
                  <a:lnTo>
                    <a:pt x="149" y="788"/>
                  </a:lnTo>
                  <a:lnTo>
                    <a:pt x="148" y="788"/>
                  </a:lnTo>
                  <a:lnTo>
                    <a:pt x="147" y="788"/>
                  </a:lnTo>
                  <a:lnTo>
                    <a:pt x="147" y="789"/>
                  </a:lnTo>
                  <a:lnTo>
                    <a:pt x="146" y="789"/>
                  </a:lnTo>
                  <a:lnTo>
                    <a:pt x="146" y="790"/>
                  </a:lnTo>
                  <a:lnTo>
                    <a:pt x="145" y="790"/>
                  </a:lnTo>
                  <a:lnTo>
                    <a:pt x="145" y="789"/>
                  </a:lnTo>
                  <a:lnTo>
                    <a:pt x="144" y="789"/>
                  </a:lnTo>
                  <a:lnTo>
                    <a:pt x="144" y="790"/>
                  </a:lnTo>
                  <a:lnTo>
                    <a:pt x="144" y="791"/>
                  </a:lnTo>
                  <a:lnTo>
                    <a:pt x="143" y="791"/>
                  </a:lnTo>
                  <a:lnTo>
                    <a:pt x="143" y="792"/>
                  </a:lnTo>
                  <a:lnTo>
                    <a:pt x="142" y="792"/>
                  </a:lnTo>
                  <a:lnTo>
                    <a:pt x="142" y="793"/>
                  </a:lnTo>
                  <a:lnTo>
                    <a:pt x="141" y="793"/>
                  </a:lnTo>
                  <a:lnTo>
                    <a:pt x="141" y="792"/>
                  </a:lnTo>
                  <a:lnTo>
                    <a:pt x="140" y="792"/>
                  </a:lnTo>
                  <a:lnTo>
                    <a:pt x="140" y="793"/>
                  </a:lnTo>
                  <a:lnTo>
                    <a:pt x="139" y="793"/>
                  </a:lnTo>
                  <a:lnTo>
                    <a:pt x="139" y="794"/>
                  </a:lnTo>
                  <a:lnTo>
                    <a:pt x="138" y="794"/>
                  </a:lnTo>
                  <a:lnTo>
                    <a:pt x="137" y="794"/>
                  </a:lnTo>
                  <a:lnTo>
                    <a:pt x="136" y="794"/>
                  </a:lnTo>
                  <a:lnTo>
                    <a:pt x="136" y="795"/>
                  </a:lnTo>
                  <a:lnTo>
                    <a:pt x="135" y="795"/>
                  </a:lnTo>
                  <a:lnTo>
                    <a:pt x="134" y="795"/>
                  </a:lnTo>
                  <a:lnTo>
                    <a:pt x="133" y="796"/>
                  </a:lnTo>
                  <a:lnTo>
                    <a:pt x="132" y="796"/>
                  </a:lnTo>
                  <a:lnTo>
                    <a:pt x="132" y="795"/>
                  </a:lnTo>
                  <a:lnTo>
                    <a:pt x="132" y="796"/>
                  </a:lnTo>
                  <a:lnTo>
                    <a:pt x="131" y="795"/>
                  </a:lnTo>
                  <a:lnTo>
                    <a:pt x="131" y="796"/>
                  </a:lnTo>
                  <a:lnTo>
                    <a:pt x="130" y="796"/>
                  </a:lnTo>
                  <a:lnTo>
                    <a:pt x="129" y="796"/>
                  </a:lnTo>
                  <a:lnTo>
                    <a:pt x="129" y="797"/>
                  </a:lnTo>
                  <a:lnTo>
                    <a:pt x="128" y="797"/>
                  </a:lnTo>
                  <a:lnTo>
                    <a:pt x="128" y="798"/>
                  </a:lnTo>
                  <a:lnTo>
                    <a:pt x="127" y="799"/>
                  </a:lnTo>
                  <a:lnTo>
                    <a:pt x="127" y="800"/>
                  </a:lnTo>
                  <a:lnTo>
                    <a:pt x="126" y="801"/>
                  </a:lnTo>
                  <a:lnTo>
                    <a:pt x="126" y="803"/>
                  </a:lnTo>
                  <a:lnTo>
                    <a:pt x="125" y="803"/>
                  </a:lnTo>
                  <a:lnTo>
                    <a:pt x="125" y="804"/>
                  </a:lnTo>
                  <a:lnTo>
                    <a:pt x="125" y="805"/>
                  </a:lnTo>
                  <a:lnTo>
                    <a:pt x="124" y="807"/>
                  </a:lnTo>
                  <a:lnTo>
                    <a:pt x="123" y="809"/>
                  </a:lnTo>
                  <a:lnTo>
                    <a:pt x="123" y="810"/>
                  </a:lnTo>
                  <a:lnTo>
                    <a:pt x="123" y="811"/>
                  </a:lnTo>
                  <a:lnTo>
                    <a:pt x="122" y="812"/>
                  </a:lnTo>
                  <a:lnTo>
                    <a:pt x="122" y="813"/>
                  </a:lnTo>
                  <a:lnTo>
                    <a:pt x="122" y="814"/>
                  </a:lnTo>
                  <a:lnTo>
                    <a:pt x="122" y="815"/>
                  </a:lnTo>
                  <a:lnTo>
                    <a:pt x="122" y="816"/>
                  </a:lnTo>
                  <a:lnTo>
                    <a:pt x="121" y="816"/>
                  </a:lnTo>
                  <a:lnTo>
                    <a:pt x="121" y="817"/>
                  </a:lnTo>
                  <a:lnTo>
                    <a:pt x="121" y="818"/>
                  </a:lnTo>
                  <a:lnTo>
                    <a:pt x="121" y="819"/>
                  </a:lnTo>
                  <a:lnTo>
                    <a:pt x="121" y="820"/>
                  </a:lnTo>
                  <a:lnTo>
                    <a:pt x="120" y="820"/>
                  </a:lnTo>
                  <a:lnTo>
                    <a:pt x="119" y="820"/>
                  </a:lnTo>
                  <a:lnTo>
                    <a:pt x="117" y="820"/>
                  </a:lnTo>
                  <a:lnTo>
                    <a:pt x="116" y="820"/>
                  </a:lnTo>
                  <a:lnTo>
                    <a:pt x="116" y="819"/>
                  </a:lnTo>
                  <a:lnTo>
                    <a:pt x="115" y="819"/>
                  </a:lnTo>
                  <a:lnTo>
                    <a:pt x="114" y="818"/>
                  </a:lnTo>
                  <a:lnTo>
                    <a:pt x="113" y="818"/>
                  </a:lnTo>
                  <a:lnTo>
                    <a:pt x="112" y="818"/>
                  </a:lnTo>
                  <a:lnTo>
                    <a:pt x="112" y="817"/>
                  </a:lnTo>
                  <a:lnTo>
                    <a:pt x="111" y="817"/>
                  </a:lnTo>
                  <a:lnTo>
                    <a:pt x="110" y="817"/>
                  </a:lnTo>
                  <a:lnTo>
                    <a:pt x="109" y="816"/>
                  </a:lnTo>
                  <a:lnTo>
                    <a:pt x="108" y="816"/>
                  </a:lnTo>
                  <a:lnTo>
                    <a:pt x="107" y="816"/>
                  </a:lnTo>
                  <a:lnTo>
                    <a:pt x="106" y="816"/>
                  </a:lnTo>
                  <a:lnTo>
                    <a:pt x="105" y="817"/>
                  </a:lnTo>
                  <a:lnTo>
                    <a:pt x="104" y="817"/>
                  </a:lnTo>
                  <a:lnTo>
                    <a:pt x="104" y="816"/>
                  </a:lnTo>
                  <a:lnTo>
                    <a:pt x="103" y="816"/>
                  </a:lnTo>
                  <a:lnTo>
                    <a:pt x="102" y="815"/>
                  </a:lnTo>
                  <a:lnTo>
                    <a:pt x="101" y="815"/>
                  </a:lnTo>
                  <a:lnTo>
                    <a:pt x="100" y="814"/>
                  </a:lnTo>
                  <a:lnTo>
                    <a:pt x="99" y="814"/>
                  </a:lnTo>
                  <a:lnTo>
                    <a:pt x="98" y="813"/>
                  </a:lnTo>
                  <a:lnTo>
                    <a:pt x="97" y="812"/>
                  </a:lnTo>
                  <a:lnTo>
                    <a:pt x="96" y="812"/>
                  </a:lnTo>
                  <a:lnTo>
                    <a:pt x="96" y="813"/>
                  </a:lnTo>
                  <a:lnTo>
                    <a:pt x="94" y="813"/>
                  </a:lnTo>
                  <a:lnTo>
                    <a:pt x="93" y="814"/>
                  </a:lnTo>
                  <a:lnTo>
                    <a:pt x="92" y="814"/>
                  </a:lnTo>
                  <a:lnTo>
                    <a:pt x="91" y="815"/>
                  </a:lnTo>
                  <a:lnTo>
                    <a:pt x="90" y="815"/>
                  </a:lnTo>
                  <a:lnTo>
                    <a:pt x="89" y="815"/>
                  </a:lnTo>
                  <a:lnTo>
                    <a:pt x="88" y="815"/>
                  </a:lnTo>
                  <a:lnTo>
                    <a:pt x="87" y="814"/>
                  </a:lnTo>
                  <a:lnTo>
                    <a:pt x="87" y="813"/>
                  </a:lnTo>
                  <a:lnTo>
                    <a:pt x="86" y="813"/>
                  </a:lnTo>
                  <a:lnTo>
                    <a:pt x="85" y="812"/>
                  </a:lnTo>
                  <a:lnTo>
                    <a:pt x="84" y="812"/>
                  </a:lnTo>
                  <a:lnTo>
                    <a:pt x="83" y="812"/>
                  </a:lnTo>
                  <a:lnTo>
                    <a:pt x="82" y="812"/>
                  </a:lnTo>
                  <a:lnTo>
                    <a:pt x="81" y="811"/>
                  </a:lnTo>
                  <a:lnTo>
                    <a:pt x="80" y="811"/>
                  </a:lnTo>
                  <a:lnTo>
                    <a:pt x="80" y="810"/>
                  </a:lnTo>
                  <a:lnTo>
                    <a:pt x="80" y="809"/>
                  </a:lnTo>
                  <a:lnTo>
                    <a:pt x="80" y="808"/>
                  </a:lnTo>
                  <a:lnTo>
                    <a:pt x="79" y="808"/>
                  </a:lnTo>
                  <a:lnTo>
                    <a:pt x="78" y="808"/>
                  </a:lnTo>
                  <a:lnTo>
                    <a:pt x="77" y="808"/>
                  </a:lnTo>
                  <a:lnTo>
                    <a:pt x="76" y="808"/>
                  </a:lnTo>
                  <a:lnTo>
                    <a:pt x="74" y="807"/>
                  </a:lnTo>
                  <a:lnTo>
                    <a:pt x="72" y="807"/>
                  </a:lnTo>
                  <a:lnTo>
                    <a:pt x="64" y="808"/>
                  </a:lnTo>
                  <a:lnTo>
                    <a:pt x="69" y="803"/>
                  </a:lnTo>
                  <a:lnTo>
                    <a:pt x="64" y="803"/>
                  </a:lnTo>
                  <a:lnTo>
                    <a:pt x="55" y="796"/>
                  </a:lnTo>
                  <a:lnTo>
                    <a:pt x="51" y="795"/>
                  </a:lnTo>
                  <a:lnTo>
                    <a:pt x="42" y="784"/>
                  </a:lnTo>
                  <a:lnTo>
                    <a:pt x="33" y="756"/>
                  </a:lnTo>
                  <a:lnTo>
                    <a:pt x="34" y="751"/>
                  </a:lnTo>
                  <a:lnTo>
                    <a:pt x="27" y="745"/>
                  </a:lnTo>
                  <a:lnTo>
                    <a:pt x="18" y="725"/>
                  </a:lnTo>
                  <a:lnTo>
                    <a:pt x="12" y="710"/>
                  </a:lnTo>
                  <a:lnTo>
                    <a:pt x="12" y="709"/>
                  </a:lnTo>
                  <a:lnTo>
                    <a:pt x="12" y="707"/>
                  </a:lnTo>
                  <a:lnTo>
                    <a:pt x="11" y="705"/>
                  </a:lnTo>
                  <a:lnTo>
                    <a:pt x="10" y="704"/>
                  </a:lnTo>
                  <a:lnTo>
                    <a:pt x="9" y="704"/>
                  </a:lnTo>
                  <a:lnTo>
                    <a:pt x="8" y="704"/>
                  </a:lnTo>
                  <a:lnTo>
                    <a:pt x="6" y="705"/>
                  </a:lnTo>
                  <a:lnTo>
                    <a:pt x="4" y="706"/>
                  </a:lnTo>
                  <a:lnTo>
                    <a:pt x="3" y="707"/>
                  </a:lnTo>
                  <a:lnTo>
                    <a:pt x="3" y="708"/>
                  </a:lnTo>
                  <a:lnTo>
                    <a:pt x="2" y="708"/>
                  </a:lnTo>
                  <a:lnTo>
                    <a:pt x="2" y="707"/>
                  </a:lnTo>
                  <a:lnTo>
                    <a:pt x="2" y="706"/>
                  </a:lnTo>
                  <a:lnTo>
                    <a:pt x="2" y="705"/>
                  </a:lnTo>
                  <a:lnTo>
                    <a:pt x="2" y="703"/>
                  </a:lnTo>
                  <a:lnTo>
                    <a:pt x="3" y="701"/>
                  </a:lnTo>
                  <a:lnTo>
                    <a:pt x="3" y="700"/>
                  </a:lnTo>
                  <a:lnTo>
                    <a:pt x="2" y="699"/>
                  </a:lnTo>
                  <a:lnTo>
                    <a:pt x="1" y="698"/>
                  </a:lnTo>
                  <a:lnTo>
                    <a:pt x="1" y="697"/>
                  </a:lnTo>
                  <a:lnTo>
                    <a:pt x="1" y="696"/>
                  </a:lnTo>
                  <a:lnTo>
                    <a:pt x="0" y="695"/>
                  </a:lnTo>
                  <a:lnTo>
                    <a:pt x="1" y="694"/>
                  </a:lnTo>
                  <a:lnTo>
                    <a:pt x="1" y="693"/>
                  </a:lnTo>
                  <a:lnTo>
                    <a:pt x="2" y="693"/>
                  </a:lnTo>
                  <a:lnTo>
                    <a:pt x="3" y="692"/>
                  </a:lnTo>
                  <a:lnTo>
                    <a:pt x="4" y="692"/>
                  </a:lnTo>
                  <a:lnTo>
                    <a:pt x="5" y="691"/>
                  </a:lnTo>
                  <a:lnTo>
                    <a:pt x="6" y="691"/>
                  </a:lnTo>
                  <a:lnTo>
                    <a:pt x="6" y="690"/>
                  </a:lnTo>
                  <a:lnTo>
                    <a:pt x="6" y="689"/>
                  </a:lnTo>
                  <a:lnTo>
                    <a:pt x="5" y="689"/>
                  </a:lnTo>
                  <a:lnTo>
                    <a:pt x="5" y="688"/>
                  </a:lnTo>
                  <a:lnTo>
                    <a:pt x="6" y="687"/>
                  </a:lnTo>
                  <a:lnTo>
                    <a:pt x="6" y="686"/>
                  </a:lnTo>
                  <a:lnTo>
                    <a:pt x="6" y="685"/>
                  </a:lnTo>
                  <a:lnTo>
                    <a:pt x="6" y="684"/>
                  </a:lnTo>
                  <a:lnTo>
                    <a:pt x="7" y="683"/>
                  </a:lnTo>
                  <a:lnTo>
                    <a:pt x="8" y="682"/>
                  </a:lnTo>
                  <a:lnTo>
                    <a:pt x="8" y="681"/>
                  </a:lnTo>
                  <a:lnTo>
                    <a:pt x="7" y="680"/>
                  </a:lnTo>
                  <a:lnTo>
                    <a:pt x="7" y="679"/>
                  </a:lnTo>
                  <a:lnTo>
                    <a:pt x="7" y="678"/>
                  </a:lnTo>
                  <a:lnTo>
                    <a:pt x="6" y="677"/>
                  </a:lnTo>
                  <a:lnTo>
                    <a:pt x="6" y="676"/>
                  </a:lnTo>
                  <a:lnTo>
                    <a:pt x="7" y="676"/>
                  </a:lnTo>
                  <a:lnTo>
                    <a:pt x="7" y="675"/>
                  </a:lnTo>
                  <a:lnTo>
                    <a:pt x="8" y="675"/>
                  </a:lnTo>
                  <a:lnTo>
                    <a:pt x="9" y="674"/>
                  </a:lnTo>
                  <a:lnTo>
                    <a:pt x="9" y="673"/>
                  </a:lnTo>
                  <a:lnTo>
                    <a:pt x="9" y="672"/>
                  </a:lnTo>
                  <a:lnTo>
                    <a:pt x="10" y="671"/>
                  </a:lnTo>
                  <a:lnTo>
                    <a:pt x="10" y="670"/>
                  </a:lnTo>
                  <a:lnTo>
                    <a:pt x="10" y="669"/>
                  </a:lnTo>
                  <a:lnTo>
                    <a:pt x="11" y="668"/>
                  </a:lnTo>
                  <a:lnTo>
                    <a:pt x="13" y="666"/>
                  </a:lnTo>
                  <a:lnTo>
                    <a:pt x="15" y="665"/>
                  </a:lnTo>
                  <a:lnTo>
                    <a:pt x="15" y="664"/>
                  </a:lnTo>
                  <a:lnTo>
                    <a:pt x="14" y="663"/>
                  </a:lnTo>
                  <a:lnTo>
                    <a:pt x="13" y="663"/>
                  </a:lnTo>
                  <a:lnTo>
                    <a:pt x="13" y="662"/>
                  </a:lnTo>
                  <a:lnTo>
                    <a:pt x="14" y="661"/>
                  </a:lnTo>
                  <a:lnTo>
                    <a:pt x="14" y="660"/>
                  </a:lnTo>
                  <a:lnTo>
                    <a:pt x="15" y="660"/>
                  </a:lnTo>
                  <a:lnTo>
                    <a:pt x="16" y="659"/>
                  </a:lnTo>
                  <a:lnTo>
                    <a:pt x="16" y="658"/>
                  </a:lnTo>
                  <a:lnTo>
                    <a:pt x="17" y="657"/>
                  </a:lnTo>
                  <a:lnTo>
                    <a:pt x="18" y="657"/>
                  </a:lnTo>
                  <a:lnTo>
                    <a:pt x="17" y="656"/>
                  </a:lnTo>
                  <a:lnTo>
                    <a:pt x="15" y="655"/>
                  </a:lnTo>
                  <a:lnTo>
                    <a:pt x="15" y="654"/>
                  </a:lnTo>
                  <a:lnTo>
                    <a:pt x="15" y="653"/>
                  </a:lnTo>
                  <a:lnTo>
                    <a:pt x="15" y="652"/>
                  </a:lnTo>
                  <a:lnTo>
                    <a:pt x="14" y="651"/>
                  </a:lnTo>
                  <a:lnTo>
                    <a:pt x="14" y="650"/>
                  </a:lnTo>
                  <a:lnTo>
                    <a:pt x="14" y="647"/>
                  </a:lnTo>
                  <a:lnTo>
                    <a:pt x="13" y="647"/>
                  </a:lnTo>
                  <a:lnTo>
                    <a:pt x="13" y="646"/>
                  </a:lnTo>
                  <a:lnTo>
                    <a:pt x="13" y="645"/>
                  </a:lnTo>
                  <a:lnTo>
                    <a:pt x="14" y="644"/>
                  </a:lnTo>
                  <a:lnTo>
                    <a:pt x="15" y="643"/>
                  </a:lnTo>
                  <a:lnTo>
                    <a:pt x="16" y="642"/>
                  </a:lnTo>
                  <a:lnTo>
                    <a:pt x="17" y="641"/>
                  </a:lnTo>
                  <a:lnTo>
                    <a:pt x="19" y="640"/>
                  </a:lnTo>
                  <a:lnTo>
                    <a:pt x="18" y="638"/>
                  </a:lnTo>
                  <a:lnTo>
                    <a:pt x="18" y="637"/>
                  </a:lnTo>
                  <a:lnTo>
                    <a:pt x="18" y="636"/>
                  </a:lnTo>
                  <a:lnTo>
                    <a:pt x="17" y="635"/>
                  </a:lnTo>
                  <a:lnTo>
                    <a:pt x="16" y="634"/>
                  </a:lnTo>
                  <a:lnTo>
                    <a:pt x="12" y="633"/>
                  </a:lnTo>
                  <a:lnTo>
                    <a:pt x="11" y="632"/>
                  </a:lnTo>
                  <a:lnTo>
                    <a:pt x="12" y="630"/>
                  </a:lnTo>
                  <a:lnTo>
                    <a:pt x="13" y="629"/>
                  </a:lnTo>
                  <a:lnTo>
                    <a:pt x="14" y="628"/>
                  </a:lnTo>
                  <a:lnTo>
                    <a:pt x="15" y="628"/>
                  </a:lnTo>
                  <a:lnTo>
                    <a:pt x="17" y="627"/>
                  </a:lnTo>
                  <a:lnTo>
                    <a:pt x="19" y="626"/>
                  </a:lnTo>
                  <a:lnTo>
                    <a:pt x="20" y="625"/>
                  </a:lnTo>
                  <a:lnTo>
                    <a:pt x="20" y="624"/>
                  </a:lnTo>
                  <a:lnTo>
                    <a:pt x="21" y="622"/>
                  </a:lnTo>
                  <a:lnTo>
                    <a:pt x="21" y="621"/>
                  </a:lnTo>
                  <a:lnTo>
                    <a:pt x="22" y="621"/>
                  </a:lnTo>
                  <a:lnTo>
                    <a:pt x="23" y="620"/>
                  </a:lnTo>
                  <a:lnTo>
                    <a:pt x="24" y="620"/>
                  </a:lnTo>
                  <a:lnTo>
                    <a:pt x="25" y="619"/>
                  </a:lnTo>
                  <a:lnTo>
                    <a:pt x="26" y="618"/>
                  </a:lnTo>
                  <a:lnTo>
                    <a:pt x="26" y="616"/>
                  </a:lnTo>
                  <a:lnTo>
                    <a:pt x="27" y="615"/>
                  </a:lnTo>
                  <a:lnTo>
                    <a:pt x="30" y="613"/>
                  </a:lnTo>
                  <a:lnTo>
                    <a:pt x="33" y="612"/>
                  </a:lnTo>
                  <a:lnTo>
                    <a:pt x="34" y="612"/>
                  </a:lnTo>
                  <a:lnTo>
                    <a:pt x="35" y="611"/>
                  </a:lnTo>
                  <a:lnTo>
                    <a:pt x="35" y="610"/>
                  </a:lnTo>
                  <a:lnTo>
                    <a:pt x="35" y="609"/>
                  </a:lnTo>
                  <a:lnTo>
                    <a:pt x="36" y="608"/>
                  </a:lnTo>
                  <a:lnTo>
                    <a:pt x="39" y="606"/>
                  </a:lnTo>
                  <a:lnTo>
                    <a:pt x="41" y="604"/>
                  </a:lnTo>
                  <a:lnTo>
                    <a:pt x="42" y="603"/>
                  </a:lnTo>
                  <a:lnTo>
                    <a:pt x="42" y="602"/>
                  </a:lnTo>
                  <a:lnTo>
                    <a:pt x="43" y="600"/>
                  </a:lnTo>
                  <a:lnTo>
                    <a:pt x="43" y="599"/>
                  </a:lnTo>
                  <a:lnTo>
                    <a:pt x="43" y="598"/>
                  </a:lnTo>
                  <a:lnTo>
                    <a:pt x="43" y="597"/>
                  </a:lnTo>
                  <a:lnTo>
                    <a:pt x="44" y="595"/>
                  </a:lnTo>
                  <a:lnTo>
                    <a:pt x="46" y="593"/>
                  </a:lnTo>
                  <a:lnTo>
                    <a:pt x="46" y="592"/>
                  </a:lnTo>
                  <a:lnTo>
                    <a:pt x="47" y="591"/>
                  </a:lnTo>
                  <a:lnTo>
                    <a:pt x="48" y="588"/>
                  </a:lnTo>
                  <a:lnTo>
                    <a:pt x="48" y="587"/>
                  </a:lnTo>
                  <a:lnTo>
                    <a:pt x="48" y="585"/>
                  </a:lnTo>
                  <a:lnTo>
                    <a:pt x="49" y="584"/>
                  </a:lnTo>
                  <a:lnTo>
                    <a:pt x="50" y="583"/>
                  </a:lnTo>
                  <a:lnTo>
                    <a:pt x="51" y="581"/>
                  </a:lnTo>
                  <a:lnTo>
                    <a:pt x="60" y="574"/>
                  </a:lnTo>
                  <a:lnTo>
                    <a:pt x="67" y="567"/>
                  </a:lnTo>
                  <a:lnTo>
                    <a:pt x="69" y="569"/>
                  </a:lnTo>
                  <a:lnTo>
                    <a:pt x="71" y="570"/>
                  </a:lnTo>
                  <a:lnTo>
                    <a:pt x="72" y="572"/>
                  </a:lnTo>
                  <a:lnTo>
                    <a:pt x="73" y="572"/>
                  </a:lnTo>
                  <a:lnTo>
                    <a:pt x="74" y="573"/>
                  </a:lnTo>
                  <a:lnTo>
                    <a:pt x="74" y="574"/>
                  </a:lnTo>
                  <a:lnTo>
                    <a:pt x="75" y="575"/>
                  </a:lnTo>
                  <a:lnTo>
                    <a:pt x="76" y="576"/>
                  </a:lnTo>
                  <a:lnTo>
                    <a:pt x="77" y="576"/>
                  </a:lnTo>
                  <a:lnTo>
                    <a:pt x="85" y="580"/>
                  </a:lnTo>
                  <a:lnTo>
                    <a:pt x="94" y="587"/>
                  </a:lnTo>
                  <a:lnTo>
                    <a:pt x="96" y="586"/>
                  </a:lnTo>
                  <a:lnTo>
                    <a:pt x="96" y="584"/>
                  </a:lnTo>
                  <a:lnTo>
                    <a:pt x="97" y="584"/>
                  </a:lnTo>
                  <a:lnTo>
                    <a:pt x="98" y="584"/>
                  </a:lnTo>
                  <a:lnTo>
                    <a:pt x="99" y="584"/>
                  </a:lnTo>
                  <a:lnTo>
                    <a:pt x="100" y="584"/>
                  </a:lnTo>
                  <a:lnTo>
                    <a:pt x="102" y="584"/>
                  </a:lnTo>
                  <a:lnTo>
                    <a:pt x="103" y="584"/>
                  </a:lnTo>
                  <a:lnTo>
                    <a:pt x="105" y="585"/>
                  </a:lnTo>
                  <a:lnTo>
                    <a:pt x="106" y="585"/>
                  </a:lnTo>
                  <a:lnTo>
                    <a:pt x="107" y="586"/>
                  </a:lnTo>
                  <a:lnTo>
                    <a:pt x="107" y="585"/>
                  </a:lnTo>
                  <a:lnTo>
                    <a:pt x="108" y="584"/>
                  </a:lnTo>
                  <a:lnTo>
                    <a:pt x="107" y="583"/>
                  </a:lnTo>
                  <a:lnTo>
                    <a:pt x="107" y="581"/>
                  </a:lnTo>
                  <a:lnTo>
                    <a:pt x="108" y="581"/>
                  </a:lnTo>
                  <a:lnTo>
                    <a:pt x="109" y="581"/>
                  </a:lnTo>
                  <a:lnTo>
                    <a:pt x="110" y="581"/>
                  </a:lnTo>
                  <a:lnTo>
                    <a:pt x="111" y="581"/>
                  </a:lnTo>
                  <a:lnTo>
                    <a:pt x="113" y="581"/>
                  </a:lnTo>
                  <a:lnTo>
                    <a:pt x="117" y="580"/>
                  </a:lnTo>
                  <a:lnTo>
                    <a:pt x="119" y="580"/>
                  </a:lnTo>
                  <a:lnTo>
                    <a:pt x="120" y="580"/>
                  </a:lnTo>
                  <a:lnTo>
                    <a:pt x="120" y="579"/>
                  </a:lnTo>
                  <a:lnTo>
                    <a:pt x="120" y="577"/>
                  </a:lnTo>
                  <a:lnTo>
                    <a:pt x="120" y="576"/>
                  </a:lnTo>
                  <a:lnTo>
                    <a:pt x="121" y="576"/>
                  </a:lnTo>
                  <a:lnTo>
                    <a:pt x="121" y="575"/>
                  </a:lnTo>
                  <a:lnTo>
                    <a:pt x="122" y="575"/>
                  </a:lnTo>
                  <a:lnTo>
                    <a:pt x="123" y="575"/>
                  </a:lnTo>
                  <a:lnTo>
                    <a:pt x="123" y="574"/>
                  </a:lnTo>
                  <a:lnTo>
                    <a:pt x="124" y="574"/>
                  </a:lnTo>
                  <a:lnTo>
                    <a:pt x="124" y="573"/>
                  </a:lnTo>
                  <a:lnTo>
                    <a:pt x="125" y="572"/>
                  </a:lnTo>
                  <a:lnTo>
                    <a:pt x="125" y="571"/>
                  </a:lnTo>
                  <a:lnTo>
                    <a:pt x="126" y="571"/>
                  </a:lnTo>
                  <a:lnTo>
                    <a:pt x="127" y="571"/>
                  </a:lnTo>
                  <a:lnTo>
                    <a:pt x="127" y="570"/>
                  </a:lnTo>
                  <a:lnTo>
                    <a:pt x="127" y="567"/>
                  </a:lnTo>
                  <a:lnTo>
                    <a:pt x="127" y="566"/>
                  </a:lnTo>
                  <a:lnTo>
                    <a:pt x="127" y="564"/>
                  </a:lnTo>
                  <a:lnTo>
                    <a:pt x="127" y="562"/>
                  </a:lnTo>
                  <a:lnTo>
                    <a:pt x="127" y="560"/>
                  </a:lnTo>
                  <a:lnTo>
                    <a:pt x="127" y="559"/>
                  </a:lnTo>
                  <a:lnTo>
                    <a:pt x="126" y="558"/>
                  </a:lnTo>
                  <a:lnTo>
                    <a:pt x="125" y="556"/>
                  </a:lnTo>
                  <a:lnTo>
                    <a:pt x="125" y="555"/>
                  </a:lnTo>
                  <a:lnTo>
                    <a:pt x="125" y="553"/>
                  </a:lnTo>
                  <a:lnTo>
                    <a:pt x="124" y="552"/>
                  </a:lnTo>
                  <a:lnTo>
                    <a:pt x="124" y="551"/>
                  </a:lnTo>
                  <a:lnTo>
                    <a:pt x="123" y="550"/>
                  </a:lnTo>
                  <a:lnTo>
                    <a:pt x="123" y="549"/>
                  </a:lnTo>
                  <a:lnTo>
                    <a:pt x="122" y="548"/>
                  </a:lnTo>
                  <a:lnTo>
                    <a:pt x="123" y="548"/>
                  </a:lnTo>
                  <a:lnTo>
                    <a:pt x="124" y="547"/>
                  </a:lnTo>
                  <a:lnTo>
                    <a:pt x="125" y="547"/>
                  </a:lnTo>
                  <a:lnTo>
                    <a:pt x="126" y="546"/>
                  </a:lnTo>
                  <a:lnTo>
                    <a:pt x="126" y="545"/>
                  </a:lnTo>
                  <a:lnTo>
                    <a:pt x="125" y="544"/>
                  </a:lnTo>
                  <a:lnTo>
                    <a:pt x="124" y="544"/>
                  </a:lnTo>
                  <a:lnTo>
                    <a:pt x="124" y="542"/>
                  </a:lnTo>
                  <a:lnTo>
                    <a:pt x="123" y="542"/>
                  </a:lnTo>
                  <a:lnTo>
                    <a:pt x="122" y="541"/>
                  </a:lnTo>
                  <a:lnTo>
                    <a:pt x="121" y="540"/>
                  </a:lnTo>
                  <a:lnTo>
                    <a:pt x="120" y="540"/>
                  </a:lnTo>
                  <a:lnTo>
                    <a:pt x="120" y="539"/>
                  </a:lnTo>
                  <a:lnTo>
                    <a:pt x="120" y="538"/>
                  </a:lnTo>
                  <a:lnTo>
                    <a:pt x="120" y="537"/>
                  </a:lnTo>
                  <a:lnTo>
                    <a:pt x="120" y="536"/>
                  </a:lnTo>
                  <a:lnTo>
                    <a:pt x="121" y="535"/>
                  </a:lnTo>
                  <a:lnTo>
                    <a:pt x="123" y="534"/>
                  </a:lnTo>
                  <a:lnTo>
                    <a:pt x="124" y="534"/>
                  </a:lnTo>
                  <a:lnTo>
                    <a:pt x="125" y="533"/>
                  </a:lnTo>
                  <a:lnTo>
                    <a:pt x="126" y="533"/>
                  </a:lnTo>
                  <a:lnTo>
                    <a:pt x="126" y="532"/>
                  </a:lnTo>
                  <a:lnTo>
                    <a:pt x="127" y="529"/>
                  </a:lnTo>
                  <a:lnTo>
                    <a:pt x="128" y="529"/>
                  </a:lnTo>
                  <a:lnTo>
                    <a:pt x="129" y="527"/>
                  </a:lnTo>
                  <a:lnTo>
                    <a:pt x="129" y="525"/>
                  </a:lnTo>
                  <a:lnTo>
                    <a:pt x="130" y="525"/>
                  </a:lnTo>
                  <a:lnTo>
                    <a:pt x="133" y="522"/>
                  </a:lnTo>
                  <a:lnTo>
                    <a:pt x="135" y="522"/>
                  </a:lnTo>
                  <a:lnTo>
                    <a:pt x="137" y="521"/>
                  </a:lnTo>
                  <a:lnTo>
                    <a:pt x="138" y="521"/>
                  </a:lnTo>
                  <a:lnTo>
                    <a:pt x="139" y="521"/>
                  </a:lnTo>
                  <a:lnTo>
                    <a:pt x="140" y="522"/>
                  </a:lnTo>
                  <a:lnTo>
                    <a:pt x="140" y="523"/>
                  </a:lnTo>
                  <a:lnTo>
                    <a:pt x="140" y="524"/>
                  </a:lnTo>
                  <a:lnTo>
                    <a:pt x="142" y="524"/>
                  </a:lnTo>
                  <a:lnTo>
                    <a:pt x="143" y="523"/>
                  </a:lnTo>
                  <a:lnTo>
                    <a:pt x="144" y="524"/>
                  </a:lnTo>
                  <a:lnTo>
                    <a:pt x="145" y="524"/>
                  </a:lnTo>
                  <a:lnTo>
                    <a:pt x="146" y="525"/>
                  </a:lnTo>
                  <a:lnTo>
                    <a:pt x="147" y="525"/>
                  </a:lnTo>
                  <a:lnTo>
                    <a:pt x="147" y="526"/>
                  </a:lnTo>
                  <a:lnTo>
                    <a:pt x="147" y="527"/>
                  </a:lnTo>
                  <a:lnTo>
                    <a:pt x="146" y="528"/>
                  </a:lnTo>
                  <a:lnTo>
                    <a:pt x="146" y="530"/>
                  </a:lnTo>
                  <a:lnTo>
                    <a:pt x="146" y="532"/>
                  </a:lnTo>
                  <a:lnTo>
                    <a:pt x="145" y="532"/>
                  </a:lnTo>
                  <a:lnTo>
                    <a:pt x="145" y="533"/>
                  </a:lnTo>
                  <a:lnTo>
                    <a:pt x="145" y="535"/>
                  </a:lnTo>
                  <a:lnTo>
                    <a:pt x="143" y="536"/>
                  </a:lnTo>
                  <a:lnTo>
                    <a:pt x="143" y="537"/>
                  </a:lnTo>
                  <a:lnTo>
                    <a:pt x="145" y="538"/>
                  </a:lnTo>
                  <a:lnTo>
                    <a:pt x="145" y="543"/>
                  </a:lnTo>
                  <a:lnTo>
                    <a:pt x="146" y="544"/>
                  </a:lnTo>
                  <a:lnTo>
                    <a:pt x="147" y="545"/>
                  </a:lnTo>
                  <a:lnTo>
                    <a:pt x="148" y="545"/>
                  </a:lnTo>
                  <a:lnTo>
                    <a:pt x="148" y="544"/>
                  </a:lnTo>
                  <a:lnTo>
                    <a:pt x="149" y="543"/>
                  </a:lnTo>
                  <a:lnTo>
                    <a:pt x="150" y="542"/>
                  </a:lnTo>
                  <a:lnTo>
                    <a:pt x="150" y="541"/>
                  </a:lnTo>
                  <a:lnTo>
                    <a:pt x="149" y="540"/>
                  </a:lnTo>
                  <a:lnTo>
                    <a:pt x="149" y="539"/>
                  </a:lnTo>
                  <a:lnTo>
                    <a:pt x="148" y="537"/>
                  </a:lnTo>
                  <a:lnTo>
                    <a:pt x="148" y="536"/>
                  </a:lnTo>
                  <a:lnTo>
                    <a:pt x="148" y="535"/>
                  </a:lnTo>
                  <a:lnTo>
                    <a:pt x="148" y="532"/>
                  </a:lnTo>
                  <a:lnTo>
                    <a:pt x="149" y="530"/>
                  </a:lnTo>
                  <a:lnTo>
                    <a:pt x="149" y="529"/>
                  </a:lnTo>
                  <a:lnTo>
                    <a:pt x="151" y="528"/>
                  </a:lnTo>
                  <a:lnTo>
                    <a:pt x="152" y="527"/>
                  </a:lnTo>
                  <a:lnTo>
                    <a:pt x="153" y="527"/>
                  </a:lnTo>
                  <a:lnTo>
                    <a:pt x="153" y="526"/>
                  </a:lnTo>
                  <a:lnTo>
                    <a:pt x="150" y="526"/>
                  </a:lnTo>
                  <a:lnTo>
                    <a:pt x="150" y="525"/>
                  </a:lnTo>
                  <a:lnTo>
                    <a:pt x="149" y="525"/>
                  </a:lnTo>
                  <a:lnTo>
                    <a:pt x="148" y="524"/>
                  </a:lnTo>
                  <a:lnTo>
                    <a:pt x="148" y="522"/>
                  </a:lnTo>
                  <a:lnTo>
                    <a:pt x="147" y="522"/>
                  </a:lnTo>
                  <a:lnTo>
                    <a:pt x="146" y="522"/>
                  </a:lnTo>
                  <a:lnTo>
                    <a:pt x="145" y="519"/>
                  </a:lnTo>
                  <a:lnTo>
                    <a:pt x="145" y="517"/>
                  </a:lnTo>
                  <a:lnTo>
                    <a:pt x="145" y="516"/>
                  </a:lnTo>
                  <a:lnTo>
                    <a:pt x="144" y="516"/>
                  </a:lnTo>
                  <a:lnTo>
                    <a:pt x="143" y="516"/>
                  </a:lnTo>
                  <a:lnTo>
                    <a:pt x="141" y="515"/>
                  </a:lnTo>
                  <a:lnTo>
                    <a:pt x="140" y="514"/>
                  </a:lnTo>
                  <a:lnTo>
                    <a:pt x="140" y="513"/>
                  </a:lnTo>
                  <a:lnTo>
                    <a:pt x="139" y="510"/>
                  </a:lnTo>
                  <a:lnTo>
                    <a:pt x="138" y="508"/>
                  </a:lnTo>
                  <a:lnTo>
                    <a:pt x="137" y="508"/>
                  </a:lnTo>
                  <a:lnTo>
                    <a:pt x="135" y="507"/>
                  </a:lnTo>
                  <a:lnTo>
                    <a:pt x="134" y="507"/>
                  </a:lnTo>
                  <a:lnTo>
                    <a:pt x="132" y="507"/>
                  </a:lnTo>
                  <a:lnTo>
                    <a:pt x="127" y="506"/>
                  </a:lnTo>
                  <a:lnTo>
                    <a:pt x="120" y="505"/>
                  </a:lnTo>
                  <a:lnTo>
                    <a:pt x="118" y="504"/>
                  </a:lnTo>
                  <a:lnTo>
                    <a:pt x="114" y="502"/>
                  </a:lnTo>
                  <a:lnTo>
                    <a:pt x="114" y="501"/>
                  </a:lnTo>
                  <a:lnTo>
                    <a:pt x="113" y="498"/>
                  </a:lnTo>
                  <a:lnTo>
                    <a:pt x="111" y="497"/>
                  </a:lnTo>
                  <a:lnTo>
                    <a:pt x="109" y="494"/>
                  </a:lnTo>
                  <a:lnTo>
                    <a:pt x="108" y="493"/>
                  </a:lnTo>
                  <a:lnTo>
                    <a:pt x="107" y="492"/>
                  </a:lnTo>
                  <a:lnTo>
                    <a:pt x="107" y="491"/>
                  </a:lnTo>
                  <a:lnTo>
                    <a:pt x="106" y="490"/>
                  </a:lnTo>
                  <a:lnTo>
                    <a:pt x="105" y="488"/>
                  </a:lnTo>
                  <a:lnTo>
                    <a:pt x="104" y="487"/>
                  </a:lnTo>
                  <a:lnTo>
                    <a:pt x="104" y="486"/>
                  </a:lnTo>
                  <a:lnTo>
                    <a:pt x="104" y="485"/>
                  </a:lnTo>
                  <a:lnTo>
                    <a:pt x="103" y="484"/>
                  </a:lnTo>
                  <a:lnTo>
                    <a:pt x="102" y="483"/>
                  </a:lnTo>
                  <a:lnTo>
                    <a:pt x="102" y="482"/>
                  </a:lnTo>
                  <a:lnTo>
                    <a:pt x="102" y="481"/>
                  </a:lnTo>
                  <a:lnTo>
                    <a:pt x="102" y="479"/>
                  </a:lnTo>
                  <a:lnTo>
                    <a:pt x="102" y="478"/>
                  </a:lnTo>
                  <a:lnTo>
                    <a:pt x="101" y="476"/>
                  </a:lnTo>
                  <a:lnTo>
                    <a:pt x="100" y="475"/>
                  </a:lnTo>
                  <a:lnTo>
                    <a:pt x="100" y="471"/>
                  </a:lnTo>
                  <a:lnTo>
                    <a:pt x="100" y="469"/>
                  </a:lnTo>
                  <a:lnTo>
                    <a:pt x="99" y="468"/>
                  </a:lnTo>
                  <a:lnTo>
                    <a:pt x="99" y="466"/>
                  </a:lnTo>
                  <a:lnTo>
                    <a:pt x="98" y="466"/>
                  </a:lnTo>
                  <a:lnTo>
                    <a:pt x="97" y="464"/>
                  </a:lnTo>
                  <a:lnTo>
                    <a:pt x="96" y="462"/>
                  </a:lnTo>
                  <a:lnTo>
                    <a:pt x="90" y="464"/>
                  </a:lnTo>
                  <a:lnTo>
                    <a:pt x="90" y="463"/>
                  </a:lnTo>
                  <a:lnTo>
                    <a:pt x="90" y="462"/>
                  </a:lnTo>
                  <a:lnTo>
                    <a:pt x="90" y="461"/>
                  </a:lnTo>
                  <a:lnTo>
                    <a:pt x="90" y="460"/>
                  </a:lnTo>
                  <a:lnTo>
                    <a:pt x="89" y="459"/>
                  </a:lnTo>
                  <a:lnTo>
                    <a:pt x="89" y="458"/>
                  </a:lnTo>
                  <a:lnTo>
                    <a:pt x="88" y="458"/>
                  </a:lnTo>
                  <a:lnTo>
                    <a:pt x="87" y="458"/>
                  </a:lnTo>
                  <a:lnTo>
                    <a:pt x="87" y="457"/>
                  </a:lnTo>
                  <a:lnTo>
                    <a:pt x="86" y="457"/>
                  </a:lnTo>
                  <a:lnTo>
                    <a:pt x="85" y="456"/>
                  </a:lnTo>
                  <a:lnTo>
                    <a:pt x="85" y="455"/>
                  </a:lnTo>
                  <a:lnTo>
                    <a:pt x="84" y="454"/>
                  </a:lnTo>
                  <a:lnTo>
                    <a:pt x="85" y="454"/>
                  </a:lnTo>
                  <a:lnTo>
                    <a:pt x="86" y="454"/>
                  </a:lnTo>
                  <a:lnTo>
                    <a:pt x="87" y="453"/>
                  </a:lnTo>
                  <a:lnTo>
                    <a:pt x="88" y="452"/>
                  </a:lnTo>
                  <a:lnTo>
                    <a:pt x="89" y="451"/>
                  </a:lnTo>
                  <a:lnTo>
                    <a:pt x="90" y="451"/>
                  </a:lnTo>
                  <a:lnTo>
                    <a:pt x="91" y="451"/>
                  </a:lnTo>
                  <a:lnTo>
                    <a:pt x="92" y="450"/>
                  </a:lnTo>
                  <a:lnTo>
                    <a:pt x="93" y="449"/>
                  </a:lnTo>
                  <a:lnTo>
                    <a:pt x="94" y="449"/>
                  </a:lnTo>
                  <a:lnTo>
                    <a:pt x="94" y="450"/>
                  </a:lnTo>
                  <a:lnTo>
                    <a:pt x="95" y="450"/>
                  </a:lnTo>
                  <a:lnTo>
                    <a:pt x="95" y="451"/>
                  </a:lnTo>
                  <a:lnTo>
                    <a:pt x="96" y="453"/>
                  </a:lnTo>
                  <a:lnTo>
                    <a:pt x="96" y="454"/>
                  </a:lnTo>
                  <a:lnTo>
                    <a:pt x="96" y="455"/>
                  </a:lnTo>
                  <a:lnTo>
                    <a:pt x="97" y="455"/>
                  </a:lnTo>
                  <a:lnTo>
                    <a:pt x="97" y="456"/>
                  </a:lnTo>
                  <a:lnTo>
                    <a:pt x="98" y="456"/>
                  </a:lnTo>
                  <a:lnTo>
                    <a:pt x="99" y="456"/>
                  </a:lnTo>
                  <a:lnTo>
                    <a:pt x="100" y="456"/>
                  </a:lnTo>
                  <a:lnTo>
                    <a:pt x="100" y="457"/>
                  </a:lnTo>
                  <a:lnTo>
                    <a:pt x="100" y="458"/>
                  </a:lnTo>
                  <a:lnTo>
                    <a:pt x="101" y="458"/>
                  </a:lnTo>
                  <a:lnTo>
                    <a:pt x="102" y="458"/>
                  </a:lnTo>
                  <a:lnTo>
                    <a:pt x="104" y="458"/>
                  </a:lnTo>
                  <a:lnTo>
                    <a:pt x="105" y="458"/>
                  </a:lnTo>
                  <a:lnTo>
                    <a:pt x="106" y="458"/>
                  </a:lnTo>
                  <a:lnTo>
                    <a:pt x="107" y="459"/>
                  </a:lnTo>
                  <a:lnTo>
                    <a:pt x="108" y="460"/>
                  </a:lnTo>
                  <a:lnTo>
                    <a:pt x="109" y="461"/>
                  </a:lnTo>
                  <a:lnTo>
                    <a:pt x="110" y="461"/>
                  </a:lnTo>
                  <a:lnTo>
                    <a:pt x="111" y="462"/>
                  </a:lnTo>
                  <a:lnTo>
                    <a:pt x="112" y="462"/>
                  </a:lnTo>
                  <a:lnTo>
                    <a:pt x="112" y="463"/>
                  </a:lnTo>
                  <a:lnTo>
                    <a:pt x="112" y="465"/>
                  </a:lnTo>
                  <a:lnTo>
                    <a:pt x="115" y="466"/>
                  </a:lnTo>
                  <a:lnTo>
                    <a:pt x="116" y="466"/>
                  </a:lnTo>
                  <a:lnTo>
                    <a:pt x="118" y="467"/>
                  </a:lnTo>
                  <a:lnTo>
                    <a:pt x="119" y="468"/>
                  </a:lnTo>
                  <a:lnTo>
                    <a:pt x="121" y="469"/>
                  </a:lnTo>
                  <a:lnTo>
                    <a:pt x="122" y="470"/>
                  </a:lnTo>
                  <a:lnTo>
                    <a:pt x="123" y="472"/>
                  </a:lnTo>
                  <a:lnTo>
                    <a:pt x="124" y="473"/>
                  </a:lnTo>
                  <a:lnTo>
                    <a:pt x="125" y="473"/>
                  </a:lnTo>
                  <a:lnTo>
                    <a:pt x="131" y="472"/>
                  </a:lnTo>
                  <a:lnTo>
                    <a:pt x="132" y="472"/>
                  </a:lnTo>
                  <a:lnTo>
                    <a:pt x="133" y="472"/>
                  </a:lnTo>
                  <a:lnTo>
                    <a:pt x="134" y="472"/>
                  </a:lnTo>
                  <a:lnTo>
                    <a:pt x="135" y="473"/>
                  </a:lnTo>
                  <a:lnTo>
                    <a:pt x="136" y="472"/>
                  </a:lnTo>
                  <a:lnTo>
                    <a:pt x="137" y="471"/>
                  </a:lnTo>
                  <a:lnTo>
                    <a:pt x="139" y="472"/>
                  </a:lnTo>
                  <a:lnTo>
                    <a:pt x="140" y="472"/>
                  </a:lnTo>
                  <a:lnTo>
                    <a:pt x="141" y="471"/>
                  </a:lnTo>
                  <a:lnTo>
                    <a:pt x="141" y="470"/>
                  </a:lnTo>
                  <a:lnTo>
                    <a:pt x="142" y="469"/>
                  </a:lnTo>
                  <a:lnTo>
                    <a:pt x="143" y="469"/>
                  </a:lnTo>
                  <a:lnTo>
                    <a:pt x="144" y="469"/>
                  </a:lnTo>
                  <a:lnTo>
                    <a:pt x="145" y="470"/>
                  </a:lnTo>
                  <a:lnTo>
                    <a:pt x="146" y="471"/>
                  </a:lnTo>
                  <a:lnTo>
                    <a:pt x="147" y="471"/>
                  </a:lnTo>
                  <a:lnTo>
                    <a:pt x="148" y="471"/>
                  </a:lnTo>
                  <a:lnTo>
                    <a:pt x="149" y="471"/>
                  </a:lnTo>
                  <a:lnTo>
                    <a:pt x="150" y="470"/>
                  </a:lnTo>
                  <a:lnTo>
                    <a:pt x="151" y="470"/>
                  </a:lnTo>
                  <a:lnTo>
                    <a:pt x="152" y="470"/>
                  </a:lnTo>
                  <a:lnTo>
                    <a:pt x="153" y="470"/>
                  </a:lnTo>
                  <a:lnTo>
                    <a:pt x="153" y="471"/>
                  </a:lnTo>
                  <a:lnTo>
                    <a:pt x="154" y="471"/>
                  </a:lnTo>
                  <a:lnTo>
                    <a:pt x="156" y="471"/>
                  </a:lnTo>
                  <a:lnTo>
                    <a:pt x="157" y="471"/>
                  </a:lnTo>
                  <a:lnTo>
                    <a:pt x="159" y="472"/>
                  </a:lnTo>
                  <a:lnTo>
                    <a:pt x="160" y="472"/>
                  </a:lnTo>
                  <a:lnTo>
                    <a:pt x="161" y="473"/>
                  </a:lnTo>
                  <a:lnTo>
                    <a:pt x="171" y="460"/>
                  </a:lnTo>
                  <a:lnTo>
                    <a:pt x="178" y="438"/>
                  </a:lnTo>
                  <a:lnTo>
                    <a:pt x="180" y="436"/>
                  </a:lnTo>
                  <a:lnTo>
                    <a:pt x="179" y="435"/>
                  </a:lnTo>
                  <a:lnTo>
                    <a:pt x="179" y="431"/>
                  </a:lnTo>
                  <a:lnTo>
                    <a:pt x="179" y="430"/>
                  </a:lnTo>
                  <a:lnTo>
                    <a:pt x="179" y="428"/>
                  </a:lnTo>
                  <a:lnTo>
                    <a:pt x="178" y="427"/>
                  </a:lnTo>
                  <a:lnTo>
                    <a:pt x="178" y="425"/>
                  </a:lnTo>
                  <a:lnTo>
                    <a:pt x="178" y="424"/>
                  </a:lnTo>
                  <a:lnTo>
                    <a:pt x="178" y="423"/>
                  </a:lnTo>
                  <a:lnTo>
                    <a:pt x="178" y="422"/>
                  </a:lnTo>
                  <a:lnTo>
                    <a:pt x="179" y="421"/>
                  </a:lnTo>
                  <a:lnTo>
                    <a:pt x="180" y="418"/>
                  </a:lnTo>
                  <a:lnTo>
                    <a:pt x="181" y="417"/>
                  </a:lnTo>
                  <a:lnTo>
                    <a:pt x="181" y="415"/>
                  </a:lnTo>
                  <a:lnTo>
                    <a:pt x="182" y="412"/>
                  </a:lnTo>
                  <a:lnTo>
                    <a:pt x="183" y="411"/>
                  </a:lnTo>
                  <a:lnTo>
                    <a:pt x="185" y="408"/>
                  </a:lnTo>
                  <a:lnTo>
                    <a:pt x="187" y="405"/>
                  </a:lnTo>
                  <a:lnTo>
                    <a:pt x="188" y="403"/>
                  </a:lnTo>
                  <a:lnTo>
                    <a:pt x="189" y="401"/>
                  </a:lnTo>
                  <a:lnTo>
                    <a:pt x="190" y="399"/>
                  </a:lnTo>
                  <a:lnTo>
                    <a:pt x="191" y="397"/>
                  </a:lnTo>
                  <a:lnTo>
                    <a:pt x="192" y="395"/>
                  </a:lnTo>
                  <a:lnTo>
                    <a:pt x="193" y="393"/>
                  </a:lnTo>
                  <a:lnTo>
                    <a:pt x="193" y="390"/>
                  </a:lnTo>
                  <a:lnTo>
                    <a:pt x="195" y="388"/>
                  </a:lnTo>
                  <a:lnTo>
                    <a:pt x="195" y="387"/>
                  </a:lnTo>
                  <a:lnTo>
                    <a:pt x="196" y="385"/>
                  </a:lnTo>
                  <a:lnTo>
                    <a:pt x="197" y="384"/>
                  </a:lnTo>
                  <a:lnTo>
                    <a:pt x="197" y="383"/>
                  </a:lnTo>
                  <a:lnTo>
                    <a:pt x="198" y="383"/>
                  </a:lnTo>
                  <a:lnTo>
                    <a:pt x="199" y="380"/>
                  </a:lnTo>
                  <a:lnTo>
                    <a:pt x="199" y="378"/>
                  </a:lnTo>
                  <a:lnTo>
                    <a:pt x="200" y="376"/>
                  </a:lnTo>
                  <a:lnTo>
                    <a:pt x="201" y="374"/>
                  </a:lnTo>
                  <a:lnTo>
                    <a:pt x="201" y="373"/>
                  </a:lnTo>
                  <a:lnTo>
                    <a:pt x="202" y="372"/>
                  </a:lnTo>
                  <a:lnTo>
                    <a:pt x="202" y="371"/>
                  </a:lnTo>
                  <a:lnTo>
                    <a:pt x="203" y="369"/>
                  </a:lnTo>
                  <a:lnTo>
                    <a:pt x="204" y="368"/>
                  </a:lnTo>
                  <a:lnTo>
                    <a:pt x="205" y="367"/>
                  </a:lnTo>
                  <a:lnTo>
                    <a:pt x="205" y="366"/>
                  </a:lnTo>
                  <a:lnTo>
                    <a:pt x="205" y="365"/>
                  </a:lnTo>
                  <a:lnTo>
                    <a:pt x="204" y="364"/>
                  </a:lnTo>
                  <a:lnTo>
                    <a:pt x="204" y="363"/>
                  </a:lnTo>
                  <a:lnTo>
                    <a:pt x="203" y="362"/>
                  </a:lnTo>
                  <a:lnTo>
                    <a:pt x="202" y="361"/>
                  </a:lnTo>
                  <a:lnTo>
                    <a:pt x="200" y="359"/>
                  </a:lnTo>
                  <a:lnTo>
                    <a:pt x="200" y="358"/>
                  </a:lnTo>
                  <a:lnTo>
                    <a:pt x="199" y="351"/>
                  </a:lnTo>
                  <a:lnTo>
                    <a:pt x="199" y="348"/>
                  </a:lnTo>
                  <a:lnTo>
                    <a:pt x="201" y="348"/>
                  </a:lnTo>
                  <a:lnTo>
                    <a:pt x="201" y="345"/>
                  </a:lnTo>
                  <a:lnTo>
                    <a:pt x="201" y="344"/>
                  </a:lnTo>
                  <a:lnTo>
                    <a:pt x="202" y="344"/>
                  </a:lnTo>
                  <a:lnTo>
                    <a:pt x="203" y="343"/>
                  </a:lnTo>
                  <a:lnTo>
                    <a:pt x="205" y="342"/>
                  </a:lnTo>
                  <a:lnTo>
                    <a:pt x="207" y="340"/>
                  </a:lnTo>
                  <a:lnTo>
                    <a:pt x="208" y="339"/>
                  </a:lnTo>
                  <a:lnTo>
                    <a:pt x="206" y="338"/>
                  </a:lnTo>
                  <a:lnTo>
                    <a:pt x="205" y="338"/>
                  </a:lnTo>
                  <a:lnTo>
                    <a:pt x="201" y="338"/>
                  </a:lnTo>
                  <a:lnTo>
                    <a:pt x="196" y="339"/>
                  </a:lnTo>
                  <a:lnTo>
                    <a:pt x="195" y="338"/>
                  </a:lnTo>
                  <a:lnTo>
                    <a:pt x="190" y="337"/>
                  </a:lnTo>
                  <a:lnTo>
                    <a:pt x="189" y="336"/>
                  </a:lnTo>
                  <a:lnTo>
                    <a:pt x="188" y="336"/>
                  </a:lnTo>
                  <a:lnTo>
                    <a:pt x="187" y="336"/>
                  </a:lnTo>
                  <a:lnTo>
                    <a:pt x="185" y="337"/>
                  </a:lnTo>
                  <a:lnTo>
                    <a:pt x="183" y="336"/>
                  </a:lnTo>
                  <a:lnTo>
                    <a:pt x="181" y="336"/>
                  </a:lnTo>
                  <a:lnTo>
                    <a:pt x="180" y="335"/>
                  </a:lnTo>
                  <a:lnTo>
                    <a:pt x="179" y="334"/>
                  </a:lnTo>
                  <a:lnTo>
                    <a:pt x="178" y="333"/>
                  </a:lnTo>
                  <a:lnTo>
                    <a:pt x="177" y="333"/>
                  </a:lnTo>
                  <a:lnTo>
                    <a:pt x="176" y="333"/>
                  </a:lnTo>
                  <a:lnTo>
                    <a:pt x="175" y="333"/>
                  </a:lnTo>
                  <a:lnTo>
                    <a:pt x="174" y="332"/>
                  </a:lnTo>
                  <a:lnTo>
                    <a:pt x="173" y="332"/>
                  </a:lnTo>
                  <a:lnTo>
                    <a:pt x="171" y="332"/>
                  </a:lnTo>
                  <a:lnTo>
                    <a:pt x="169" y="331"/>
                  </a:lnTo>
                  <a:lnTo>
                    <a:pt x="168" y="331"/>
                  </a:lnTo>
                  <a:lnTo>
                    <a:pt x="166" y="329"/>
                  </a:lnTo>
                  <a:lnTo>
                    <a:pt x="166" y="328"/>
                  </a:lnTo>
                  <a:lnTo>
                    <a:pt x="165" y="327"/>
                  </a:lnTo>
                  <a:lnTo>
                    <a:pt x="165" y="326"/>
                  </a:lnTo>
                  <a:lnTo>
                    <a:pt x="164" y="325"/>
                  </a:lnTo>
                  <a:lnTo>
                    <a:pt x="164" y="324"/>
                  </a:lnTo>
                  <a:lnTo>
                    <a:pt x="164" y="323"/>
                  </a:lnTo>
                  <a:lnTo>
                    <a:pt x="164" y="321"/>
                  </a:lnTo>
                  <a:lnTo>
                    <a:pt x="165" y="319"/>
                  </a:lnTo>
                  <a:lnTo>
                    <a:pt x="166" y="317"/>
                  </a:lnTo>
                  <a:lnTo>
                    <a:pt x="167" y="316"/>
                  </a:lnTo>
                  <a:lnTo>
                    <a:pt x="166" y="315"/>
                  </a:lnTo>
                  <a:lnTo>
                    <a:pt x="166" y="313"/>
                  </a:lnTo>
                  <a:lnTo>
                    <a:pt x="166" y="311"/>
                  </a:lnTo>
                  <a:lnTo>
                    <a:pt x="167" y="310"/>
                  </a:lnTo>
                  <a:lnTo>
                    <a:pt x="168" y="309"/>
                  </a:lnTo>
                  <a:lnTo>
                    <a:pt x="169" y="308"/>
                  </a:lnTo>
                  <a:lnTo>
                    <a:pt x="174" y="309"/>
                  </a:lnTo>
                  <a:lnTo>
                    <a:pt x="195" y="310"/>
                  </a:lnTo>
                  <a:lnTo>
                    <a:pt x="207" y="309"/>
                  </a:lnTo>
                  <a:lnTo>
                    <a:pt x="208" y="309"/>
                  </a:lnTo>
                  <a:lnTo>
                    <a:pt x="209" y="309"/>
                  </a:lnTo>
                  <a:lnTo>
                    <a:pt x="210" y="307"/>
                  </a:lnTo>
                  <a:lnTo>
                    <a:pt x="211" y="307"/>
                  </a:lnTo>
                  <a:lnTo>
                    <a:pt x="212" y="307"/>
                  </a:lnTo>
                  <a:lnTo>
                    <a:pt x="214" y="307"/>
                  </a:lnTo>
                  <a:lnTo>
                    <a:pt x="215" y="307"/>
                  </a:lnTo>
                  <a:lnTo>
                    <a:pt x="216" y="306"/>
                  </a:lnTo>
                  <a:lnTo>
                    <a:pt x="217" y="305"/>
                  </a:lnTo>
                  <a:lnTo>
                    <a:pt x="219" y="305"/>
                  </a:lnTo>
                  <a:lnTo>
                    <a:pt x="220" y="305"/>
                  </a:lnTo>
                  <a:lnTo>
                    <a:pt x="221" y="304"/>
                  </a:lnTo>
                  <a:lnTo>
                    <a:pt x="221" y="303"/>
                  </a:lnTo>
                  <a:lnTo>
                    <a:pt x="222" y="303"/>
                  </a:lnTo>
                  <a:lnTo>
                    <a:pt x="223" y="301"/>
                  </a:lnTo>
                  <a:lnTo>
                    <a:pt x="224" y="298"/>
                  </a:lnTo>
                  <a:lnTo>
                    <a:pt x="225" y="298"/>
                  </a:lnTo>
                  <a:lnTo>
                    <a:pt x="225" y="297"/>
                  </a:lnTo>
                  <a:lnTo>
                    <a:pt x="226" y="297"/>
                  </a:lnTo>
                  <a:lnTo>
                    <a:pt x="227" y="296"/>
                  </a:lnTo>
                  <a:lnTo>
                    <a:pt x="228" y="296"/>
                  </a:lnTo>
                  <a:lnTo>
                    <a:pt x="229" y="296"/>
                  </a:lnTo>
                  <a:lnTo>
                    <a:pt x="230" y="296"/>
                  </a:lnTo>
                  <a:lnTo>
                    <a:pt x="232" y="293"/>
                  </a:lnTo>
                  <a:lnTo>
                    <a:pt x="232" y="292"/>
                  </a:lnTo>
                  <a:lnTo>
                    <a:pt x="231" y="292"/>
                  </a:lnTo>
                  <a:lnTo>
                    <a:pt x="231" y="291"/>
                  </a:lnTo>
                  <a:lnTo>
                    <a:pt x="230" y="290"/>
                  </a:lnTo>
                  <a:lnTo>
                    <a:pt x="230" y="289"/>
                  </a:lnTo>
                  <a:lnTo>
                    <a:pt x="229" y="289"/>
                  </a:lnTo>
                  <a:lnTo>
                    <a:pt x="229" y="288"/>
                  </a:lnTo>
                  <a:lnTo>
                    <a:pt x="230" y="287"/>
                  </a:lnTo>
                  <a:lnTo>
                    <a:pt x="231" y="286"/>
                  </a:lnTo>
                  <a:lnTo>
                    <a:pt x="231" y="285"/>
                  </a:lnTo>
                  <a:lnTo>
                    <a:pt x="230" y="284"/>
                  </a:lnTo>
                  <a:lnTo>
                    <a:pt x="230" y="283"/>
                  </a:lnTo>
                  <a:lnTo>
                    <a:pt x="230" y="280"/>
                  </a:lnTo>
                  <a:lnTo>
                    <a:pt x="230" y="278"/>
                  </a:lnTo>
                  <a:lnTo>
                    <a:pt x="230" y="273"/>
                  </a:lnTo>
                  <a:lnTo>
                    <a:pt x="231" y="271"/>
                  </a:lnTo>
                  <a:lnTo>
                    <a:pt x="231" y="270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29" y="266"/>
                  </a:lnTo>
                  <a:lnTo>
                    <a:pt x="228" y="265"/>
                  </a:lnTo>
                  <a:lnTo>
                    <a:pt x="226" y="261"/>
                  </a:lnTo>
                  <a:lnTo>
                    <a:pt x="221" y="248"/>
                  </a:lnTo>
                  <a:lnTo>
                    <a:pt x="218" y="239"/>
                  </a:lnTo>
                  <a:lnTo>
                    <a:pt x="218" y="235"/>
                  </a:lnTo>
                  <a:lnTo>
                    <a:pt x="216" y="232"/>
                  </a:lnTo>
                  <a:lnTo>
                    <a:pt x="215" y="223"/>
                  </a:lnTo>
                  <a:lnTo>
                    <a:pt x="216" y="222"/>
                  </a:lnTo>
                  <a:lnTo>
                    <a:pt x="217" y="221"/>
                  </a:lnTo>
                  <a:lnTo>
                    <a:pt x="218" y="220"/>
                  </a:lnTo>
                  <a:lnTo>
                    <a:pt x="221" y="220"/>
                  </a:lnTo>
                  <a:lnTo>
                    <a:pt x="222" y="220"/>
                  </a:lnTo>
                  <a:lnTo>
                    <a:pt x="224" y="220"/>
                  </a:lnTo>
                  <a:lnTo>
                    <a:pt x="225" y="220"/>
                  </a:lnTo>
                  <a:lnTo>
                    <a:pt x="226" y="219"/>
                  </a:lnTo>
                  <a:lnTo>
                    <a:pt x="228" y="219"/>
                  </a:lnTo>
                  <a:lnTo>
                    <a:pt x="229" y="218"/>
                  </a:lnTo>
                  <a:lnTo>
                    <a:pt x="231" y="216"/>
                  </a:lnTo>
                  <a:lnTo>
                    <a:pt x="233" y="215"/>
                  </a:lnTo>
                  <a:lnTo>
                    <a:pt x="235" y="215"/>
                  </a:lnTo>
                  <a:lnTo>
                    <a:pt x="239" y="215"/>
                  </a:lnTo>
                  <a:lnTo>
                    <a:pt x="242" y="215"/>
                  </a:lnTo>
                  <a:lnTo>
                    <a:pt x="243" y="215"/>
                  </a:lnTo>
                  <a:lnTo>
                    <a:pt x="244" y="215"/>
                  </a:lnTo>
                  <a:lnTo>
                    <a:pt x="246" y="215"/>
                  </a:lnTo>
                  <a:lnTo>
                    <a:pt x="247" y="214"/>
                  </a:lnTo>
                  <a:lnTo>
                    <a:pt x="249" y="215"/>
                  </a:lnTo>
                  <a:lnTo>
                    <a:pt x="250" y="215"/>
                  </a:lnTo>
                  <a:lnTo>
                    <a:pt x="253" y="215"/>
                  </a:lnTo>
                  <a:lnTo>
                    <a:pt x="253" y="216"/>
                  </a:lnTo>
                  <a:lnTo>
                    <a:pt x="256" y="214"/>
                  </a:lnTo>
                  <a:lnTo>
                    <a:pt x="257" y="214"/>
                  </a:lnTo>
                  <a:lnTo>
                    <a:pt x="258" y="213"/>
                  </a:lnTo>
                  <a:lnTo>
                    <a:pt x="259" y="212"/>
                  </a:lnTo>
                  <a:lnTo>
                    <a:pt x="260" y="212"/>
                  </a:lnTo>
                  <a:lnTo>
                    <a:pt x="261" y="211"/>
                  </a:lnTo>
                  <a:lnTo>
                    <a:pt x="265" y="211"/>
                  </a:lnTo>
                  <a:lnTo>
                    <a:pt x="269" y="206"/>
                  </a:lnTo>
                  <a:lnTo>
                    <a:pt x="272" y="205"/>
                  </a:lnTo>
                  <a:lnTo>
                    <a:pt x="272" y="204"/>
                  </a:lnTo>
                  <a:lnTo>
                    <a:pt x="274" y="200"/>
                  </a:lnTo>
                  <a:lnTo>
                    <a:pt x="276" y="199"/>
                  </a:lnTo>
                  <a:lnTo>
                    <a:pt x="279" y="199"/>
                  </a:lnTo>
                  <a:lnTo>
                    <a:pt x="281" y="197"/>
                  </a:lnTo>
                  <a:lnTo>
                    <a:pt x="283" y="196"/>
                  </a:lnTo>
                  <a:lnTo>
                    <a:pt x="286" y="192"/>
                  </a:lnTo>
                  <a:lnTo>
                    <a:pt x="287" y="192"/>
                  </a:lnTo>
                  <a:lnTo>
                    <a:pt x="288" y="191"/>
                  </a:lnTo>
                  <a:lnTo>
                    <a:pt x="290" y="190"/>
                  </a:lnTo>
                  <a:lnTo>
                    <a:pt x="290" y="189"/>
                  </a:lnTo>
                  <a:lnTo>
                    <a:pt x="291" y="188"/>
                  </a:lnTo>
                  <a:lnTo>
                    <a:pt x="294" y="188"/>
                  </a:lnTo>
                  <a:lnTo>
                    <a:pt x="297" y="187"/>
                  </a:lnTo>
                  <a:lnTo>
                    <a:pt x="298" y="186"/>
                  </a:lnTo>
                  <a:lnTo>
                    <a:pt x="300" y="185"/>
                  </a:lnTo>
                  <a:lnTo>
                    <a:pt x="302" y="183"/>
                  </a:lnTo>
                  <a:lnTo>
                    <a:pt x="303" y="182"/>
                  </a:lnTo>
                  <a:lnTo>
                    <a:pt x="304" y="181"/>
                  </a:lnTo>
                  <a:lnTo>
                    <a:pt x="305" y="180"/>
                  </a:lnTo>
                  <a:lnTo>
                    <a:pt x="305" y="179"/>
                  </a:lnTo>
                  <a:lnTo>
                    <a:pt x="305" y="178"/>
                  </a:lnTo>
                  <a:lnTo>
                    <a:pt x="306" y="177"/>
                  </a:lnTo>
                  <a:lnTo>
                    <a:pt x="307" y="175"/>
                  </a:lnTo>
                  <a:lnTo>
                    <a:pt x="308" y="175"/>
                  </a:lnTo>
                  <a:lnTo>
                    <a:pt x="309" y="175"/>
                  </a:lnTo>
                  <a:lnTo>
                    <a:pt x="310" y="176"/>
                  </a:lnTo>
                  <a:lnTo>
                    <a:pt x="311" y="177"/>
                  </a:lnTo>
                  <a:lnTo>
                    <a:pt x="311" y="179"/>
                  </a:lnTo>
                  <a:lnTo>
                    <a:pt x="311" y="180"/>
                  </a:lnTo>
                  <a:lnTo>
                    <a:pt x="312" y="181"/>
                  </a:lnTo>
                  <a:lnTo>
                    <a:pt x="313" y="182"/>
                  </a:lnTo>
                  <a:lnTo>
                    <a:pt x="314" y="181"/>
                  </a:lnTo>
                  <a:lnTo>
                    <a:pt x="314" y="180"/>
                  </a:lnTo>
                  <a:lnTo>
                    <a:pt x="315" y="180"/>
                  </a:lnTo>
                  <a:lnTo>
                    <a:pt x="315" y="179"/>
                  </a:lnTo>
                  <a:lnTo>
                    <a:pt x="315" y="178"/>
                  </a:lnTo>
                  <a:lnTo>
                    <a:pt x="314" y="176"/>
                  </a:lnTo>
                  <a:lnTo>
                    <a:pt x="315" y="176"/>
                  </a:lnTo>
                  <a:lnTo>
                    <a:pt x="315" y="175"/>
                  </a:lnTo>
                  <a:lnTo>
                    <a:pt x="315" y="174"/>
                  </a:lnTo>
                  <a:lnTo>
                    <a:pt x="315" y="173"/>
                  </a:lnTo>
                  <a:lnTo>
                    <a:pt x="315" y="172"/>
                  </a:lnTo>
                  <a:lnTo>
                    <a:pt x="314" y="172"/>
                  </a:lnTo>
                  <a:lnTo>
                    <a:pt x="313" y="172"/>
                  </a:lnTo>
                  <a:lnTo>
                    <a:pt x="313" y="171"/>
                  </a:lnTo>
                  <a:lnTo>
                    <a:pt x="312" y="170"/>
                  </a:lnTo>
                  <a:lnTo>
                    <a:pt x="311" y="170"/>
                  </a:lnTo>
                  <a:lnTo>
                    <a:pt x="311" y="169"/>
                  </a:lnTo>
                  <a:lnTo>
                    <a:pt x="308" y="165"/>
                  </a:lnTo>
                  <a:lnTo>
                    <a:pt x="308" y="164"/>
                  </a:lnTo>
                  <a:lnTo>
                    <a:pt x="308" y="159"/>
                  </a:lnTo>
                  <a:lnTo>
                    <a:pt x="308" y="158"/>
                  </a:lnTo>
                  <a:lnTo>
                    <a:pt x="307" y="157"/>
                  </a:lnTo>
                  <a:lnTo>
                    <a:pt x="307" y="156"/>
                  </a:lnTo>
                  <a:lnTo>
                    <a:pt x="305" y="153"/>
                  </a:lnTo>
                  <a:lnTo>
                    <a:pt x="305" y="152"/>
                  </a:lnTo>
                  <a:lnTo>
                    <a:pt x="305" y="151"/>
                  </a:lnTo>
                  <a:lnTo>
                    <a:pt x="305" y="150"/>
                  </a:lnTo>
                  <a:lnTo>
                    <a:pt x="305" y="148"/>
                  </a:lnTo>
                  <a:lnTo>
                    <a:pt x="306" y="145"/>
                  </a:lnTo>
                  <a:lnTo>
                    <a:pt x="307" y="144"/>
                  </a:lnTo>
                  <a:lnTo>
                    <a:pt x="307" y="143"/>
                  </a:lnTo>
                  <a:lnTo>
                    <a:pt x="307" y="141"/>
                  </a:lnTo>
                  <a:lnTo>
                    <a:pt x="307" y="139"/>
                  </a:lnTo>
                  <a:lnTo>
                    <a:pt x="307" y="138"/>
                  </a:lnTo>
                  <a:lnTo>
                    <a:pt x="308" y="137"/>
                  </a:lnTo>
                  <a:lnTo>
                    <a:pt x="308" y="136"/>
                  </a:lnTo>
                  <a:lnTo>
                    <a:pt x="309" y="134"/>
                  </a:lnTo>
                  <a:lnTo>
                    <a:pt x="310" y="132"/>
                  </a:lnTo>
                  <a:lnTo>
                    <a:pt x="310" y="130"/>
                  </a:lnTo>
                  <a:lnTo>
                    <a:pt x="310" y="128"/>
                  </a:lnTo>
                  <a:lnTo>
                    <a:pt x="310" y="127"/>
                  </a:lnTo>
                  <a:lnTo>
                    <a:pt x="309" y="126"/>
                  </a:lnTo>
                  <a:lnTo>
                    <a:pt x="309" y="124"/>
                  </a:lnTo>
                  <a:lnTo>
                    <a:pt x="309" y="123"/>
                  </a:lnTo>
                  <a:lnTo>
                    <a:pt x="309" y="122"/>
                  </a:lnTo>
                  <a:lnTo>
                    <a:pt x="310" y="122"/>
                  </a:lnTo>
                  <a:lnTo>
                    <a:pt x="310" y="121"/>
                  </a:lnTo>
                  <a:lnTo>
                    <a:pt x="311" y="120"/>
                  </a:lnTo>
                  <a:lnTo>
                    <a:pt x="312" y="118"/>
                  </a:lnTo>
                  <a:lnTo>
                    <a:pt x="313" y="117"/>
                  </a:lnTo>
                  <a:lnTo>
                    <a:pt x="313" y="115"/>
                  </a:lnTo>
                  <a:lnTo>
                    <a:pt x="313" y="113"/>
                  </a:lnTo>
                  <a:lnTo>
                    <a:pt x="313" y="112"/>
                  </a:lnTo>
                  <a:lnTo>
                    <a:pt x="293" y="103"/>
                  </a:lnTo>
                  <a:lnTo>
                    <a:pt x="292" y="104"/>
                  </a:lnTo>
                  <a:lnTo>
                    <a:pt x="290" y="105"/>
                  </a:lnTo>
                  <a:lnTo>
                    <a:pt x="290" y="107"/>
                  </a:lnTo>
                  <a:lnTo>
                    <a:pt x="288" y="108"/>
                  </a:lnTo>
                  <a:lnTo>
                    <a:pt x="287" y="109"/>
                  </a:lnTo>
                  <a:lnTo>
                    <a:pt x="284" y="111"/>
                  </a:lnTo>
                  <a:lnTo>
                    <a:pt x="282" y="113"/>
                  </a:lnTo>
                  <a:lnTo>
                    <a:pt x="280" y="115"/>
                  </a:lnTo>
                  <a:lnTo>
                    <a:pt x="277" y="118"/>
                  </a:lnTo>
                  <a:lnTo>
                    <a:pt x="275" y="119"/>
                  </a:lnTo>
                  <a:lnTo>
                    <a:pt x="272" y="121"/>
                  </a:lnTo>
                  <a:lnTo>
                    <a:pt x="270" y="122"/>
                  </a:lnTo>
                  <a:lnTo>
                    <a:pt x="263" y="107"/>
                  </a:lnTo>
                  <a:lnTo>
                    <a:pt x="269" y="92"/>
                  </a:lnTo>
                  <a:lnTo>
                    <a:pt x="268" y="90"/>
                  </a:lnTo>
                  <a:lnTo>
                    <a:pt x="258" y="61"/>
                  </a:lnTo>
                  <a:lnTo>
                    <a:pt x="266" y="63"/>
                  </a:lnTo>
                  <a:lnTo>
                    <a:pt x="290" y="64"/>
                  </a:lnTo>
                  <a:lnTo>
                    <a:pt x="293" y="57"/>
                  </a:lnTo>
                  <a:lnTo>
                    <a:pt x="297" y="53"/>
                  </a:lnTo>
                  <a:lnTo>
                    <a:pt x="300" y="50"/>
                  </a:lnTo>
                  <a:lnTo>
                    <a:pt x="307" y="47"/>
                  </a:lnTo>
                  <a:lnTo>
                    <a:pt x="308" y="47"/>
                  </a:lnTo>
                  <a:lnTo>
                    <a:pt x="308" y="48"/>
                  </a:lnTo>
                  <a:lnTo>
                    <a:pt x="309" y="48"/>
                  </a:lnTo>
                  <a:lnTo>
                    <a:pt x="310" y="47"/>
                  </a:lnTo>
                  <a:lnTo>
                    <a:pt x="311" y="47"/>
                  </a:lnTo>
                  <a:lnTo>
                    <a:pt x="312" y="47"/>
                  </a:lnTo>
                  <a:lnTo>
                    <a:pt x="313" y="46"/>
                  </a:lnTo>
                  <a:lnTo>
                    <a:pt x="313" y="47"/>
                  </a:lnTo>
                  <a:lnTo>
                    <a:pt x="314" y="47"/>
                  </a:lnTo>
                  <a:lnTo>
                    <a:pt x="315" y="47"/>
                  </a:lnTo>
                  <a:lnTo>
                    <a:pt x="315" y="46"/>
                  </a:lnTo>
                  <a:lnTo>
                    <a:pt x="316" y="46"/>
                  </a:lnTo>
                  <a:lnTo>
                    <a:pt x="317" y="46"/>
                  </a:lnTo>
                  <a:lnTo>
                    <a:pt x="318" y="46"/>
                  </a:lnTo>
                  <a:lnTo>
                    <a:pt x="318" y="45"/>
                  </a:lnTo>
                  <a:lnTo>
                    <a:pt x="319" y="45"/>
                  </a:lnTo>
                  <a:lnTo>
                    <a:pt x="319" y="44"/>
                  </a:lnTo>
                  <a:lnTo>
                    <a:pt x="320" y="43"/>
                  </a:lnTo>
                  <a:lnTo>
                    <a:pt x="320" y="42"/>
                  </a:lnTo>
                  <a:lnTo>
                    <a:pt x="320" y="41"/>
                  </a:lnTo>
                  <a:lnTo>
                    <a:pt x="321" y="40"/>
                  </a:lnTo>
                  <a:lnTo>
                    <a:pt x="322" y="40"/>
                  </a:lnTo>
                  <a:lnTo>
                    <a:pt x="322" y="39"/>
                  </a:lnTo>
                  <a:lnTo>
                    <a:pt x="323" y="38"/>
                  </a:lnTo>
                  <a:lnTo>
                    <a:pt x="323" y="37"/>
                  </a:lnTo>
                  <a:lnTo>
                    <a:pt x="323" y="36"/>
                  </a:lnTo>
                  <a:lnTo>
                    <a:pt x="324" y="35"/>
                  </a:lnTo>
                  <a:lnTo>
                    <a:pt x="325" y="34"/>
                  </a:lnTo>
                  <a:lnTo>
                    <a:pt x="326" y="33"/>
                  </a:lnTo>
                  <a:lnTo>
                    <a:pt x="330" y="25"/>
                  </a:lnTo>
                  <a:lnTo>
                    <a:pt x="328" y="23"/>
                  </a:lnTo>
                  <a:lnTo>
                    <a:pt x="329" y="21"/>
                  </a:lnTo>
                  <a:lnTo>
                    <a:pt x="332" y="18"/>
                  </a:lnTo>
                  <a:lnTo>
                    <a:pt x="333" y="15"/>
                  </a:lnTo>
                  <a:lnTo>
                    <a:pt x="335" y="12"/>
                  </a:lnTo>
                  <a:lnTo>
                    <a:pt x="341" y="8"/>
                  </a:lnTo>
                  <a:lnTo>
                    <a:pt x="346" y="0"/>
                  </a:lnTo>
                  <a:lnTo>
                    <a:pt x="347" y="0"/>
                  </a:lnTo>
                  <a:lnTo>
                    <a:pt x="349" y="0"/>
                  </a:lnTo>
                  <a:lnTo>
                    <a:pt x="351" y="0"/>
                  </a:lnTo>
                  <a:lnTo>
                    <a:pt x="353" y="1"/>
                  </a:lnTo>
                  <a:lnTo>
                    <a:pt x="353" y="3"/>
                  </a:lnTo>
                  <a:lnTo>
                    <a:pt x="353" y="4"/>
                  </a:lnTo>
                  <a:lnTo>
                    <a:pt x="354" y="5"/>
                  </a:lnTo>
                  <a:lnTo>
                    <a:pt x="355" y="7"/>
                  </a:lnTo>
                  <a:lnTo>
                    <a:pt x="356" y="8"/>
                  </a:lnTo>
                  <a:lnTo>
                    <a:pt x="357" y="9"/>
                  </a:lnTo>
                  <a:lnTo>
                    <a:pt x="359" y="10"/>
                  </a:lnTo>
                  <a:lnTo>
                    <a:pt x="360" y="11"/>
                  </a:lnTo>
                  <a:lnTo>
                    <a:pt x="361" y="12"/>
                  </a:lnTo>
                  <a:lnTo>
                    <a:pt x="362" y="12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4" name="Freeform 195"/>
            <p:cNvSpPr>
              <a:spLocks/>
            </p:cNvSpPr>
            <p:nvPr/>
          </p:nvSpPr>
          <p:spPr bwMode="auto">
            <a:xfrm>
              <a:off x="2162825" y="5628474"/>
              <a:ext cx="880243" cy="577591"/>
            </a:xfrm>
            <a:custGeom>
              <a:avLst/>
              <a:gdLst>
                <a:gd name="T0" fmla="*/ 574451 w 965"/>
                <a:gd name="T1" fmla="*/ 61075 h 642"/>
                <a:gd name="T2" fmla="*/ 608177 w 965"/>
                <a:gd name="T3" fmla="*/ 126512 h 642"/>
                <a:gd name="T4" fmla="*/ 625039 w 965"/>
                <a:gd name="T5" fmla="*/ 159231 h 642"/>
                <a:gd name="T6" fmla="*/ 759940 w 965"/>
                <a:gd name="T7" fmla="*/ 154868 h 642"/>
                <a:gd name="T8" fmla="*/ 791416 w 965"/>
                <a:gd name="T9" fmla="*/ 157049 h 642"/>
                <a:gd name="T10" fmla="*/ 1027492 w 965"/>
                <a:gd name="T11" fmla="*/ 177771 h 642"/>
                <a:gd name="T12" fmla="*/ 1056721 w 965"/>
                <a:gd name="T13" fmla="*/ 188678 h 642"/>
                <a:gd name="T14" fmla="*/ 1046603 w 965"/>
                <a:gd name="T15" fmla="*/ 201765 h 642"/>
                <a:gd name="T16" fmla="*/ 1027492 w 965"/>
                <a:gd name="T17" fmla="*/ 218124 h 642"/>
                <a:gd name="T18" fmla="*/ 1019623 w 965"/>
                <a:gd name="T19" fmla="*/ 230121 h 642"/>
                <a:gd name="T20" fmla="*/ 1008381 w 965"/>
                <a:gd name="T21" fmla="*/ 243209 h 642"/>
                <a:gd name="T22" fmla="*/ 996015 w 965"/>
                <a:gd name="T23" fmla="*/ 266112 h 642"/>
                <a:gd name="T24" fmla="*/ 975780 w 965"/>
                <a:gd name="T25" fmla="*/ 285743 h 642"/>
                <a:gd name="T26" fmla="*/ 966787 w 965"/>
                <a:gd name="T27" fmla="*/ 293377 h 642"/>
                <a:gd name="T28" fmla="*/ 956670 w 965"/>
                <a:gd name="T29" fmla="*/ 307555 h 642"/>
                <a:gd name="T30" fmla="*/ 951049 w 965"/>
                <a:gd name="T31" fmla="*/ 321733 h 642"/>
                <a:gd name="T32" fmla="*/ 930814 w 965"/>
                <a:gd name="T33" fmla="*/ 340274 h 642"/>
                <a:gd name="T34" fmla="*/ 903833 w 965"/>
                <a:gd name="T35" fmla="*/ 355543 h 642"/>
                <a:gd name="T36" fmla="*/ 888095 w 965"/>
                <a:gd name="T37" fmla="*/ 369721 h 642"/>
                <a:gd name="T38" fmla="*/ 867860 w 965"/>
                <a:gd name="T39" fmla="*/ 390442 h 642"/>
                <a:gd name="T40" fmla="*/ 861115 w 965"/>
                <a:gd name="T41" fmla="*/ 415527 h 642"/>
                <a:gd name="T42" fmla="*/ 835259 w 965"/>
                <a:gd name="T43" fmla="*/ 431886 h 642"/>
                <a:gd name="T44" fmla="*/ 808279 w 965"/>
                <a:gd name="T45" fmla="*/ 451517 h 642"/>
                <a:gd name="T46" fmla="*/ 793665 w 965"/>
                <a:gd name="T47" fmla="*/ 453699 h 642"/>
                <a:gd name="T48" fmla="*/ 801534 w 965"/>
                <a:gd name="T49" fmla="*/ 492961 h 642"/>
                <a:gd name="T50" fmla="*/ 824017 w 965"/>
                <a:gd name="T51" fmla="*/ 516955 h 642"/>
                <a:gd name="T52" fmla="*/ 847625 w 965"/>
                <a:gd name="T53" fmla="*/ 539858 h 642"/>
                <a:gd name="T54" fmla="*/ 871233 w 965"/>
                <a:gd name="T55" fmla="*/ 546401 h 642"/>
                <a:gd name="T56" fmla="*/ 895964 w 965"/>
                <a:gd name="T57" fmla="*/ 551854 h 642"/>
                <a:gd name="T58" fmla="*/ 916199 w 965"/>
                <a:gd name="T59" fmla="*/ 544220 h 642"/>
                <a:gd name="T60" fmla="*/ 926317 w 965"/>
                <a:gd name="T61" fmla="*/ 540948 h 642"/>
                <a:gd name="T62" fmla="*/ 922944 w 965"/>
                <a:gd name="T63" fmla="*/ 525680 h 642"/>
                <a:gd name="T64" fmla="*/ 883598 w 965"/>
                <a:gd name="T65" fmla="*/ 511501 h 642"/>
                <a:gd name="T66" fmla="*/ 839756 w 965"/>
                <a:gd name="T67" fmla="*/ 494052 h 642"/>
                <a:gd name="T68" fmla="*/ 888095 w 965"/>
                <a:gd name="T69" fmla="*/ 484236 h 642"/>
                <a:gd name="T70" fmla="*/ 939807 w 965"/>
                <a:gd name="T71" fmla="*/ 532223 h 642"/>
                <a:gd name="T72" fmla="*/ 973532 w 965"/>
                <a:gd name="T73" fmla="*/ 576939 h 642"/>
                <a:gd name="T74" fmla="*/ 1036486 w 965"/>
                <a:gd name="T75" fmla="*/ 622745 h 642"/>
                <a:gd name="T76" fmla="*/ 1079204 w 965"/>
                <a:gd name="T77" fmla="*/ 622745 h 642"/>
                <a:gd name="T78" fmla="*/ 1022996 w 965"/>
                <a:gd name="T79" fmla="*/ 657645 h 642"/>
                <a:gd name="T80" fmla="*/ 907206 w 965"/>
                <a:gd name="T81" fmla="*/ 690363 h 642"/>
                <a:gd name="T82" fmla="*/ 773430 w 965"/>
                <a:gd name="T83" fmla="*/ 652192 h 642"/>
                <a:gd name="T84" fmla="*/ 639653 w 965"/>
                <a:gd name="T85" fmla="*/ 667460 h 642"/>
                <a:gd name="T86" fmla="*/ 533981 w 965"/>
                <a:gd name="T87" fmla="*/ 582392 h 642"/>
                <a:gd name="T88" fmla="*/ 478897 w 965"/>
                <a:gd name="T89" fmla="*/ 579120 h 642"/>
                <a:gd name="T90" fmla="*/ 429433 w 965"/>
                <a:gd name="T91" fmla="*/ 591117 h 642"/>
                <a:gd name="T92" fmla="*/ 354114 w 965"/>
                <a:gd name="T93" fmla="*/ 592207 h 642"/>
                <a:gd name="T94" fmla="*/ 297905 w 965"/>
                <a:gd name="T95" fmla="*/ 582392 h 642"/>
                <a:gd name="T96" fmla="*/ 161881 w 965"/>
                <a:gd name="T97" fmla="*/ 535495 h 642"/>
                <a:gd name="T98" fmla="*/ 91058 w 965"/>
                <a:gd name="T99" fmla="*/ 521317 h 642"/>
                <a:gd name="T100" fmla="*/ 71947 w 965"/>
                <a:gd name="T101" fmla="*/ 502777 h 642"/>
                <a:gd name="T102" fmla="*/ 20235 w 965"/>
                <a:gd name="T103" fmla="*/ 486417 h 642"/>
                <a:gd name="T104" fmla="*/ 94430 w 965"/>
                <a:gd name="T105" fmla="*/ 411164 h 642"/>
                <a:gd name="T106" fmla="*/ 177619 w 965"/>
                <a:gd name="T107" fmla="*/ 333730 h 642"/>
                <a:gd name="T108" fmla="*/ 234952 w 965"/>
                <a:gd name="T109" fmla="*/ 255205 h 642"/>
                <a:gd name="T110" fmla="*/ 236076 w 965"/>
                <a:gd name="T111" fmla="*/ 196312 h 642"/>
                <a:gd name="T112" fmla="*/ 252938 w 965"/>
                <a:gd name="T113" fmla="*/ 142871 h 642"/>
                <a:gd name="T114" fmla="*/ 293409 w 965"/>
                <a:gd name="T115" fmla="*/ 122150 h 642"/>
                <a:gd name="T116" fmla="*/ 350741 w 965"/>
                <a:gd name="T117" fmla="*/ 107972 h 642"/>
                <a:gd name="T118" fmla="*/ 395708 w 965"/>
                <a:gd name="T119" fmla="*/ 75253 h 642"/>
                <a:gd name="T120" fmla="*/ 453041 w 965"/>
                <a:gd name="T121" fmla="*/ 63256 h 642"/>
                <a:gd name="T122" fmla="*/ 498008 w 965"/>
                <a:gd name="T123" fmla="*/ 34900 h 64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65"/>
                <a:gd name="T187" fmla="*/ 0 h 642"/>
                <a:gd name="T188" fmla="*/ 965 w 965"/>
                <a:gd name="T189" fmla="*/ 642 h 64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65" h="642">
                  <a:moveTo>
                    <a:pt x="501" y="0"/>
                  </a:moveTo>
                  <a:lnTo>
                    <a:pt x="506" y="11"/>
                  </a:lnTo>
                  <a:lnTo>
                    <a:pt x="507" y="15"/>
                  </a:lnTo>
                  <a:lnTo>
                    <a:pt x="507" y="14"/>
                  </a:lnTo>
                  <a:lnTo>
                    <a:pt x="508" y="14"/>
                  </a:lnTo>
                  <a:lnTo>
                    <a:pt x="509" y="14"/>
                  </a:lnTo>
                  <a:lnTo>
                    <a:pt x="510" y="14"/>
                  </a:lnTo>
                  <a:lnTo>
                    <a:pt x="511" y="14"/>
                  </a:lnTo>
                  <a:lnTo>
                    <a:pt x="511" y="15"/>
                  </a:lnTo>
                  <a:lnTo>
                    <a:pt x="512" y="15"/>
                  </a:lnTo>
                  <a:lnTo>
                    <a:pt x="512" y="16"/>
                  </a:lnTo>
                  <a:lnTo>
                    <a:pt x="513" y="16"/>
                  </a:lnTo>
                  <a:lnTo>
                    <a:pt x="514" y="18"/>
                  </a:lnTo>
                  <a:lnTo>
                    <a:pt x="515" y="21"/>
                  </a:lnTo>
                  <a:lnTo>
                    <a:pt x="516" y="22"/>
                  </a:lnTo>
                  <a:lnTo>
                    <a:pt x="518" y="23"/>
                  </a:lnTo>
                  <a:lnTo>
                    <a:pt x="519" y="24"/>
                  </a:lnTo>
                  <a:lnTo>
                    <a:pt x="520" y="24"/>
                  </a:lnTo>
                  <a:lnTo>
                    <a:pt x="520" y="25"/>
                  </a:lnTo>
                  <a:lnTo>
                    <a:pt x="522" y="26"/>
                  </a:lnTo>
                  <a:lnTo>
                    <a:pt x="523" y="27"/>
                  </a:lnTo>
                  <a:lnTo>
                    <a:pt x="524" y="27"/>
                  </a:lnTo>
                  <a:lnTo>
                    <a:pt x="523" y="28"/>
                  </a:lnTo>
                  <a:lnTo>
                    <a:pt x="522" y="29"/>
                  </a:lnTo>
                  <a:lnTo>
                    <a:pt x="522" y="28"/>
                  </a:lnTo>
                  <a:lnTo>
                    <a:pt x="521" y="28"/>
                  </a:lnTo>
                  <a:lnTo>
                    <a:pt x="521" y="29"/>
                  </a:lnTo>
                  <a:lnTo>
                    <a:pt x="520" y="29"/>
                  </a:lnTo>
                  <a:lnTo>
                    <a:pt x="519" y="28"/>
                  </a:lnTo>
                  <a:lnTo>
                    <a:pt x="518" y="28"/>
                  </a:lnTo>
                  <a:lnTo>
                    <a:pt x="517" y="29"/>
                  </a:lnTo>
                  <a:lnTo>
                    <a:pt x="516" y="30"/>
                  </a:lnTo>
                  <a:lnTo>
                    <a:pt x="528" y="37"/>
                  </a:lnTo>
                  <a:lnTo>
                    <a:pt x="522" y="45"/>
                  </a:lnTo>
                  <a:lnTo>
                    <a:pt x="512" y="48"/>
                  </a:lnTo>
                  <a:lnTo>
                    <a:pt x="511" y="48"/>
                  </a:lnTo>
                  <a:lnTo>
                    <a:pt x="510" y="49"/>
                  </a:lnTo>
                  <a:lnTo>
                    <a:pt x="511" y="51"/>
                  </a:lnTo>
                  <a:lnTo>
                    <a:pt x="511" y="52"/>
                  </a:lnTo>
                  <a:lnTo>
                    <a:pt x="511" y="54"/>
                  </a:lnTo>
                  <a:lnTo>
                    <a:pt x="511" y="55"/>
                  </a:lnTo>
                  <a:lnTo>
                    <a:pt x="511" y="56"/>
                  </a:lnTo>
                  <a:lnTo>
                    <a:pt x="511" y="57"/>
                  </a:lnTo>
                  <a:lnTo>
                    <a:pt x="510" y="57"/>
                  </a:lnTo>
                  <a:lnTo>
                    <a:pt x="510" y="58"/>
                  </a:lnTo>
                  <a:lnTo>
                    <a:pt x="509" y="58"/>
                  </a:lnTo>
                  <a:lnTo>
                    <a:pt x="522" y="68"/>
                  </a:lnTo>
                  <a:lnTo>
                    <a:pt x="524" y="74"/>
                  </a:lnTo>
                  <a:lnTo>
                    <a:pt x="538" y="77"/>
                  </a:lnTo>
                  <a:lnTo>
                    <a:pt x="537" y="78"/>
                  </a:lnTo>
                  <a:lnTo>
                    <a:pt x="536" y="79"/>
                  </a:lnTo>
                  <a:lnTo>
                    <a:pt x="535" y="81"/>
                  </a:lnTo>
                  <a:lnTo>
                    <a:pt x="534" y="82"/>
                  </a:lnTo>
                  <a:lnTo>
                    <a:pt x="534" y="83"/>
                  </a:lnTo>
                  <a:lnTo>
                    <a:pt x="533" y="84"/>
                  </a:lnTo>
                  <a:lnTo>
                    <a:pt x="533" y="86"/>
                  </a:lnTo>
                  <a:lnTo>
                    <a:pt x="532" y="87"/>
                  </a:lnTo>
                  <a:lnTo>
                    <a:pt x="532" y="88"/>
                  </a:lnTo>
                  <a:lnTo>
                    <a:pt x="531" y="89"/>
                  </a:lnTo>
                  <a:lnTo>
                    <a:pt x="530" y="91"/>
                  </a:lnTo>
                  <a:lnTo>
                    <a:pt x="529" y="91"/>
                  </a:lnTo>
                  <a:lnTo>
                    <a:pt x="529" y="92"/>
                  </a:lnTo>
                  <a:lnTo>
                    <a:pt x="529" y="93"/>
                  </a:lnTo>
                  <a:lnTo>
                    <a:pt x="530" y="93"/>
                  </a:lnTo>
                  <a:lnTo>
                    <a:pt x="531" y="94"/>
                  </a:lnTo>
                  <a:lnTo>
                    <a:pt x="532" y="94"/>
                  </a:lnTo>
                  <a:lnTo>
                    <a:pt x="532" y="96"/>
                  </a:lnTo>
                  <a:lnTo>
                    <a:pt x="532" y="97"/>
                  </a:lnTo>
                  <a:lnTo>
                    <a:pt x="535" y="99"/>
                  </a:lnTo>
                  <a:lnTo>
                    <a:pt x="536" y="100"/>
                  </a:lnTo>
                  <a:lnTo>
                    <a:pt x="537" y="100"/>
                  </a:lnTo>
                  <a:lnTo>
                    <a:pt x="537" y="101"/>
                  </a:lnTo>
                  <a:lnTo>
                    <a:pt x="537" y="102"/>
                  </a:lnTo>
                  <a:lnTo>
                    <a:pt x="534" y="104"/>
                  </a:lnTo>
                  <a:lnTo>
                    <a:pt x="534" y="107"/>
                  </a:lnTo>
                  <a:lnTo>
                    <a:pt x="535" y="108"/>
                  </a:lnTo>
                  <a:lnTo>
                    <a:pt x="535" y="111"/>
                  </a:lnTo>
                  <a:lnTo>
                    <a:pt x="535" y="112"/>
                  </a:lnTo>
                  <a:lnTo>
                    <a:pt x="535" y="113"/>
                  </a:lnTo>
                  <a:lnTo>
                    <a:pt x="537" y="113"/>
                  </a:lnTo>
                  <a:lnTo>
                    <a:pt x="537" y="114"/>
                  </a:lnTo>
                  <a:lnTo>
                    <a:pt x="538" y="114"/>
                  </a:lnTo>
                  <a:lnTo>
                    <a:pt x="539" y="115"/>
                  </a:lnTo>
                  <a:lnTo>
                    <a:pt x="540" y="116"/>
                  </a:lnTo>
                  <a:lnTo>
                    <a:pt x="541" y="116"/>
                  </a:lnTo>
                  <a:lnTo>
                    <a:pt x="542" y="116"/>
                  </a:lnTo>
                  <a:lnTo>
                    <a:pt x="543" y="116"/>
                  </a:lnTo>
                  <a:lnTo>
                    <a:pt x="544" y="116"/>
                  </a:lnTo>
                  <a:lnTo>
                    <a:pt x="544" y="117"/>
                  </a:lnTo>
                  <a:lnTo>
                    <a:pt x="545" y="118"/>
                  </a:lnTo>
                  <a:lnTo>
                    <a:pt x="547" y="120"/>
                  </a:lnTo>
                  <a:lnTo>
                    <a:pt x="548" y="121"/>
                  </a:lnTo>
                  <a:lnTo>
                    <a:pt x="548" y="122"/>
                  </a:lnTo>
                  <a:lnTo>
                    <a:pt x="549" y="124"/>
                  </a:lnTo>
                  <a:lnTo>
                    <a:pt x="549" y="126"/>
                  </a:lnTo>
                  <a:lnTo>
                    <a:pt x="550" y="127"/>
                  </a:lnTo>
                  <a:lnTo>
                    <a:pt x="550" y="128"/>
                  </a:lnTo>
                  <a:lnTo>
                    <a:pt x="550" y="129"/>
                  </a:lnTo>
                  <a:lnTo>
                    <a:pt x="547" y="131"/>
                  </a:lnTo>
                  <a:lnTo>
                    <a:pt x="546" y="132"/>
                  </a:lnTo>
                  <a:lnTo>
                    <a:pt x="545" y="133"/>
                  </a:lnTo>
                  <a:lnTo>
                    <a:pt x="543" y="134"/>
                  </a:lnTo>
                  <a:lnTo>
                    <a:pt x="543" y="135"/>
                  </a:lnTo>
                  <a:lnTo>
                    <a:pt x="543" y="136"/>
                  </a:lnTo>
                  <a:lnTo>
                    <a:pt x="542" y="137"/>
                  </a:lnTo>
                  <a:lnTo>
                    <a:pt x="542" y="138"/>
                  </a:lnTo>
                  <a:lnTo>
                    <a:pt x="542" y="139"/>
                  </a:lnTo>
                  <a:lnTo>
                    <a:pt x="541" y="141"/>
                  </a:lnTo>
                  <a:lnTo>
                    <a:pt x="541" y="142"/>
                  </a:lnTo>
                  <a:lnTo>
                    <a:pt x="541" y="143"/>
                  </a:lnTo>
                  <a:lnTo>
                    <a:pt x="541" y="144"/>
                  </a:lnTo>
                  <a:lnTo>
                    <a:pt x="540" y="144"/>
                  </a:lnTo>
                  <a:lnTo>
                    <a:pt x="540" y="145"/>
                  </a:lnTo>
                  <a:lnTo>
                    <a:pt x="539" y="146"/>
                  </a:lnTo>
                  <a:lnTo>
                    <a:pt x="541" y="147"/>
                  </a:lnTo>
                  <a:lnTo>
                    <a:pt x="542" y="147"/>
                  </a:lnTo>
                  <a:lnTo>
                    <a:pt x="545" y="147"/>
                  </a:lnTo>
                  <a:lnTo>
                    <a:pt x="546" y="147"/>
                  </a:lnTo>
                  <a:lnTo>
                    <a:pt x="547" y="147"/>
                  </a:lnTo>
                  <a:lnTo>
                    <a:pt x="548" y="147"/>
                  </a:lnTo>
                  <a:lnTo>
                    <a:pt x="549" y="147"/>
                  </a:lnTo>
                  <a:lnTo>
                    <a:pt x="550" y="148"/>
                  </a:lnTo>
                  <a:lnTo>
                    <a:pt x="551" y="148"/>
                  </a:lnTo>
                  <a:lnTo>
                    <a:pt x="552" y="147"/>
                  </a:lnTo>
                  <a:lnTo>
                    <a:pt x="553" y="147"/>
                  </a:lnTo>
                  <a:lnTo>
                    <a:pt x="555" y="147"/>
                  </a:lnTo>
                  <a:lnTo>
                    <a:pt x="556" y="146"/>
                  </a:lnTo>
                  <a:lnTo>
                    <a:pt x="557" y="147"/>
                  </a:lnTo>
                  <a:lnTo>
                    <a:pt x="558" y="147"/>
                  </a:lnTo>
                  <a:lnTo>
                    <a:pt x="559" y="148"/>
                  </a:lnTo>
                  <a:lnTo>
                    <a:pt x="559" y="149"/>
                  </a:lnTo>
                  <a:lnTo>
                    <a:pt x="559" y="150"/>
                  </a:lnTo>
                  <a:lnTo>
                    <a:pt x="559" y="151"/>
                  </a:lnTo>
                  <a:lnTo>
                    <a:pt x="560" y="153"/>
                  </a:lnTo>
                  <a:lnTo>
                    <a:pt x="560" y="156"/>
                  </a:lnTo>
                  <a:lnTo>
                    <a:pt x="561" y="158"/>
                  </a:lnTo>
                  <a:lnTo>
                    <a:pt x="561" y="159"/>
                  </a:lnTo>
                  <a:lnTo>
                    <a:pt x="562" y="159"/>
                  </a:lnTo>
                  <a:lnTo>
                    <a:pt x="565" y="159"/>
                  </a:lnTo>
                  <a:lnTo>
                    <a:pt x="566" y="160"/>
                  </a:lnTo>
                  <a:lnTo>
                    <a:pt x="566" y="161"/>
                  </a:lnTo>
                  <a:lnTo>
                    <a:pt x="566" y="163"/>
                  </a:lnTo>
                  <a:lnTo>
                    <a:pt x="572" y="167"/>
                  </a:lnTo>
                  <a:lnTo>
                    <a:pt x="580" y="168"/>
                  </a:lnTo>
                  <a:lnTo>
                    <a:pt x="582" y="164"/>
                  </a:lnTo>
                  <a:lnTo>
                    <a:pt x="632" y="150"/>
                  </a:lnTo>
                  <a:lnTo>
                    <a:pt x="642" y="144"/>
                  </a:lnTo>
                  <a:lnTo>
                    <a:pt x="653" y="142"/>
                  </a:lnTo>
                  <a:lnTo>
                    <a:pt x="655" y="143"/>
                  </a:lnTo>
                  <a:lnTo>
                    <a:pt x="659" y="144"/>
                  </a:lnTo>
                  <a:lnTo>
                    <a:pt x="660" y="144"/>
                  </a:lnTo>
                  <a:lnTo>
                    <a:pt x="661" y="144"/>
                  </a:lnTo>
                  <a:lnTo>
                    <a:pt x="662" y="144"/>
                  </a:lnTo>
                  <a:lnTo>
                    <a:pt x="663" y="143"/>
                  </a:lnTo>
                  <a:lnTo>
                    <a:pt x="664" y="142"/>
                  </a:lnTo>
                  <a:lnTo>
                    <a:pt x="665" y="142"/>
                  </a:lnTo>
                  <a:lnTo>
                    <a:pt x="667" y="142"/>
                  </a:lnTo>
                  <a:lnTo>
                    <a:pt x="667" y="141"/>
                  </a:lnTo>
                  <a:lnTo>
                    <a:pt x="668" y="141"/>
                  </a:lnTo>
                  <a:lnTo>
                    <a:pt x="667" y="140"/>
                  </a:lnTo>
                  <a:lnTo>
                    <a:pt x="668" y="140"/>
                  </a:lnTo>
                  <a:lnTo>
                    <a:pt x="669" y="140"/>
                  </a:lnTo>
                  <a:lnTo>
                    <a:pt x="670" y="140"/>
                  </a:lnTo>
                  <a:lnTo>
                    <a:pt x="671" y="140"/>
                  </a:lnTo>
                  <a:lnTo>
                    <a:pt x="671" y="141"/>
                  </a:lnTo>
                  <a:lnTo>
                    <a:pt x="672" y="141"/>
                  </a:lnTo>
                  <a:lnTo>
                    <a:pt x="673" y="141"/>
                  </a:lnTo>
                  <a:lnTo>
                    <a:pt x="673" y="142"/>
                  </a:lnTo>
                  <a:lnTo>
                    <a:pt x="674" y="142"/>
                  </a:lnTo>
                  <a:lnTo>
                    <a:pt x="675" y="142"/>
                  </a:lnTo>
                  <a:lnTo>
                    <a:pt x="676" y="142"/>
                  </a:lnTo>
                  <a:lnTo>
                    <a:pt x="676" y="141"/>
                  </a:lnTo>
                  <a:lnTo>
                    <a:pt x="677" y="141"/>
                  </a:lnTo>
                  <a:lnTo>
                    <a:pt x="677" y="142"/>
                  </a:lnTo>
                  <a:lnTo>
                    <a:pt x="678" y="142"/>
                  </a:lnTo>
                  <a:lnTo>
                    <a:pt x="679" y="142"/>
                  </a:lnTo>
                  <a:lnTo>
                    <a:pt x="679" y="143"/>
                  </a:lnTo>
                  <a:lnTo>
                    <a:pt x="679" y="144"/>
                  </a:lnTo>
                  <a:lnTo>
                    <a:pt x="680" y="144"/>
                  </a:lnTo>
                  <a:lnTo>
                    <a:pt x="680" y="146"/>
                  </a:lnTo>
                  <a:lnTo>
                    <a:pt x="680" y="147"/>
                  </a:lnTo>
                  <a:lnTo>
                    <a:pt x="681" y="149"/>
                  </a:lnTo>
                  <a:lnTo>
                    <a:pt x="681" y="150"/>
                  </a:lnTo>
                  <a:lnTo>
                    <a:pt x="682" y="150"/>
                  </a:lnTo>
                  <a:lnTo>
                    <a:pt x="682" y="151"/>
                  </a:lnTo>
                  <a:lnTo>
                    <a:pt x="683" y="151"/>
                  </a:lnTo>
                  <a:lnTo>
                    <a:pt x="684" y="151"/>
                  </a:lnTo>
                  <a:lnTo>
                    <a:pt x="684" y="150"/>
                  </a:lnTo>
                  <a:lnTo>
                    <a:pt x="685" y="150"/>
                  </a:lnTo>
                  <a:lnTo>
                    <a:pt x="685" y="149"/>
                  </a:lnTo>
                  <a:lnTo>
                    <a:pt x="686" y="150"/>
                  </a:lnTo>
                  <a:lnTo>
                    <a:pt x="687" y="150"/>
                  </a:lnTo>
                  <a:lnTo>
                    <a:pt x="688" y="149"/>
                  </a:lnTo>
                  <a:lnTo>
                    <a:pt x="688" y="150"/>
                  </a:lnTo>
                  <a:lnTo>
                    <a:pt x="689" y="150"/>
                  </a:lnTo>
                  <a:lnTo>
                    <a:pt x="689" y="149"/>
                  </a:lnTo>
                  <a:lnTo>
                    <a:pt x="691" y="149"/>
                  </a:lnTo>
                  <a:lnTo>
                    <a:pt x="691" y="148"/>
                  </a:lnTo>
                  <a:lnTo>
                    <a:pt x="692" y="148"/>
                  </a:lnTo>
                  <a:lnTo>
                    <a:pt x="693" y="147"/>
                  </a:lnTo>
                  <a:lnTo>
                    <a:pt x="694" y="146"/>
                  </a:lnTo>
                  <a:lnTo>
                    <a:pt x="694" y="145"/>
                  </a:lnTo>
                  <a:lnTo>
                    <a:pt x="695" y="145"/>
                  </a:lnTo>
                  <a:lnTo>
                    <a:pt x="695" y="144"/>
                  </a:lnTo>
                  <a:lnTo>
                    <a:pt x="696" y="144"/>
                  </a:lnTo>
                  <a:lnTo>
                    <a:pt x="697" y="144"/>
                  </a:lnTo>
                  <a:lnTo>
                    <a:pt x="697" y="145"/>
                  </a:lnTo>
                  <a:lnTo>
                    <a:pt x="698" y="145"/>
                  </a:lnTo>
                  <a:lnTo>
                    <a:pt x="698" y="146"/>
                  </a:lnTo>
                  <a:lnTo>
                    <a:pt x="699" y="147"/>
                  </a:lnTo>
                  <a:lnTo>
                    <a:pt x="701" y="146"/>
                  </a:lnTo>
                  <a:lnTo>
                    <a:pt x="702" y="145"/>
                  </a:lnTo>
                  <a:lnTo>
                    <a:pt x="703" y="144"/>
                  </a:lnTo>
                  <a:lnTo>
                    <a:pt x="704" y="144"/>
                  </a:lnTo>
                  <a:lnTo>
                    <a:pt x="705" y="144"/>
                  </a:lnTo>
                  <a:lnTo>
                    <a:pt x="706" y="144"/>
                  </a:lnTo>
                  <a:lnTo>
                    <a:pt x="707" y="144"/>
                  </a:lnTo>
                  <a:lnTo>
                    <a:pt x="731" y="150"/>
                  </a:lnTo>
                  <a:lnTo>
                    <a:pt x="741" y="151"/>
                  </a:lnTo>
                  <a:lnTo>
                    <a:pt x="770" y="156"/>
                  </a:lnTo>
                  <a:lnTo>
                    <a:pt x="775" y="161"/>
                  </a:lnTo>
                  <a:lnTo>
                    <a:pt x="785" y="169"/>
                  </a:lnTo>
                  <a:lnTo>
                    <a:pt x="794" y="169"/>
                  </a:lnTo>
                  <a:lnTo>
                    <a:pt x="800" y="169"/>
                  </a:lnTo>
                  <a:lnTo>
                    <a:pt x="813" y="167"/>
                  </a:lnTo>
                  <a:lnTo>
                    <a:pt x="821" y="166"/>
                  </a:lnTo>
                  <a:lnTo>
                    <a:pt x="837" y="160"/>
                  </a:lnTo>
                  <a:lnTo>
                    <a:pt x="842" y="161"/>
                  </a:lnTo>
                  <a:lnTo>
                    <a:pt x="844" y="159"/>
                  </a:lnTo>
                  <a:lnTo>
                    <a:pt x="858" y="159"/>
                  </a:lnTo>
                  <a:lnTo>
                    <a:pt x="861" y="158"/>
                  </a:lnTo>
                  <a:lnTo>
                    <a:pt x="864" y="158"/>
                  </a:lnTo>
                  <a:lnTo>
                    <a:pt x="869" y="158"/>
                  </a:lnTo>
                  <a:lnTo>
                    <a:pt x="872" y="157"/>
                  </a:lnTo>
                  <a:lnTo>
                    <a:pt x="878" y="157"/>
                  </a:lnTo>
                  <a:lnTo>
                    <a:pt x="884" y="157"/>
                  </a:lnTo>
                  <a:lnTo>
                    <a:pt x="888" y="156"/>
                  </a:lnTo>
                  <a:lnTo>
                    <a:pt x="896" y="155"/>
                  </a:lnTo>
                  <a:lnTo>
                    <a:pt x="898" y="155"/>
                  </a:lnTo>
                  <a:lnTo>
                    <a:pt x="900" y="156"/>
                  </a:lnTo>
                  <a:lnTo>
                    <a:pt x="901" y="156"/>
                  </a:lnTo>
                  <a:lnTo>
                    <a:pt x="902" y="156"/>
                  </a:lnTo>
                  <a:lnTo>
                    <a:pt x="903" y="156"/>
                  </a:lnTo>
                  <a:lnTo>
                    <a:pt x="904" y="156"/>
                  </a:lnTo>
                  <a:lnTo>
                    <a:pt x="904" y="157"/>
                  </a:lnTo>
                  <a:lnTo>
                    <a:pt x="904" y="158"/>
                  </a:lnTo>
                  <a:lnTo>
                    <a:pt x="904" y="159"/>
                  </a:lnTo>
                  <a:lnTo>
                    <a:pt x="905" y="159"/>
                  </a:lnTo>
                  <a:lnTo>
                    <a:pt x="906" y="160"/>
                  </a:lnTo>
                  <a:lnTo>
                    <a:pt x="907" y="160"/>
                  </a:lnTo>
                  <a:lnTo>
                    <a:pt x="908" y="160"/>
                  </a:lnTo>
                  <a:lnTo>
                    <a:pt x="909" y="160"/>
                  </a:lnTo>
                  <a:lnTo>
                    <a:pt x="910" y="161"/>
                  </a:lnTo>
                  <a:lnTo>
                    <a:pt x="911" y="161"/>
                  </a:lnTo>
                  <a:lnTo>
                    <a:pt x="911" y="162"/>
                  </a:lnTo>
                  <a:lnTo>
                    <a:pt x="912" y="163"/>
                  </a:lnTo>
                  <a:lnTo>
                    <a:pt x="913" y="163"/>
                  </a:lnTo>
                  <a:lnTo>
                    <a:pt x="914" y="163"/>
                  </a:lnTo>
                  <a:lnTo>
                    <a:pt x="915" y="163"/>
                  </a:lnTo>
                  <a:lnTo>
                    <a:pt x="916" y="162"/>
                  </a:lnTo>
                  <a:lnTo>
                    <a:pt x="917" y="162"/>
                  </a:lnTo>
                  <a:lnTo>
                    <a:pt x="918" y="161"/>
                  </a:lnTo>
                  <a:lnTo>
                    <a:pt x="920" y="161"/>
                  </a:lnTo>
                  <a:lnTo>
                    <a:pt x="920" y="160"/>
                  </a:lnTo>
                  <a:lnTo>
                    <a:pt x="921" y="160"/>
                  </a:lnTo>
                  <a:lnTo>
                    <a:pt x="922" y="161"/>
                  </a:lnTo>
                  <a:lnTo>
                    <a:pt x="923" y="162"/>
                  </a:lnTo>
                  <a:lnTo>
                    <a:pt x="924" y="162"/>
                  </a:lnTo>
                  <a:lnTo>
                    <a:pt x="925" y="163"/>
                  </a:lnTo>
                  <a:lnTo>
                    <a:pt x="926" y="163"/>
                  </a:lnTo>
                  <a:lnTo>
                    <a:pt x="927" y="164"/>
                  </a:lnTo>
                  <a:lnTo>
                    <a:pt x="928" y="164"/>
                  </a:lnTo>
                  <a:lnTo>
                    <a:pt x="928" y="165"/>
                  </a:lnTo>
                  <a:lnTo>
                    <a:pt x="929" y="165"/>
                  </a:lnTo>
                  <a:lnTo>
                    <a:pt x="930" y="164"/>
                  </a:lnTo>
                  <a:lnTo>
                    <a:pt x="931" y="164"/>
                  </a:lnTo>
                  <a:lnTo>
                    <a:pt x="932" y="164"/>
                  </a:lnTo>
                  <a:lnTo>
                    <a:pt x="933" y="164"/>
                  </a:lnTo>
                  <a:lnTo>
                    <a:pt x="934" y="165"/>
                  </a:lnTo>
                  <a:lnTo>
                    <a:pt x="935" y="165"/>
                  </a:lnTo>
                  <a:lnTo>
                    <a:pt x="936" y="165"/>
                  </a:lnTo>
                  <a:lnTo>
                    <a:pt x="936" y="166"/>
                  </a:lnTo>
                  <a:lnTo>
                    <a:pt x="937" y="166"/>
                  </a:lnTo>
                  <a:lnTo>
                    <a:pt x="938" y="166"/>
                  </a:lnTo>
                  <a:lnTo>
                    <a:pt x="939" y="167"/>
                  </a:lnTo>
                  <a:lnTo>
                    <a:pt x="940" y="167"/>
                  </a:lnTo>
                  <a:lnTo>
                    <a:pt x="940" y="168"/>
                  </a:lnTo>
                  <a:lnTo>
                    <a:pt x="941" y="168"/>
                  </a:lnTo>
                  <a:lnTo>
                    <a:pt x="943" y="168"/>
                  </a:lnTo>
                  <a:lnTo>
                    <a:pt x="944" y="168"/>
                  </a:lnTo>
                  <a:lnTo>
                    <a:pt x="945" y="168"/>
                  </a:lnTo>
                  <a:lnTo>
                    <a:pt x="944" y="168"/>
                  </a:lnTo>
                  <a:lnTo>
                    <a:pt x="944" y="169"/>
                  </a:lnTo>
                  <a:lnTo>
                    <a:pt x="943" y="169"/>
                  </a:lnTo>
                  <a:lnTo>
                    <a:pt x="943" y="170"/>
                  </a:lnTo>
                  <a:lnTo>
                    <a:pt x="942" y="170"/>
                  </a:lnTo>
                  <a:lnTo>
                    <a:pt x="942" y="171"/>
                  </a:lnTo>
                  <a:lnTo>
                    <a:pt x="941" y="171"/>
                  </a:lnTo>
                  <a:lnTo>
                    <a:pt x="940" y="171"/>
                  </a:lnTo>
                  <a:lnTo>
                    <a:pt x="940" y="172"/>
                  </a:lnTo>
                  <a:lnTo>
                    <a:pt x="940" y="173"/>
                  </a:lnTo>
                  <a:lnTo>
                    <a:pt x="939" y="173"/>
                  </a:lnTo>
                  <a:lnTo>
                    <a:pt x="939" y="174"/>
                  </a:lnTo>
                  <a:lnTo>
                    <a:pt x="938" y="174"/>
                  </a:lnTo>
                  <a:lnTo>
                    <a:pt x="938" y="175"/>
                  </a:lnTo>
                  <a:lnTo>
                    <a:pt x="937" y="175"/>
                  </a:lnTo>
                  <a:lnTo>
                    <a:pt x="937" y="176"/>
                  </a:lnTo>
                  <a:lnTo>
                    <a:pt x="938" y="176"/>
                  </a:lnTo>
                  <a:lnTo>
                    <a:pt x="938" y="177"/>
                  </a:lnTo>
                  <a:lnTo>
                    <a:pt x="938" y="176"/>
                  </a:lnTo>
                  <a:lnTo>
                    <a:pt x="937" y="176"/>
                  </a:lnTo>
                  <a:lnTo>
                    <a:pt x="937" y="177"/>
                  </a:lnTo>
                  <a:lnTo>
                    <a:pt x="937" y="178"/>
                  </a:lnTo>
                  <a:lnTo>
                    <a:pt x="938" y="178"/>
                  </a:lnTo>
                  <a:lnTo>
                    <a:pt x="938" y="177"/>
                  </a:lnTo>
                  <a:lnTo>
                    <a:pt x="939" y="177"/>
                  </a:lnTo>
                  <a:lnTo>
                    <a:pt x="939" y="178"/>
                  </a:lnTo>
                  <a:lnTo>
                    <a:pt x="938" y="178"/>
                  </a:lnTo>
                  <a:lnTo>
                    <a:pt x="938" y="179"/>
                  </a:lnTo>
                  <a:lnTo>
                    <a:pt x="938" y="180"/>
                  </a:lnTo>
                  <a:lnTo>
                    <a:pt x="938" y="181"/>
                  </a:lnTo>
                  <a:lnTo>
                    <a:pt x="937" y="182"/>
                  </a:lnTo>
                  <a:lnTo>
                    <a:pt x="937" y="183"/>
                  </a:lnTo>
                  <a:lnTo>
                    <a:pt x="936" y="183"/>
                  </a:lnTo>
                  <a:lnTo>
                    <a:pt x="935" y="185"/>
                  </a:lnTo>
                  <a:lnTo>
                    <a:pt x="935" y="186"/>
                  </a:lnTo>
                  <a:lnTo>
                    <a:pt x="935" y="185"/>
                  </a:lnTo>
                  <a:lnTo>
                    <a:pt x="935" y="184"/>
                  </a:lnTo>
                  <a:lnTo>
                    <a:pt x="936" y="184"/>
                  </a:lnTo>
                  <a:lnTo>
                    <a:pt x="938" y="180"/>
                  </a:lnTo>
                  <a:lnTo>
                    <a:pt x="938" y="179"/>
                  </a:lnTo>
                  <a:lnTo>
                    <a:pt x="937" y="179"/>
                  </a:lnTo>
                  <a:lnTo>
                    <a:pt x="933" y="182"/>
                  </a:lnTo>
                  <a:lnTo>
                    <a:pt x="934" y="183"/>
                  </a:lnTo>
                  <a:lnTo>
                    <a:pt x="935" y="183"/>
                  </a:lnTo>
                  <a:lnTo>
                    <a:pt x="935" y="184"/>
                  </a:lnTo>
                  <a:lnTo>
                    <a:pt x="934" y="184"/>
                  </a:lnTo>
                  <a:lnTo>
                    <a:pt x="933" y="184"/>
                  </a:lnTo>
                  <a:lnTo>
                    <a:pt x="933" y="185"/>
                  </a:lnTo>
                  <a:lnTo>
                    <a:pt x="932" y="185"/>
                  </a:lnTo>
                  <a:lnTo>
                    <a:pt x="931" y="185"/>
                  </a:lnTo>
                  <a:lnTo>
                    <a:pt x="931" y="184"/>
                  </a:lnTo>
                  <a:lnTo>
                    <a:pt x="930" y="184"/>
                  </a:lnTo>
                  <a:lnTo>
                    <a:pt x="930" y="185"/>
                  </a:lnTo>
                  <a:lnTo>
                    <a:pt x="931" y="185"/>
                  </a:lnTo>
                  <a:lnTo>
                    <a:pt x="931" y="186"/>
                  </a:lnTo>
                  <a:lnTo>
                    <a:pt x="931" y="187"/>
                  </a:lnTo>
                  <a:lnTo>
                    <a:pt x="930" y="187"/>
                  </a:lnTo>
                  <a:lnTo>
                    <a:pt x="930" y="188"/>
                  </a:lnTo>
                  <a:lnTo>
                    <a:pt x="929" y="188"/>
                  </a:lnTo>
                  <a:lnTo>
                    <a:pt x="929" y="189"/>
                  </a:lnTo>
                  <a:lnTo>
                    <a:pt x="928" y="189"/>
                  </a:lnTo>
                  <a:lnTo>
                    <a:pt x="928" y="190"/>
                  </a:lnTo>
                  <a:lnTo>
                    <a:pt x="927" y="190"/>
                  </a:lnTo>
                  <a:lnTo>
                    <a:pt x="927" y="191"/>
                  </a:lnTo>
                  <a:lnTo>
                    <a:pt x="926" y="191"/>
                  </a:lnTo>
                  <a:lnTo>
                    <a:pt x="926" y="192"/>
                  </a:lnTo>
                  <a:lnTo>
                    <a:pt x="925" y="192"/>
                  </a:lnTo>
                  <a:lnTo>
                    <a:pt x="924" y="192"/>
                  </a:lnTo>
                  <a:lnTo>
                    <a:pt x="923" y="192"/>
                  </a:lnTo>
                  <a:lnTo>
                    <a:pt x="923" y="193"/>
                  </a:lnTo>
                  <a:lnTo>
                    <a:pt x="923" y="194"/>
                  </a:lnTo>
                  <a:lnTo>
                    <a:pt x="922" y="194"/>
                  </a:lnTo>
                  <a:lnTo>
                    <a:pt x="922" y="195"/>
                  </a:lnTo>
                  <a:lnTo>
                    <a:pt x="922" y="194"/>
                  </a:lnTo>
                  <a:lnTo>
                    <a:pt x="921" y="193"/>
                  </a:lnTo>
                  <a:lnTo>
                    <a:pt x="920" y="193"/>
                  </a:lnTo>
                  <a:lnTo>
                    <a:pt x="920" y="194"/>
                  </a:lnTo>
                  <a:lnTo>
                    <a:pt x="921" y="194"/>
                  </a:lnTo>
                  <a:lnTo>
                    <a:pt x="921" y="195"/>
                  </a:lnTo>
                  <a:lnTo>
                    <a:pt x="920" y="195"/>
                  </a:lnTo>
                  <a:lnTo>
                    <a:pt x="920" y="196"/>
                  </a:lnTo>
                  <a:lnTo>
                    <a:pt x="920" y="195"/>
                  </a:lnTo>
                  <a:lnTo>
                    <a:pt x="920" y="196"/>
                  </a:lnTo>
                  <a:lnTo>
                    <a:pt x="919" y="196"/>
                  </a:lnTo>
                  <a:lnTo>
                    <a:pt x="919" y="197"/>
                  </a:lnTo>
                  <a:lnTo>
                    <a:pt x="918" y="197"/>
                  </a:lnTo>
                  <a:lnTo>
                    <a:pt x="917" y="198"/>
                  </a:lnTo>
                  <a:lnTo>
                    <a:pt x="917" y="197"/>
                  </a:lnTo>
                  <a:lnTo>
                    <a:pt x="916" y="197"/>
                  </a:lnTo>
                  <a:lnTo>
                    <a:pt x="916" y="198"/>
                  </a:lnTo>
                  <a:lnTo>
                    <a:pt x="916" y="199"/>
                  </a:lnTo>
                  <a:lnTo>
                    <a:pt x="917" y="199"/>
                  </a:lnTo>
                  <a:lnTo>
                    <a:pt x="916" y="200"/>
                  </a:lnTo>
                  <a:lnTo>
                    <a:pt x="916" y="199"/>
                  </a:lnTo>
                  <a:lnTo>
                    <a:pt x="915" y="199"/>
                  </a:lnTo>
                  <a:lnTo>
                    <a:pt x="914" y="199"/>
                  </a:lnTo>
                  <a:lnTo>
                    <a:pt x="914" y="200"/>
                  </a:lnTo>
                  <a:lnTo>
                    <a:pt x="914" y="201"/>
                  </a:lnTo>
                  <a:lnTo>
                    <a:pt x="915" y="201"/>
                  </a:lnTo>
                  <a:lnTo>
                    <a:pt x="915" y="202"/>
                  </a:lnTo>
                  <a:lnTo>
                    <a:pt x="914" y="202"/>
                  </a:lnTo>
                  <a:lnTo>
                    <a:pt x="914" y="203"/>
                  </a:lnTo>
                  <a:lnTo>
                    <a:pt x="913" y="203"/>
                  </a:lnTo>
                  <a:lnTo>
                    <a:pt x="914" y="204"/>
                  </a:lnTo>
                  <a:lnTo>
                    <a:pt x="914" y="205"/>
                  </a:lnTo>
                  <a:lnTo>
                    <a:pt x="913" y="205"/>
                  </a:lnTo>
                  <a:lnTo>
                    <a:pt x="913" y="206"/>
                  </a:lnTo>
                  <a:lnTo>
                    <a:pt x="914" y="207"/>
                  </a:lnTo>
                  <a:lnTo>
                    <a:pt x="914" y="208"/>
                  </a:lnTo>
                  <a:lnTo>
                    <a:pt x="913" y="209"/>
                  </a:lnTo>
                  <a:lnTo>
                    <a:pt x="912" y="210"/>
                  </a:lnTo>
                  <a:lnTo>
                    <a:pt x="912" y="209"/>
                  </a:lnTo>
                  <a:lnTo>
                    <a:pt x="913" y="207"/>
                  </a:lnTo>
                  <a:lnTo>
                    <a:pt x="912" y="207"/>
                  </a:lnTo>
                  <a:lnTo>
                    <a:pt x="913" y="207"/>
                  </a:lnTo>
                  <a:lnTo>
                    <a:pt x="912" y="207"/>
                  </a:lnTo>
                  <a:lnTo>
                    <a:pt x="911" y="206"/>
                  </a:lnTo>
                  <a:lnTo>
                    <a:pt x="911" y="207"/>
                  </a:lnTo>
                  <a:lnTo>
                    <a:pt x="910" y="207"/>
                  </a:lnTo>
                  <a:lnTo>
                    <a:pt x="910" y="206"/>
                  </a:lnTo>
                  <a:lnTo>
                    <a:pt x="909" y="205"/>
                  </a:lnTo>
                  <a:lnTo>
                    <a:pt x="910" y="206"/>
                  </a:lnTo>
                  <a:lnTo>
                    <a:pt x="910" y="207"/>
                  </a:lnTo>
                  <a:lnTo>
                    <a:pt x="911" y="207"/>
                  </a:lnTo>
                  <a:lnTo>
                    <a:pt x="912" y="207"/>
                  </a:lnTo>
                  <a:lnTo>
                    <a:pt x="911" y="207"/>
                  </a:lnTo>
                  <a:lnTo>
                    <a:pt x="911" y="208"/>
                  </a:lnTo>
                  <a:lnTo>
                    <a:pt x="912" y="208"/>
                  </a:lnTo>
                  <a:lnTo>
                    <a:pt x="911" y="208"/>
                  </a:lnTo>
                  <a:lnTo>
                    <a:pt x="910" y="208"/>
                  </a:lnTo>
                  <a:lnTo>
                    <a:pt x="911" y="209"/>
                  </a:lnTo>
                  <a:lnTo>
                    <a:pt x="910" y="209"/>
                  </a:lnTo>
                  <a:lnTo>
                    <a:pt x="910" y="210"/>
                  </a:lnTo>
                  <a:lnTo>
                    <a:pt x="910" y="209"/>
                  </a:lnTo>
                  <a:lnTo>
                    <a:pt x="909" y="209"/>
                  </a:lnTo>
                  <a:lnTo>
                    <a:pt x="909" y="210"/>
                  </a:lnTo>
                  <a:lnTo>
                    <a:pt x="910" y="210"/>
                  </a:lnTo>
                  <a:lnTo>
                    <a:pt x="909" y="210"/>
                  </a:lnTo>
                  <a:lnTo>
                    <a:pt x="908" y="210"/>
                  </a:lnTo>
                  <a:lnTo>
                    <a:pt x="908" y="211"/>
                  </a:lnTo>
                  <a:lnTo>
                    <a:pt x="907" y="211"/>
                  </a:lnTo>
                  <a:lnTo>
                    <a:pt x="907" y="212"/>
                  </a:lnTo>
                  <a:lnTo>
                    <a:pt x="907" y="213"/>
                  </a:lnTo>
                  <a:lnTo>
                    <a:pt x="907" y="214"/>
                  </a:lnTo>
                  <a:lnTo>
                    <a:pt x="908" y="214"/>
                  </a:lnTo>
                  <a:lnTo>
                    <a:pt x="908" y="213"/>
                  </a:lnTo>
                  <a:lnTo>
                    <a:pt x="909" y="213"/>
                  </a:lnTo>
                  <a:lnTo>
                    <a:pt x="909" y="214"/>
                  </a:lnTo>
                  <a:lnTo>
                    <a:pt x="908" y="214"/>
                  </a:lnTo>
                  <a:lnTo>
                    <a:pt x="907" y="215"/>
                  </a:lnTo>
                  <a:lnTo>
                    <a:pt x="908" y="215"/>
                  </a:lnTo>
                  <a:lnTo>
                    <a:pt x="907" y="215"/>
                  </a:lnTo>
                  <a:lnTo>
                    <a:pt x="908" y="215"/>
                  </a:lnTo>
                  <a:lnTo>
                    <a:pt x="908" y="216"/>
                  </a:lnTo>
                  <a:lnTo>
                    <a:pt x="907" y="216"/>
                  </a:lnTo>
                  <a:lnTo>
                    <a:pt x="906" y="216"/>
                  </a:lnTo>
                  <a:lnTo>
                    <a:pt x="905" y="216"/>
                  </a:lnTo>
                  <a:lnTo>
                    <a:pt x="904" y="216"/>
                  </a:lnTo>
                  <a:lnTo>
                    <a:pt x="904" y="215"/>
                  </a:lnTo>
                  <a:lnTo>
                    <a:pt x="903" y="215"/>
                  </a:lnTo>
                  <a:lnTo>
                    <a:pt x="903" y="216"/>
                  </a:lnTo>
                  <a:lnTo>
                    <a:pt x="902" y="216"/>
                  </a:lnTo>
                  <a:lnTo>
                    <a:pt x="903" y="216"/>
                  </a:lnTo>
                  <a:lnTo>
                    <a:pt x="903" y="217"/>
                  </a:lnTo>
                  <a:lnTo>
                    <a:pt x="902" y="217"/>
                  </a:lnTo>
                  <a:lnTo>
                    <a:pt x="903" y="217"/>
                  </a:lnTo>
                  <a:lnTo>
                    <a:pt x="903" y="218"/>
                  </a:lnTo>
                  <a:lnTo>
                    <a:pt x="902" y="218"/>
                  </a:lnTo>
                  <a:lnTo>
                    <a:pt x="902" y="217"/>
                  </a:lnTo>
                  <a:lnTo>
                    <a:pt x="902" y="218"/>
                  </a:lnTo>
                  <a:lnTo>
                    <a:pt x="901" y="218"/>
                  </a:lnTo>
                  <a:lnTo>
                    <a:pt x="900" y="218"/>
                  </a:lnTo>
                  <a:lnTo>
                    <a:pt x="900" y="219"/>
                  </a:lnTo>
                  <a:lnTo>
                    <a:pt x="900" y="220"/>
                  </a:lnTo>
                  <a:lnTo>
                    <a:pt x="899" y="220"/>
                  </a:lnTo>
                  <a:lnTo>
                    <a:pt x="898" y="220"/>
                  </a:lnTo>
                  <a:lnTo>
                    <a:pt x="898" y="219"/>
                  </a:lnTo>
                  <a:lnTo>
                    <a:pt x="898" y="220"/>
                  </a:lnTo>
                  <a:lnTo>
                    <a:pt x="898" y="221"/>
                  </a:lnTo>
                  <a:lnTo>
                    <a:pt x="899" y="221"/>
                  </a:lnTo>
                  <a:lnTo>
                    <a:pt x="899" y="222"/>
                  </a:lnTo>
                  <a:lnTo>
                    <a:pt x="898" y="222"/>
                  </a:lnTo>
                  <a:lnTo>
                    <a:pt x="897" y="222"/>
                  </a:lnTo>
                  <a:lnTo>
                    <a:pt x="897" y="223"/>
                  </a:lnTo>
                  <a:lnTo>
                    <a:pt x="897" y="224"/>
                  </a:lnTo>
                  <a:lnTo>
                    <a:pt x="898" y="224"/>
                  </a:lnTo>
                  <a:lnTo>
                    <a:pt x="899" y="224"/>
                  </a:lnTo>
                  <a:lnTo>
                    <a:pt x="898" y="225"/>
                  </a:lnTo>
                  <a:lnTo>
                    <a:pt x="899" y="225"/>
                  </a:lnTo>
                  <a:lnTo>
                    <a:pt x="899" y="226"/>
                  </a:lnTo>
                  <a:lnTo>
                    <a:pt x="898" y="226"/>
                  </a:lnTo>
                  <a:lnTo>
                    <a:pt x="897" y="226"/>
                  </a:lnTo>
                  <a:lnTo>
                    <a:pt x="897" y="227"/>
                  </a:lnTo>
                  <a:lnTo>
                    <a:pt x="897" y="228"/>
                  </a:lnTo>
                  <a:lnTo>
                    <a:pt x="898" y="228"/>
                  </a:lnTo>
                  <a:lnTo>
                    <a:pt x="898" y="229"/>
                  </a:lnTo>
                  <a:lnTo>
                    <a:pt x="898" y="230"/>
                  </a:lnTo>
                  <a:lnTo>
                    <a:pt x="897" y="230"/>
                  </a:lnTo>
                  <a:lnTo>
                    <a:pt x="896" y="230"/>
                  </a:lnTo>
                  <a:lnTo>
                    <a:pt x="896" y="231"/>
                  </a:lnTo>
                  <a:lnTo>
                    <a:pt x="895" y="231"/>
                  </a:lnTo>
                  <a:lnTo>
                    <a:pt x="894" y="231"/>
                  </a:lnTo>
                  <a:lnTo>
                    <a:pt x="894" y="232"/>
                  </a:lnTo>
                  <a:lnTo>
                    <a:pt x="895" y="232"/>
                  </a:lnTo>
                  <a:lnTo>
                    <a:pt x="896" y="232"/>
                  </a:lnTo>
                  <a:lnTo>
                    <a:pt x="896" y="233"/>
                  </a:lnTo>
                  <a:lnTo>
                    <a:pt x="896" y="234"/>
                  </a:lnTo>
                  <a:lnTo>
                    <a:pt x="895" y="234"/>
                  </a:lnTo>
                  <a:lnTo>
                    <a:pt x="895" y="235"/>
                  </a:lnTo>
                  <a:lnTo>
                    <a:pt x="894" y="236"/>
                  </a:lnTo>
                  <a:lnTo>
                    <a:pt x="894" y="237"/>
                  </a:lnTo>
                  <a:lnTo>
                    <a:pt x="893" y="237"/>
                  </a:lnTo>
                  <a:lnTo>
                    <a:pt x="892" y="237"/>
                  </a:lnTo>
                  <a:lnTo>
                    <a:pt x="892" y="238"/>
                  </a:lnTo>
                  <a:lnTo>
                    <a:pt x="892" y="239"/>
                  </a:lnTo>
                  <a:lnTo>
                    <a:pt x="891" y="239"/>
                  </a:lnTo>
                  <a:lnTo>
                    <a:pt x="891" y="240"/>
                  </a:lnTo>
                  <a:lnTo>
                    <a:pt x="890" y="240"/>
                  </a:lnTo>
                  <a:lnTo>
                    <a:pt x="889" y="240"/>
                  </a:lnTo>
                  <a:lnTo>
                    <a:pt x="888" y="240"/>
                  </a:lnTo>
                  <a:lnTo>
                    <a:pt x="888" y="241"/>
                  </a:lnTo>
                  <a:lnTo>
                    <a:pt x="887" y="241"/>
                  </a:lnTo>
                  <a:lnTo>
                    <a:pt x="887" y="242"/>
                  </a:lnTo>
                  <a:lnTo>
                    <a:pt x="887" y="243"/>
                  </a:lnTo>
                  <a:lnTo>
                    <a:pt x="887" y="244"/>
                  </a:lnTo>
                  <a:lnTo>
                    <a:pt x="886" y="244"/>
                  </a:lnTo>
                  <a:lnTo>
                    <a:pt x="885" y="244"/>
                  </a:lnTo>
                  <a:lnTo>
                    <a:pt x="885" y="245"/>
                  </a:lnTo>
                  <a:lnTo>
                    <a:pt x="885" y="246"/>
                  </a:lnTo>
                  <a:lnTo>
                    <a:pt x="885" y="247"/>
                  </a:lnTo>
                  <a:lnTo>
                    <a:pt x="885" y="248"/>
                  </a:lnTo>
                  <a:lnTo>
                    <a:pt x="884" y="248"/>
                  </a:lnTo>
                  <a:lnTo>
                    <a:pt x="884" y="249"/>
                  </a:lnTo>
                  <a:lnTo>
                    <a:pt x="883" y="249"/>
                  </a:lnTo>
                  <a:lnTo>
                    <a:pt x="882" y="249"/>
                  </a:lnTo>
                  <a:lnTo>
                    <a:pt x="882" y="250"/>
                  </a:lnTo>
                  <a:lnTo>
                    <a:pt x="883" y="250"/>
                  </a:lnTo>
                  <a:lnTo>
                    <a:pt x="883" y="251"/>
                  </a:lnTo>
                  <a:lnTo>
                    <a:pt x="883" y="252"/>
                  </a:lnTo>
                  <a:lnTo>
                    <a:pt x="882" y="252"/>
                  </a:lnTo>
                  <a:lnTo>
                    <a:pt x="881" y="252"/>
                  </a:lnTo>
                  <a:lnTo>
                    <a:pt x="880" y="252"/>
                  </a:lnTo>
                  <a:lnTo>
                    <a:pt x="880" y="251"/>
                  </a:lnTo>
                  <a:lnTo>
                    <a:pt x="879" y="252"/>
                  </a:lnTo>
                  <a:lnTo>
                    <a:pt x="880" y="252"/>
                  </a:lnTo>
                  <a:lnTo>
                    <a:pt x="879" y="252"/>
                  </a:lnTo>
                  <a:lnTo>
                    <a:pt x="878" y="252"/>
                  </a:lnTo>
                  <a:lnTo>
                    <a:pt x="878" y="253"/>
                  </a:lnTo>
                  <a:lnTo>
                    <a:pt x="877" y="253"/>
                  </a:lnTo>
                  <a:lnTo>
                    <a:pt x="877" y="254"/>
                  </a:lnTo>
                  <a:lnTo>
                    <a:pt x="876" y="254"/>
                  </a:lnTo>
                  <a:lnTo>
                    <a:pt x="876" y="255"/>
                  </a:lnTo>
                  <a:lnTo>
                    <a:pt x="876" y="256"/>
                  </a:lnTo>
                  <a:lnTo>
                    <a:pt x="875" y="256"/>
                  </a:lnTo>
                  <a:lnTo>
                    <a:pt x="874" y="256"/>
                  </a:lnTo>
                  <a:lnTo>
                    <a:pt x="874" y="257"/>
                  </a:lnTo>
                  <a:lnTo>
                    <a:pt x="873" y="257"/>
                  </a:lnTo>
                  <a:lnTo>
                    <a:pt x="872" y="257"/>
                  </a:lnTo>
                  <a:lnTo>
                    <a:pt x="872" y="258"/>
                  </a:lnTo>
                  <a:lnTo>
                    <a:pt x="873" y="258"/>
                  </a:lnTo>
                  <a:lnTo>
                    <a:pt x="872" y="258"/>
                  </a:lnTo>
                  <a:lnTo>
                    <a:pt x="872" y="259"/>
                  </a:lnTo>
                  <a:lnTo>
                    <a:pt x="872" y="260"/>
                  </a:lnTo>
                  <a:lnTo>
                    <a:pt x="871" y="260"/>
                  </a:lnTo>
                  <a:lnTo>
                    <a:pt x="871" y="261"/>
                  </a:lnTo>
                  <a:lnTo>
                    <a:pt x="870" y="261"/>
                  </a:lnTo>
                  <a:lnTo>
                    <a:pt x="870" y="262"/>
                  </a:lnTo>
                  <a:lnTo>
                    <a:pt x="869" y="262"/>
                  </a:lnTo>
                  <a:lnTo>
                    <a:pt x="868" y="262"/>
                  </a:lnTo>
                  <a:lnTo>
                    <a:pt x="868" y="263"/>
                  </a:lnTo>
                  <a:lnTo>
                    <a:pt x="869" y="263"/>
                  </a:lnTo>
                  <a:lnTo>
                    <a:pt x="870" y="263"/>
                  </a:lnTo>
                  <a:lnTo>
                    <a:pt x="870" y="264"/>
                  </a:lnTo>
                  <a:lnTo>
                    <a:pt x="869" y="264"/>
                  </a:lnTo>
                  <a:lnTo>
                    <a:pt x="868" y="264"/>
                  </a:lnTo>
                  <a:lnTo>
                    <a:pt x="867" y="265"/>
                  </a:lnTo>
                  <a:lnTo>
                    <a:pt x="867" y="266"/>
                  </a:lnTo>
                  <a:lnTo>
                    <a:pt x="867" y="265"/>
                  </a:lnTo>
                  <a:lnTo>
                    <a:pt x="866" y="265"/>
                  </a:lnTo>
                  <a:lnTo>
                    <a:pt x="866" y="266"/>
                  </a:lnTo>
                  <a:lnTo>
                    <a:pt x="865" y="266"/>
                  </a:lnTo>
                  <a:lnTo>
                    <a:pt x="865" y="267"/>
                  </a:lnTo>
                  <a:lnTo>
                    <a:pt x="866" y="267"/>
                  </a:lnTo>
                  <a:lnTo>
                    <a:pt x="865" y="267"/>
                  </a:lnTo>
                  <a:lnTo>
                    <a:pt x="865" y="268"/>
                  </a:lnTo>
                  <a:lnTo>
                    <a:pt x="865" y="269"/>
                  </a:lnTo>
                  <a:lnTo>
                    <a:pt x="865" y="270"/>
                  </a:lnTo>
                  <a:lnTo>
                    <a:pt x="865" y="271"/>
                  </a:lnTo>
                  <a:lnTo>
                    <a:pt x="864" y="272"/>
                  </a:lnTo>
                  <a:lnTo>
                    <a:pt x="864" y="273"/>
                  </a:lnTo>
                  <a:lnTo>
                    <a:pt x="863" y="273"/>
                  </a:lnTo>
                  <a:lnTo>
                    <a:pt x="863" y="274"/>
                  </a:lnTo>
                  <a:lnTo>
                    <a:pt x="863" y="275"/>
                  </a:lnTo>
                  <a:lnTo>
                    <a:pt x="862" y="276"/>
                  </a:lnTo>
                  <a:lnTo>
                    <a:pt x="862" y="277"/>
                  </a:lnTo>
                  <a:lnTo>
                    <a:pt x="862" y="278"/>
                  </a:lnTo>
                  <a:lnTo>
                    <a:pt x="861" y="280"/>
                  </a:lnTo>
                  <a:lnTo>
                    <a:pt x="861" y="279"/>
                  </a:lnTo>
                  <a:lnTo>
                    <a:pt x="861" y="278"/>
                  </a:lnTo>
                  <a:lnTo>
                    <a:pt x="861" y="277"/>
                  </a:lnTo>
                  <a:lnTo>
                    <a:pt x="862" y="273"/>
                  </a:lnTo>
                  <a:lnTo>
                    <a:pt x="863" y="273"/>
                  </a:lnTo>
                  <a:lnTo>
                    <a:pt x="864" y="270"/>
                  </a:lnTo>
                  <a:lnTo>
                    <a:pt x="865" y="269"/>
                  </a:lnTo>
                  <a:lnTo>
                    <a:pt x="864" y="269"/>
                  </a:lnTo>
                  <a:lnTo>
                    <a:pt x="864" y="268"/>
                  </a:lnTo>
                  <a:lnTo>
                    <a:pt x="863" y="268"/>
                  </a:lnTo>
                  <a:lnTo>
                    <a:pt x="863" y="269"/>
                  </a:lnTo>
                  <a:lnTo>
                    <a:pt x="863" y="270"/>
                  </a:lnTo>
                  <a:lnTo>
                    <a:pt x="862" y="270"/>
                  </a:lnTo>
                  <a:lnTo>
                    <a:pt x="861" y="270"/>
                  </a:lnTo>
                  <a:lnTo>
                    <a:pt x="860" y="269"/>
                  </a:lnTo>
                  <a:lnTo>
                    <a:pt x="860" y="270"/>
                  </a:lnTo>
                  <a:lnTo>
                    <a:pt x="860" y="271"/>
                  </a:lnTo>
                  <a:lnTo>
                    <a:pt x="859" y="271"/>
                  </a:lnTo>
                  <a:lnTo>
                    <a:pt x="859" y="272"/>
                  </a:lnTo>
                  <a:lnTo>
                    <a:pt x="860" y="272"/>
                  </a:lnTo>
                  <a:lnTo>
                    <a:pt x="861" y="272"/>
                  </a:lnTo>
                  <a:lnTo>
                    <a:pt x="862" y="271"/>
                  </a:lnTo>
                  <a:lnTo>
                    <a:pt x="862" y="272"/>
                  </a:lnTo>
                  <a:lnTo>
                    <a:pt x="861" y="272"/>
                  </a:lnTo>
                  <a:lnTo>
                    <a:pt x="859" y="273"/>
                  </a:lnTo>
                  <a:lnTo>
                    <a:pt x="859" y="274"/>
                  </a:lnTo>
                  <a:lnTo>
                    <a:pt x="860" y="274"/>
                  </a:lnTo>
                  <a:lnTo>
                    <a:pt x="860" y="275"/>
                  </a:lnTo>
                  <a:lnTo>
                    <a:pt x="859" y="274"/>
                  </a:lnTo>
                  <a:lnTo>
                    <a:pt x="858" y="275"/>
                  </a:lnTo>
                  <a:lnTo>
                    <a:pt x="858" y="276"/>
                  </a:lnTo>
                  <a:lnTo>
                    <a:pt x="857" y="276"/>
                  </a:lnTo>
                  <a:lnTo>
                    <a:pt x="857" y="277"/>
                  </a:lnTo>
                  <a:lnTo>
                    <a:pt x="858" y="277"/>
                  </a:lnTo>
                  <a:lnTo>
                    <a:pt x="860" y="276"/>
                  </a:lnTo>
                  <a:lnTo>
                    <a:pt x="860" y="277"/>
                  </a:lnTo>
                  <a:lnTo>
                    <a:pt x="858" y="278"/>
                  </a:lnTo>
                  <a:lnTo>
                    <a:pt x="857" y="278"/>
                  </a:lnTo>
                  <a:lnTo>
                    <a:pt x="857" y="277"/>
                  </a:lnTo>
                  <a:lnTo>
                    <a:pt x="856" y="277"/>
                  </a:lnTo>
                  <a:lnTo>
                    <a:pt x="856" y="278"/>
                  </a:lnTo>
                  <a:lnTo>
                    <a:pt x="856" y="279"/>
                  </a:lnTo>
                  <a:lnTo>
                    <a:pt x="856" y="280"/>
                  </a:lnTo>
                  <a:lnTo>
                    <a:pt x="856" y="279"/>
                  </a:lnTo>
                  <a:lnTo>
                    <a:pt x="856" y="280"/>
                  </a:lnTo>
                  <a:lnTo>
                    <a:pt x="855" y="280"/>
                  </a:lnTo>
                  <a:lnTo>
                    <a:pt x="855" y="279"/>
                  </a:lnTo>
                  <a:lnTo>
                    <a:pt x="855" y="280"/>
                  </a:lnTo>
                  <a:lnTo>
                    <a:pt x="854" y="280"/>
                  </a:lnTo>
                  <a:lnTo>
                    <a:pt x="853" y="280"/>
                  </a:lnTo>
                  <a:lnTo>
                    <a:pt x="854" y="281"/>
                  </a:lnTo>
                  <a:lnTo>
                    <a:pt x="854" y="282"/>
                  </a:lnTo>
                  <a:lnTo>
                    <a:pt x="853" y="282"/>
                  </a:lnTo>
                  <a:lnTo>
                    <a:pt x="853" y="283"/>
                  </a:lnTo>
                  <a:lnTo>
                    <a:pt x="853" y="282"/>
                  </a:lnTo>
                  <a:lnTo>
                    <a:pt x="853" y="283"/>
                  </a:lnTo>
                  <a:lnTo>
                    <a:pt x="852" y="283"/>
                  </a:lnTo>
                  <a:lnTo>
                    <a:pt x="851" y="283"/>
                  </a:lnTo>
                  <a:lnTo>
                    <a:pt x="851" y="282"/>
                  </a:lnTo>
                  <a:lnTo>
                    <a:pt x="850" y="282"/>
                  </a:lnTo>
                  <a:lnTo>
                    <a:pt x="850" y="283"/>
                  </a:lnTo>
                  <a:lnTo>
                    <a:pt x="850" y="284"/>
                  </a:lnTo>
                  <a:lnTo>
                    <a:pt x="851" y="284"/>
                  </a:lnTo>
                  <a:lnTo>
                    <a:pt x="851" y="285"/>
                  </a:lnTo>
                  <a:lnTo>
                    <a:pt x="852" y="285"/>
                  </a:lnTo>
                  <a:lnTo>
                    <a:pt x="852" y="286"/>
                  </a:lnTo>
                  <a:lnTo>
                    <a:pt x="851" y="287"/>
                  </a:lnTo>
                  <a:lnTo>
                    <a:pt x="850" y="287"/>
                  </a:lnTo>
                  <a:lnTo>
                    <a:pt x="850" y="286"/>
                  </a:lnTo>
                  <a:lnTo>
                    <a:pt x="849" y="286"/>
                  </a:lnTo>
                  <a:lnTo>
                    <a:pt x="849" y="287"/>
                  </a:lnTo>
                  <a:lnTo>
                    <a:pt x="849" y="288"/>
                  </a:lnTo>
                  <a:lnTo>
                    <a:pt x="850" y="288"/>
                  </a:lnTo>
                  <a:lnTo>
                    <a:pt x="850" y="289"/>
                  </a:lnTo>
                  <a:lnTo>
                    <a:pt x="850" y="290"/>
                  </a:lnTo>
                  <a:lnTo>
                    <a:pt x="850" y="291"/>
                  </a:lnTo>
                  <a:lnTo>
                    <a:pt x="849" y="291"/>
                  </a:lnTo>
                  <a:lnTo>
                    <a:pt x="850" y="291"/>
                  </a:lnTo>
                  <a:lnTo>
                    <a:pt x="850" y="292"/>
                  </a:lnTo>
                  <a:lnTo>
                    <a:pt x="849" y="292"/>
                  </a:lnTo>
                  <a:lnTo>
                    <a:pt x="849" y="293"/>
                  </a:lnTo>
                  <a:lnTo>
                    <a:pt x="848" y="293"/>
                  </a:lnTo>
                  <a:lnTo>
                    <a:pt x="848" y="294"/>
                  </a:lnTo>
                  <a:lnTo>
                    <a:pt x="849" y="294"/>
                  </a:lnTo>
                  <a:lnTo>
                    <a:pt x="849" y="295"/>
                  </a:lnTo>
                  <a:lnTo>
                    <a:pt x="848" y="295"/>
                  </a:lnTo>
                  <a:lnTo>
                    <a:pt x="847" y="295"/>
                  </a:lnTo>
                  <a:lnTo>
                    <a:pt x="847" y="296"/>
                  </a:lnTo>
                  <a:lnTo>
                    <a:pt x="847" y="297"/>
                  </a:lnTo>
                  <a:lnTo>
                    <a:pt x="847" y="296"/>
                  </a:lnTo>
                  <a:lnTo>
                    <a:pt x="847" y="295"/>
                  </a:lnTo>
                  <a:lnTo>
                    <a:pt x="847" y="294"/>
                  </a:lnTo>
                  <a:lnTo>
                    <a:pt x="846" y="294"/>
                  </a:lnTo>
                  <a:lnTo>
                    <a:pt x="846" y="293"/>
                  </a:lnTo>
                  <a:lnTo>
                    <a:pt x="845" y="292"/>
                  </a:lnTo>
                  <a:lnTo>
                    <a:pt x="845" y="293"/>
                  </a:lnTo>
                  <a:lnTo>
                    <a:pt x="845" y="292"/>
                  </a:lnTo>
                  <a:lnTo>
                    <a:pt x="844" y="292"/>
                  </a:lnTo>
                  <a:lnTo>
                    <a:pt x="844" y="293"/>
                  </a:lnTo>
                  <a:lnTo>
                    <a:pt x="845" y="293"/>
                  </a:lnTo>
                  <a:lnTo>
                    <a:pt x="845" y="294"/>
                  </a:lnTo>
                  <a:lnTo>
                    <a:pt x="846" y="295"/>
                  </a:lnTo>
                  <a:lnTo>
                    <a:pt x="846" y="296"/>
                  </a:lnTo>
                  <a:lnTo>
                    <a:pt x="847" y="296"/>
                  </a:lnTo>
                  <a:lnTo>
                    <a:pt x="847" y="297"/>
                  </a:lnTo>
                  <a:lnTo>
                    <a:pt x="846" y="297"/>
                  </a:lnTo>
                  <a:lnTo>
                    <a:pt x="846" y="296"/>
                  </a:lnTo>
                  <a:lnTo>
                    <a:pt x="846" y="297"/>
                  </a:lnTo>
                  <a:lnTo>
                    <a:pt x="845" y="298"/>
                  </a:lnTo>
                  <a:lnTo>
                    <a:pt x="845" y="299"/>
                  </a:lnTo>
                  <a:lnTo>
                    <a:pt x="845" y="300"/>
                  </a:lnTo>
                  <a:lnTo>
                    <a:pt x="845" y="301"/>
                  </a:lnTo>
                  <a:lnTo>
                    <a:pt x="844" y="301"/>
                  </a:lnTo>
                  <a:lnTo>
                    <a:pt x="844" y="302"/>
                  </a:lnTo>
                  <a:lnTo>
                    <a:pt x="843" y="302"/>
                  </a:lnTo>
                  <a:lnTo>
                    <a:pt x="843" y="303"/>
                  </a:lnTo>
                  <a:lnTo>
                    <a:pt x="842" y="303"/>
                  </a:lnTo>
                  <a:lnTo>
                    <a:pt x="842" y="302"/>
                  </a:lnTo>
                  <a:lnTo>
                    <a:pt x="842" y="303"/>
                  </a:lnTo>
                  <a:lnTo>
                    <a:pt x="841" y="303"/>
                  </a:lnTo>
                  <a:lnTo>
                    <a:pt x="840" y="303"/>
                  </a:lnTo>
                  <a:lnTo>
                    <a:pt x="839" y="303"/>
                  </a:lnTo>
                  <a:lnTo>
                    <a:pt x="838" y="303"/>
                  </a:lnTo>
                  <a:lnTo>
                    <a:pt x="838" y="304"/>
                  </a:lnTo>
                  <a:lnTo>
                    <a:pt x="838" y="305"/>
                  </a:lnTo>
                  <a:lnTo>
                    <a:pt x="837" y="305"/>
                  </a:lnTo>
                  <a:lnTo>
                    <a:pt x="838" y="305"/>
                  </a:lnTo>
                  <a:lnTo>
                    <a:pt x="837" y="306"/>
                  </a:lnTo>
                  <a:lnTo>
                    <a:pt x="836" y="306"/>
                  </a:lnTo>
                  <a:lnTo>
                    <a:pt x="836" y="307"/>
                  </a:lnTo>
                  <a:lnTo>
                    <a:pt x="837" y="307"/>
                  </a:lnTo>
                  <a:lnTo>
                    <a:pt x="836" y="307"/>
                  </a:lnTo>
                  <a:lnTo>
                    <a:pt x="835" y="307"/>
                  </a:lnTo>
                  <a:lnTo>
                    <a:pt x="834" y="307"/>
                  </a:lnTo>
                  <a:lnTo>
                    <a:pt x="834" y="308"/>
                  </a:lnTo>
                  <a:lnTo>
                    <a:pt x="833" y="308"/>
                  </a:lnTo>
                  <a:lnTo>
                    <a:pt x="833" y="309"/>
                  </a:lnTo>
                  <a:lnTo>
                    <a:pt x="832" y="309"/>
                  </a:lnTo>
                  <a:lnTo>
                    <a:pt x="831" y="309"/>
                  </a:lnTo>
                  <a:lnTo>
                    <a:pt x="830" y="309"/>
                  </a:lnTo>
                  <a:lnTo>
                    <a:pt x="830" y="310"/>
                  </a:lnTo>
                  <a:lnTo>
                    <a:pt x="829" y="310"/>
                  </a:lnTo>
                  <a:lnTo>
                    <a:pt x="829" y="311"/>
                  </a:lnTo>
                  <a:lnTo>
                    <a:pt x="828" y="311"/>
                  </a:lnTo>
                  <a:lnTo>
                    <a:pt x="828" y="312"/>
                  </a:lnTo>
                  <a:lnTo>
                    <a:pt x="827" y="312"/>
                  </a:lnTo>
                  <a:lnTo>
                    <a:pt x="826" y="312"/>
                  </a:lnTo>
                  <a:lnTo>
                    <a:pt x="826" y="313"/>
                  </a:lnTo>
                  <a:lnTo>
                    <a:pt x="825" y="313"/>
                  </a:lnTo>
                  <a:lnTo>
                    <a:pt x="825" y="312"/>
                  </a:lnTo>
                  <a:lnTo>
                    <a:pt x="824" y="312"/>
                  </a:lnTo>
                  <a:lnTo>
                    <a:pt x="824" y="313"/>
                  </a:lnTo>
                  <a:lnTo>
                    <a:pt x="824" y="314"/>
                  </a:lnTo>
                  <a:lnTo>
                    <a:pt x="824" y="315"/>
                  </a:lnTo>
                  <a:lnTo>
                    <a:pt x="823" y="315"/>
                  </a:lnTo>
                  <a:lnTo>
                    <a:pt x="823" y="314"/>
                  </a:lnTo>
                  <a:lnTo>
                    <a:pt x="823" y="315"/>
                  </a:lnTo>
                  <a:lnTo>
                    <a:pt x="822" y="315"/>
                  </a:lnTo>
                  <a:lnTo>
                    <a:pt x="821" y="315"/>
                  </a:lnTo>
                  <a:lnTo>
                    <a:pt x="820" y="315"/>
                  </a:lnTo>
                  <a:lnTo>
                    <a:pt x="819" y="315"/>
                  </a:lnTo>
                  <a:lnTo>
                    <a:pt x="819" y="316"/>
                  </a:lnTo>
                  <a:lnTo>
                    <a:pt x="818" y="316"/>
                  </a:lnTo>
                  <a:lnTo>
                    <a:pt x="817" y="315"/>
                  </a:lnTo>
                  <a:lnTo>
                    <a:pt x="816" y="315"/>
                  </a:lnTo>
                  <a:lnTo>
                    <a:pt x="815" y="315"/>
                  </a:lnTo>
                  <a:lnTo>
                    <a:pt x="815" y="316"/>
                  </a:lnTo>
                  <a:lnTo>
                    <a:pt x="814" y="316"/>
                  </a:lnTo>
                  <a:lnTo>
                    <a:pt x="813" y="316"/>
                  </a:lnTo>
                  <a:lnTo>
                    <a:pt x="812" y="317"/>
                  </a:lnTo>
                  <a:lnTo>
                    <a:pt x="811" y="317"/>
                  </a:lnTo>
                  <a:lnTo>
                    <a:pt x="811" y="318"/>
                  </a:lnTo>
                  <a:lnTo>
                    <a:pt x="811" y="317"/>
                  </a:lnTo>
                  <a:lnTo>
                    <a:pt x="810" y="317"/>
                  </a:lnTo>
                  <a:lnTo>
                    <a:pt x="810" y="318"/>
                  </a:lnTo>
                  <a:lnTo>
                    <a:pt x="809" y="319"/>
                  </a:lnTo>
                  <a:lnTo>
                    <a:pt x="808" y="319"/>
                  </a:lnTo>
                  <a:lnTo>
                    <a:pt x="808" y="320"/>
                  </a:lnTo>
                  <a:lnTo>
                    <a:pt x="808" y="321"/>
                  </a:lnTo>
                  <a:lnTo>
                    <a:pt x="808" y="322"/>
                  </a:lnTo>
                  <a:lnTo>
                    <a:pt x="807" y="322"/>
                  </a:lnTo>
                  <a:lnTo>
                    <a:pt x="807" y="323"/>
                  </a:lnTo>
                  <a:lnTo>
                    <a:pt x="806" y="323"/>
                  </a:lnTo>
                  <a:lnTo>
                    <a:pt x="805" y="323"/>
                  </a:lnTo>
                  <a:lnTo>
                    <a:pt x="805" y="324"/>
                  </a:lnTo>
                  <a:lnTo>
                    <a:pt x="805" y="325"/>
                  </a:lnTo>
                  <a:lnTo>
                    <a:pt x="804" y="325"/>
                  </a:lnTo>
                  <a:lnTo>
                    <a:pt x="804" y="326"/>
                  </a:lnTo>
                  <a:lnTo>
                    <a:pt x="804" y="327"/>
                  </a:lnTo>
                  <a:lnTo>
                    <a:pt x="803" y="327"/>
                  </a:lnTo>
                  <a:lnTo>
                    <a:pt x="803" y="328"/>
                  </a:lnTo>
                  <a:lnTo>
                    <a:pt x="803" y="329"/>
                  </a:lnTo>
                  <a:lnTo>
                    <a:pt x="802" y="329"/>
                  </a:lnTo>
                  <a:lnTo>
                    <a:pt x="802" y="330"/>
                  </a:lnTo>
                  <a:lnTo>
                    <a:pt x="802" y="331"/>
                  </a:lnTo>
                  <a:lnTo>
                    <a:pt x="801" y="331"/>
                  </a:lnTo>
                  <a:lnTo>
                    <a:pt x="801" y="332"/>
                  </a:lnTo>
                  <a:lnTo>
                    <a:pt x="801" y="331"/>
                  </a:lnTo>
                  <a:lnTo>
                    <a:pt x="800" y="331"/>
                  </a:lnTo>
                  <a:lnTo>
                    <a:pt x="800" y="332"/>
                  </a:lnTo>
                  <a:lnTo>
                    <a:pt x="800" y="333"/>
                  </a:lnTo>
                  <a:lnTo>
                    <a:pt x="800" y="334"/>
                  </a:lnTo>
                  <a:lnTo>
                    <a:pt x="800" y="335"/>
                  </a:lnTo>
                  <a:lnTo>
                    <a:pt x="801" y="335"/>
                  </a:lnTo>
                  <a:lnTo>
                    <a:pt x="801" y="336"/>
                  </a:lnTo>
                  <a:lnTo>
                    <a:pt x="800" y="336"/>
                  </a:lnTo>
                  <a:lnTo>
                    <a:pt x="800" y="337"/>
                  </a:lnTo>
                  <a:lnTo>
                    <a:pt x="800" y="338"/>
                  </a:lnTo>
                  <a:lnTo>
                    <a:pt x="800" y="337"/>
                  </a:lnTo>
                  <a:lnTo>
                    <a:pt x="799" y="337"/>
                  </a:lnTo>
                  <a:lnTo>
                    <a:pt x="799" y="338"/>
                  </a:lnTo>
                  <a:lnTo>
                    <a:pt x="799" y="339"/>
                  </a:lnTo>
                  <a:lnTo>
                    <a:pt x="798" y="339"/>
                  </a:lnTo>
                  <a:lnTo>
                    <a:pt x="797" y="339"/>
                  </a:lnTo>
                  <a:lnTo>
                    <a:pt x="797" y="338"/>
                  </a:lnTo>
                  <a:lnTo>
                    <a:pt x="796" y="338"/>
                  </a:lnTo>
                  <a:lnTo>
                    <a:pt x="795" y="338"/>
                  </a:lnTo>
                  <a:lnTo>
                    <a:pt x="795" y="337"/>
                  </a:lnTo>
                  <a:lnTo>
                    <a:pt x="794" y="337"/>
                  </a:lnTo>
                  <a:lnTo>
                    <a:pt x="794" y="338"/>
                  </a:lnTo>
                  <a:lnTo>
                    <a:pt x="794" y="337"/>
                  </a:lnTo>
                  <a:lnTo>
                    <a:pt x="793" y="337"/>
                  </a:lnTo>
                  <a:lnTo>
                    <a:pt x="792" y="337"/>
                  </a:lnTo>
                  <a:lnTo>
                    <a:pt x="791" y="337"/>
                  </a:lnTo>
                  <a:lnTo>
                    <a:pt x="790" y="337"/>
                  </a:lnTo>
                  <a:lnTo>
                    <a:pt x="789" y="337"/>
                  </a:lnTo>
                  <a:lnTo>
                    <a:pt x="789" y="338"/>
                  </a:lnTo>
                  <a:lnTo>
                    <a:pt x="790" y="338"/>
                  </a:lnTo>
                  <a:lnTo>
                    <a:pt x="790" y="339"/>
                  </a:lnTo>
                  <a:lnTo>
                    <a:pt x="789" y="338"/>
                  </a:lnTo>
                  <a:lnTo>
                    <a:pt x="788" y="338"/>
                  </a:lnTo>
                  <a:lnTo>
                    <a:pt x="788" y="339"/>
                  </a:lnTo>
                  <a:lnTo>
                    <a:pt x="787" y="339"/>
                  </a:lnTo>
                  <a:lnTo>
                    <a:pt x="786" y="338"/>
                  </a:lnTo>
                  <a:lnTo>
                    <a:pt x="785" y="338"/>
                  </a:lnTo>
                  <a:lnTo>
                    <a:pt x="785" y="339"/>
                  </a:lnTo>
                  <a:lnTo>
                    <a:pt x="784" y="339"/>
                  </a:lnTo>
                  <a:lnTo>
                    <a:pt x="783" y="339"/>
                  </a:lnTo>
                  <a:lnTo>
                    <a:pt x="783" y="340"/>
                  </a:lnTo>
                  <a:lnTo>
                    <a:pt x="782" y="340"/>
                  </a:lnTo>
                  <a:lnTo>
                    <a:pt x="782" y="341"/>
                  </a:lnTo>
                  <a:lnTo>
                    <a:pt x="782" y="342"/>
                  </a:lnTo>
                  <a:lnTo>
                    <a:pt x="781" y="342"/>
                  </a:lnTo>
                  <a:lnTo>
                    <a:pt x="781" y="343"/>
                  </a:lnTo>
                  <a:lnTo>
                    <a:pt x="780" y="344"/>
                  </a:lnTo>
                  <a:lnTo>
                    <a:pt x="779" y="344"/>
                  </a:lnTo>
                  <a:lnTo>
                    <a:pt x="779" y="345"/>
                  </a:lnTo>
                  <a:lnTo>
                    <a:pt x="779" y="344"/>
                  </a:lnTo>
                  <a:lnTo>
                    <a:pt x="778" y="344"/>
                  </a:lnTo>
                  <a:lnTo>
                    <a:pt x="778" y="345"/>
                  </a:lnTo>
                  <a:lnTo>
                    <a:pt x="778" y="346"/>
                  </a:lnTo>
                  <a:lnTo>
                    <a:pt x="777" y="346"/>
                  </a:lnTo>
                  <a:lnTo>
                    <a:pt x="778" y="346"/>
                  </a:lnTo>
                  <a:lnTo>
                    <a:pt x="778" y="347"/>
                  </a:lnTo>
                  <a:lnTo>
                    <a:pt x="778" y="348"/>
                  </a:lnTo>
                  <a:lnTo>
                    <a:pt x="779" y="348"/>
                  </a:lnTo>
                  <a:lnTo>
                    <a:pt x="779" y="349"/>
                  </a:lnTo>
                  <a:lnTo>
                    <a:pt x="778" y="349"/>
                  </a:lnTo>
                  <a:lnTo>
                    <a:pt x="778" y="350"/>
                  </a:lnTo>
                  <a:lnTo>
                    <a:pt x="778" y="351"/>
                  </a:lnTo>
                  <a:lnTo>
                    <a:pt x="777" y="351"/>
                  </a:lnTo>
                  <a:lnTo>
                    <a:pt x="777" y="352"/>
                  </a:lnTo>
                  <a:lnTo>
                    <a:pt x="776" y="352"/>
                  </a:lnTo>
                  <a:lnTo>
                    <a:pt x="776" y="353"/>
                  </a:lnTo>
                  <a:lnTo>
                    <a:pt x="775" y="354"/>
                  </a:lnTo>
                  <a:lnTo>
                    <a:pt x="774" y="354"/>
                  </a:lnTo>
                  <a:lnTo>
                    <a:pt x="773" y="354"/>
                  </a:lnTo>
                  <a:lnTo>
                    <a:pt x="773" y="355"/>
                  </a:lnTo>
                  <a:lnTo>
                    <a:pt x="772" y="355"/>
                  </a:lnTo>
                  <a:lnTo>
                    <a:pt x="772" y="356"/>
                  </a:lnTo>
                  <a:lnTo>
                    <a:pt x="772" y="357"/>
                  </a:lnTo>
                  <a:lnTo>
                    <a:pt x="772" y="358"/>
                  </a:lnTo>
                  <a:lnTo>
                    <a:pt x="771" y="358"/>
                  </a:lnTo>
                  <a:lnTo>
                    <a:pt x="772" y="358"/>
                  </a:lnTo>
                  <a:lnTo>
                    <a:pt x="772" y="359"/>
                  </a:lnTo>
                  <a:lnTo>
                    <a:pt x="772" y="360"/>
                  </a:lnTo>
                  <a:lnTo>
                    <a:pt x="771" y="360"/>
                  </a:lnTo>
                  <a:lnTo>
                    <a:pt x="770" y="360"/>
                  </a:lnTo>
                  <a:lnTo>
                    <a:pt x="770" y="361"/>
                  </a:lnTo>
                  <a:lnTo>
                    <a:pt x="770" y="362"/>
                  </a:lnTo>
                  <a:lnTo>
                    <a:pt x="770" y="363"/>
                  </a:lnTo>
                  <a:lnTo>
                    <a:pt x="769" y="363"/>
                  </a:lnTo>
                  <a:lnTo>
                    <a:pt x="769" y="364"/>
                  </a:lnTo>
                  <a:lnTo>
                    <a:pt x="769" y="365"/>
                  </a:lnTo>
                  <a:lnTo>
                    <a:pt x="769" y="366"/>
                  </a:lnTo>
                  <a:lnTo>
                    <a:pt x="768" y="366"/>
                  </a:lnTo>
                  <a:lnTo>
                    <a:pt x="768" y="367"/>
                  </a:lnTo>
                  <a:lnTo>
                    <a:pt x="768" y="368"/>
                  </a:lnTo>
                  <a:lnTo>
                    <a:pt x="768" y="369"/>
                  </a:lnTo>
                  <a:lnTo>
                    <a:pt x="767" y="369"/>
                  </a:lnTo>
                  <a:lnTo>
                    <a:pt x="767" y="370"/>
                  </a:lnTo>
                  <a:lnTo>
                    <a:pt x="767" y="371"/>
                  </a:lnTo>
                  <a:lnTo>
                    <a:pt x="767" y="372"/>
                  </a:lnTo>
                  <a:lnTo>
                    <a:pt x="766" y="372"/>
                  </a:lnTo>
                  <a:lnTo>
                    <a:pt x="766" y="373"/>
                  </a:lnTo>
                  <a:lnTo>
                    <a:pt x="767" y="373"/>
                  </a:lnTo>
                  <a:lnTo>
                    <a:pt x="767" y="374"/>
                  </a:lnTo>
                  <a:lnTo>
                    <a:pt x="767" y="375"/>
                  </a:lnTo>
                  <a:lnTo>
                    <a:pt x="767" y="376"/>
                  </a:lnTo>
                  <a:lnTo>
                    <a:pt x="767" y="377"/>
                  </a:lnTo>
                  <a:lnTo>
                    <a:pt x="768" y="377"/>
                  </a:lnTo>
                  <a:lnTo>
                    <a:pt x="769" y="377"/>
                  </a:lnTo>
                  <a:lnTo>
                    <a:pt x="769" y="378"/>
                  </a:lnTo>
                  <a:lnTo>
                    <a:pt x="768" y="378"/>
                  </a:lnTo>
                  <a:lnTo>
                    <a:pt x="767" y="378"/>
                  </a:lnTo>
                  <a:lnTo>
                    <a:pt x="767" y="379"/>
                  </a:lnTo>
                  <a:lnTo>
                    <a:pt x="767" y="380"/>
                  </a:lnTo>
                  <a:lnTo>
                    <a:pt x="767" y="381"/>
                  </a:lnTo>
                  <a:lnTo>
                    <a:pt x="769" y="381"/>
                  </a:lnTo>
                  <a:lnTo>
                    <a:pt x="769" y="380"/>
                  </a:lnTo>
                  <a:lnTo>
                    <a:pt x="769" y="381"/>
                  </a:lnTo>
                  <a:lnTo>
                    <a:pt x="768" y="381"/>
                  </a:lnTo>
                  <a:lnTo>
                    <a:pt x="767" y="381"/>
                  </a:lnTo>
                  <a:lnTo>
                    <a:pt x="767" y="382"/>
                  </a:lnTo>
                  <a:lnTo>
                    <a:pt x="767" y="381"/>
                  </a:lnTo>
                  <a:lnTo>
                    <a:pt x="766" y="381"/>
                  </a:lnTo>
                  <a:lnTo>
                    <a:pt x="766" y="382"/>
                  </a:lnTo>
                  <a:lnTo>
                    <a:pt x="766" y="383"/>
                  </a:lnTo>
                  <a:lnTo>
                    <a:pt x="766" y="384"/>
                  </a:lnTo>
                  <a:lnTo>
                    <a:pt x="765" y="384"/>
                  </a:lnTo>
                  <a:lnTo>
                    <a:pt x="764" y="384"/>
                  </a:lnTo>
                  <a:lnTo>
                    <a:pt x="763" y="384"/>
                  </a:lnTo>
                  <a:lnTo>
                    <a:pt x="762" y="384"/>
                  </a:lnTo>
                  <a:lnTo>
                    <a:pt x="761" y="384"/>
                  </a:lnTo>
                  <a:lnTo>
                    <a:pt x="760" y="384"/>
                  </a:lnTo>
                  <a:lnTo>
                    <a:pt x="759" y="384"/>
                  </a:lnTo>
                  <a:lnTo>
                    <a:pt x="758" y="384"/>
                  </a:lnTo>
                  <a:lnTo>
                    <a:pt x="758" y="383"/>
                  </a:lnTo>
                  <a:lnTo>
                    <a:pt x="758" y="384"/>
                  </a:lnTo>
                  <a:lnTo>
                    <a:pt x="757" y="384"/>
                  </a:lnTo>
                  <a:lnTo>
                    <a:pt x="756" y="384"/>
                  </a:lnTo>
                  <a:lnTo>
                    <a:pt x="755" y="384"/>
                  </a:lnTo>
                  <a:lnTo>
                    <a:pt x="754" y="384"/>
                  </a:lnTo>
                  <a:lnTo>
                    <a:pt x="754" y="385"/>
                  </a:lnTo>
                  <a:lnTo>
                    <a:pt x="754" y="386"/>
                  </a:lnTo>
                  <a:lnTo>
                    <a:pt x="753" y="386"/>
                  </a:lnTo>
                  <a:lnTo>
                    <a:pt x="753" y="387"/>
                  </a:lnTo>
                  <a:lnTo>
                    <a:pt x="752" y="387"/>
                  </a:lnTo>
                  <a:lnTo>
                    <a:pt x="752" y="388"/>
                  </a:lnTo>
                  <a:lnTo>
                    <a:pt x="751" y="389"/>
                  </a:lnTo>
                  <a:lnTo>
                    <a:pt x="751" y="390"/>
                  </a:lnTo>
                  <a:lnTo>
                    <a:pt x="751" y="391"/>
                  </a:lnTo>
                  <a:lnTo>
                    <a:pt x="752" y="391"/>
                  </a:lnTo>
                  <a:lnTo>
                    <a:pt x="752" y="392"/>
                  </a:lnTo>
                  <a:lnTo>
                    <a:pt x="752" y="393"/>
                  </a:lnTo>
                  <a:lnTo>
                    <a:pt x="751" y="393"/>
                  </a:lnTo>
                  <a:lnTo>
                    <a:pt x="751" y="394"/>
                  </a:lnTo>
                  <a:lnTo>
                    <a:pt x="750" y="394"/>
                  </a:lnTo>
                  <a:lnTo>
                    <a:pt x="749" y="395"/>
                  </a:lnTo>
                  <a:lnTo>
                    <a:pt x="748" y="395"/>
                  </a:lnTo>
                  <a:lnTo>
                    <a:pt x="747" y="395"/>
                  </a:lnTo>
                  <a:lnTo>
                    <a:pt x="747" y="396"/>
                  </a:lnTo>
                  <a:lnTo>
                    <a:pt x="746" y="396"/>
                  </a:lnTo>
                  <a:lnTo>
                    <a:pt x="745" y="396"/>
                  </a:lnTo>
                  <a:lnTo>
                    <a:pt x="744" y="396"/>
                  </a:lnTo>
                  <a:lnTo>
                    <a:pt x="743" y="396"/>
                  </a:lnTo>
                  <a:lnTo>
                    <a:pt x="743" y="397"/>
                  </a:lnTo>
                  <a:lnTo>
                    <a:pt x="742" y="397"/>
                  </a:lnTo>
                  <a:lnTo>
                    <a:pt x="742" y="396"/>
                  </a:lnTo>
                  <a:lnTo>
                    <a:pt x="741" y="396"/>
                  </a:lnTo>
                  <a:lnTo>
                    <a:pt x="741" y="397"/>
                  </a:lnTo>
                  <a:lnTo>
                    <a:pt x="740" y="397"/>
                  </a:lnTo>
                  <a:lnTo>
                    <a:pt x="739" y="397"/>
                  </a:lnTo>
                  <a:lnTo>
                    <a:pt x="738" y="398"/>
                  </a:lnTo>
                  <a:lnTo>
                    <a:pt x="737" y="398"/>
                  </a:lnTo>
                  <a:lnTo>
                    <a:pt x="736" y="398"/>
                  </a:lnTo>
                  <a:lnTo>
                    <a:pt x="736" y="399"/>
                  </a:lnTo>
                  <a:lnTo>
                    <a:pt x="736" y="400"/>
                  </a:lnTo>
                  <a:lnTo>
                    <a:pt x="735" y="400"/>
                  </a:lnTo>
                  <a:lnTo>
                    <a:pt x="735" y="401"/>
                  </a:lnTo>
                  <a:lnTo>
                    <a:pt x="734" y="401"/>
                  </a:lnTo>
                  <a:lnTo>
                    <a:pt x="733" y="402"/>
                  </a:lnTo>
                  <a:lnTo>
                    <a:pt x="733" y="403"/>
                  </a:lnTo>
                  <a:lnTo>
                    <a:pt x="732" y="403"/>
                  </a:lnTo>
                  <a:lnTo>
                    <a:pt x="731" y="403"/>
                  </a:lnTo>
                  <a:lnTo>
                    <a:pt x="731" y="404"/>
                  </a:lnTo>
                  <a:lnTo>
                    <a:pt x="730" y="404"/>
                  </a:lnTo>
                  <a:lnTo>
                    <a:pt x="730" y="403"/>
                  </a:lnTo>
                  <a:lnTo>
                    <a:pt x="729" y="403"/>
                  </a:lnTo>
                  <a:lnTo>
                    <a:pt x="729" y="404"/>
                  </a:lnTo>
                  <a:lnTo>
                    <a:pt x="729" y="405"/>
                  </a:lnTo>
                  <a:lnTo>
                    <a:pt x="728" y="405"/>
                  </a:lnTo>
                  <a:lnTo>
                    <a:pt x="727" y="405"/>
                  </a:lnTo>
                  <a:lnTo>
                    <a:pt x="726" y="405"/>
                  </a:lnTo>
                  <a:lnTo>
                    <a:pt x="726" y="406"/>
                  </a:lnTo>
                  <a:lnTo>
                    <a:pt x="725" y="407"/>
                  </a:lnTo>
                  <a:lnTo>
                    <a:pt x="724" y="406"/>
                  </a:lnTo>
                  <a:lnTo>
                    <a:pt x="724" y="407"/>
                  </a:lnTo>
                  <a:lnTo>
                    <a:pt x="723" y="407"/>
                  </a:lnTo>
                  <a:lnTo>
                    <a:pt x="722" y="407"/>
                  </a:lnTo>
                  <a:lnTo>
                    <a:pt x="721" y="408"/>
                  </a:lnTo>
                  <a:lnTo>
                    <a:pt x="720" y="409"/>
                  </a:lnTo>
                  <a:lnTo>
                    <a:pt x="720" y="410"/>
                  </a:lnTo>
                  <a:lnTo>
                    <a:pt x="720" y="411"/>
                  </a:lnTo>
                  <a:lnTo>
                    <a:pt x="719" y="412"/>
                  </a:lnTo>
                  <a:lnTo>
                    <a:pt x="719" y="414"/>
                  </a:lnTo>
                  <a:lnTo>
                    <a:pt x="719" y="415"/>
                  </a:lnTo>
                  <a:lnTo>
                    <a:pt x="719" y="414"/>
                  </a:lnTo>
                  <a:lnTo>
                    <a:pt x="718" y="414"/>
                  </a:lnTo>
                  <a:lnTo>
                    <a:pt x="719" y="414"/>
                  </a:lnTo>
                  <a:lnTo>
                    <a:pt x="719" y="412"/>
                  </a:lnTo>
                  <a:lnTo>
                    <a:pt x="718" y="412"/>
                  </a:lnTo>
                  <a:lnTo>
                    <a:pt x="719" y="411"/>
                  </a:lnTo>
                  <a:lnTo>
                    <a:pt x="720" y="409"/>
                  </a:lnTo>
                  <a:lnTo>
                    <a:pt x="722" y="407"/>
                  </a:lnTo>
                  <a:lnTo>
                    <a:pt x="721" y="407"/>
                  </a:lnTo>
                  <a:lnTo>
                    <a:pt x="721" y="406"/>
                  </a:lnTo>
                  <a:lnTo>
                    <a:pt x="720" y="406"/>
                  </a:lnTo>
                  <a:lnTo>
                    <a:pt x="720" y="407"/>
                  </a:lnTo>
                  <a:lnTo>
                    <a:pt x="719" y="407"/>
                  </a:lnTo>
                  <a:lnTo>
                    <a:pt x="718" y="407"/>
                  </a:lnTo>
                  <a:lnTo>
                    <a:pt x="718" y="408"/>
                  </a:lnTo>
                  <a:lnTo>
                    <a:pt x="717" y="408"/>
                  </a:lnTo>
                  <a:lnTo>
                    <a:pt x="716" y="408"/>
                  </a:lnTo>
                  <a:lnTo>
                    <a:pt x="716" y="409"/>
                  </a:lnTo>
                  <a:lnTo>
                    <a:pt x="715" y="409"/>
                  </a:lnTo>
                  <a:lnTo>
                    <a:pt x="715" y="410"/>
                  </a:lnTo>
                  <a:lnTo>
                    <a:pt x="717" y="410"/>
                  </a:lnTo>
                  <a:lnTo>
                    <a:pt x="718" y="410"/>
                  </a:lnTo>
                  <a:lnTo>
                    <a:pt x="717" y="411"/>
                  </a:lnTo>
                  <a:lnTo>
                    <a:pt x="715" y="410"/>
                  </a:lnTo>
                  <a:lnTo>
                    <a:pt x="714" y="409"/>
                  </a:lnTo>
                  <a:lnTo>
                    <a:pt x="713" y="409"/>
                  </a:lnTo>
                  <a:lnTo>
                    <a:pt x="712" y="410"/>
                  </a:lnTo>
                  <a:lnTo>
                    <a:pt x="712" y="411"/>
                  </a:lnTo>
                  <a:lnTo>
                    <a:pt x="711" y="412"/>
                  </a:lnTo>
                  <a:lnTo>
                    <a:pt x="710" y="412"/>
                  </a:lnTo>
                  <a:lnTo>
                    <a:pt x="710" y="413"/>
                  </a:lnTo>
                  <a:lnTo>
                    <a:pt x="710" y="414"/>
                  </a:lnTo>
                  <a:lnTo>
                    <a:pt x="710" y="415"/>
                  </a:lnTo>
                  <a:lnTo>
                    <a:pt x="709" y="415"/>
                  </a:lnTo>
                  <a:lnTo>
                    <a:pt x="709" y="416"/>
                  </a:lnTo>
                  <a:lnTo>
                    <a:pt x="708" y="416"/>
                  </a:lnTo>
                  <a:lnTo>
                    <a:pt x="708" y="417"/>
                  </a:lnTo>
                  <a:lnTo>
                    <a:pt x="707" y="417"/>
                  </a:lnTo>
                  <a:lnTo>
                    <a:pt x="707" y="416"/>
                  </a:lnTo>
                  <a:lnTo>
                    <a:pt x="706" y="416"/>
                  </a:lnTo>
                  <a:lnTo>
                    <a:pt x="705" y="416"/>
                  </a:lnTo>
                  <a:lnTo>
                    <a:pt x="704" y="415"/>
                  </a:lnTo>
                  <a:lnTo>
                    <a:pt x="704" y="416"/>
                  </a:lnTo>
                  <a:lnTo>
                    <a:pt x="705" y="416"/>
                  </a:lnTo>
                  <a:lnTo>
                    <a:pt x="706" y="416"/>
                  </a:lnTo>
                  <a:lnTo>
                    <a:pt x="706" y="417"/>
                  </a:lnTo>
                  <a:lnTo>
                    <a:pt x="707" y="417"/>
                  </a:lnTo>
                  <a:lnTo>
                    <a:pt x="708" y="417"/>
                  </a:lnTo>
                  <a:lnTo>
                    <a:pt x="708" y="418"/>
                  </a:lnTo>
                  <a:lnTo>
                    <a:pt x="707" y="418"/>
                  </a:lnTo>
                  <a:lnTo>
                    <a:pt x="706" y="419"/>
                  </a:lnTo>
                  <a:lnTo>
                    <a:pt x="705" y="418"/>
                  </a:lnTo>
                  <a:lnTo>
                    <a:pt x="705" y="419"/>
                  </a:lnTo>
                  <a:lnTo>
                    <a:pt x="704" y="420"/>
                  </a:lnTo>
                  <a:lnTo>
                    <a:pt x="703" y="420"/>
                  </a:lnTo>
                  <a:lnTo>
                    <a:pt x="703" y="421"/>
                  </a:lnTo>
                  <a:lnTo>
                    <a:pt x="702" y="422"/>
                  </a:lnTo>
                  <a:lnTo>
                    <a:pt x="702" y="423"/>
                  </a:lnTo>
                  <a:lnTo>
                    <a:pt x="702" y="424"/>
                  </a:lnTo>
                  <a:lnTo>
                    <a:pt x="702" y="425"/>
                  </a:lnTo>
                  <a:lnTo>
                    <a:pt x="702" y="426"/>
                  </a:lnTo>
                  <a:lnTo>
                    <a:pt x="702" y="427"/>
                  </a:lnTo>
                  <a:lnTo>
                    <a:pt x="702" y="428"/>
                  </a:lnTo>
                  <a:lnTo>
                    <a:pt x="702" y="429"/>
                  </a:lnTo>
                  <a:lnTo>
                    <a:pt x="703" y="431"/>
                  </a:lnTo>
                  <a:lnTo>
                    <a:pt x="704" y="433"/>
                  </a:lnTo>
                  <a:lnTo>
                    <a:pt x="704" y="434"/>
                  </a:lnTo>
                  <a:lnTo>
                    <a:pt x="705" y="435"/>
                  </a:lnTo>
                  <a:lnTo>
                    <a:pt x="705" y="436"/>
                  </a:lnTo>
                  <a:lnTo>
                    <a:pt x="705" y="437"/>
                  </a:lnTo>
                  <a:lnTo>
                    <a:pt x="706" y="437"/>
                  </a:lnTo>
                  <a:lnTo>
                    <a:pt x="706" y="438"/>
                  </a:lnTo>
                  <a:lnTo>
                    <a:pt x="707" y="440"/>
                  </a:lnTo>
                  <a:lnTo>
                    <a:pt x="707" y="442"/>
                  </a:lnTo>
                  <a:lnTo>
                    <a:pt x="708" y="442"/>
                  </a:lnTo>
                  <a:lnTo>
                    <a:pt x="708" y="444"/>
                  </a:lnTo>
                  <a:lnTo>
                    <a:pt x="709" y="445"/>
                  </a:lnTo>
                  <a:lnTo>
                    <a:pt x="710" y="447"/>
                  </a:lnTo>
                  <a:lnTo>
                    <a:pt x="710" y="448"/>
                  </a:lnTo>
                  <a:lnTo>
                    <a:pt x="711" y="449"/>
                  </a:lnTo>
                  <a:lnTo>
                    <a:pt x="711" y="450"/>
                  </a:lnTo>
                  <a:lnTo>
                    <a:pt x="712" y="451"/>
                  </a:lnTo>
                  <a:lnTo>
                    <a:pt x="713" y="452"/>
                  </a:lnTo>
                  <a:lnTo>
                    <a:pt x="713" y="453"/>
                  </a:lnTo>
                  <a:lnTo>
                    <a:pt x="714" y="454"/>
                  </a:lnTo>
                  <a:lnTo>
                    <a:pt x="714" y="455"/>
                  </a:lnTo>
                  <a:lnTo>
                    <a:pt x="715" y="455"/>
                  </a:lnTo>
                  <a:lnTo>
                    <a:pt x="715" y="456"/>
                  </a:lnTo>
                  <a:lnTo>
                    <a:pt x="715" y="457"/>
                  </a:lnTo>
                  <a:lnTo>
                    <a:pt x="716" y="457"/>
                  </a:lnTo>
                  <a:lnTo>
                    <a:pt x="716" y="458"/>
                  </a:lnTo>
                  <a:lnTo>
                    <a:pt x="717" y="458"/>
                  </a:lnTo>
                  <a:lnTo>
                    <a:pt x="718" y="459"/>
                  </a:lnTo>
                  <a:lnTo>
                    <a:pt x="719" y="459"/>
                  </a:lnTo>
                  <a:lnTo>
                    <a:pt x="719" y="460"/>
                  </a:lnTo>
                  <a:lnTo>
                    <a:pt x="720" y="461"/>
                  </a:lnTo>
                  <a:lnTo>
                    <a:pt x="721" y="462"/>
                  </a:lnTo>
                  <a:lnTo>
                    <a:pt x="722" y="463"/>
                  </a:lnTo>
                  <a:lnTo>
                    <a:pt x="722" y="464"/>
                  </a:lnTo>
                  <a:lnTo>
                    <a:pt x="723" y="464"/>
                  </a:lnTo>
                  <a:lnTo>
                    <a:pt x="723" y="465"/>
                  </a:lnTo>
                  <a:lnTo>
                    <a:pt x="723" y="466"/>
                  </a:lnTo>
                  <a:lnTo>
                    <a:pt x="724" y="466"/>
                  </a:lnTo>
                  <a:lnTo>
                    <a:pt x="724" y="467"/>
                  </a:lnTo>
                  <a:lnTo>
                    <a:pt x="725" y="467"/>
                  </a:lnTo>
                  <a:lnTo>
                    <a:pt x="726" y="468"/>
                  </a:lnTo>
                  <a:lnTo>
                    <a:pt x="726" y="469"/>
                  </a:lnTo>
                  <a:lnTo>
                    <a:pt x="727" y="470"/>
                  </a:lnTo>
                  <a:lnTo>
                    <a:pt x="728" y="471"/>
                  </a:lnTo>
                  <a:lnTo>
                    <a:pt x="729" y="471"/>
                  </a:lnTo>
                  <a:lnTo>
                    <a:pt x="729" y="472"/>
                  </a:lnTo>
                  <a:lnTo>
                    <a:pt x="730" y="472"/>
                  </a:lnTo>
                  <a:lnTo>
                    <a:pt x="731" y="472"/>
                  </a:lnTo>
                  <a:lnTo>
                    <a:pt x="732" y="472"/>
                  </a:lnTo>
                  <a:lnTo>
                    <a:pt x="733" y="472"/>
                  </a:lnTo>
                  <a:lnTo>
                    <a:pt x="732" y="472"/>
                  </a:lnTo>
                  <a:lnTo>
                    <a:pt x="732" y="473"/>
                  </a:lnTo>
                  <a:lnTo>
                    <a:pt x="733" y="473"/>
                  </a:lnTo>
                  <a:lnTo>
                    <a:pt x="733" y="472"/>
                  </a:lnTo>
                  <a:lnTo>
                    <a:pt x="734" y="472"/>
                  </a:lnTo>
                  <a:lnTo>
                    <a:pt x="734" y="473"/>
                  </a:lnTo>
                  <a:lnTo>
                    <a:pt x="734" y="474"/>
                  </a:lnTo>
                  <a:lnTo>
                    <a:pt x="735" y="474"/>
                  </a:lnTo>
                  <a:lnTo>
                    <a:pt x="734" y="474"/>
                  </a:lnTo>
                  <a:lnTo>
                    <a:pt x="734" y="475"/>
                  </a:lnTo>
                  <a:lnTo>
                    <a:pt x="734" y="474"/>
                  </a:lnTo>
                  <a:lnTo>
                    <a:pt x="733" y="474"/>
                  </a:lnTo>
                  <a:lnTo>
                    <a:pt x="734" y="474"/>
                  </a:lnTo>
                  <a:lnTo>
                    <a:pt x="734" y="475"/>
                  </a:lnTo>
                  <a:lnTo>
                    <a:pt x="735" y="475"/>
                  </a:lnTo>
                  <a:lnTo>
                    <a:pt x="735" y="476"/>
                  </a:lnTo>
                  <a:lnTo>
                    <a:pt x="736" y="476"/>
                  </a:lnTo>
                  <a:lnTo>
                    <a:pt x="736" y="477"/>
                  </a:lnTo>
                  <a:lnTo>
                    <a:pt x="737" y="477"/>
                  </a:lnTo>
                  <a:lnTo>
                    <a:pt x="737" y="478"/>
                  </a:lnTo>
                  <a:lnTo>
                    <a:pt x="737" y="479"/>
                  </a:lnTo>
                  <a:lnTo>
                    <a:pt x="738" y="479"/>
                  </a:lnTo>
                  <a:lnTo>
                    <a:pt x="739" y="479"/>
                  </a:lnTo>
                  <a:lnTo>
                    <a:pt x="739" y="480"/>
                  </a:lnTo>
                  <a:lnTo>
                    <a:pt x="739" y="481"/>
                  </a:lnTo>
                  <a:lnTo>
                    <a:pt x="740" y="481"/>
                  </a:lnTo>
                  <a:lnTo>
                    <a:pt x="740" y="482"/>
                  </a:lnTo>
                  <a:lnTo>
                    <a:pt x="740" y="481"/>
                  </a:lnTo>
                  <a:lnTo>
                    <a:pt x="741" y="481"/>
                  </a:lnTo>
                  <a:lnTo>
                    <a:pt x="741" y="482"/>
                  </a:lnTo>
                  <a:lnTo>
                    <a:pt x="741" y="483"/>
                  </a:lnTo>
                  <a:lnTo>
                    <a:pt x="741" y="484"/>
                  </a:lnTo>
                  <a:lnTo>
                    <a:pt x="742" y="484"/>
                  </a:lnTo>
                  <a:lnTo>
                    <a:pt x="742" y="485"/>
                  </a:lnTo>
                  <a:lnTo>
                    <a:pt x="742" y="486"/>
                  </a:lnTo>
                  <a:lnTo>
                    <a:pt x="743" y="486"/>
                  </a:lnTo>
                  <a:lnTo>
                    <a:pt x="743" y="487"/>
                  </a:lnTo>
                  <a:lnTo>
                    <a:pt x="744" y="487"/>
                  </a:lnTo>
                  <a:lnTo>
                    <a:pt x="744" y="488"/>
                  </a:lnTo>
                  <a:lnTo>
                    <a:pt x="744" y="489"/>
                  </a:lnTo>
                  <a:lnTo>
                    <a:pt x="745" y="489"/>
                  </a:lnTo>
                  <a:lnTo>
                    <a:pt x="745" y="490"/>
                  </a:lnTo>
                  <a:lnTo>
                    <a:pt x="746" y="489"/>
                  </a:lnTo>
                  <a:lnTo>
                    <a:pt x="746" y="490"/>
                  </a:lnTo>
                  <a:lnTo>
                    <a:pt x="747" y="491"/>
                  </a:lnTo>
                  <a:lnTo>
                    <a:pt x="748" y="491"/>
                  </a:lnTo>
                  <a:lnTo>
                    <a:pt x="749" y="492"/>
                  </a:lnTo>
                  <a:lnTo>
                    <a:pt x="750" y="492"/>
                  </a:lnTo>
                  <a:lnTo>
                    <a:pt x="750" y="493"/>
                  </a:lnTo>
                  <a:lnTo>
                    <a:pt x="751" y="493"/>
                  </a:lnTo>
                  <a:lnTo>
                    <a:pt x="751" y="494"/>
                  </a:lnTo>
                  <a:lnTo>
                    <a:pt x="752" y="494"/>
                  </a:lnTo>
                  <a:lnTo>
                    <a:pt x="753" y="494"/>
                  </a:lnTo>
                  <a:lnTo>
                    <a:pt x="753" y="495"/>
                  </a:lnTo>
                  <a:lnTo>
                    <a:pt x="754" y="495"/>
                  </a:lnTo>
                  <a:lnTo>
                    <a:pt x="754" y="494"/>
                  </a:lnTo>
                  <a:lnTo>
                    <a:pt x="756" y="495"/>
                  </a:lnTo>
                  <a:lnTo>
                    <a:pt x="757" y="495"/>
                  </a:lnTo>
                  <a:lnTo>
                    <a:pt x="757" y="494"/>
                  </a:lnTo>
                  <a:lnTo>
                    <a:pt x="758" y="494"/>
                  </a:lnTo>
                  <a:lnTo>
                    <a:pt x="759" y="493"/>
                  </a:lnTo>
                  <a:lnTo>
                    <a:pt x="759" y="494"/>
                  </a:lnTo>
                  <a:lnTo>
                    <a:pt x="758" y="494"/>
                  </a:lnTo>
                  <a:lnTo>
                    <a:pt x="758" y="495"/>
                  </a:lnTo>
                  <a:lnTo>
                    <a:pt x="757" y="497"/>
                  </a:lnTo>
                  <a:lnTo>
                    <a:pt x="758" y="497"/>
                  </a:lnTo>
                  <a:lnTo>
                    <a:pt x="759" y="497"/>
                  </a:lnTo>
                  <a:lnTo>
                    <a:pt x="759" y="496"/>
                  </a:lnTo>
                  <a:lnTo>
                    <a:pt x="760" y="496"/>
                  </a:lnTo>
                  <a:lnTo>
                    <a:pt x="759" y="496"/>
                  </a:lnTo>
                  <a:lnTo>
                    <a:pt x="759" y="497"/>
                  </a:lnTo>
                  <a:lnTo>
                    <a:pt x="760" y="497"/>
                  </a:lnTo>
                  <a:lnTo>
                    <a:pt x="760" y="496"/>
                  </a:lnTo>
                  <a:lnTo>
                    <a:pt x="758" y="495"/>
                  </a:lnTo>
                  <a:lnTo>
                    <a:pt x="759" y="494"/>
                  </a:lnTo>
                  <a:lnTo>
                    <a:pt x="759" y="493"/>
                  </a:lnTo>
                  <a:lnTo>
                    <a:pt x="759" y="494"/>
                  </a:lnTo>
                  <a:lnTo>
                    <a:pt x="760" y="494"/>
                  </a:lnTo>
                  <a:lnTo>
                    <a:pt x="760" y="495"/>
                  </a:lnTo>
                  <a:lnTo>
                    <a:pt x="761" y="495"/>
                  </a:lnTo>
                  <a:lnTo>
                    <a:pt x="761" y="496"/>
                  </a:lnTo>
                  <a:lnTo>
                    <a:pt x="761" y="497"/>
                  </a:lnTo>
                  <a:lnTo>
                    <a:pt x="761" y="498"/>
                  </a:lnTo>
                  <a:lnTo>
                    <a:pt x="762" y="498"/>
                  </a:lnTo>
                  <a:lnTo>
                    <a:pt x="763" y="498"/>
                  </a:lnTo>
                  <a:lnTo>
                    <a:pt x="764" y="499"/>
                  </a:lnTo>
                  <a:lnTo>
                    <a:pt x="765" y="499"/>
                  </a:lnTo>
                  <a:lnTo>
                    <a:pt x="766" y="499"/>
                  </a:lnTo>
                  <a:lnTo>
                    <a:pt x="767" y="500"/>
                  </a:lnTo>
                  <a:lnTo>
                    <a:pt x="768" y="500"/>
                  </a:lnTo>
                  <a:lnTo>
                    <a:pt x="769" y="500"/>
                  </a:lnTo>
                  <a:lnTo>
                    <a:pt x="770" y="500"/>
                  </a:lnTo>
                  <a:lnTo>
                    <a:pt x="771" y="501"/>
                  </a:lnTo>
                  <a:lnTo>
                    <a:pt x="772" y="501"/>
                  </a:lnTo>
                  <a:lnTo>
                    <a:pt x="773" y="501"/>
                  </a:lnTo>
                  <a:lnTo>
                    <a:pt x="774" y="501"/>
                  </a:lnTo>
                  <a:lnTo>
                    <a:pt x="774" y="502"/>
                  </a:lnTo>
                  <a:lnTo>
                    <a:pt x="775" y="502"/>
                  </a:lnTo>
                  <a:lnTo>
                    <a:pt x="775" y="501"/>
                  </a:lnTo>
                  <a:lnTo>
                    <a:pt x="776" y="501"/>
                  </a:lnTo>
                  <a:lnTo>
                    <a:pt x="776" y="502"/>
                  </a:lnTo>
                  <a:lnTo>
                    <a:pt x="776" y="503"/>
                  </a:lnTo>
                  <a:lnTo>
                    <a:pt x="775" y="503"/>
                  </a:lnTo>
                  <a:lnTo>
                    <a:pt x="776" y="503"/>
                  </a:lnTo>
                  <a:lnTo>
                    <a:pt x="776" y="502"/>
                  </a:lnTo>
                  <a:lnTo>
                    <a:pt x="776" y="503"/>
                  </a:lnTo>
                  <a:lnTo>
                    <a:pt x="777" y="503"/>
                  </a:lnTo>
                  <a:lnTo>
                    <a:pt x="778" y="503"/>
                  </a:lnTo>
                  <a:lnTo>
                    <a:pt x="779" y="503"/>
                  </a:lnTo>
                  <a:lnTo>
                    <a:pt x="780" y="503"/>
                  </a:lnTo>
                  <a:lnTo>
                    <a:pt x="781" y="504"/>
                  </a:lnTo>
                  <a:lnTo>
                    <a:pt x="782" y="504"/>
                  </a:lnTo>
                  <a:lnTo>
                    <a:pt x="782" y="503"/>
                  </a:lnTo>
                  <a:lnTo>
                    <a:pt x="782" y="504"/>
                  </a:lnTo>
                  <a:lnTo>
                    <a:pt x="783" y="504"/>
                  </a:lnTo>
                  <a:lnTo>
                    <a:pt x="785" y="504"/>
                  </a:lnTo>
                  <a:lnTo>
                    <a:pt x="786" y="504"/>
                  </a:lnTo>
                  <a:lnTo>
                    <a:pt x="787" y="504"/>
                  </a:lnTo>
                  <a:lnTo>
                    <a:pt x="788" y="504"/>
                  </a:lnTo>
                  <a:lnTo>
                    <a:pt x="788" y="503"/>
                  </a:lnTo>
                  <a:lnTo>
                    <a:pt x="788" y="504"/>
                  </a:lnTo>
                  <a:lnTo>
                    <a:pt x="789" y="504"/>
                  </a:lnTo>
                  <a:lnTo>
                    <a:pt x="789" y="505"/>
                  </a:lnTo>
                  <a:lnTo>
                    <a:pt x="790" y="505"/>
                  </a:lnTo>
                  <a:lnTo>
                    <a:pt x="791" y="505"/>
                  </a:lnTo>
                  <a:lnTo>
                    <a:pt x="792" y="505"/>
                  </a:lnTo>
                  <a:lnTo>
                    <a:pt x="793" y="505"/>
                  </a:lnTo>
                  <a:lnTo>
                    <a:pt x="793" y="504"/>
                  </a:lnTo>
                  <a:lnTo>
                    <a:pt x="794" y="504"/>
                  </a:lnTo>
                  <a:lnTo>
                    <a:pt x="793" y="504"/>
                  </a:lnTo>
                  <a:lnTo>
                    <a:pt x="793" y="505"/>
                  </a:lnTo>
                  <a:lnTo>
                    <a:pt x="794" y="505"/>
                  </a:lnTo>
                  <a:lnTo>
                    <a:pt x="794" y="506"/>
                  </a:lnTo>
                  <a:lnTo>
                    <a:pt x="794" y="507"/>
                  </a:lnTo>
                  <a:lnTo>
                    <a:pt x="795" y="507"/>
                  </a:lnTo>
                  <a:lnTo>
                    <a:pt x="796" y="507"/>
                  </a:lnTo>
                  <a:lnTo>
                    <a:pt x="796" y="506"/>
                  </a:lnTo>
                  <a:lnTo>
                    <a:pt x="797" y="506"/>
                  </a:lnTo>
                  <a:lnTo>
                    <a:pt x="797" y="505"/>
                  </a:lnTo>
                  <a:lnTo>
                    <a:pt x="797" y="506"/>
                  </a:lnTo>
                  <a:lnTo>
                    <a:pt x="798" y="506"/>
                  </a:lnTo>
                  <a:lnTo>
                    <a:pt x="797" y="505"/>
                  </a:lnTo>
                  <a:lnTo>
                    <a:pt x="797" y="504"/>
                  </a:lnTo>
                  <a:lnTo>
                    <a:pt x="797" y="505"/>
                  </a:lnTo>
                  <a:lnTo>
                    <a:pt x="798" y="505"/>
                  </a:lnTo>
                  <a:lnTo>
                    <a:pt x="799" y="505"/>
                  </a:lnTo>
                  <a:lnTo>
                    <a:pt x="799" y="504"/>
                  </a:lnTo>
                  <a:lnTo>
                    <a:pt x="799" y="503"/>
                  </a:lnTo>
                  <a:lnTo>
                    <a:pt x="799" y="504"/>
                  </a:lnTo>
                  <a:lnTo>
                    <a:pt x="800" y="504"/>
                  </a:lnTo>
                  <a:lnTo>
                    <a:pt x="801" y="504"/>
                  </a:lnTo>
                  <a:lnTo>
                    <a:pt x="802" y="504"/>
                  </a:lnTo>
                  <a:lnTo>
                    <a:pt x="802" y="503"/>
                  </a:lnTo>
                  <a:lnTo>
                    <a:pt x="803" y="503"/>
                  </a:lnTo>
                  <a:lnTo>
                    <a:pt x="804" y="503"/>
                  </a:lnTo>
                  <a:lnTo>
                    <a:pt x="804" y="504"/>
                  </a:lnTo>
                  <a:lnTo>
                    <a:pt x="805" y="504"/>
                  </a:lnTo>
                  <a:lnTo>
                    <a:pt x="805" y="505"/>
                  </a:lnTo>
                  <a:lnTo>
                    <a:pt x="806" y="505"/>
                  </a:lnTo>
                  <a:lnTo>
                    <a:pt x="806" y="504"/>
                  </a:lnTo>
                  <a:lnTo>
                    <a:pt x="807" y="504"/>
                  </a:lnTo>
                  <a:lnTo>
                    <a:pt x="808" y="504"/>
                  </a:lnTo>
                  <a:lnTo>
                    <a:pt x="808" y="503"/>
                  </a:lnTo>
                  <a:lnTo>
                    <a:pt x="809" y="503"/>
                  </a:lnTo>
                  <a:lnTo>
                    <a:pt x="810" y="503"/>
                  </a:lnTo>
                  <a:lnTo>
                    <a:pt x="809" y="502"/>
                  </a:lnTo>
                  <a:lnTo>
                    <a:pt x="809" y="501"/>
                  </a:lnTo>
                  <a:lnTo>
                    <a:pt x="809" y="502"/>
                  </a:lnTo>
                  <a:lnTo>
                    <a:pt x="810" y="502"/>
                  </a:lnTo>
                  <a:lnTo>
                    <a:pt x="811" y="501"/>
                  </a:lnTo>
                  <a:lnTo>
                    <a:pt x="812" y="501"/>
                  </a:lnTo>
                  <a:lnTo>
                    <a:pt x="813" y="501"/>
                  </a:lnTo>
                  <a:lnTo>
                    <a:pt x="813" y="500"/>
                  </a:lnTo>
                  <a:lnTo>
                    <a:pt x="812" y="499"/>
                  </a:lnTo>
                  <a:lnTo>
                    <a:pt x="812" y="498"/>
                  </a:lnTo>
                  <a:lnTo>
                    <a:pt x="812" y="499"/>
                  </a:lnTo>
                  <a:lnTo>
                    <a:pt x="813" y="499"/>
                  </a:lnTo>
                  <a:lnTo>
                    <a:pt x="813" y="500"/>
                  </a:lnTo>
                  <a:lnTo>
                    <a:pt x="814" y="500"/>
                  </a:lnTo>
                  <a:lnTo>
                    <a:pt x="814" y="499"/>
                  </a:lnTo>
                  <a:lnTo>
                    <a:pt x="815" y="499"/>
                  </a:lnTo>
                  <a:lnTo>
                    <a:pt x="814" y="499"/>
                  </a:lnTo>
                  <a:lnTo>
                    <a:pt x="814" y="498"/>
                  </a:lnTo>
                  <a:lnTo>
                    <a:pt x="815" y="497"/>
                  </a:lnTo>
                  <a:lnTo>
                    <a:pt x="815" y="496"/>
                  </a:lnTo>
                  <a:lnTo>
                    <a:pt x="816" y="497"/>
                  </a:lnTo>
                  <a:lnTo>
                    <a:pt x="816" y="498"/>
                  </a:lnTo>
                  <a:lnTo>
                    <a:pt x="817" y="498"/>
                  </a:lnTo>
                  <a:lnTo>
                    <a:pt x="817" y="497"/>
                  </a:lnTo>
                  <a:lnTo>
                    <a:pt x="817" y="496"/>
                  </a:lnTo>
                  <a:lnTo>
                    <a:pt x="817" y="497"/>
                  </a:lnTo>
                  <a:lnTo>
                    <a:pt x="818" y="499"/>
                  </a:lnTo>
                  <a:lnTo>
                    <a:pt x="819" y="499"/>
                  </a:lnTo>
                  <a:lnTo>
                    <a:pt x="817" y="496"/>
                  </a:lnTo>
                  <a:lnTo>
                    <a:pt x="817" y="494"/>
                  </a:lnTo>
                  <a:lnTo>
                    <a:pt x="818" y="494"/>
                  </a:lnTo>
                  <a:lnTo>
                    <a:pt x="818" y="495"/>
                  </a:lnTo>
                  <a:lnTo>
                    <a:pt x="819" y="495"/>
                  </a:lnTo>
                  <a:lnTo>
                    <a:pt x="820" y="495"/>
                  </a:lnTo>
                  <a:lnTo>
                    <a:pt x="820" y="496"/>
                  </a:lnTo>
                  <a:lnTo>
                    <a:pt x="819" y="496"/>
                  </a:lnTo>
                  <a:lnTo>
                    <a:pt x="819" y="497"/>
                  </a:lnTo>
                  <a:lnTo>
                    <a:pt x="820" y="497"/>
                  </a:lnTo>
                  <a:lnTo>
                    <a:pt x="821" y="496"/>
                  </a:lnTo>
                  <a:lnTo>
                    <a:pt x="822" y="496"/>
                  </a:lnTo>
                  <a:lnTo>
                    <a:pt x="823" y="495"/>
                  </a:lnTo>
                  <a:lnTo>
                    <a:pt x="823" y="494"/>
                  </a:lnTo>
                  <a:lnTo>
                    <a:pt x="822" y="494"/>
                  </a:lnTo>
                  <a:lnTo>
                    <a:pt x="822" y="493"/>
                  </a:lnTo>
                  <a:lnTo>
                    <a:pt x="822" y="492"/>
                  </a:lnTo>
                  <a:lnTo>
                    <a:pt x="822" y="493"/>
                  </a:lnTo>
                  <a:lnTo>
                    <a:pt x="822" y="492"/>
                  </a:lnTo>
                  <a:lnTo>
                    <a:pt x="823" y="492"/>
                  </a:lnTo>
                  <a:lnTo>
                    <a:pt x="823" y="493"/>
                  </a:lnTo>
                  <a:lnTo>
                    <a:pt x="823" y="492"/>
                  </a:lnTo>
                  <a:lnTo>
                    <a:pt x="823" y="491"/>
                  </a:lnTo>
                  <a:lnTo>
                    <a:pt x="823" y="492"/>
                  </a:lnTo>
                  <a:lnTo>
                    <a:pt x="823" y="493"/>
                  </a:lnTo>
                  <a:lnTo>
                    <a:pt x="823" y="494"/>
                  </a:lnTo>
                  <a:lnTo>
                    <a:pt x="824" y="494"/>
                  </a:lnTo>
                  <a:lnTo>
                    <a:pt x="824" y="495"/>
                  </a:lnTo>
                  <a:lnTo>
                    <a:pt x="824" y="496"/>
                  </a:lnTo>
                  <a:lnTo>
                    <a:pt x="824" y="497"/>
                  </a:lnTo>
                  <a:lnTo>
                    <a:pt x="824" y="496"/>
                  </a:lnTo>
                  <a:lnTo>
                    <a:pt x="824" y="495"/>
                  </a:lnTo>
                  <a:lnTo>
                    <a:pt x="824" y="494"/>
                  </a:lnTo>
                  <a:lnTo>
                    <a:pt x="824" y="493"/>
                  </a:lnTo>
                  <a:lnTo>
                    <a:pt x="824" y="492"/>
                  </a:lnTo>
                  <a:lnTo>
                    <a:pt x="824" y="493"/>
                  </a:lnTo>
                  <a:lnTo>
                    <a:pt x="825" y="493"/>
                  </a:lnTo>
                  <a:lnTo>
                    <a:pt x="825" y="494"/>
                  </a:lnTo>
                  <a:lnTo>
                    <a:pt x="825" y="493"/>
                  </a:lnTo>
                  <a:lnTo>
                    <a:pt x="825" y="492"/>
                  </a:lnTo>
                  <a:lnTo>
                    <a:pt x="826" y="492"/>
                  </a:lnTo>
                  <a:lnTo>
                    <a:pt x="826" y="493"/>
                  </a:lnTo>
                  <a:lnTo>
                    <a:pt x="826" y="492"/>
                  </a:lnTo>
                  <a:lnTo>
                    <a:pt x="826" y="491"/>
                  </a:lnTo>
                  <a:lnTo>
                    <a:pt x="826" y="490"/>
                  </a:lnTo>
                  <a:lnTo>
                    <a:pt x="825" y="490"/>
                  </a:lnTo>
                  <a:lnTo>
                    <a:pt x="825" y="489"/>
                  </a:lnTo>
                  <a:lnTo>
                    <a:pt x="826" y="490"/>
                  </a:lnTo>
                  <a:lnTo>
                    <a:pt x="826" y="491"/>
                  </a:lnTo>
                  <a:lnTo>
                    <a:pt x="827" y="492"/>
                  </a:lnTo>
                  <a:lnTo>
                    <a:pt x="828" y="493"/>
                  </a:lnTo>
                  <a:lnTo>
                    <a:pt x="827" y="492"/>
                  </a:lnTo>
                  <a:lnTo>
                    <a:pt x="827" y="491"/>
                  </a:lnTo>
                  <a:lnTo>
                    <a:pt x="826" y="491"/>
                  </a:lnTo>
                  <a:lnTo>
                    <a:pt x="826" y="490"/>
                  </a:lnTo>
                  <a:lnTo>
                    <a:pt x="827" y="490"/>
                  </a:lnTo>
                  <a:lnTo>
                    <a:pt x="827" y="491"/>
                  </a:lnTo>
                  <a:lnTo>
                    <a:pt x="828" y="492"/>
                  </a:lnTo>
                  <a:lnTo>
                    <a:pt x="828" y="491"/>
                  </a:lnTo>
                  <a:lnTo>
                    <a:pt x="827" y="490"/>
                  </a:lnTo>
                  <a:lnTo>
                    <a:pt x="827" y="489"/>
                  </a:lnTo>
                  <a:lnTo>
                    <a:pt x="826" y="488"/>
                  </a:lnTo>
                  <a:lnTo>
                    <a:pt x="826" y="487"/>
                  </a:lnTo>
                  <a:lnTo>
                    <a:pt x="826" y="486"/>
                  </a:lnTo>
                  <a:lnTo>
                    <a:pt x="825" y="486"/>
                  </a:lnTo>
                  <a:lnTo>
                    <a:pt x="825" y="485"/>
                  </a:lnTo>
                  <a:lnTo>
                    <a:pt x="824" y="485"/>
                  </a:lnTo>
                  <a:lnTo>
                    <a:pt x="823" y="484"/>
                  </a:lnTo>
                  <a:lnTo>
                    <a:pt x="823" y="483"/>
                  </a:lnTo>
                  <a:lnTo>
                    <a:pt x="822" y="483"/>
                  </a:lnTo>
                  <a:lnTo>
                    <a:pt x="821" y="483"/>
                  </a:lnTo>
                  <a:lnTo>
                    <a:pt x="821" y="482"/>
                  </a:lnTo>
                  <a:lnTo>
                    <a:pt x="820" y="482"/>
                  </a:lnTo>
                  <a:lnTo>
                    <a:pt x="820" y="481"/>
                  </a:lnTo>
                  <a:lnTo>
                    <a:pt x="819" y="481"/>
                  </a:lnTo>
                  <a:lnTo>
                    <a:pt x="818" y="480"/>
                  </a:lnTo>
                  <a:lnTo>
                    <a:pt x="817" y="480"/>
                  </a:lnTo>
                  <a:lnTo>
                    <a:pt x="817" y="479"/>
                  </a:lnTo>
                  <a:lnTo>
                    <a:pt x="814" y="479"/>
                  </a:lnTo>
                  <a:lnTo>
                    <a:pt x="813" y="478"/>
                  </a:lnTo>
                  <a:lnTo>
                    <a:pt x="812" y="478"/>
                  </a:lnTo>
                  <a:lnTo>
                    <a:pt x="811" y="478"/>
                  </a:lnTo>
                  <a:lnTo>
                    <a:pt x="810" y="477"/>
                  </a:lnTo>
                  <a:lnTo>
                    <a:pt x="809" y="477"/>
                  </a:lnTo>
                  <a:lnTo>
                    <a:pt x="808" y="477"/>
                  </a:lnTo>
                  <a:lnTo>
                    <a:pt x="808" y="476"/>
                  </a:lnTo>
                  <a:lnTo>
                    <a:pt x="807" y="476"/>
                  </a:lnTo>
                  <a:lnTo>
                    <a:pt x="806" y="476"/>
                  </a:lnTo>
                  <a:lnTo>
                    <a:pt x="805" y="475"/>
                  </a:lnTo>
                  <a:lnTo>
                    <a:pt x="804" y="475"/>
                  </a:lnTo>
                  <a:lnTo>
                    <a:pt x="804" y="474"/>
                  </a:lnTo>
                  <a:lnTo>
                    <a:pt x="803" y="474"/>
                  </a:lnTo>
                  <a:lnTo>
                    <a:pt x="802" y="474"/>
                  </a:lnTo>
                  <a:lnTo>
                    <a:pt x="802" y="473"/>
                  </a:lnTo>
                  <a:lnTo>
                    <a:pt x="801" y="473"/>
                  </a:lnTo>
                  <a:lnTo>
                    <a:pt x="800" y="473"/>
                  </a:lnTo>
                  <a:lnTo>
                    <a:pt x="799" y="473"/>
                  </a:lnTo>
                  <a:lnTo>
                    <a:pt x="799" y="472"/>
                  </a:lnTo>
                  <a:lnTo>
                    <a:pt x="798" y="472"/>
                  </a:lnTo>
                  <a:lnTo>
                    <a:pt x="797" y="472"/>
                  </a:lnTo>
                  <a:lnTo>
                    <a:pt x="797" y="471"/>
                  </a:lnTo>
                  <a:lnTo>
                    <a:pt x="796" y="471"/>
                  </a:lnTo>
                  <a:lnTo>
                    <a:pt x="795" y="470"/>
                  </a:lnTo>
                  <a:lnTo>
                    <a:pt x="794" y="470"/>
                  </a:lnTo>
                  <a:lnTo>
                    <a:pt x="793" y="470"/>
                  </a:lnTo>
                  <a:lnTo>
                    <a:pt x="792" y="470"/>
                  </a:lnTo>
                  <a:lnTo>
                    <a:pt x="792" y="469"/>
                  </a:lnTo>
                  <a:lnTo>
                    <a:pt x="791" y="469"/>
                  </a:lnTo>
                  <a:lnTo>
                    <a:pt x="790" y="469"/>
                  </a:lnTo>
                  <a:lnTo>
                    <a:pt x="790" y="468"/>
                  </a:lnTo>
                  <a:lnTo>
                    <a:pt x="789" y="468"/>
                  </a:lnTo>
                  <a:lnTo>
                    <a:pt x="788" y="468"/>
                  </a:lnTo>
                  <a:lnTo>
                    <a:pt x="788" y="469"/>
                  </a:lnTo>
                  <a:lnTo>
                    <a:pt x="787" y="469"/>
                  </a:lnTo>
                  <a:lnTo>
                    <a:pt x="786" y="469"/>
                  </a:lnTo>
                  <a:lnTo>
                    <a:pt x="785" y="469"/>
                  </a:lnTo>
                  <a:lnTo>
                    <a:pt x="784" y="468"/>
                  </a:lnTo>
                  <a:lnTo>
                    <a:pt x="783" y="468"/>
                  </a:lnTo>
                  <a:lnTo>
                    <a:pt x="782" y="468"/>
                  </a:lnTo>
                  <a:lnTo>
                    <a:pt x="781" y="467"/>
                  </a:lnTo>
                  <a:lnTo>
                    <a:pt x="780" y="467"/>
                  </a:lnTo>
                  <a:lnTo>
                    <a:pt x="777" y="464"/>
                  </a:lnTo>
                  <a:lnTo>
                    <a:pt x="776" y="463"/>
                  </a:lnTo>
                  <a:lnTo>
                    <a:pt x="774" y="461"/>
                  </a:lnTo>
                  <a:lnTo>
                    <a:pt x="773" y="461"/>
                  </a:lnTo>
                  <a:lnTo>
                    <a:pt x="773" y="460"/>
                  </a:lnTo>
                  <a:lnTo>
                    <a:pt x="772" y="460"/>
                  </a:lnTo>
                  <a:lnTo>
                    <a:pt x="771" y="460"/>
                  </a:lnTo>
                  <a:lnTo>
                    <a:pt x="770" y="460"/>
                  </a:lnTo>
                  <a:lnTo>
                    <a:pt x="769" y="461"/>
                  </a:lnTo>
                  <a:lnTo>
                    <a:pt x="768" y="461"/>
                  </a:lnTo>
                  <a:lnTo>
                    <a:pt x="768" y="460"/>
                  </a:lnTo>
                  <a:lnTo>
                    <a:pt x="764" y="459"/>
                  </a:lnTo>
                  <a:lnTo>
                    <a:pt x="763" y="459"/>
                  </a:lnTo>
                  <a:lnTo>
                    <a:pt x="762" y="459"/>
                  </a:lnTo>
                  <a:lnTo>
                    <a:pt x="761" y="459"/>
                  </a:lnTo>
                  <a:lnTo>
                    <a:pt x="760" y="459"/>
                  </a:lnTo>
                  <a:lnTo>
                    <a:pt x="759" y="459"/>
                  </a:lnTo>
                  <a:lnTo>
                    <a:pt x="757" y="459"/>
                  </a:lnTo>
                  <a:lnTo>
                    <a:pt x="756" y="460"/>
                  </a:lnTo>
                  <a:lnTo>
                    <a:pt x="755" y="460"/>
                  </a:lnTo>
                  <a:lnTo>
                    <a:pt x="754" y="460"/>
                  </a:lnTo>
                  <a:lnTo>
                    <a:pt x="753" y="460"/>
                  </a:lnTo>
                  <a:lnTo>
                    <a:pt x="753" y="459"/>
                  </a:lnTo>
                  <a:lnTo>
                    <a:pt x="752" y="459"/>
                  </a:lnTo>
                  <a:lnTo>
                    <a:pt x="752" y="458"/>
                  </a:lnTo>
                  <a:lnTo>
                    <a:pt x="751" y="458"/>
                  </a:lnTo>
                  <a:lnTo>
                    <a:pt x="750" y="459"/>
                  </a:lnTo>
                  <a:lnTo>
                    <a:pt x="750" y="458"/>
                  </a:lnTo>
                  <a:lnTo>
                    <a:pt x="749" y="457"/>
                  </a:lnTo>
                  <a:lnTo>
                    <a:pt x="748" y="457"/>
                  </a:lnTo>
                  <a:lnTo>
                    <a:pt x="748" y="456"/>
                  </a:lnTo>
                  <a:lnTo>
                    <a:pt x="747" y="455"/>
                  </a:lnTo>
                  <a:lnTo>
                    <a:pt x="746" y="455"/>
                  </a:lnTo>
                  <a:lnTo>
                    <a:pt x="746" y="454"/>
                  </a:lnTo>
                  <a:lnTo>
                    <a:pt x="746" y="453"/>
                  </a:lnTo>
                  <a:lnTo>
                    <a:pt x="747" y="453"/>
                  </a:lnTo>
                  <a:lnTo>
                    <a:pt x="748" y="452"/>
                  </a:lnTo>
                  <a:lnTo>
                    <a:pt x="749" y="452"/>
                  </a:lnTo>
                  <a:lnTo>
                    <a:pt x="750" y="452"/>
                  </a:lnTo>
                  <a:lnTo>
                    <a:pt x="751" y="451"/>
                  </a:lnTo>
                  <a:lnTo>
                    <a:pt x="751" y="450"/>
                  </a:lnTo>
                  <a:lnTo>
                    <a:pt x="752" y="450"/>
                  </a:lnTo>
                  <a:lnTo>
                    <a:pt x="753" y="450"/>
                  </a:lnTo>
                  <a:lnTo>
                    <a:pt x="754" y="450"/>
                  </a:lnTo>
                  <a:lnTo>
                    <a:pt x="754" y="449"/>
                  </a:lnTo>
                  <a:lnTo>
                    <a:pt x="755" y="449"/>
                  </a:lnTo>
                  <a:lnTo>
                    <a:pt x="756" y="449"/>
                  </a:lnTo>
                  <a:lnTo>
                    <a:pt x="756" y="448"/>
                  </a:lnTo>
                  <a:lnTo>
                    <a:pt x="757" y="448"/>
                  </a:lnTo>
                  <a:lnTo>
                    <a:pt x="758" y="448"/>
                  </a:lnTo>
                  <a:lnTo>
                    <a:pt x="759" y="448"/>
                  </a:lnTo>
                  <a:lnTo>
                    <a:pt x="760" y="447"/>
                  </a:lnTo>
                  <a:lnTo>
                    <a:pt x="761" y="447"/>
                  </a:lnTo>
                  <a:lnTo>
                    <a:pt x="762" y="447"/>
                  </a:lnTo>
                  <a:lnTo>
                    <a:pt x="763" y="446"/>
                  </a:lnTo>
                  <a:lnTo>
                    <a:pt x="764" y="446"/>
                  </a:lnTo>
                  <a:lnTo>
                    <a:pt x="765" y="446"/>
                  </a:lnTo>
                  <a:lnTo>
                    <a:pt x="766" y="445"/>
                  </a:lnTo>
                  <a:lnTo>
                    <a:pt x="767" y="445"/>
                  </a:lnTo>
                  <a:lnTo>
                    <a:pt x="768" y="445"/>
                  </a:lnTo>
                  <a:lnTo>
                    <a:pt x="769" y="445"/>
                  </a:lnTo>
                  <a:lnTo>
                    <a:pt x="772" y="445"/>
                  </a:lnTo>
                  <a:lnTo>
                    <a:pt x="773" y="445"/>
                  </a:lnTo>
                  <a:lnTo>
                    <a:pt x="774" y="444"/>
                  </a:lnTo>
                  <a:lnTo>
                    <a:pt x="775" y="444"/>
                  </a:lnTo>
                  <a:lnTo>
                    <a:pt x="776" y="444"/>
                  </a:lnTo>
                  <a:lnTo>
                    <a:pt x="777" y="444"/>
                  </a:lnTo>
                  <a:lnTo>
                    <a:pt x="778" y="444"/>
                  </a:lnTo>
                  <a:lnTo>
                    <a:pt x="780" y="444"/>
                  </a:lnTo>
                  <a:lnTo>
                    <a:pt x="781" y="444"/>
                  </a:lnTo>
                  <a:lnTo>
                    <a:pt x="782" y="444"/>
                  </a:lnTo>
                  <a:lnTo>
                    <a:pt x="783" y="444"/>
                  </a:lnTo>
                  <a:lnTo>
                    <a:pt x="784" y="444"/>
                  </a:lnTo>
                  <a:lnTo>
                    <a:pt x="785" y="444"/>
                  </a:lnTo>
                  <a:lnTo>
                    <a:pt x="786" y="444"/>
                  </a:lnTo>
                  <a:lnTo>
                    <a:pt x="787" y="444"/>
                  </a:lnTo>
                  <a:lnTo>
                    <a:pt x="788" y="444"/>
                  </a:lnTo>
                  <a:lnTo>
                    <a:pt x="789" y="444"/>
                  </a:lnTo>
                  <a:lnTo>
                    <a:pt x="790" y="444"/>
                  </a:lnTo>
                  <a:lnTo>
                    <a:pt x="791" y="444"/>
                  </a:lnTo>
                  <a:lnTo>
                    <a:pt x="792" y="444"/>
                  </a:lnTo>
                  <a:lnTo>
                    <a:pt x="795" y="445"/>
                  </a:lnTo>
                  <a:lnTo>
                    <a:pt x="797" y="445"/>
                  </a:lnTo>
                  <a:lnTo>
                    <a:pt x="798" y="446"/>
                  </a:lnTo>
                  <a:lnTo>
                    <a:pt x="800" y="446"/>
                  </a:lnTo>
                  <a:lnTo>
                    <a:pt x="801" y="447"/>
                  </a:lnTo>
                  <a:lnTo>
                    <a:pt x="803" y="448"/>
                  </a:lnTo>
                  <a:lnTo>
                    <a:pt x="804" y="448"/>
                  </a:lnTo>
                  <a:lnTo>
                    <a:pt x="805" y="449"/>
                  </a:lnTo>
                  <a:lnTo>
                    <a:pt x="806" y="449"/>
                  </a:lnTo>
                  <a:lnTo>
                    <a:pt x="806" y="450"/>
                  </a:lnTo>
                  <a:lnTo>
                    <a:pt x="807" y="450"/>
                  </a:lnTo>
                  <a:lnTo>
                    <a:pt x="808" y="451"/>
                  </a:lnTo>
                  <a:lnTo>
                    <a:pt x="809" y="452"/>
                  </a:lnTo>
                  <a:lnTo>
                    <a:pt x="810" y="453"/>
                  </a:lnTo>
                  <a:lnTo>
                    <a:pt x="811" y="453"/>
                  </a:lnTo>
                  <a:lnTo>
                    <a:pt x="812" y="454"/>
                  </a:lnTo>
                  <a:lnTo>
                    <a:pt x="812" y="455"/>
                  </a:lnTo>
                  <a:lnTo>
                    <a:pt x="813" y="455"/>
                  </a:lnTo>
                  <a:lnTo>
                    <a:pt x="814" y="455"/>
                  </a:lnTo>
                  <a:lnTo>
                    <a:pt x="814" y="456"/>
                  </a:lnTo>
                  <a:lnTo>
                    <a:pt x="815" y="456"/>
                  </a:lnTo>
                  <a:lnTo>
                    <a:pt x="816" y="458"/>
                  </a:lnTo>
                  <a:lnTo>
                    <a:pt x="817" y="459"/>
                  </a:lnTo>
                  <a:lnTo>
                    <a:pt x="818" y="460"/>
                  </a:lnTo>
                  <a:lnTo>
                    <a:pt x="820" y="462"/>
                  </a:lnTo>
                  <a:lnTo>
                    <a:pt x="821" y="463"/>
                  </a:lnTo>
                  <a:lnTo>
                    <a:pt x="821" y="464"/>
                  </a:lnTo>
                  <a:lnTo>
                    <a:pt x="822" y="466"/>
                  </a:lnTo>
                  <a:lnTo>
                    <a:pt x="823" y="467"/>
                  </a:lnTo>
                  <a:lnTo>
                    <a:pt x="823" y="468"/>
                  </a:lnTo>
                  <a:lnTo>
                    <a:pt x="824" y="470"/>
                  </a:lnTo>
                  <a:lnTo>
                    <a:pt x="825" y="472"/>
                  </a:lnTo>
                  <a:lnTo>
                    <a:pt x="828" y="477"/>
                  </a:lnTo>
                  <a:lnTo>
                    <a:pt x="828" y="478"/>
                  </a:lnTo>
                  <a:lnTo>
                    <a:pt x="829" y="479"/>
                  </a:lnTo>
                  <a:lnTo>
                    <a:pt x="831" y="480"/>
                  </a:lnTo>
                  <a:lnTo>
                    <a:pt x="832" y="482"/>
                  </a:lnTo>
                  <a:lnTo>
                    <a:pt x="833" y="483"/>
                  </a:lnTo>
                  <a:lnTo>
                    <a:pt x="834" y="485"/>
                  </a:lnTo>
                  <a:lnTo>
                    <a:pt x="834" y="486"/>
                  </a:lnTo>
                  <a:lnTo>
                    <a:pt x="835" y="487"/>
                  </a:lnTo>
                  <a:lnTo>
                    <a:pt x="836" y="488"/>
                  </a:lnTo>
                  <a:lnTo>
                    <a:pt x="837" y="490"/>
                  </a:lnTo>
                  <a:lnTo>
                    <a:pt x="839" y="493"/>
                  </a:lnTo>
                  <a:lnTo>
                    <a:pt x="840" y="495"/>
                  </a:lnTo>
                  <a:lnTo>
                    <a:pt x="841" y="497"/>
                  </a:lnTo>
                  <a:lnTo>
                    <a:pt x="842" y="499"/>
                  </a:lnTo>
                  <a:lnTo>
                    <a:pt x="843" y="501"/>
                  </a:lnTo>
                  <a:lnTo>
                    <a:pt x="844" y="503"/>
                  </a:lnTo>
                  <a:lnTo>
                    <a:pt x="845" y="504"/>
                  </a:lnTo>
                  <a:lnTo>
                    <a:pt x="846" y="504"/>
                  </a:lnTo>
                  <a:lnTo>
                    <a:pt x="846" y="505"/>
                  </a:lnTo>
                  <a:lnTo>
                    <a:pt x="847" y="505"/>
                  </a:lnTo>
                  <a:lnTo>
                    <a:pt x="847" y="506"/>
                  </a:lnTo>
                  <a:lnTo>
                    <a:pt x="848" y="507"/>
                  </a:lnTo>
                  <a:lnTo>
                    <a:pt x="847" y="508"/>
                  </a:lnTo>
                  <a:lnTo>
                    <a:pt x="848" y="509"/>
                  </a:lnTo>
                  <a:lnTo>
                    <a:pt x="849" y="509"/>
                  </a:lnTo>
                  <a:lnTo>
                    <a:pt x="850" y="510"/>
                  </a:lnTo>
                  <a:lnTo>
                    <a:pt x="851" y="511"/>
                  </a:lnTo>
                  <a:lnTo>
                    <a:pt x="852" y="513"/>
                  </a:lnTo>
                  <a:lnTo>
                    <a:pt x="853" y="513"/>
                  </a:lnTo>
                  <a:lnTo>
                    <a:pt x="854" y="514"/>
                  </a:lnTo>
                  <a:lnTo>
                    <a:pt x="855" y="516"/>
                  </a:lnTo>
                  <a:lnTo>
                    <a:pt x="856" y="517"/>
                  </a:lnTo>
                  <a:lnTo>
                    <a:pt x="857" y="518"/>
                  </a:lnTo>
                  <a:lnTo>
                    <a:pt x="857" y="519"/>
                  </a:lnTo>
                  <a:lnTo>
                    <a:pt x="858" y="520"/>
                  </a:lnTo>
                  <a:lnTo>
                    <a:pt x="859" y="520"/>
                  </a:lnTo>
                  <a:lnTo>
                    <a:pt x="859" y="521"/>
                  </a:lnTo>
                  <a:lnTo>
                    <a:pt x="860" y="521"/>
                  </a:lnTo>
                  <a:lnTo>
                    <a:pt x="860" y="522"/>
                  </a:lnTo>
                  <a:lnTo>
                    <a:pt x="861" y="523"/>
                  </a:lnTo>
                  <a:lnTo>
                    <a:pt x="861" y="524"/>
                  </a:lnTo>
                  <a:lnTo>
                    <a:pt x="860" y="524"/>
                  </a:lnTo>
                  <a:lnTo>
                    <a:pt x="859" y="524"/>
                  </a:lnTo>
                  <a:lnTo>
                    <a:pt x="859" y="525"/>
                  </a:lnTo>
                  <a:lnTo>
                    <a:pt x="860" y="524"/>
                  </a:lnTo>
                  <a:lnTo>
                    <a:pt x="861" y="524"/>
                  </a:lnTo>
                  <a:lnTo>
                    <a:pt x="862" y="524"/>
                  </a:lnTo>
                  <a:lnTo>
                    <a:pt x="862" y="525"/>
                  </a:lnTo>
                  <a:lnTo>
                    <a:pt x="863" y="527"/>
                  </a:lnTo>
                  <a:lnTo>
                    <a:pt x="864" y="527"/>
                  </a:lnTo>
                  <a:lnTo>
                    <a:pt x="865" y="528"/>
                  </a:lnTo>
                  <a:lnTo>
                    <a:pt x="866" y="529"/>
                  </a:lnTo>
                  <a:lnTo>
                    <a:pt x="866" y="530"/>
                  </a:lnTo>
                  <a:lnTo>
                    <a:pt x="867" y="531"/>
                  </a:lnTo>
                  <a:lnTo>
                    <a:pt x="868" y="533"/>
                  </a:lnTo>
                  <a:lnTo>
                    <a:pt x="869" y="533"/>
                  </a:lnTo>
                  <a:lnTo>
                    <a:pt x="869" y="535"/>
                  </a:lnTo>
                  <a:lnTo>
                    <a:pt x="870" y="535"/>
                  </a:lnTo>
                  <a:lnTo>
                    <a:pt x="870" y="536"/>
                  </a:lnTo>
                  <a:lnTo>
                    <a:pt x="871" y="538"/>
                  </a:lnTo>
                  <a:lnTo>
                    <a:pt x="872" y="539"/>
                  </a:lnTo>
                  <a:lnTo>
                    <a:pt x="873" y="541"/>
                  </a:lnTo>
                  <a:lnTo>
                    <a:pt x="873" y="542"/>
                  </a:lnTo>
                  <a:lnTo>
                    <a:pt x="874" y="542"/>
                  </a:lnTo>
                  <a:lnTo>
                    <a:pt x="875" y="544"/>
                  </a:lnTo>
                  <a:lnTo>
                    <a:pt x="876" y="545"/>
                  </a:lnTo>
                  <a:lnTo>
                    <a:pt x="876" y="546"/>
                  </a:lnTo>
                  <a:lnTo>
                    <a:pt x="877" y="547"/>
                  </a:lnTo>
                  <a:lnTo>
                    <a:pt x="878" y="549"/>
                  </a:lnTo>
                  <a:lnTo>
                    <a:pt x="879" y="550"/>
                  </a:lnTo>
                  <a:lnTo>
                    <a:pt x="880" y="551"/>
                  </a:lnTo>
                  <a:lnTo>
                    <a:pt x="881" y="551"/>
                  </a:lnTo>
                  <a:lnTo>
                    <a:pt x="881" y="552"/>
                  </a:lnTo>
                  <a:lnTo>
                    <a:pt x="883" y="554"/>
                  </a:lnTo>
                  <a:lnTo>
                    <a:pt x="884" y="555"/>
                  </a:lnTo>
                  <a:lnTo>
                    <a:pt x="885" y="556"/>
                  </a:lnTo>
                  <a:lnTo>
                    <a:pt x="886" y="557"/>
                  </a:lnTo>
                  <a:lnTo>
                    <a:pt x="886" y="558"/>
                  </a:lnTo>
                  <a:lnTo>
                    <a:pt x="887" y="559"/>
                  </a:lnTo>
                  <a:lnTo>
                    <a:pt x="888" y="560"/>
                  </a:lnTo>
                  <a:lnTo>
                    <a:pt x="890" y="561"/>
                  </a:lnTo>
                  <a:lnTo>
                    <a:pt x="891" y="563"/>
                  </a:lnTo>
                  <a:lnTo>
                    <a:pt x="892" y="564"/>
                  </a:lnTo>
                  <a:lnTo>
                    <a:pt x="893" y="565"/>
                  </a:lnTo>
                  <a:lnTo>
                    <a:pt x="895" y="566"/>
                  </a:lnTo>
                  <a:lnTo>
                    <a:pt x="898" y="568"/>
                  </a:lnTo>
                  <a:lnTo>
                    <a:pt x="900" y="570"/>
                  </a:lnTo>
                  <a:lnTo>
                    <a:pt x="903" y="570"/>
                  </a:lnTo>
                  <a:lnTo>
                    <a:pt x="905" y="571"/>
                  </a:lnTo>
                  <a:lnTo>
                    <a:pt x="907" y="571"/>
                  </a:lnTo>
                  <a:lnTo>
                    <a:pt x="911" y="572"/>
                  </a:lnTo>
                  <a:lnTo>
                    <a:pt x="915" y="572"/>
                  </a:lnTo>
                  <a:lnTo>
                    <a:pt x="918" y="572"/>
                  </a:lnTo>
                  <a:lnTo>
                    <a:pt x="920" y="572"/>
                  </a:lnTo>
                  <a:lnTo>
                    <a:pt x="920" y="571"/>
                  </a:lnTo>
                  <a:lnTo>
                    <a:pt x="922" y="571"/>
                  </a:lnTo>
                  <a:lnTo>
                    <a:pt x="923" y="571"/>
                  </a:lnTo>
                  <a:lnTo>
                    <a:pt x="924" y="570"/>
                  </a:lnTo>
                  <a:lnTo>
                    <a:pt x="925" y="570"/>
                  </a:lnTo>
                  <a:lnTo>
                    <a:pt x="926" y="570"/>
                  </a:lnTo>
                  <a:lnTo>
                    <a:pt x="927" y="569"/>
                  </a:lnTo>
                  <a:lnTo>
                    <a:pt x="928" y="569"/>
                  </a:lnTo>
                  <a:lnTo>
                    <a:pt x="929" y="568"/>
                  </a:lnTo>
                  <a:lnTo>
                    <a:pt x="930" y="568"/>
                  </a:lnTo>
                  <a:lnTo>
                    <a:pt x="931" y="568"/>
                  </a:lnTo>
                  <a:lnTo>
                    <a:pt x="932" y="568"/>
                  </a:lnTo>
                  <a:lnTo>
                    <a:pt x="933" y="567"/>
                  </a:lnTo>
                  <a:lnTo>
                    <a:pt x="934" y="567"/>
                  </a:lnTo>
                  <a:lnTo>
                    <a:pt x="935" y="567"/>
                  </a:lnTo>
                  <a:lnTo>
                    <a:pt x="936" y="567"/>
                  </a:lnTo>
                  <a:lnTo>
                    <a:pt x="937" y="567"/>
                  </a:lnTo>
                  <a:lnTo>
                    <a:pt x="938" y="567"/>
                  </a:lnTo>
                  <a:lnTo>
                    <a:pt x="939" y="566"/>
                  </a:lnTo>
                  <a:lnTo>
                    <a:pt x="940" y="567"/>
                  </a:lnTo>
                  <a:lnTo>
                    <a:pt x="942" y="567"/>
                  </a:lnTo>
                  <a:lnTo>
                    <a:pt x="943" y="567"/>
                  </a:lnTo>
                  <a:lnTo>
                    <a:pt x="943" y="568"/>
                  </a:lnTo>
                  <a:lnTo>
                    <a:pt x="944" y="568"/>
                  </a:lnTo>
                  <a:lnTo>
                    <a:pt x="945" y="569"/>
                  </a:lnTo>
                  <a:lnTo>
                    <a:pt x="946" y="570"/>
                  </a:lnTo>
                  <a:lnTo>
                    <a:pt x="947" y="570"/>
                  </a:lnTo>
                  <a:lnTo>
                    <a:pt x="948" y="571"/>
                  </a:lnTo>
                  <a:lnTo>
                    <a:pt x="949" y="572"/>
                  </a:lnTo>
                  <a:lnTo>
                    <a:pt x="950" y="573"/>
                  </a:lnTo>
                  <a:lnTo>
                    <a:pt x="951" y="574"/>
                  </a:lnTo>
                  <a:lnTo>
                    <a:pt x="952" y="574"/>
                  </a:lnTo>
                  <a:lnTo>
                    <a:pt x="953" y="575"/>
                  </a:lnTo>
                  <a:lnTo>
                    <a:pt x="954" y="575"/>
                  </a:lnTo>
                  <a:lnTo>
                    <a:pt x="955" y="575"/>
                  </a:lnTo>
                  <a:lnTo>
                    <a:pt x="956" y="575"/>
                  </a:lnTo>
                  <a:lnTo>
                    <a:pt x="957" y="575"/>
                  </a:lnTo>
                  <a:lnTo>
                    <a:pt x="957" y="574"/>
                  </a:lnTo>
                  <a:lnTo>
                    <a:pt x="957" y="573"/>
                  </a:lnTo>
                  <a:lnTo>
                    <a:pt x="957" y="572"/>
                  </a:lnTo>
                  <a:lnTo>
                    <a:pt x="957" y="571"/>
                  </a:lnTo>
                  <a:lnTo>
                    <a:pt x="958" y="571"/>
                  </a:lnTo>
                  <a:lnTo>
                    <a:pt x="958" y="570"/>
                  </a:lnTo>
                  <a:lnTo>
                    <a:pt x="959" y="570"/>
                  </a:lnTo>
                  <a:lnTo>
                    <a:pt x="960" y="571"/>
                  </a:lnTo>
                  <a:lnTo>
                    <a:pt x="961" y="573"/>
                  </a:lnTo>
                  <a:lnTo>
                    <a:pt x="961" y="574"/>
                  </a:lnTo>
                  <a:lnTo>
                    <a:pt x="962" y="575"/>
                  </a:lnTo>
                  <a:lnTo>
                    <a:pt x="962" y="576"/>
                  </a:lnTo>
                  <a:lnTo>
                    <a:pt x="962" y="577"/>
                  </a:lnTo>
                  <a:lnTo>
                    <a:pt x="962" y="578"/>
                  </a:lnTo>
                  <a:lnTo>
                    <a:pt x="963" y="580"/>
                  </a:lnTo>
                  <a:lnTo>
                    <a:pt x="963" y="581"/>
                  </a:lnTo>
                  <a:lnTo>
                    <a:pt x="963" y="582"/>
                  </a:lnTo>
                  <a:lnTo>
                    <a:pt x="963" y="583"/>
                  </a:lnTo>
                  <a:lnTo>
                    <a:pt x="964" y="584"/>
                  </a:lnTo>
                  <a:lnTo>
                    <a:pt x="964" y="586"/>
                  </a:lnTo>
                  <a:lnTo>
                    <a:pt x="964" y="587"/>
                  </a:lnTo>
                  <a:lnTo>
                    <a:pt x="965" y="588"/>
                  </a:lnTo>
                  <a:lnTo>
                    <a:pt x="965" y="589"/>
                  </a:lnTo>
                  <a:lnTo>
                    <a:pt x="965" y="590"/>
                  </a:lnTo>
                  <a:lnTo>
                    <a:pt x="965" y="591"/>
                  </a:lnTo>
                  <a:lnTo>
                    <a:pt x="965" y="592"/>
                  </a:lnTo>
                  <a:lnTo>
                    <a:pt x="965" y="593"/>
                  </a:lnTo>
                  <a:lnTo>
                    <a:pt x="965" y="595"/>
                  </a:lnTo>
                  <a:lnTo>
                    <a:pt x="965" y="596"/>
                  </a:lnTo>
                  <a:lnTo>
                    <a:pt x="964" y="596"/>
                  </a:lnTo>
                  <a:lnTo>
                    <a:pt x="961" y="596"/>
                  </a:lnTo>
                  <a:lnTo>
                    <a:pt x="955" y="596"/>
                  </a:lnTo>
                  <a:lnTo>
                    <a:pt x="951" y="596"/>
                  </a:lnTo>
                  <a:lnTo>
                    <a:pt x="949" y="596"/>
                  </a:lnTo>
                  <a:lnTo>
                    <a:pt x="944" y="597"/>
                  </a:lnTo>
                  <a:lnTo>
                    <a:pt x="941" y="597"/>
                  </a:lnTo>
                  <a:lnTo>
                    <a:pt x="939" y="597"/>
                  </a:lnTo>
                  <a:lnTo>
                    <a:pt x="937" y="597"/>
                  </a:lnTo>
                  <a:lnTo>
                    <a:pt x="934" y="598"/>
                  </a:lnTo>
                  <a:lnTo>
                    <a:pt x="932" y="598"/>
                  </a:lnTo>
                  <a:lnTo>
                    <a:pt x="927" y="599"/>
                  </a:lnTo>
                  <a:lnTo>
                    <a:pt x="923" y="599"/>
                  </a:lnTo>
                  <a:lnTo>
                    <a:pt x="922" y="599"/>
                  </a:lnTo>
                  <a:lnTo>
                    <a:pt x="921" y="599"/>
                  </a:lnTo>
                  <a:lnTo>
                    <a:pt x="920" y="599"/>
                  </a:lnTo>
                  <a:lnTo>
                    <a:pt x="918" y="600"/>
                  </a:lnTo>
                  <a:lnTo>
                    <a:pt x="916" y="600"/>
                  </a:lnTo>
                  <a:lnTo>
                    <a:pt x="915" y="600"/>
                  </a:lnTo>
                  <a:lnTo>
                    <a:pt x="915" y="601"/>
                  </a:lnTo>
                  <a:lnTo>
                    <a:pt x="911" y="602"/>
                  </a:lnTo>
                  <a:lnTo>
                    <a:pt x="910" y="603"/>
                  </a:lnTo>
                  <a:lnTo>
                    <a:pt x="909" y="604"/>
                  </a:lnTo>
                  <a:lnTo>
                    <a:pt x="907" y="604"/>
                  </a:lnTo>
                  <a:lnTo>
                    <a:pt x="906" y="605"/>
                  </a:lnTo>
                  <a:lnTo>
                    <a:pt x="904" y="606"/>
                  </a:lnTo>
                  <a:lnTo>
                    <a:pt x="902" y="607"/>
                  </a:lnTo>
                  <a:lnTo>
                    <a:pt x="901" y="608"/>
                  </a:lnTo>
                  <a:lnTo>
                    <a:pt x="900" y="608"/>
                  </a:lnTo>
                  <a:lnTo>
                    <a:pt x="899" y="609"/>
                  </a:lnTo>
                  <a:lnTo>
                    <a:pt x="895" y="611"/>
                  </a:lnTo>
                  <a:lnTo>
                    <a:pt x="894" y="612"/>
                  </a:lnTo>
                  <a:lnTo>
                    <a:pt x="891" y="613"/>
                  </a:lnTo>
                  <a:lnTo>
                    <a:pt x="890" y="613"/>
                  </a:lnTo>
                  <a:lnTo>
                    <a:pt x="887" y="614"/>
                  </a:lnTo>
                  <a:lnTo>
                    <a:pt x="885" y="615"/>
                  </a:lnTo>
                  <a:lnTo>
                    <a:pt x="882" y="616"/>
                  </a:lnTo>
                  <a:lnTo>
                    <a:pt x="879" y="617"/>
                  </a:lnTo>
                  <a:lnTo>
                    <a:pt x="878" y="617"/>
                  </a:lnTo>
                  <a:lnTo>
                    <a:pt x="873" y="619"/>
                  </a:lnTo>
                  <a:lnTo>
                    <a:pt x="872" y="620"/>
                  </a:lnTo>
                  <a:lnTo>
                    <a:pt x="871" y="621"/>
                  </a:lnTo>
                  <a:lnTo>
                    <a:pt x="870" y="622"/>
                  </a:lnTo>
                  <a:lnTo>
                    <a:pt x="869" y="623"/>
                  </a:lnTo>
                  <a:lnTo>
                    <a:pt x="868" y="624"/>
                  </a:lnTo>
                  <a:lnTo>
                    <a:pt x="867" y="625"/>
                  </a:lnTo>
                  <a:lnTo>
                    <a:pt x="866" y="626"/>
                  </a:lnTo>
                  <a:lnTo>
                    <a:pt x="865" y="627"/>
                  </a:lnTo>
                  <a:lnTo>
                    <a:pt x="864" y="628"/>
                  </a:lnTo>
                  <a:lnTo>
                    <a:pt x="861" y="630"/>
                  </a:lnTo>
                  <a:lnTo>
                    <a:pt x="859" y="632"/>
                  </a:lnTo>
                  <a:lnTo>
                    <a:pt x="857" y="633"/>
                  </a:lnTo>
                  <a:lnTo>
                    <a:pt x="855" y="635"/>
                  </a:lnTo>
                  <a:lnTo>
                    <a:pt x="847" y="639"/>
                  </a:lnTo>
                  <a:lnTo>
                    <a:pt x="843" y="641"/>
                  </a:lnTo>
                  <a:lnTo>
                    <a:pt x="840" y="642"/>
                  </a:lnTo>
                  <a:lnTo>
                    <a:pt x="838" y="642"/>
                  </a:lnTo>
                  <a:lnTo>
                    <a:pt x="836" y="642"/>
                  </a:lnTo>
                  <a:lnTo>
                    <a:pt x="834" y="642"/>
                  </a:lnTo>
                  <a:lnTo>
                    <a:pt x="832" y="642"/>
                  </a:lnTo>
                  <a:lnTo>
                    <a:pt x="829" y="642"/>
                  </a:lnTo>
                  <a:lnTo>
                    <a:pt x="826" y="641"/>
                  </a:lnTo>
                  <a:lnTo>
                    <a:pt x="822" y="640"/>
                  </a:lnTo>
                  <a:lnTo>
                    <a:pt x="819" y="639"/>
                  </a:lnTo>
                  <a:lnTo>
                    <a:pt x="812" y="636"/>
                  </a:lnTo>
                  <a:lnTo>
                    <a:pt x="807" y="633"/>
                  </a:lnTo>
                  <a:lnTo>
                    <a:pt x="799" y="629"/>
                  </a:lnTo>
                  <a:lnTo>
                    <a:pt x="796" y="626"/>
                  </a:lnTo>
                  <a:lnTo>
                    <a:pt x="792" y="623"/>
                  </a:lnTo>
                  <a:lnTo>
                    <a:pt x="790" y="622"/>
                  </a:lnTo>
                  <a:lnTo>
                    <a:pt x="788" y="621"/>
                  </a:lnTo>
                  <a:lnTo>
                    <a:pt x="788" y="620"/>
                  </a:lnTo>
                  <a:lnTo>
                    <a:pt x="787" y="619"/>
                  </a:lnTo>
                  <a:lnTo>
                    <a:pt x="786" y="618"/>
                  </a:lnTo>
                  <a:lnTo>
                    <a:pt x="785" y="617"/>
                  </a:lnTo>
                  <a:lnTo>
                    <a:pt x="783" y="613"/>
                  </a:lnTo>
                  <a:lnTo>
                    <a:pt x="782" y="613"/>
                  </a:lnTo>
                  <a:lnTo>
                    <a:pt x="781" y="611"/>
                  </a:lnTo>
                  <a:lnTo>
                    <a:pt x="780" y="611"/>
                  </a:lnTo>
                  <a:lnTo>
                    <a:pt x="778" y="610"/>
                  </a:lnTo>
                  <a:lnTo>
                    <a:pt x="777" y="609"/>
                  </a:lnTo>
                  <a:lnTo>
                    <a:pt x="774" y="609"/>
                  </a:lnTo>
                  <a:lnTo>
                    <a:pt x="773" y="609"/>
                  </a:lnTo>
                  <a:lnTo>
                    <a:pt x="771" y="609"/>
                  </a:lnTo>
                  <a:lnTo>
                    <a:pt x="769" y="609"/>
                  </a:lnTo>
                  <a:lnTo>
                    <a:pt x="765" y="609"/>
                  </a:lnTo>
                  <a:lnTo>
                    <a:pt x="763" y="609"/>
                  </a:lnTo>
                  <a:lnTo>
                    <a:pt x="757" y="609"/>
                  </a:lnTo>
                  <a:lnTo>
                    <a:pt x="754" y="609"/>
                  </a:lnTo>
                  <a:lnTo>
                    <a:pt x="751" y="609"/>
                  </a:lnTo>
                  <a:lnTo>
                    <a:pt x="749" y="608"/>
                  </a:lnTo>
                  <a:lnTo>
                    <a:pt x="747" y="608"/>
                  </a:lnTo>
                  <a:lnTo>
                    <a:pt x="743" y="606"/>
                  </a:lnTo>
                  <a:lnTo>
                    <a:pt x="740" y="605"/>
                  </a:lnTo>
                  <a:lnTo>
                    <a:pt x="734" y="604"/>
                  </a:lnTo>
                  <a:lnTo>
                    <a:pt x="729" y="603"/>
                  </a:lnTo>
                  <a:lnTo>
                    <a:pt x="725" y="602"/>
                  </a:lnTo>
                  <a:lnTo>
                    <a:pt x="724" y="602"/>
                  </a:lnTo>
                  <a:lnTo>
                    <a:pt x="722" y="601"/>
                  </a:lnTo>
                  <a:lnTo>
                    <a:pt x="718" y="601"/>
                  </a:lnTo>
                  <a:lnTo>
                    <a:pt x="712" y="600"/>
                  </a:lnTo>
                  <a:lnTo>
                    <a:pt x="711" y="599"/>
                  </a:lnTo>
                  <a:lnTo>
                    <a:pt x="709" y="599"/>
                  </a:lnTo>
                  <a:lnTo>
                    <a:pt x="704" y="598"/>
                  </a:lnTo>
                  <a:lnTo>
                    <a:pt x="702" y="598"/>
                  </a:lnTo>
                  <a:lnTo>
                    <a:pt x="700" y="598"/>
                  </a:lnTo>
                  <a:lnTo>
                    <a:pt x="694" y="598"/>
                  </a:lnTo>
                  <a:lnTo>
                    <a:pt x="692" y="598"/>
                  </a:lnTo>
                  <a:lnTo>
                    <a:pt x="690" y="598"/>
                  </a:lnTo>
                  <a:lnTo>
                    <a:pt x="688" y="598"/>
                  </a:lnTo>
                  <a:lnTo>
                    <a:pt x="687" y="598"/>
                  </a:lnTo>
                  <a:lnTo>
                    <a:pt x="686" y="598"/>
                  </a:lnTo>
                  <a:lnTo>
                    <a:pt x="685" y="599"/>
                  </a:lnTo>
                  <a:lnTo>
                    <a:pt x="684" y="599"/>
                  </a:lnTo>
                  <a:lnTo>
                    <a:pt x="683" y="599"/>
                  </a:lnTo>
                  <a:lnTo>
                    <a:pt x="682" y="600"/>
                  </a:lnTo>
                  <a:lnTo>
                    <a:pt x="680" y="600"/>
                  </a:lnTo>
                  <a:lnTo>
                    <a:pt x="679" y="599"/>
                  </a:lnTo>
                  <a:lnTo>
                    <a:pt x="677" y="599"/>
                  </a:lnTo>
                  <a:lnTo>
                    <a:pt x="676" y="599"/>
                  </a:lnTo>
                  <a:lnTo>
                    <a:pt x="674" y="598"/>
                  </a:lnTo>
                  <a:lnTo>
                    <a:pt x="673" y="597"/>
                  </a:lnTo>
                  <a:lnTo>
                    <a:pt x="672" y="596"/>
                  </a:lnTo>
                  <a:lnTo>
                    <a:pt x="671" y="595"/>
                  </a:lnTo>
                  <a:lnTo>
                    <a:pt x="669" y="593"/>
                  </a:lnTo>
                  <a:lnTo>
                    <a:pt x="668" y="591"/>
                  </a:lnTo>
                  <a:lnTo>
                    <a:pt x="666" y="589"/>
                  </a:lnTo>
                  <a:lnTo>
                    <a:pt x="665" y="588"/>
                  </a:lnTo>
                  <a:lnTo>
                    <a:pt x="663" y="587"/>
                  </a:lnTo>
                  <a:lnTo>
                    <a:pt x="661" y="585"/>
                  </a:lnTo>
                  <a:lnTo>
                    <a:pt x="658" y="585"/>
                  </a:lnTo>
                  <a:lnTo>
                    <a:pt x="655" y="584"/>
                  </a:lnTo>
                  <a:lnTo>
                    <a:pt x="653" y="584"/>
                  </a:lnTo>
                  <a:lnTo>
                    <a:pt x="651" y="585"/>
                  </a:lnTo>
                  <a:lnTo>
                    <a:pt x="645" y="586"/>
                  </a:lnTo>
                  <a:lnTo>
                    <a:pt x="633" y="589"/>
                  </a:lnTo>
                  <a:lnTo>
                    <a:pt x="624" y="592"/>
                  </a:lnTo>
                  <a:lnTo>
                    <a:pt x="621" y="594"/>
                  </a:lnTo>
                  <a:lnTo>
                    <a:pt x="612" y="596"/>
                  </a:lnTo>
                  <a:lnTo>
                    <a:pt x="608" y="597"/>
                  </a:lnTo>
                  <a:lnTo>
                    <a:pt x="606" y="598"/>
                  </a:lnTo>
                  <a:lnTo>
                    <a:pt x="605" y="598"/>
                  </a:lnTo>
                  <a:lnTo>
                    <a:pt x="604" y="599"/>
                  </a:lnTo>
                  <a:lnTo>
                    <a:pt x="597" y="602"/>
                  </a:lnTo>
                  <a:lnTo>
                    <a:pt x="595" y="603"/>
                  </a:lnTo>
                  <a:lnTo>
                    <a:pt x="593" y="604"/>
                  </a:lnTo>
                  <a:lnTo>
                    <a:pt x="590" y="605"/>
                  </a:lnTo>
                  <a:lnTo>
                    <a:pt x="585" y="607"/>
                  </a:lnTo>
                  <a:lnTo>
                    <a:pt x="581" y="609"/>
                  </a:lnTo>
                  <a:lnTo>
                    <a:pt x="577" y="611"/>
                  </a:lnTo>
                  <a:lnTo>
                    <a:pt x="575" y="611"/>
                  </a:lnTo>
                  <a:lnTo>
                    <a:pt x="572" y="612"/>
                  </a:lnTo>
                  <a:lnTo>
                    <a:pt x="569" y="612"/>
                  </a:lnTo>
                  <a:lnTo>
                    <a:pt x="566" y="612"/>
                  </a:lnTo>
                  <a:lnTo>
                    <a:pt x="563" y="611"/>
                  </a:lnTo>
                  <a:lnTo>
                    <a:pt x="559" y="611"/>
                  </a:lnTo>
                  <a:lnTo>
                    <a:pt x="556" y="610"/>
                  </a:lnTo>
                  <a:lnTo>
                    <a:pt x="552" y="610"/>
                  </a:lnTo>
                  <a:lnTo>
                    <a:pt x="549" y="609"/>
                  </a:lnTo>
                  <a:lnTo>
                    <a:pt x="548" y="609"/>
                  </a:lnTo>
                  <a:lnTo>
                    <a:pt x="544" y="607"/>
                  </a:lnTo>
                  <a:lnTo>
                    <a:pt x="541" y="606"/>
                  </a:lnTo>
                  <a:lnTo>
                    <a:pt x="538" y="605"/>
                  </a:lnTo>
                  <a:lnTo>
                    <a:pt x="536" y="604"/>
                  </a:lnTo>
                  <a:lnTo>
                    <a:pt x="533" y="601"/>
                  </a:lnTo>
                  <a:lnTo>
                    <a:pt x="531" y="599"/>
                  </a:lnTo>
                  <a:lnTo>
                    <a:pt x="528" y="598"/>
                  </a:lnTo>
                  <a:lnTo>
                    <a:pt x="525" y="596"/>
                  </a:lnTo>
                  <a:lnTo>
                    <a:pt x="523" y="595"/>
                  </a:lnTo>
                  <a:lnTo>
                    <a:pt x="520" y="593"/>
                  </a:lnTo>
                  <a:lnTo>
                    <a:pt x="519" y="592"/>
                  </a:lnTo>
                  <a:lnTo>
                    <a:pt x="518" y="591"/>
                  </a:lnTo>
                  <a:lnTo>
                    <a:pt x="517" y="589"/>
                  </a:lnTo>
                  <a:lnTo>
                    <a:pt x="514" y="584"/>
                  </a:lnTo>
                  <a:lnTo>
                    <a:pt x="513" y="579"/>
                  </a:lnTo>
                  <a:lnTo>
                    <a:pt x="511" y="575"/>
                  </a:lnTo>
                  <a:lnTo>
                    <a:pt x="509" y="569"/>
                  </a:lnTo>
                  <a:lnTo>
                    <a:pt x="509" y="567"/>
                  </a:lnTo>
                  <a:lnTo>
                    <a:pt x="508" y="565"/>
                  </a:lnTo>
                  <a:lnTo>
                    <a:pt x="507" y="555"/>
                  </a:lnTo>
                  <a:lnTo>
                    <a:pt x="507" y="552"/>
                  </a:lnTo>
                  <a:lnTo>
                    <a:pt x="505" y="544"/>
                  </a:lnTo>
                  <a:lnTo>
                    <a:pt x="503" y="531"/>
                  </a:lnTo>
                  <a:lnTo>
                    <a:pt x="502" y="528"/>
                  </a:lnTo>
                  <a:lnTo>
                    <a:pt x="500" y="527"/>
                  </a:lnTo>
                  <a:lnTo>
                    <a:pt x="500" y="526"/>
                  </a:lnTo>
                  <a:lnTo>
                    <a:pt x="498" y="524"/>
                  </a:lnTo>
                  <a:lnTo>
                    <a:pt x="497" y="523"/>
                  </a:lnTo>
                  <a:lnTo>
                    <a:pt x="496" y="522"/>
                  </a:lnTo>
                  <a:lnTo>
                    <a:pt x="495" y="521"/>
                  </a:lnTo>
                  <a:lnTo>
                    <a:pt x="494" y="521"/>
                  </a:lnTo>
                  <a:lnTo>
                    <a:pt x="491" y="519"/>
                  </a:lnTo>
                  <a:lnTo>
                    <a:pt x="490" y="521"/>
                  </a:lnTo>
                  <a:lnTo>
                    <a:pt x="476" y="529"/>
                  </a:lnTo>
                  <a:lnTo>
                    <a:pt x="477" y="533"/>
                  </a:lnTo>
                  <a:lnTo>
                    <a:pt x="476" y="533"/>
                  </a:lnTo>
                  <a:lnTo>
                    <a:pt x="475" y="534"/>
                  </a:lnTo>
                  <a:lnTo>
                    <a:pt x="475" y="533"/>
                  </a:lnTo>
                  <a:lnTo>
                    <a:pt x="474" y="533"/>
                  </a:lnTo>
                  <a:lnTo>
                    <a:pt x="473" y="533"/>
                  </a:lnTo>
                  <a:lnTo>
                    <a:pt x="471" y="534"/>
                  </a:lnTo>
                  <a:lnTo>
                    <a:pt x="470" y="534"/>
                  </a:lnTo>
                  <a:lnTo>
                    <a:pt x="469" y="534"/>
                  </a:lnTo>
                  <a:lnTo>
                    <a:pt x="468" y="533"/>
                  </a:lnTo>
                  <a:lnTo>
                    <a:pt x="468" y="534"/>
                  </a:lnTo>
                  <a:lnTo>
                    <a:pt x="467" y="534"/>
                  </a:lnTo>
                  <a:lnTo>
                    <a:pt x="467" y="532"/>
                  </a:lnTo>
                  <a:lnTo>
                    <a:pt x="466" y="532"/>
                  </a:lnTo>
                  <a:lnTo>
                    <a:pt x="465" y="531"/>
                  </a:lnTo>
                  <a:lnTo>
                    <a:pt x="464" y="530"/>
                  </a:lnTo>
                  <a:lnTo>
                    <a:pt x="461" y="529"/>
                  </a:lnTo>
                  <a:lnTo>
                    <a:pt x="458" y="526"/>
                  </a:lnTo>
                  <a:lnTo>
                    <a:pt x="455" y="526"/>
                  </a:lnTo>
                  <a:lnTo>
                    <a:pt x="449" y="527"/>
                  </a:lnTo>
                  <a:lnTo>
                    <a:pt x="448" y="529"/>
                  </a:lnTo>
                  <a:lnTo>
                    <a:pt x="446" y="529"/>
                  </a:lnTo>
                  <a:lnTo>
                    <a:pt x="445" y="530"/>
                  </a:lnTo>
                  <a:lnTo>
                    <a:pt x="443" y="530"/>
                  </a:lnTo>
                  <a:lnTo>
                    <a:pt x="442" y="529"/>
                  </a:lnTo>
                  <a:lnTo>
                    <a:pt x="441" y="529"/>
                  </a:lnTo>
                  <a:lnTo>
                    <a:pt x="440" y="529"/>
                  </a:lnTo>
                  <a:lnTo>
                    <a:pt x="439" y="529"/>
                  </a:lnTo>
                  <a:lnTo>
                    <a:pt x="438" y="529"/>
                  </a:lnTo>
                  <a:lnTo>
                    <a:pt x="437" y="529"/>
                  </a:lnTo>
                  <a:lnTo>
                    <a:pt x="436" y="529"/>
                  </a:lnTo>
                  <a:lnTo>
                    <a:pt x="435" y="529"/>
                  </a:lnTo>
                  <a:lnTo>
                    <a:pt x="434" y="528"/>
                  </a:lnTo>
                  <a:lnTo>
                    <a:pt x="434" y="529"/>
                  </a:lnTo>
                  <a:lnTo>
                    <a:pt x="434" y="530"/>
                  </a:lnTo>
                  <a:lnTo>
                    <a:pt x="433" y="531"/>
                  </a:lnTo>
                  <a:lnTo>
                    <a:pt x="432" y="532"/>
                  </a:lnTo>
                  <a:lnTo>
                    <a:pt x="431" y="533"/>
                  </a:lnTo>
                  <a:lnTo>
                    <a:pt x="430" y="533"/>
                  </a:lnTo>
                  <a:lnTo>
                    <a:pt x="430" y="534"/>
                  </a:lnTo>
                  <a:lnTo>
                    <a:pt x="429" y="534"/>
                  </a:lnTo>
                  <a:lnTo>
                    <a:pt x="428" y="534"/>
                  </a:lnTo>
                  <a:lnTo>
                    <a:pt x="427" y="534"/>
                  </a:lnTo>
                  <a:lnTo>
                    <a:pt x="426" y="534"/>
                  </a:lnTo>
                  <a:lnTo>
                    <a:pt x="426" y="533"/>
                  </a:lnTo>
                  <a:lnTo>
                    <a:pt x="426" y="532"/>
                  </a:lnTo>
                  <a:lnTo>
                    <a:pt x="426" y="531"/>
                  </a:lnTo>
                  <a:lnTo>
                    <a:pt x="425" y="531"/>
                  </a:lnTo>
                  <a:lnTo>
                    <a:pt x="424" y="531"/>
                  </a:lnTo>
                  <a:lnTo>
                    <a:pt x="423" y="532"/>
                  </a:lnTo>
                  <a:lnTo>
                    <a:pt x="422" y="533"/>
                  </a:lnTo>
                  <a:lnTo>
                    <a:pt x="422" y="534"/>
                  </a:lnTo>
                  <a:lnTo>
                    <a:pt x="421" y="534"/>
                  </a:lnTo>
                  <a:lnTo>
                    <a:pt x="421" y="535"/>
                  </a:lnTo>
                  <a:lnTo>
                    <a:pt x="421" y="536"/>
                  </a:lnTo>
                  <a:lnTo>
                    <a:pt x="421" y="537"/>
                  </a:lnTo>
                  <a:lnTo>
                    <a:pt x="420" y="537"/>
                  </a:lnTo>
                  <a:lnTo>
                    <a:pt x="419" y="537"/>
                  </a:lnTo>
                  <a:lnTo>
                    <a:pt x="418" y="537"/>
                  </a:lnTo>
                  <a:lnTo>
                    <a:pt x="417" y="538"/>
                  </a:lnTo>
                  <a:lnTo>
                    <a:pt x="416" y="539"/>
                  </a:lnTo>
                  <a:lnTo>
                    <a:pt x="415" y="539"/>
                  </a:lnTo>
                  <a:lnTo>
                    <a:pt x="414" y="540"/>
                  </a:lnTo>
                  <a:lnTo>
                    <a:pt x="413" y="541"/>
                  </a:lnTo>
                  <a:lnTo>
                    <a:pt x="412" y="541"/>
                  </a:lnTo>
                  <a:lnTo>
                    <a:pt x="411" y="541"/>
                  </a:lnTo>
                  <a:lnTo>
                    <a:pt x="410" y="542"/>
                  </a:lnTo>
                  <a:lnTo>
                    <a:pt x="410" y="543"/>
                  </a:lnTo>
                  <a:lnTo>
                    <a:pt x="409" y="543"/>
                  </a:lnTo>
                  <a:lnTo>
                    <a:pt x="407" y="543"/>
                  </a:lnTo>
                  <a:lnTo>
                    <a:pt x="406" y="543"/>
                  </a:lnTo>
                  <a:lnTo>
                    <a:pt x="405" y="542"/>
                  </a:lnTo>
                  <a:lnTo>
                    <a:pt x="403" y="541"/>
                  </a:lnTo>
                  <a:lnTo>
                    <a:pt x="402" y="540"/>
                  </a:lnTo>
                  <a:lnTo>
                    <a:pt x="401" y="540"/>
                  </a:lnTo>
                  <a:lnTo>
                    <a:pt x="400" y="541"/>
                  </a:lnTo>
                  <a:lnTo>
                    <a:pt x="398" y="542"/>
                  </a:lnTo>
                  <a:lnTo>
                    <a:pt x="397" y="542"/>
                  </a:lnTo>
                  <a:lnTo>
                    <a:pt x="397" y="543"/>
                  </a:lnTo>
                  <a:lnTo>
                    <a:pt x="396" y="543"/>
                  </a:lnTo>
                  <a:lnTo>
                    <a:pt x="395" y="543"/>
                  </a:lnTo>
                  <a:lnTo>
                    <a:pt x="393" y="542"/>
                  </a:lnTo>
                  <a:lnTo>
                    <a:pt x="391" y="542"/>
                  </a:lnTo>
                  <a:lnTo>
                    <a:pt x="389" y="541"/>
                  </a:lnTo>
                  <a:lnTo>
                    <a:pt x="388" y="541"/>
                  </a:lnTo>
                  <a:lnTo>
                    <a:pt x="387" y="540"/>
                  </a:lnTo>
                  <a:lnTo>
                    <a:pt x="386" y="541"/>
                  </a:lnTo>
                  <a:lnTo>
                    <a:pt x="385" y="541"/>
                  </a:lnTo>
                  <a:lnTo>
                    <a:pt x="384" y="541"/>
                  </a:lnTo>
                  <a:lnTo>
                    <a:pt x="382" y="541"/>
                  </a:lnTo>
                  <a:lnTo>
                    <a:pt x="382" y="542"/>
                  </a:lnTo>
                  <a:lnTo>
                    <a:pt x="381" y="542"/>
                  </a:lnTo>
                  <a:lnTo>
                    <a:pt x="380" y="542"/>
                  </a:lnTo>
                  <a:lnTo>
                    <a:pt x="379" y="542"/>
                  </a:lnTo>
                  <a:lnTo>
                    <a:pt x="377" y="542"/>
                  </a:lnTo>
                  <a:lnTo>
                    <a:pt x="376" y="542"/>
                  </a:lnTo>
                  <a:lnTo>
                    <a:pt x="374" y="541"/>
                  </a:lnTo>
                  <a:lnTo>
                    <a:pt x="373" y="541"/>
                  </a:lnTo>
                  <a:lnTo>
                    <a:pt x="370" y="542"/>
                  </a:lnTo>
                  <a:lnTo>
                    <a:pt x="369" y="543"/>
                  </a:lnTo>
                  <a:lnTo>
                    <a:pt x="368" y="543"/>
                  </a:lnTo>
                  <a:lnTo>
                    <a:pt x="367" y="543"/>
                  </a:lnTo>
                  <a:lnTo>
                    <a:pt x="365" y="544"/>
                  </a:lnTo>
                  <a:lnTo>
                    <a:pt x="362" y="545"/>
                  </a:lnTo>
                  <a:lnTo>
                    <a:pt x="361" y="545"/>
                  </a:lnTo>
                  <a:lnTo>
                    <a:pt x="356" y="543"/>
                  </a:lnTo>
                  <a:lnTo>
                    <a:pt x="355" y="543"/>
                  </a:lnTo>
                  <a:lnTo>
                    <a:pt x="354" y="543"/>
                  </a:lnTo>
                  <a:lnTo>
                    <a:pt x="351" y="543"/>
                  </a:lnTo>
                  <a:lnTo>
                    <a:pt x="348" y="543"/>
                  </a:lnTo>
                  <a:lnTo>
                    <a:pt x="346" y="543"/>
                  </a:lnTo>
                  <a:lnTo>
                    <a:pt x="345" y="543"/>
                  </a:lnTo>
                  <a:lnTo>
                    <a:pt x="344" y="543"/>
                  </a:lnTo>
                  <a:lnTo>
                    <a:pt x="342" y="542"/>
                  </a:lnTo>
                  <a:lnTo>
                    <a:pt x="340" y="542"/>
                  </a:lnTo>
                  <a:lnTo>
                    <a:pt x="339" y="542"/>
                  </a:lnTo>
                  <a:lnTo>
                    <a:pt x="338" y="541"/>
                  </a:lnTo>
                  <a:lnTo>
                    <a:pt x="337" y="541"/>
                  </a:lnTo>
                  <a:lnTo>
                    <a:pt x="335" y="541"/>
                  </a:lnTo>
                  <a:lnTo>
                    <a:pt x="333" y="541"/>
                  </a:lnTo>
                  <a:lnTo>
                    <a:pt x="332" y="541"/>
                  </a:lnTo>
                  <a:lnTo>
                    <a:pt x="331" y="541"/>
                  </a:lnTo>
                  <a:lnTo>
                    <a:pt x="330" y="541"/>
                  </a:lnTo>
                  <a:lnTo>
                    <a:pt x="329" y="541"/>
                  </a:lnTo>
                  <a:lnTo>
                    <a:pt x="329" y="542"/>
                  </a:lnTo>
                  <a:lnTo>
                    <a:pt x="326" y="542"/>
                  </a:lnTo>
                  <a:lnTo>
                    <a:pt x="325" y="542"/>
                  </a:lnTo>
                  <a:lnTo>
                    <a:pt x="323" y="542"/>
                  </a:lnTo>
                  <a:lnTo>
                    <a:pt x="322" y="541"/>
                  </a:lnTo>
                  <a:lnTo>
                    <a:pt x="321" y="541"/>
                  </a:lnTo>
                  <a:lnTo>
                    <a:pt x="320" y="541"/>
                  </a:lnTo>
                  <a:lnTo>
                    <a:pt x="320" y="542"/>
                  </a:lnTo>
                  <a:lnTo>
                    <a:pt x="319" y="542"/>
                  </a:lnTo>
                  <a:lnTo>
                    <a:pt x="316" y="543"/>
                  </a:lnTo>
                  <a:lnTo>
                    <a:pt x="315" y="543"/>
                  </a:lnTo>
                  <a:lnTo>
                    <a:pt x="314" y="542"/>
                  </a:lnTo>
                  <a:lnTo>
                    <a:pt x="313" y="542"/>
                  </a:lnTo>
                  <a:lnTo>
                    <a:pt x="313" y="543"/>
                  </a:lnTo>
                  <a:lnTo>
                    <a:pt x="312" y="543"/>
                  </a:lnTo>
                  <a:lnTo>
                    <a:pt x="311" y="544"/>
                  </a:lnTo>
                  <a:lnTo>
                    <a:pt x="310" y="545"/>
                  </a:lnTo>
                  <a:lnTo>
                    <a:pt x="309" y="545"/>
                  </a:lnTo>
                  <a:lnTo>
                    <a:pt x="308" y="545"/>
                  </a:lnTo>
                  <a:lnTo>
                    <a:pt x="307" y="545"/>
                  </a:lnTo>
                  <a:lnTo>
                    <a:pt x="307" y="544"/>
                  </a:lnTo>
                  <a:lnTo>
                    <a:pt x="306" y="544"/>
                  </a:lnTo>
                  <a:lnTo>
                    <a:pt x="304" y="544"/>
                  </a:lnTo>
                  <a:lnTo>
                    <a:pt x="303" y="544"/>
                  </a:lnTo>
                  <a:lnTo>
                    <a:pt x="302" y="543"/>
                  </a:lnTo>
                  <a:lnTo>
                    <a:pt x="300" y="542"/>
                  </a:lnTo>
                  <a:lnTo>
                    <a:pt x="299" y="542"/>
                  </a:lnTo>
                  <a:lnTo>
                    <a:pt x="299" y="541"/>
                  </a:lnTo>
                  <a:lnTo>
                    <a:pt x="298" y="541"/>
                  </a:lnTo>
                  <a:lnTo>
                    <a:pt x="296" y="540"/>
                  </a:lnTo>
                  <a:lnTo>
                    <a:pt x="295" y="540"/>
                  </a:lnTo>
                  <a:lnTo>
                    <a:pt x="294" y="540"/>
                  </a:lnTo>
                  <a:lnTo>
                    <a:pt x="293" y="540"/>
                  </a:lnTo>
                  <a:lnTo>
                    <a:pt x="290" y="540"/>
                  </a:lnTo>
                  <a:lnTo>
                    <a:pt x="289" y="540"/>
                  </a:lnTo>
                  <a:lnTo>
                    <a:pt x="287" y="539"/>
                  </a:lnTo>
                  <a:lnTo>
                    <a:pt x="286" y="539"/>
                  </a:lnTo>
                  <a:lnTo>
                    <a:pt x="285" y="539"/>
                  </a:lnTo>
                  <a:lnTo>
                    <a:pt x="283" y="539"/>
                  </a:lnTo>
                  <a:lnTo>
                    <a:pt x="282" y="539"/>
                  </a:lnTo>
                  <a:lnTo>
                    <a:pt x="281" y="539"/>
                  </a:lnTo>
                  <a:lnTo>
                    <a:pt x="280" y="539"/>
                  </a:lnTo>
                  <a:lnTo>
                    <a:pt x="278" y="538"/>
                  </a:lnTo>
                  <a:lnTo>
                    <a:pt x="277" y="538"/>
                  </a:lnTo>
                  <a:lnTo>
                    <a:pt x="275" y="537"/>
                  </a:lnTo>
                  <a:lnTo>
                    <a:pt x="274" y="537"/>
                  </a:lnTo>
                  <a:lnTo>
                    <a:pt x="273" y="536"/>
                  </a:lnTo>
                  <a:lnTo>
                    <a:pt x="271" y="535"/>
                  </a:lnTo>
                  <a:lnTo>
                    <a:pt x="270" y="535"/>
                  </a:lnTo>
                  <a:lnTo>
                    <a:pt x="269" y="535"/>
                  </a:lnTo>
                  <a:lnTo>
                    <a:pt x="267" y="535"/>
                  </a:lnTo>
                  <a:lnTo>
                    <a:pt x="266" y="535"/>
                  </a:lnTo>
                  <a:lnTo>
                    <a:pt x="265" y="534"/>
                  </a:lnTo>
                  <a:lnTo>
                    <a:pt x="264" y="533"/>
                  </a:lnTo>
                  <a:lnTo>
                    <a:pt x="264" y="532"/>
                  </a:lnTo>
                  <a:lnTo>
                    <a:pt x="264" y="531"/>
                  </a:lnTo>
                  <a:lnTo>
                    <a:pt x="263" y="530"/>
                  </a:lnTo>
                  <a:lnTo>
                    <a:pt x="261" y="529"/>
                  </a:lnTo>
                  <a:lnTo>
                    <a:pt x="260" y="527"/>
                  </a:lnTo>
                  <a:lnTo>
                    <a:pt x="257" y="526"/>
                  </a:lnTo>
                  <a:lnTo>
                    <a:pt x="256" y="525"/>
                  </a:lnTo>
                  <a:lnTo>
                    <a:pt x="254" y="525"/>
                  </a:lnTo>
                  <a:lnTo>
                    <a:pt x="251" y="523"/>
                  </a:lnTo>
                  <a:lnTo>
                    <a:pt x="251" y="522"/>
                  </a:lnTo>
                  <a:lnTo>
                    <a:pt x="249" y="521"/>
                  </a:lnTo>
                  <a:lnTo>
                    <a:pt x="248" y="520"/>
                  </a:lnTo>
                  <a:lnTo>
                    <a:pt x="247" y="520"/>
                  </a:lnTo>
                  <a:lnTo>
                    <a:pt x="247" y="519"/>
                  </a:lnTo>
                  <a:lnTo>
                    <a:pt x="246" y="518"/>
                  </a:lnTo>
                  <a:lnTo>
                    <a:pt x="245" y="518"/>
                  </a:lnTo>
                  <a:lnTo>
                    <a:pt x="243" y="513"/>
                  </a:lnTo>
                  <a:lnTo>
                    <a:pt x="241" y="510"/>
                  </a:lnTo>
                  <a:lnTo>
                    <a:pt x="241" y="509"/>
                  </a:lnTo>
                  <a:lnTo>
                    <a:pt x="240" y="508"/>
                  </a:lnTo>
                  <a:lnTo>
                    <a:pt x="239" y="507"/>
                  </a:lnTo>
                  <a:lnTo>
                    <a:pt x="237" y="506"/>
                  </a:lnTo>
                  <a:lnTo>
                    <a:pt x="233" y="504"/>
                  </a:lnTo>
                  <a:lnTo>
                    <a:pt x="232" y="503"/>
                  </a:lnTo>
                  <a:lnTo>
                    <a:pt x="231" y="503"/>
                  </a:lnTo>
                  <a:lnTo>
                    <a:pt x="229" y="502"/>
                  </a:lnTo>
                  <a:lnTo>
                    <a:pt x="229" y="501"/>
                  </a:lnTo>
                  <a:lnTo>
                    <a:pt x="227" y="501"/>
                  </a:lnTo>
                  <a:lnTo>
                    <a:pt x="226" y="500"/>
                  </a:lnTo>
                  <a:lnTo>
                    <a:pt x="224" y="499"/>
                  </a:lnTo>
                  <a:lnTo>
                    <a:pt x="223" y="499"/>
                  </a:lnTo>
                  <a:lnTo>
                    <a:pt x="223" y="498"/>
                  </a:lnTo>
                  <a:lnTo>
                    <a:pt x="224" y="497"/>
                  </a:lnTo>
                  <a:lnTo>
                    <a:pt x="224" y="496"/>
                  </a:lnTo>
                  <a:lnTo>
                    <a:pt x="224" y="495"/>
                  </a:lnTo>
                  <a:lnTo>
                    <a:pt x="225" y="494"/>
                  </a:lnTo>
                  <a:lnTo>
                    <a:pt x="225" y="491"/>
                  </a:lnTo>
                  <a:lnTo>
                    <a:pt x="225" y="490"/>
                  </a:lnTo>
                  <a:lnTo>
                    <a:pt x="225" y="489"/>
                  </a:lnTo>
                  <a:lnTo>
                    <a:pt x="196" y="494"/>
                  </a:lnTo>
                  <a:lnTo>
                    <a:pt x="163" y="498"/>
                  </a:lnTo>
                  <a:lnTo>
                    <a:pt x="144" y="491"/>
                  </a:lnTo>
                  <a:lnTo>
                    <a:pt x="138" y="508"/>
                  </a:lnTo>
                  <a:lnTo>
                    <a:pt x="131" y="508"/>
                  </a:lnTo>
                  <a:lnTo>
                    <a:pt x="125" y="515"/>
                  </a:lnTo>
                  <a:lnTo>
                    <a:pt x="119" y="524"/>
                  </a:lnTo>
                  <a:lnTo>
                    <a:pt x="97" y="510"/>
                  </a:lnTo>
                  <a:lnTo>
                    <a:pt x="88" y="509"/>
                  </a:lnTo>
                  <a:lnTo>
                    <a:pt x="87" y="509"/>
                  </a:lnTo>
                  <a:lnTo>
                    <a:pt x="86" y="508"/>
                  </a:lnTo>
                  <a:lnTo>
                    <a:pt x="85" y="508"/>
                  </a:lnTo>
                  <a:lnTo>
                    <a:pt x="84" y="507"/>
                  </a:lnTo>
                  <a:lnTo>
                    <a:pt x="83" y="507"/>
                  </a:lnTo>
                  <a:lnTo>
                    <a:pt x="83" y="506"/>
                  </a:lnTo>
                  <a:lnTo>
                    <a:pt x="83" y="505"/>
                  </a:lnTo>
                  <a:lnTo>
                    <a:pt x="83" y="504"/>
                  </a:lnTo>
                  <a:lnTo>
                    <a:pt x="83" y="503"/>
                  </a:lnTo>
                  <a:lnTo>
                    <a:pt x="84" y="503"/>
                  </a:lnTo>
                  <a:lnTo>
                    <a:pt x="84" y="502"/>
                  </a:lnTo>
                  <a:lnTo>
                    <a:pt x="84" y="500"/>
                  </a:lnTo>
                  <a:lnTo>
                    <a:pt x="83" y="500"/>
                  </a:lnTo>
                  <a:lnTo>
                    <a:pt x="82" y="499"/>
                  </a:lnTo>
                  <a:lnTo>
                    <a:pt x="81" y="498"/>
                  </a:lnTo>
                  <a:lnTo>
                    <a:pt x="82" y="497"/>
                  </a:lnTo>
                  <a:lnTo>
                    <a:pt x="82" y="496"/>
                  </a:lnTo>
                  <a:lnTo>
                    <a:pt x="83" y="495"/>
                  </a:lnTo>
                  <a:lnTo>
                    <a:pt x="83" y="494"/>
                  </a:lnTo>
                  <a:lnTo>
                    <a:pt x="83" y="493"/>
                  </a:lnTo>
                  <a:lnTo>
                    <a:pt x="82" y="493"/>
                  </a:lnTo>
                  <a:lnTo>
                    <a:pt x="82" y="492"/>
                  </a:lnTo>
                  <a:lnTo>
                    <a:pt x="81" y="492"/>
                  </a:lnTo>
                  <a:lnTo>
                    <a:pt x="80" y="491"/>
                  </a:lnTo>
                  <a:lnTo>
                    <a:pt x="80" y="490"/>
                  </a:lnTo>
                  <a:lnTo>
                    <a:pt x="80" y="489"/>
                  </a:lnTo>
                  <a:lnTo>
                    <a:pt x="81" y="487"/>
                  </a:lnTo>
                  <a:lnTo>
                    <a:pt x="81" y="486"/>
                  </a:lnTo>
                  <a:lnTo>
                    <a:pt x="80" y="485"/>
                  </a:lnTo>
                  <a:lnTo>
                    <a:pt x="79" y="485"/>
                  </a:lnTo>
                  <a:lnTo>
                    <a:pt x="78" y="484"/>
                  </a:lnTo>
                  <a:lnTo>
                    <a:pt x="78" y="483"/>
                  </a:lnTo>
                  <a:lnTo>
                    <a:pt x="77" y="482"/>
                  </a:lnTo>
                  <a:lnTo>
                    <a:pt x="77" y="481"/>
                  </a:lnTo>
                  <a:lnTo>
                    <a:pt x="78" y="480"/>
                  </a:lnTo>
                  <a:lnTo>
                    <a:pt x="79" y="479"/>
                  </a:lnTo>
                  <a:lnTo>
                    <a:pt x="80" y="479"/>
                  </a:lnTo>
                  <a:lnTo>
                    <a:pt x="81" y="478"/>
                  </a:lnTo>
                  <a:lnTo>
                    <a:pt x="81" y="477"/>
                  </a:lnTo>
                  <a:lnTo>
                    <a:pt x="80" y="476"/>
                  </a:lnTo>
                  <a:lnTo>
                    <a:pt x="78" y="473"/>
                  </a:lnTo>
                  <a:lnTo>
                    <a:pt x="76" y="474"/>
                  </a:lnTo>
                  <a:lnTo>
                    <a:pt x="74" y="475"/>
                  </a:lnTo>
                  <a:lnTo>
                    <a:pt x="73" y="475"/>
                  </a:lnTo>
                  <a:lnTo>
                    <a:pt x="72" y="476"/>
                  </a:lnTo>
                  <a:lnTo>
                    <a:pt x="71" y="476"/>
                  </a:lnTo>
                  <a:lnTo>
                    <a:pt x="71" y="477"/>
                  </a:lnTo>
                  <a:lnTo>
                    <a:pt x="70" y="478"/>
                  </a:lnTo>
                  <a:lnTo>
                    <a:pt x="70" y="479"/>
                  </a:lnTo>
                  <a:lnTo>
                    <a:pt x="69" y="479"/>
                  </a:lnTo>
                  <a:lnTo>
                    <a:pt x="69" y="480"/>
                  </a:lnTo>
                  <a:lnTo>
                    <a:pt x="68" y="480"/>
                  </a:lnTo>
                  <a:lnTo>
                    <a:pt x="68" y="481"/>
                  </a:lnTo>
                  <a:lnTo>
                    <a:pt x="67" y="482"/>
                  </a:lnTo>
                  <a:lnTo>
                    <a:pt x="66" y="483"/>
                  </a:lnTo>
                  <a:lnTo>
                    <a:pt x="64" y="484"/>
                  </a:lnTo>
                  <a:lnTo>
                    <a:pt x="64" y="483"/>
                  </a:lnTo>
                  <a:lnTo>
                    <a:pt x="64" y="482"/>
                  </a:lnTo>
                  <a:lnTo>
                    <a:pt x="64" y="481"/>
                  </a:lnTo>
                  <a:lnTo>
                    <a:pt x="63" y="480"/>
                  </a:lnTo>
                  <a:lnTo>
                    <a:pt x="63" y="479"/>
                  </a:lnTo>
                  <a:lnTo>
                    <a:pt x="63" y="477"/>
                  </a:lnTo>
                  <a:lnTo>
                    <a:pt x="63" y="476"/>
                  </a:lnTo>
                  <a:lnTo>
                    <a:pt x="63" y="475"/>
                  </a:lnTo>
                  <a:lnTo>
                    <a:pt x="61" y="474"/>
                  </a:lnTo>
                  <a:lnTo>
                    <a:pt x="60" y="473"/>
                  </a:lnTo>
                  <a:lnTo>
                    <a:pt x="59" y="473"/>
                  </a:lnTo>
                  <a:lnTo>
                    <a:pt x="57" y="474"/>
                  </a:lnTo>
                  <a:lnTo>
                    <a:pt x="57" y="473"/>
                  </a:lnTo>
                  <a:lnTo>
                    <a:pt x="57" y="472"/>
                  </a:lnTo>
                  <a:lnTo>
                    <a:pt x="57" y="470"/>
                  </a:lnTo>
                  <a:lnTo>
                    <a:pt x="61" y="468"/>
                  </a:lnTo>
                  <a:lnTo>
                    <a:pt x="62" y="468"/>
                  </a:lnTo>
                  <a:lnTo>
                    <a:pt x="63" y="467"/>
                  </a:lnTo>
                  <a:lnTo>
                    <a:pt x="65" y="466"/>
                  </a:lnTo>
                  <a:lnTo>
                    <a:pt x="66" y="466"/>
                  </a:lnTo>
                  <a:lnTo>
                    <a:pt x="68" y="465"/>
                  </a:lnTo>
                  <a:lnTo>
                    <a:pt x="67" y="464"/>
                  </a:lnTo>
                  <a:lnTo>
                    <a:pt x="67" y="463"/>
                  </a:lnTo>
                  <a:lnTo>
                    <a:pt x="66" y="462"/>
                  </a:lnTo>
                  <a:lnTo>
                    <a:pt x="65" y="461"/>
                  </a:lnTo>
                  <a:lnTo>
                    <a:pt x="64" y="461"/>
                  </a:lnTo>
                  <a:lnTo>
                    <a:pt x="63" y="459"/>
                  </a:lnTo>
                  <a:lnTo>
                    <a:pt x="62" y="458"/>
                  </a:lnTo>
                  <a:lnTo>
                    <a:pt x="61" y="457"/>
                  </a:lnTo>
                  <a:lnTo>
                    <a:pt x="60" y="456"/>
                  </a:lnTo>
                  <a:lnTo>
                    <a:pt x="60" y="455"/>
                  </a:lnTo>
                  <a:lnTo>
                    <a:pt x="59" y="455"/>
                  </a:lnTo>
                  <a:lnTo>
                    <a:pt x="60" y="455"/>
                  </a:lnTo>
                  <a:lnTo>
                    <a:pt x="60" y="454"/>
                  </a:lnTo>
                  <a:lnTo>
                    <a:pt x="59" y="453"/>
                  </a:lnTo>
                  <a:lnTo>
                    <a:pt x="59" y="452"/>
                  </a:lnTo>
                  <a:lnTo>
                    <a:pt x="60" y="451"/>
                  </a:lnTo>
                  <a:lnTo>
                    <a:pt x="60" y="450"/>
                  </a:lnTo>
                  <a:lnTo>
                    <a:pt x="60" y="449"/>
                  </a:lnTo>
                  <a:lnTo>
                    <a:pt x="59" y="449"/>
                  </a:lnTo>
                  <a:lnTo>
                    <a:pt x="56" y="449"/>
                  </a:lnTo>
                  <a:lnTo>
                    <a:pt x="55" y="449"/>
                  </a:lnTo>
                  <a:lnTo>
                    <a:pt x="54" y="449"/>
                  </a:lnTo>
                  <a:lnTo>
                    <a:pt x="51" y="450"/>
                  </a:lnTo>
                  <a:lnTo>
                    <a:pt x="50" y="450"/>
                  </a:lnTo>
                  <a:lnTo>
                    <a:pt x="49" y="450"/>
                  </a:lnTo>
                  <a:lnTo>
                    <a:pt x="48" y="449"/>
                  </a:lnTo>
                  <a:lnTo>
                    <a:pt x="47" y="448"/>
                  </a:lnTo>
                  <a:lnTo>
                    <a:pt x="47" y="447"/>
                  </a:lnTo>
                  <a:lnTo>
                    <a:pt x="46" y="446"/>
                  </a:lnTo>
                  <a:lnTo>
                    <a:pt x="46" y="447"/>
                  </a:lnTo>
                  <a:lnTo>
                    <a:pt x="45" y="447"/>
                  </a:lnTo>
                  <a:lnTo>
                    <a:pt x="44" y="447"/>
                  </a:lnTo>
                  <a:lnTo>
                    <a:pt x="43" y="447"/>
                  </a:lnTo>
                  <a:lnTo>
                    <a:pt x="39" y="447"/>
                  </a:lnTo>
                  <a:lnTo>
                    <a:pt x="37" y="447"/>
                  </a:lnTo>
                  <a:lnTo>
                    <a:pt x="31" y="447"/>
                  </a:lnTo>
                  <a:lnTo>
                    <a:pt x="30" y="448"/>
                  </a:lnTo>
                  <a:lnTo>
                    <a:pt x="29" y="448"/>
                  </a:lnTo>
                  <a:lnTo>
                    <a:pt x="28" y="448"/>
                  </a:lnTo>
                  <a:lnTo>
                    <a:pt x="27" y="447"/>
                  </a:lnTo>
                  <a:lnTo>
                    <a:pt x="26" y="446"/>
                  </a:lnTo>
                  <a:lnTo>
                    <a:pt x="25" y="445"/>
                  </a:lnTo>
                  <a:lnTo>
                    <a:pt x="24" y="445"/>
                  </a:lnTo>
                  <a:lnTo>
                    <a:pt x="23" y="446"/>
                  </a:lnTo>
                  <a:lnTo>
                    <a:pt x="22" y="446"/>
                  </a:lnTo>
                  <a:lnTo>
                    <a:pt x="20" y="446"/>
                  </a:lnTo>
                  <a:lnTo>
                    <a:pt x="18" y="446"/>
                  </a:lnTo>
                  <a:lnTo>
                    <a:pt x="16" y="446"/>
                  </a:lnTo>
                  <a:lnTo>
                    <a:pt x="15" y="446"/>
                  </a:lnTo>
                  <a:lnTo>
                    <a:pt x="12" y="447"/>
                  </a:lnTo>
                  <a:lnTo>
                    <a:pt x="9" y="448"/>
                  </a:lnTo>
                  <a:lnTo>
                    <a:pt x="7" y="448"/>
                  </a:lnTo>
                  <a:lnTo>
                    <a:pt x="5" y="450"/>
                  </a:lnTo>
                  <a:lnTo>
                    <a:pt x="4" y="450"/>
                  </a:lnTo>
                  <a:lnTo>
                    <a:pt x="4" y="449"/>
                  </a:lnTo>
                  <a:lnTo>
                    <a:pt x="3" y="449"/>
                  </a:lnTo>
                  <a:lnTo>
                    <a:pt x="0" y="450"/>
                  </a:lnTo>
                  <a:lnTo>
                    <a:pt x="1" y="435"/>
                  </a:lnTo>
                  <a:lnTo>
                    <a:pt x="17" y="426"/>
                  </a:lnTo>
                  <a:lnTo>
                    <a:pt x="24" y="414"/>
                  </a:lnTo>
                  <a:lnTo>
                    <a:pt x="39" y="409"/>
                  </a:lnTo>
                  <a:lnTo>
                    <a:pt x="43" y="401"/>
                  </a:lnTo>
                  <a:lnTo>
                    <a:pt x="50" y="384"/>
                  </a:lnTo>
                  <a:lnTo>
                    <a:pt x="52" y="384"/>
                  </a:lnTo>
                  <a:lnTo>
                    <a:pt x="53" y="383"/>
                  </a:lnTo>
                  <a:lnTo>
                    <a:pt x="55" y="382"/>
                  </a:lnTo>
                  <a:lnTo>
                    <a:pt x="56" y="381"/>
                  </a:lnTo>
                  <a:lnTo>
                    <a:pt x="58" y="380"/>
                  </a:lnTo>
                  <a:lnTo>
                    <a:pt x="59" y="380"/>
                  </a:lnTo>
                  <a:lnTo>
                    <a:pt x="60" y="379"/>
                  </a:lnTo>
                  <a:lnTo>
                    <a:pt x="60" y="378"/>
                  </a:lnTo>
                  <a:lnTo>
                    <a:pt x="61" y="378"/>
                  </a:lnTo>
                  <a:lnTo>
                    <a:pt x="62" y="377"/>
                  </a:lnTo>
                  <a:lnTo>
                    <a:pt x="62" y="375"/>
                  </a:lnTo>
                  <a:lnTo>
                    <a:pt x="65" y="375"/>
                  </a:lnTo>
                  <a:lnTo>
                    <a:pt x="66" y="375"/>
                  </a:lnTo>
                  <a:lnTo>
                    <a:pt x="69" y="375"/>
                  </a:lnTo>
                  <a:lnTo>
                    <a:pt x="70" y="375"/>
                  </a:lnTo>
                  <a:lnTo>
                    <a:pt x="70" y="376"/>
                  </a:lnTo>
                  <a:lnTo>
                    <a:pt x="71" y="375"/>
                  </a:lnTo>
                  <a:lnTo>
                    <a:pt x="71" y="374"/>
                  </a:lnTo>
                  <a:lnTo>
                    <a:pt x="72" y="374"/>
                  </a:lnTo>
                  <a:lnTo>
                    <a:pt x="73" y="373"/>
                  </a:lnTo>
                  <a:lnTo>
                    <a:pt x="74" y="373"/>
                  </a:lnTo>
                  <a:lnTo>
                    <a:pt x="76" y="373"/>
                  </a:lnTo>
                  <a:lnTo>
                    <a:pt x="78" y="374"/>
                  </a:lnTo>
                  <a:lnTo>
                    <a:pt x="79" y="374"/>
                  </a:lnTo>
                  <a:lnTo>
                    <a:pt x="80" y="374"/>
                  </a:lnTo>
                  <a:lnTo>
                    <a:pt x="82" y="375"/>
                  </a:lnTo>
                  <a:lnTo>
                    <a:pt x="83" y="376"/>
                  </a:lnTo>
                  <a:lnTo>
                    <a:pt x="84" y="377"/>
                  </a:lnTo>
                  <a:lnTo>
                    <a:pt x="85" y="379"/>
                  </a:lnTo>
                  <a:lnTo>
                    <a:pt x="87" y="380"/>
                  </a:lnTo>
                  <a:lnTo>
                    <a:pt x="88" y="381"/>
                  </a:lnTo>
                  <a:lnTo>
                    <a:pt x="89" y="381"/>
                  </a:lnTo>
                  <a:lnTo>
                    <a:pt x="90" y="381"/>
                  </a:lnTo>
                  <a:lnTo>
                    <a:pt x="91" y="381"/>
                  </a:lnTo>
                  <a:lnTo>
                    <a:pt x="91" y="380"/>
                  </a:lnTo>
                  <a:lnTo>
                    <a:pt x="94" y="376"/>
                  </a:lnTo>
                  <a:lnTo>
                    <a:pt x="98" y="370"/>
                  </a:lnTo>
                  <a:lnTo>
                    <a:pt x="108" y="352"/>
                  </a:lnTo>
                  <a:lnTo>
                    <a:pt x="112" y="346"/>
                  </a:lnTo>
                  <a:lnTo>
                    <a:pt x="115" y="341"/>
                  </a:lnTo>
                  <a:lnTo>
                    <a:pt x="121" y="334"/>
                  </a:lnTo>
                  <a:lnTo>
                    <a:pt x="122" y="333"/>
                  </a:lnTo>
                  <a:lnTo>
                    <a:pt x="123" y="332"/>
                  </a:lnTo>
                  <a:lnTo>
                    <a:pt x="128" y="331"/>
                  </a:lnTo>
                  <a:lnTo>
                    <a:pt x="129" y="330"/>
                  </a:lnTo>
                  <a:lnTo>
                    <a:pt x="132" y="328"/>
                  </a:lnTo>
                  <a:lnTo>
                    <a:pt x="133" y="327"/>
                  </a:lnTo>
                  <a:lnTo>
                    <a:pt x="135" y="327"/>
                  </a:lnTo>
                  <a:lnTo>
                    <a:pt x="136" y="326"/>
                  </a:lnTo>
                  <a:lnTo>
                    <a:pt x="137" y="326"/>
                  </a:lnTo>
                  <a:lnTo>
                    <a:pt x="138" y="326"/>
                  </a:lnTo>
                  <a:lnTo>
                    <a:pt x="139" y="327"/>
                  </a:lnTo>
                  <a:lnTo>
                    <a:pt x="140" y="327"/>
                  </a:lnTo>
                  <a:lnTo>
                    <a:pt x="141" y="327"/>
                  </a:lnTo>
                  <a:lnTo>
                    <a:pt x="142" y="326"/>
                  </a:lnTo>
                  <a:lnTo>
                    <a:pt x="143" y="325"/>
                  </a:lnTo>
                  <a:lnTo>
                    <a:pt x="145" y="324"/>
                  </a:lnTo>
                  <a:lnTo>
                    <a:pt x="146" y="323"/>
                  </a:lnTo>
                  <a:lnTo>
                    <a:pt x="147" y="322"/>
                  </a:lnTo>
                  <a:lnTo>
                    <a:pt x="148" y="321"/>
                  </a:lnTo>
                  <a:lnTo>
                    <a:pt x="149" y="321"/>
                  </a:lnTo>
                  <a:lnTo>
                    <a:pt x="152" y="319"/>
                  </a:lnTo>
                  <a:lnTo>
                    <a:pt x="153" y="318"/>
                  </a:lnTo>
                  <a:lnTo>
                    <a:pt x="154" y="316"/>
                  </a:lnTo>
                  <a:lnTo>
                    <a:pt x="154" y="315"/>
                  </a:lnTo>
                  <a:lnTo>
                    <a:pt x="154" y="314"/>
                  </a:lnTo>
                  <a:lnTo>
                    <a:pt x="154" y="313"/>
                  </a:lnTo>
                  <a:lnTo>
                    <a:pt x="154" y="312"/>
                  </a:lnTo>
                  <a:lnTo>
                    <a:pt x="156" y="309"/>
                  </a:lnTo>
                  <a:lnTo>
                    <a:pt x="157" y="307"/>
                  </a:lnTo>
                  <a:lnTo>
                    <a:pt x="158" y="306"/>
                  </a:lnTo>
                  <a:lnTo>
                    <a:pt x="159" y="304"/>
                  </a:lnTo>
                  <a:lnTo>
                    <a:pt x="160" y="304"/>
                  </a:lnTo>
                  <a:lnTo>
                    <a:pt x="161" y="303"/>
                  </a:lnTo>
                  <a:lnTo>
                    <a:pt x="162" y="301"/>
                  </a:lnTo>
                  <a:lnTo>
                    <a:pt x="163" y="300"/>
                  </a:lnTo>
                  <a:lnTo>
                    <a:pt x="163" y="299"/>
                  </a:lnTo>
                  <a:lnTo>
                    <a:pt x="164" y="297"/>
                  </a:lnTo>
                  <a:lnTo>
                    <a:pt x="165" y="296"/>
                  </a:lnTo>
                  <a:lnTo>
                    <a:pt x="165" y="295"/>
                  </a:lnTo>
                  <a:lnTo>
                    <a:pt x="166" y="295"/>
                  </a:lnTo>
                  <a:lnTo>
                    <a:pt x="167" y="295"/>
                  </a:lnTo>
                  <a:lnTo>
                    <a:pt x="168" y="294"/>
                  </a:lnTo>
                  <a:lnTo>
                    <a:pt x="169" y="293"/>
                  </a:lnTo>
                  <a:lnTo>
                    <a:pt x="183" y="276"/>
                  </a:lnTo>
                  <a:lnTo>
                    <a:pt x="192" y="262"/>
                  </a:lnTo>
                  <a:lnTo>
                    <a:pt x="193" y="262"/>
                  </a:lnTo>
                  <a:lnTo>
                    <a:pt x="194" y="261"/>
                  </a:lnTo>
                  <a:lnTo>
                    <a:pt x="196" y="260"/>
                  </a:lnTo>
                  <a:lnTo>
                    <a:pt x="197" y="259"/>
                  </a:lnTo>
                  <a:lnTo>
                    <a:pt x="198" y="258"/>
                  </a:lnTo>
                  <a:lnTo>
                    <a:pt x="199" y="256"/>
                  </a:lnTo>
                  <a:lnTo>
                    <a:pt x="198" y="255"/>
                  </a:lnTo>
                  <a:lnTo>
                    <a:pt x="196" y="252"/>
                  </a:lnTo>
                  <a:lnTo>
                    <a:pt x="196" y="251"/>
                  </a:lnTo>
                  <a:lnTo>
                    <a:pt x="196" y="250"/>
                  </a:lnTo>
                  <a:lnTo>
                    <a:pt x="197" y="250"/>
                  </a:lnTo>
                  <a:lnTo>
                    <a:pt x="198" y="249"/>
                  </a:lnTo>
                  <a:lnTo>
                    <a:pt x="199" y="249"/>
                  </a:lnTo>
                  <a:lnTo>
                    <a:pt x="201" y="249"/>
                  </a:lnTo>
                  <a:lnTo>
                    <a:pt x="204" y="247"/>
                  </a:lnTo>
                  <a:lnTo>
                    <a:pt x="205" y="246"/>
                  </a:lnTo>
                  <a:lnTo>
                    <a:pt x="206" y="245"/>
                  </a:lnTo>
                  <a:lnTo>
                    <a:pt x="206" y="244"/>
                  </a:lnTo>
                  <a:lnTo>
                    <a:pt x="206" y="243"/>
                  </a:lnTo>
                  <a:lnTo>
                    <a:pt x="206" y="242"/>
                  </a:lnTo>
                  <a:lnTo>
                    <a:pt x="206" y="241"/>
                  </a:lnTo>
                  <a:lnTo>
                    <a:pt x="208" y="240"/>
                  </a:lnTo>
                  <a:lnTo>
                    <a:pt x="209" y="240"/>
                  </a:lnTo>
                  <a:lnTo>
                    <a:pt x="210" y="238"/>
                  </a:lnTo>
                  <a:lnTo>
                    <a:pt x="211" y="238"/>
                  </a:lnTo>
                  <a:lnTo>
                    <a:pt x="211" y="237"/>
                  </a:lnTo>
                  <a:lnTo>
                    <a:pt x="211" y="236"/>
                  </a:lnTo>
                  <a:lnTo>
                    <a:pt x="209" y="234"/>
                  </a:lnTo>
                  <a:lnTo>
                    <a:pt x="208" y="233"/>
                  </a:lnTo>
                  <a:lnTo>
                    <a:pt x="207" y="232"/>
                  </a:lnTo>
                  <a:lnTo>
                    <a:pt x="207" y="231"/>
                  </a:lnTo>
                  <a:lnTo>
                    <a:pt x="206" y="229"/>
                  </a:lnTo>
                  <a:lnTo>
                    <a:pt x="205" y="225"/>
                  </a:lnTo>
                  <a:lnTo>
                    <a:pt x="205" y="223"/>
                  </a:lnTo>
                  <a:lnTo>
                    <a:pt x="204" y="221"/>
                  </a:lnTo>
                  <a:lnTo>
                    <a:pt x="204" y="220"/>
                  </a:lnTo>
                  <a:lnTo>
                    <a:pt x="204" y="219"/>
                  </a:lnTo>
                  <a:lnTo>
                    <a:pt x="205" y="217"/>
                  </a:lnTo>
                  <a:lnTo>
                    <a:pt x="206" y="217"/>
                  </a:lnTo>
                  <a:lnTo>
                    <a:pt x="207" y="216"/>
                  </a:lnTo>
                  <a:lnTo>
                    <a:pt x="209" y="215"/>
                  </a:lnTo>
                  <a:lnTo>
                    <a:pt x="209" y="214"/>
                  </a:lnTo>
                  <a:lnTo>
                    <a:pt x="210" y="214"/>
                  </a:lnTo>
                  <a:lnTo>
                    <a:pt x="209" y="213"/>
                  </a:lnTo>
                  <a:lnTo>
                    <a:pt x="209" y="212"/>
                  </a:lnTo>
                  <a:lnTo>
                    <a:pt x="208" y="210"/>
                  </a:lnTo>
                  <a:lnTo>
                    <a:pt x="207" y="209"/>
                  </a:lnTo>
                  <a:lnTo>
                    <a:pt x="207" y="208"/>
                  </a:lnTo>
                  <a:lnTo>
                    <a:pt x="205" y="207"/>
                  </a:lnTo>
                  <a:lnTo>
                    <a:pt x="204" y="206"/>
                  </a:lnTo>
                  <a:lnTo>
                    <a:pt x="202" y="204"/>
                  </a:lnTo>
                  <a:lnTo>
                    <a:pt x="202" y="203"/>
                  </a:lnTo>
                  <a:lnTo>
                    <a:pt x="202" y="201"/>
                  </a:lnTo>
                  <a:lnTo>
                    <a:pt x="202" y="200"/>
                  </a:lnTo>
                  <a:lnTo>
                    <a:pt x="203" y="200"/>
                  </a:lnTo>
                  <a:lnTo>
                    <a:pt x="204" y="199"/>
                  </a:lnTo>
                  <a:lnTo>
                    <a:pt x="204" y="198"/>
                  </a:lnTo>
                  <a:lnTo>
                    <a:pt x="205" y="198"/>
                  </a:lnTo>
                  <a:lnTo>
                    <a:pt x="206" y="195"/>
                  </a:lnTo>
                  <a:lnTo>
                    <a:pt x="206" y="193"/>
                  </a:lnTo>
                  <a:lnTo>
                    <a:pt x="207" y="192"/>
                  </a:lnTo>
                  <a:lnTo>
                    <a:pt x="207" y="189"/>
                  </a:lnTo>
                  <a:lnTo>
                    <a:pt x="205" y="186"/>
                  </a:lnTo>
                  <a:lnTo>
                    <a:pt x="205" y="185"/>
                  </a:lnTo>
                  <a:lnTo>
                    <a:pt x="206" y="185"/>
                  </a:lnTo>
                  <a:lnTo>
                    <a:pt x="206" y="184"/>
                  </a:lnTo>
                  <a:lnTo>
                    <a:pt x="208" y="183"/>
                  </a:lnTo>
                  <a:lnTo>
                    <a:pt x="210" y="182"/>
                  </a:lnTo>
                  <a:lnTo>
                    <a:pt x="210" y="181"/>
                  </a:lnTo>
                  <a:lnTo>
                    <a:pt x="210" y="180"/>
                  </a:lnTo>
                  <a:lnTo>
                    <a:pt x="211" y="179"/>
                  </a:lnTo>
                  <a:lnTo>
                    <a:pt x="211" y="178"/>
                  </a:lnTo>
                  <a:lnTo>
                    <a:pt x="211" y="176"/>
                  </a:lnTo>
                  <a:lnTo>
                    <a:pt x="211" y="173"/>
                  </a:lnTo>
                  <a:lnTo>
                    <a:pt x="211" y="172"/>
                  </a:lnTo>
                  <a:lnTo>
                    <a:pt x="211" y="171"/>
                  </a:lnTo>
                  <a:lnTo>
                    <a:pt x="212" y="170"/>
                  </a:lnTo>
                  <a:lnTo>
                    <a:pt x="212" y="168"/>
                  </a:lnTo>
                  <a:lnTo>
                    <a:pt x="213" y="168"/>
                  </a:lnTo>
                  <a:lnTo>
                    <a:pt x="213" y="167"/>
                  </a:lnTo>
                  <a:lnTo>
                    <a:pt x="212" y="166"/>
                  </a:lnTo>
                  <a:lnTo>
                    <a:pt x="212" y="165"/>
                  </a:lnTo>
                  <a:lnTo>
                    <a:pt x="213" y="164"/>
                  </a:lnTo>
                  <a:lnTo>
                    <a:pt x="213" y="163"/>
                  </a:lnTo>
                  <a:lnTo>
                    <a:pt x="212" y="163"/>
                  </a:lnTo>
                  <a:lnTo>
                    <a:pt x="211" y="162"/>
                  </a:lnTo>
                  <a:lnTo>
                    <a:pt x="211" y="161"/>
                  </a:lnTo>
                  <a:lnTo>
                    <a:pt x="209" y="159"/>
                  </a:lnTo>
                  <a:lnTo>
                    <a:pt x="209" y="158"/>
                  </a:lnTo>
                  <a:lnTo>
                    <a:pt x="209" y="156"/>
                  </a:lnTo>
                  <a:lnTo>
                    <a:pt x="208" y="154"/>
                  </a:lnTo>
                  <a:lnTo>
                    <a:pt x="208" y="153"/>
                  </a:lnTo>
                  <a:lnTo>
                    <a:pt x="209" y="152"/>
                  </a:lnTo>
                  <a:lnTo>
                    <a:pt x="210" y="151"/>
                  </a:lnTo>
                  <a:lnTo>
                    <a:pt x="212" y="150"/>
                  </a:lnTo>
                  <a:lnTo>
                    <a:pt x="212" y="149"/>
                  </a:lnTo>
                  <a:lnTo>
                    <a:pt x="213" y="149"/>
                  </a:lnTo>
                  <a:lnTo>
                    <a:pt x="214" y="149"/>
                  </a:lnTo>
                  <a:lnTo>
                    <a:pt x="215" y="148"/>
                  </a:lnTo>
                  <a:lnTo>
                    <a:pt x="216" y="146"/>
                  </a:lnTo>
                  <a:lnTo>
                    <a:pt x="216" y="145"/>
                  </a:lnTo>
                  <a:lnTo>
                    <a:pt x="217" y="144"/>
                  </a:lnTo>
                  <a:lnTo>
                    <a:pt x="218" y="144"/>
                  </a:lnTo>
                  <a:lnTo>
                    <a:pt x="216" y="142"/>
                  </a:lnTo>
                  <a:lnTo>
                    <a:pt x="216" y="134"/>
                  </a:lnTo>
                  <a:lnTo>
                    <a:pt x="217" y="134"/>
                  </a:lnTo>
                  <a:lnTo>
                    <a:pt x="217" y="135"/>
                  </a:lnTo>
                  <a:lnTo>
                    <a:pt x="218" y="135"/>
                  </a:lnTo>
                  <a:lnTo>
                    <a:pt x="220" y="134"/>
                  </a:lnTo>
                  <a:lnTo>
                    <a:pt x="221" y="134"/>
                  </a:lnTo>
                  <a:lnTo>
                    <a:pt x="222" y="133"/>
                  </a:lnTo>
                  <a:lnTo>
                    <a:pt x="223" y="133"/>
                  </a:lnTo>
                  <a:lnTo>
                    <a:pt x="224" y="132"/>
                  </a:lnTo>
                  <a:lnTo>
                    <a:pt x="225" y="131"/>
                  </a:lnTo>
                  <a:lnTo>
                    <a:pt x="226" y="131"/>
                  </a:lnTo>
                  <a:lnTo>
                    <a:pt x="228" y="129"/>
                  </a:lnTo>
                  <a:lnTo>
                    <a:pt x="229" y="128"/>
                  </a:lnTo>
                  <a:lnTo>
                    <a:pt x="230" y="129"/>
                  </a:lnTo>
                  <a:lnTo>
                    <a:pt x="231" y="130"/>
                  </a:lnTo>
                  <a:lnTo>
                    <a:pt x="233" y="130"/>
                  </a:lnTo>
                  <a:lnTo>
                    <a:pt x="234" y="131"/>
                  </a:lnTo>
                  <a:lnTo>
                    <a:pt x="234" y="132"/>
                  </a:lnTo>
                  <a:lnTo>
                    <a:pt x="235" y="132"/>
                  </a:lnTo>
                  <a:lnTo>
                    <a:pt x="236" y="132"/>
                  </a:lnTo>
                  <a:lnTo>
                    <a:pt x="238" y="131"/>
                  </a:lnTo>
                  <a:lnTo>
                    <a:pt x="239" y="130"/>
                  </a:lnTo>
                  <a:lnTo>
                    <a:pt x="240" y="130"/>
                  </a:lnTo>
                  <a:lnTo>
                    <a:pt x="241" y="129"/>
                  </a:lnTo>
                  <a:lnTo>
                    <a:pt x="243" y="127"/>
                  </a:lnTo>
                  <a:lnTo>
                    <a:pt x="243" y="126"/>
                  </a:lnTo>
                  <a:lnTo>
                    <a:pt x="244" y="126"/>
                  </a:lnTo>
                  <a:lnTo>
                    <a:pt x="245" y="125"/>
                  </a:lnTo>
                  <a:lnTo>
                    <a:pt x="246" y="124"/>
                  </a:lnTo>
                  <a:lnTo>
                    <a:pt x="247" y="124"/>
                  </a:lnTo>
                  <a:lnTo>
                    <a:pt x="247" y="123"/>
                  </a:lnTo>
                  <a:lnTo>
                    <a:pt x="248" y="123"/>
                  </a:lnTo>
                  <a:lnTo>
                    <a:pt x="248" y="122"/>
                  </a:lnTo>
                  <a:lnTo>
                    <a:pt x="248" y="121"/>
                  </a:lnTo>
                  <a:lnTo>
                    <a:pt x="248" y="120"/>
                  </a:lnTo>
                  <a:lnTo>
                    <a:pt x="247" y="119"/>
                  </a:lnTo>
                  <a:lnTo>
                    <a:pt x="246" y="119"/>
                  </a:lnTo>
                  <a:lnTo>
                    <a:pt x="246" y="117"/>
                  </a:lnTo>
                  <a:lnTo>
                    <a:pt x="246" y="115"/>
                  </a:lnTo>
                  <a:lnTo>
                    <a:pt x="247" y="114"/>
                  </a:lnTo>
                  <a:lnTo>
                    <a:pt x="248" y="114"/>
                  </a:lnTo>
                  <a:lnTo>
                    <a:pt x="248" y="113"/>
                  </a:lnTo>
                  <a:lnTo>
                    <a:pt x="248" y="112"/>
                  </a:lnTo>
                  <a:lnTo>
                    <a:pt x="249" y="111"/>
                  </a:lnTo>
                  <a:lnTo>
                    <a:pt x="250" y="110"/>
                  </a:lnTo>
                  <a:lnTo>
                    <a:pt x="251" y="110"/>
                  </a:lnTo>
                  <a:lnTo>
                    <a:pt x="252" y="110"/>
                  </a:lnTo>
                  <a:lnTo>
                    <a:pt x="255" y="111"/>
                  </a:lnTo>
                  <a:lnTo>
                    <a:pt x="257" y="112"/>
                  </a:lnTo>
                  <a:lnTo>
                    <a:pt x="258" y="112"/>
                  </a:lnTo>
                  <a:lnTo>
                    <a:pt x="259" y="112"/>
                  </a:lnTo>
                  <a:lnTo>
                    <a:pt x="260" y="112"/>
                  </a:lnTo>
                  <a:lnTo>
                    <a:pt x="261" y="112"/>
                  </a:lnTo>
                  <a:lnTo>
                    <a:pt x="262" y="112"/>
                  </a:lnTo>
                  <a:lnTo>
                    <a:pt x="262" y="111"/>
                  </a:lnTo>
                  <a:lnTo>
                    <a:pt x="263" y="111"/>
                  </a:lnTo>
                  <a:lnTo>
                    <a:pt x="264" y="109"/>
                  </a:lnTo>
                  <a:lnTo>
                    <a:pt x="264" y="108"/>
                  </a:lnTo>
                  <a:lnTo>
                    <a:pt x="266" y="108"/>
                  </a:lnTo>
                  <a:lnTo>
                    <a:pt x="267" y="107"/>
                  </a:lnTo>
                  <a:lnTo>
                    <a:pt x="270" y="106"/>
                  </a:lnTo>
                  <a:lnTo>
                    <a:pt x="271" y="105"/>
                  </a:lnTo>
                  <a:lnTo>
                    <a:pt x="272" y="105"/>
                  </a:lnTo>
                  <a:lnTo>
                    <a:pt x="273" y="105"/>
                  </a:lnTo>
                  <a:lnTo>
                    <a:pt x="274" y="105"/>
                  </a:lnTo>
                  <a:lnTo>
                    <a:pt x="275" y="104"/>
                  </a:lnTo>
                  <a:lnTo>
                    <a:pt x="276" y="104"/>
                  </a:lnTo>
                  <a:lnTo>
                    <a:pt x="278" y="104"/>
                  </a:lnTo>
                  <a:lnTo>
                    <a:pt x="280" y="105"/>
                  </a:lnTo>
                  <a:lnTo>
                    <a:pt x="282" y="105"/>
                  </a:lnTo>
                  <a:lnTo>
                    <a:pt x="283" y="105"/>
                  </a:lnTo>
                  <a:lnTo>
                    <a:pt x="284" y="105"/>
                  </a:lnTo>
                  <a:lnTo>
                    <a:pt x="286" y="105"/>
                  </a:lnTo>
                  <a:lnTo>
                    <a:pt x="287" y="105"/>
                  </a:lnTo>
                  <a:lnTo>
                    <a:pt x="288" y="105"/>
                  </a:lnTo>
                  <a:lnTo>
                    <a:pt x="289" y="105"/>
                  </a:lnTo>
                  <a:lnTo>
                    <a:pt x="289" y="104"/>
                  </a:lnTo>
                  <a:lnTo>
                    <a:pt x="289" y="103"/>
                  </a:lnTo>
                  <a:lnTo>
                    <a:pt x="291" y="103"/>
                  </a:lnTo>
                  <a:lnTo>
                    <a:pt x="293" y="103"/>
                  </a:lnTo>
                  <a:lnTo>
                    <a:pt x="294" y="101"/>
                  </a:lnTo>
                  <a:lnTo>
                    <a:pt x="294" y="100"/>
                  </a:lnTo>
                  <a:lnTo>
                    <a:pt x="296" y="100"/>
                  </a:lnTo>
                  <a:lnTo>
                    <a:pt x="297" y="100"/>
                  </a:lnTo>
                  <a:lnTo>
                    <a:pt x="298" y="100"/>
                  </a:lnTo>
                  <a:lnTo>
                    <a:pt x="299" y="100"/>
                  </a:lnTo>
                  <a:lnTo>
                    <a:pt x="300" y="99"/>
                  </a:lnTo>
                  <a:lnTo>
                    <a:pt x="301" y="99"/>
                  </a:lnTo>
                  <a:lnTo>
                    <a:pt x="302" y="99"/>
                  </a:lnTo>
                  <a:lnTo>
                    <a:pt x="303" y="99"/>
                  </a:lnTo>
                  <a:lnTo>
                    <a:pt x="305" y="99"/>
                  </a:lnTo>
                  <a:lnTo>
                    <a:pt x="306" y="100"/>
                  </a:lnTo>
                  <a:lnTo>
                    <a:pt x="307" y="100"/>
                  </a:lnTo>
                  <a:lnTo>
                    <a:pt x="308" y="100"/>
                  </a:lnTo>
                  <a:lnTo>
                    <a:pt x="310" y="100"/>
                  </a:lnTo>
                  <a:lnTo>
                    <a:pt x="312" y="99"/>
                  </a:lnTo>
                  <a:lnTo>
                    <a:pt x="313" y="99"/>
                  </a:lnTo>
                  <a:lnTo>
                    <a:pt x="314" y="98"/>
                  </a:lnTo>
                  <a:lnTo>
                    <a:pt x="316" y="98"/>
                  </a:lnTo>
                  <a:lnTo>
                    <a:pt x="317" y="98"/>
                  </a:lnTo>
                  <a:lnTo>
                    <a:pt x="319" y="98"/>
                  </a:lnTo>
                  <a:lnTo>
                    <a:pt x="320" y="98"/>
                  </a:lnTo>
                  <a:lnTo>
                    <a:pt x="322" y="96"/>
                  </a:lnTo>
                  <a:lnTo>
                    <a:pt x="323" y="96"/>
                  </a:lnTo>
                  <a:lnTo>
                    <a:pt x="325" y="95"/>
                  </a:lnTo>
                  <a:lnTo>
                    <a:pt x="326" y="96"/>
                  </a:lnTo>
                  <a:lnTo>
                    <a:pt x="327" y="96"/>
                  </a:lnTo>
                  <a:lnTo>
                    <a:pt x="327" y="95"/>
                  </a:lnTo>
                  <a:lnTo>
                    <a:pt x="328" y="95"/>
                  </a:lnTo>
                  <a:lnTo>
                    <a:pt x="329" y="95"/>
                  </a:lnTo>
                  <a:lnTo>
                    <a:pt x="329" y="94"/>
                  </a:lnTo>
                  <a:lnTo>
                    <a:pt x="330" y="92"/>
                  </a:lnTo>
                  <a:lnTo>
                    <a:pt x="331" y="91"/>
                  </a:lnTo>
                  <a:lnTo>
                    <a:pt x="331" y="89"/>
                  </a:lnTo>
                  <a:lnTo>
                    <a:pt x="332" y="88"/>
                  </a:lnTo>
                  <a:lnTo>
                    <a:pt x="333" y="87"/>
                  </a:lnTo>
                  <a:lnTo>
                    <a:pt x="334" y="87"/>
                  </a:lnTo>
                  <a:lnTo>
                    <a:pt x="336" y="86"/>
                  </a:lnTo>
                  <a:lnTo>
                    <a:pt x="336" y="85"/>
                  </a:lnTo>
                  <a:lnTo>
                    <a:pt x="336" y="84"/>
                  </a:lnTo>
                  <a:lnTo>
                    <a:pt x="336" y="82"/>
                  </a:lnTo>
                  <a:lnTo>
                    <a:pt x="337" y="81"/>
                  </a:lnTo>
                  <a:lnTo>
                    <a:pt x="337" y="79"/>
                  </a:lnTo>
                  <a:lnTo>
                    <a:pt x="337" y="78"/>
                  </a:lnTo>
                  <a:lnTo>
                    <a:pt x="337" y="77"/>
                  </a:lnTo>
                  <a:lnTo>
                    <a:pt x="338" y="77"/>
                  </a:lnTo>
                  <a:lnTo>
                    <a:pt x="339" y="76"/>
                  </a:lnTo>
                  <a:lnTo>
                    <a:pt x="339" y="75"/>
                  </a:lnTo>
                  <a:lnTo>
                    <a:pt x="340" y="74"/>
                  </a:lnTo>
                  <a:lnTo>
                    <a:pt x="341" y="72"/>
                  </a:lnTo>
                  <a:lnTo>
                    <a:pt x="342" y="72"/>
                  </a:lnTo>
                  <a:lnTo>
                    <a:pt x="343" y="70"/>
                  </a:lnTo>
                  <a:lnTo>
                    <a:pt x="343" y="68"/>
                  </a:lnTo>
                  <a:lnTo>
                    <a:pt x="343" y="67"/>
                  </a:lnTo>
                  <a:lnTo>
                    <a:pt x="344" y="67"/>
                  </a:lnTo>
                  <a:lnTo>
                    <a:pt x="348" y="69"/>
                  </a:lnTo>
                  <a:lnTo>
                    <a:pt x="349" y="69"/>
                  </a:lnTo>
                  <a:lnTo>
                    <a:pt x="351" y="69"/>
                  </a:lnTo>
                  <a:lnTo>
                    <a:pt x="352" y="69"/>
                  </a:lnTo>
                  <a:lnTo>
                    <a:pt x="353" y="68"/>
                  </a:lnTo>
                  <a:lnTo>
                    <a:pt x="354" y="68"/>
                  </a:lnTo>
                  <a:lnTo>
                    <a:pt x="356" y="68"/>
                  </a:lnTo>
                  <a:lnTo>
                    <a:pt x="358" y="68"/>
                  </a:lnTo>
                  <a:lnTo>
                    <a:pt x="362" y="68"/>
                  </a:lnTo>
                  <a:lnTo>
                    <a:pt x="363" y="68"/>
                  </a:lnTo>
                  <a:lnTo>
                    <a:pt x="364" y="65"/>
                  </a:lnTo>
                  <a:lnTo>
                    <a:pt x="364" y="64"/>
                  </a:lnTo>
                  <a:lnTo>
                    <a:pt x="365" y="64"/>
                  </a:lnTo>
                  <a:lnTo>
                    <a:pt x="366" y="64"/>
                  </a:lnTo>
                  <a:lnTo>
                    <a:pt x="367" y="64"/>
                  </a:lnTo>
                  <a:lnTo>
                    <a:pt x="368" y="65"/>
                  </a:lnTo>
                  <a:lnTo>
                    <a:pt x="369" y="67"/>
                  </a:lnTo>
                  <a:lnTo>
                    <a:pt x="370" y="67"/>
                  </a:lnTo>
                  <a:lnTo>
                    <a:pt x="371" y="68"/>
                  </a:lnTo>
                  <a:lnTo>
                    <a:pt x="372" y="69"/>
                  </a:lnTo>
                  <a:lnTo>
                    <a:pt x="377" y="70"/>
                  </a:lnTo>
                  <a:lnTo>
                    <a:pt x="379" y="71"/>
                  </a:lnTo>
                  <a:lnTo>
                    <a:pt x="381" y="72"/>
                  </a:lnTo>
                  <a:lnTo>
                    <a:pt x="382" y="72"/>
                  </a:lnTo>
                  <a:lnTo>
                    <a:pt x="383" y="72"/>
                  </a:lnTo>
                  <a:lnTo>
                    <a:pt x="385" y="72"/>
                  </a:lnTo>
                  <a:lnTo>
                    <a:pt x="386" y="71"/>
                  </a:lnTo>
                  <a:lnTo>
                    <a:pt x="387" y="71"/>
                  </a:lnTo>
                  <a:lnTo>
                    <a:pt x="388" y="71"/>
                  </a:lnTo>
                  <a:lnTo>
                    <a:pt x="388" y="72"/>
                  </a:lnTo>
                  <a:lnTo>
                    <a:pt x="389" y="72"/>
                  </a:lnTo>
                  <a:lnTo>
                    <a:pt x="390" y="72"/>
                  </a:lnTo>
                  <a:lnTo>
                    <a:pt x="391" y="71"/>
                  </a:lnTo>
                  <a:lnTo>
                    <a:pt x="392" y="69"/>
                  </a:lnTo>
                  <a:lnTo>
                    <a:pt x="392" y="68"/>
                  </a:lnTo>
                  <a:lnTo>
                    <a:pt x="393" y="67"/>
                  </a:lnTo>
                  <a:lnTo>
                    <a:pt x="394" y="66"/>
                  </a:lnTo>
                  <a:lnTo>
                    <a:pt x="394" y="64"/>
                  </a:lnTo>
                  <a:lnTo>
                    <a:pt x="395" y="63"/>
                  </a:lnTo>
                  <a:lnTo>
                    <a:pt x="396" y="62"/>
                  </a:lnTo>
                  <a:lnTo>
                    <a:pt x="397" y="62"/>
                  </a:lnTo>
                  <a:lnTo>
                    <a:pt x="398" y="61"/>
                  </a:lnTo>
                  <a:lnTo>
                    <a:pt x="400" y="60"/>
                  </a:lnTo>
                  <a:lnTo>
                    <a:pt x="402" y="59"/>
                  </a:lnTo>
                  <a:lnTo>
                    <a:pt x="402" y="58"/>
                  </a:lnTo>
                  <a:lnTo>
                    <a:pt x="403" y="58"/>
                  </a:lnTo>
                  <a:lnTo>
                    <a:pt x="405" y="58"/>
                  </a:lnTo>
                  <a:lnTo>
                    <a:pt x="406" y="58"/>
                  </a:lnTo>
                  <a:lnTo>
                    <a:pt x="406" y="57"/>
                  </a:lnTo>
                  <a:lnTo>
                    <a:pt x="407" y="56"/>
                  </a:lnTo>
                  <a:lnTo>
                    <a:pt x="408" y="55"/>
                  </a:lnTo>
                  <a:lnTo>
                    <a:pt x="408" y="54"/>
                  </a:lnTo>
                  <a:lnTo>
                    <a:pt x="409" y="54"/>
                  </a:lnTo>
                  <a:lnTo>
                    <a:pt x="409" y="52"/>
                  </a:lnTo>
                  <a:lnTo>
                    <a:pt x="409" y="50"/>
                  </a:lnTo>
                  <a:lnTo>
                    <a:pt x="410" y="50"/>
                  </a:lnTo>
                  <a:lnTo>
                    <a:pt x="411" y="49"/>
                  </a:lnTo>
                  <a:lnTo>
                    <a:pt x="413" y="48"/>
                  </a:lnTo>
                  <a:lnTo>
                    <a:pt x="416" y="48"/>
                  </a:lnTo>
                  <a:lnTo>
                    <a:pt x="417" y="48"/>
                  </a:lnTo>
                  <a:lnTo>
                    <a:pt x="418" y="47"/>
                  </a:lnTo>
                  <a:lnTo>
                    <a:pt x="419" y="46"/>
                  </a:lnTo>
                  <a:lnTo>
                    <a:pt x="420" y="45"/>
                  </a:lnTo>
                  <a:lnTo>
                    <a:pt x="421" y="44"/>
                  </a:lnTo>
                  <a:lnTo>
                    <a:pt x="420" y="43"/>
                  </a:lnTo>
                  <a:lnTo>
                    <a:pt x="420" y="42"/>
                  </a:lnTo>
                  <a:lnTo>
                    <a:pt x="419" y="42"/>
                  </a:lnTo>
                  <a:lnTo>
                    <a:pt x="419" y="41"/>
                  </a:lnTo>
                  <a:lnTo>
                    <a:pt x="419" y="40"/>
                  </a:lnTo>
                  <a:lnTo>
                    <a:pt x="420" y="39"/>
                  </a:lnTo>
                  <a:lnTo>
                    <a:pt x="421" y="39"/>
                  </a:lnTo>
                  <a:lnTo>
                    <a:pt x="421" y="38"/>
                  </a:lnTo>
                  <a:lnTo>
                    <a:pt x="422" y="37"/>
                  </a:lnTo>
                  <a:lnTo>
                    <a:pt x="422" y="36"/>
                  </a:lnTo>
                  <a:lnTo>
                    <a:pt x="424" y="36"/>
                  </a:lnTo>
                  <a:lnTo>
                    <a:pt x="426" y="36"/>
                  </a:lnTo>
                  <a:lnTo>
                    <a:pt x="429" y="35"/>
                  </a:lnTo>
                  <a:lnTo>
                    <a:pt x="430" y="34"/>
                  </a:lnTo>
                  <a:lnTo>
                    <a:pt x="431" y="33"/>
                  </a:lnTo>
                  <a:lnTo>
                    <a:pt x="432" y="32"/>
                  </a:lnTo>
                  <a:lnTo>
                    <a:pt x="433" y="32"/>
                  </a:lnTo>
                  <a:lnTo>
                    <a:pt x="434" y="31"/>
                  </a:lnTo>
                  <a:lnTo>
                    <a:pt x="435" y="31"/>
                  </a:lnTo>
                  <a:lnTo>
                    <a:pt x="435" y="30"/>
                  </a:lnTo>
                  <a:lnTo>
                    <a:pt x="436" y="29"/>
                  </a:lnTo>
                  <a:lnTo>
                    <a:pt x="437" y="29"/>
                  </a:lnTo>
                  <a:lnTo>
                    <a:pt x="439" y="31"/>
                  </a:lnTo>
                  <a:lnTo>
                    <a:pt x="440" y="31"/>
                  </a:lnTo>
                  <a:lnTo>
                    <a:pt x="442" y="31"/>
                  </a:lnTo>
                  <a:lnTo>
                    <a:pt x="443" y="32"/>
                  </a:lnTo>
                  <a:lnTo>
                    <a:pt x="445" y="32"/>
                  </a:lnTo>
                  <a:lnTo>
                    <a:pt x="446" y="33"/>
                  </a:lnTo>
                  <a:lnTo>
                    <a:pt x="448" y="32"/>
                  </a:lnTo>
                  <a:lnTo>
                    <a:pt x="451" y="29"/>
                  </a:lnTo>
                  <a:lnTo>
                    <a:pt x="452" y="29"/>
                  </a:lnTo>
                  <a:lnTo>
                    <a:pt x="454" y="28"/>
                  </a:lnTo>
                  <a:lnTo>
                    <a:pt x="454" y="27"/>
                  </a:lnTo>
                  <a:lnTo>
                    <a:pt x="455" y="27"/>
                  </a:lnTo>
                  <a:lnTo>
                    <a:pt x="456" y="27"/>
                  </a:lnTo>
                  <a:lnTo>
                    <a:pt x="457" y="26"/>
                  </a:lnTo>
                  <a:lnTo>
                    <a:pt x="458" y="25"/>
                  </a:lnTo>
                  <a:lnTo>
                    <a:pt x="459" y="25"/>
                  </a:lnTo>
                  <a:lnTo>
                    <a:pt x="459" y="24"/>
                  </a:lnTo>
                  <a:lnTo>
                    <a:pt x="460" y="24"/>
                  </a:lnTo>
                  <a:lnTo>
                    <a:pt x="462" y="24"/>
                  </a:lnTo>
                  <a:lnTo>
                    <a:pt x="463" y="24"/>
                  </a:lnTo>
                  <a:lnTo>
                    <a:pt x="466" y="25"/>
                  </a:lnTo>
                  <a:lnTo>
                    <a:pt x="473" y="16"/>
                  </a:lnTo>
                  <a:lnTo>
                    <a:pt x="474" y="16"/>
                  </a:lnTo>
                  <a:lnTo>
                    <a:pt x="475" y="15"/>
                  </a:lnTo>
                  <a:lnTo>
                    <a:pt x="476" y="14"/>
                  </a:lnTo>
                  <a:lnTo>
                    <a:pt x="480" y="11"/>
                  </a:lnTo>
                  <a:lnTo>
                    <a:pt x="482" y="10"/>
                  </a:lnTo>
                  <a:lnTo>
                    <a:pt x="485" y="8"/>
                  </a:lnTo>
                  <a:lnTo>
                    <a:pt x="486" y="7"/>
                  </a:lnTo>
                  <a:lnTo>
                    <a:pt x="487" y="7"/>
                  </a:lnTo>
                  <a:lnTo>
                    <a:pt x="490" y="8"/>
                  </a:lnTo>
                  <a:lnTo>
                    <a:pt x="491" y="8"/>
                  </a:lnTo>
                  <a:lnTo>
                    <a:pt x="493" y="8"/>
                  </a:lnTo>
                  <a:lnTo>
                    <a:pt x="494" y="6"/>
                  </a:lnTo>
                  <a:lnTo>
                    <a:pt x="495" y="5"/>
                  </a:lnTo>
                  <a:lnTo>
                    <a:pt x="496" y="5"/>
                  </a:lnTo>
                  <a:lnTo>
                    <a:pt x="497" y="4"/>
                  </a:lnTo>
                  <a:lnTo>
                    <a:pt x="499" y="2"/>
                  </a:lnTo>
                  <a:lnTo>
                    <a:pt x="499" y="1"/>
                  </a:lnTo>
                  <a:lnTo>
                    <a:pt x="500" y="0"/>
                  </a:lnTo>
                  <a:lnTo>
                    <a:pt x="501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5" name="Freeform 534"/>
            <p:cNvSpPr>
              <a:spLocks/>
            </p:cNvSpPr>
            <p:nvPr/>
          </p:nvSpPr>
          <p:spPr bwMode="auto">
            <a:xfrm>
              <a:off x="5802380" y="3670784"/>
              <a:ext cx="469767" cy="689151"/>
            </a:xfrm>
            <a:custGeom>
              <a:avLst/>
              <a:gdLst>
                <a:gd name="T0" fmla="*/ 265304 w 515"/>
                <a:gd name="T1" fmla="*/ 61075 h 766"/>
                <a:gd name="T2" fmla="*/ 313644 w 515"/>
                <a:gd name="T3" fmla="*/ 46897 h 766"/>
                <a:gd name="T4" fmla="*/ 350741 w 515"/>
                <a:gd name="T5" fmla="*/ 44715 h 766"/>
                <a:gd name="T6" fmla="*/ 406950 w 515"/>
                <a:gd name="T7" fmla="*/ 78525 h 766"/>
                <a:gd name="T8" fmla="*/ 478897 w 515"/>
                <a:gd name="T9" fmla="*/ 80706 h 766"/>
                <a:gd name="T10" fmla="*/ 496884 w 515"/>
                <a:gd name="T11" fmla="*/ 89431 h 766"/>
                <a:gd name="T12" fmla="*/ 513746 w 515"/>
                <a:gd name="T13" fmla="*/ 119968 h 766"/>
                <a:gd name="T14" fmla="*/ 520491 w 515"/>
                <a:gd name="T15" fmla="*/ 128693 h 766"/>
                <a:gd name="T16" fmla="*/ 537354 w 515"/>
                <a:gd name="T17" fmla="*/ 152687 h 766"/>
                <a:gd name="T18" fmla="*/ 544099 w 515"/>
                <a:gd name="T19" fmla="*/ 174499 h 766"/>
                <a:gd name="T20" fmla="*/ 532857 w 515"/>
                <a:gd name="T21" fmla="*/ 187587 h 766"/>
                <a:gd name="T22" fmla="*/ 517119 w 515"/>
                <a:gd name="T23" fmla="*/ 210490 h 766"/>
                <a:gd name="T24" fmla="*/ 514870 w 515"/>
                <a:gd name="T25" fmla="*/ 270474 h 766"/>
                <a:gd name="T26" fmla="*/ 526112 w 515"/>
                <a:gd name="T27" fmla="*/ 321733 h 766"/>
                <a:gd name="T28" fmla="*/ 541850 w 515"/>
                <a:gd name="T29" fmla="*/ 360996 h 766"/>
                <a:gd name="T30" fmla="*/ 573327 w 515"/>
                <a:gd name="T31" fmla="*/ 367539 h 766"/>
                <a:gd name="T32" fmla="*/ 574451 w 515"/>
                <a:gd name="T33" fmla="*/ 388261 h 766"/>
                <a:gd name="T34" fmla="*/ 576700 w 515"/>
                <a:gd name="T35" fmla="*/ 407892 h 766"/>
                <a:gd name="T36" fmla="*/ 551968 w 515"/>
                <a:gd name="T37" fmla="*/ 429705 h 766"/>
                <a:gd name="T38" fmla="*/ 551968 w 515"/>
                <a:gd name="T39" fmla="*/ 444974 h 766"/>
                <a:gd name="T40" fmla="*/ 549720 w 515"/>
                <a:gd name="T41" fmla="*/ 453699 h 766"/>
                <a:gd name="T42" fmla="*/ 551968 w 515"/>
                <a:gd name="T43" fmla="*/ 465695 h 766"/>
                <a:gd name="T44" fmla="*/ 549720 w 515"/>
                <a:gd name="T45" fmla="*/ 471148 h 766"/>
                <a:gd name="T46" fmla="*/ 538478 w 515"/>
                <a:gd name="T47" fmla="*/ 479873 h 766"/>
                <a:gd name="T48" fmla="*/ 539602 w 515"/>
                <a:gd name="T49" fmla="*/ 498414 h 766"/>
                <a:gd name="T50" fmla="*/ 538478 w 515"/>
                <a:gd name="T51" fmla="*/ 514773 h 766"/>
                <a:gd name="T52" fmla="*/ 529484 w 515"/>
                <a:gd name="T53" fmla="*/ 534404 h 766"/>
                <a:gd name="T54" fmla="*/ 509249 w 515"/>
                <a:gd name="T55" fmla="*/ 540948 h 766"/>
                <a:gd name="T56" fmla="*/ 493511 w 515"/>
                <a:gd name="T57" fmla="*/ 549673 h 766"/>
                <a:gd name="T58" fmla="*/ 489014 w 515"/>
                <a:gd name="T59" fmla="*/ 571486 h 766"/>
                <a:gd name="T60" fmla="*/ 478897 w 515"/>
                <a:gd name="T61" fmla="*/ 592207 h 766"/>
                <a:gd name="T62" fmla="*/ 466531 w 515"/>
                <a:gd name="T63" fmla="*/ 596570 h 766"/>
                <a:gd name="T64" fmla="*/ 446296 w 515"/>
                <a:gd name="T65" fmla="*/ 602023 h 766"/>
                <a:gd name="T66" fmla="*/ 428309 w 515"/>
                <a:gd name="T67" fmla="*/ 611839 h 766"/>
                <a:gd name="T68" fmla="*/ 419316 w 515"/>
                <a:gd name="T69" fmla="*/ 629289 h 766"/>
                <a:gd name="T70" fmla="*/ 408074 w 515"/>
                <a:gd name="T71" fmla="*/ 643467 h 766"/>
                <a:gd name="T72" fmla="*/ 385591 w 515"/>
                <a:gd name="T73" fmla="*/ 629289 h 766"/>
                <a:gd name="T74" fmla="*/ 359735 w 515"/>
                <a:gd name="T75" fmla="*/ 641285 h 766"/>
                <a:gd name="T76" fmla="*/ 336127 w 515"/>
                <a:gd name="T77" fmla="*/ 668551 h 766"/>
                <a:gd name="T78" fmla="*/ 317016 w 515"/>
                <a:gd name="T79" fmla="*/ 684910 h 766"/>
                <a:gd name="T80" fmla="*/ 301278 w 515"/>
                <a:gd name="T81" fmla="*/ 731807 h 766"/>
                <a:gd name="T82" fmla="*/ 292284 w 515"/>
                <a:gd name="T83" fmla="*/ 726354 h 766"/>
                <a:gd name="T84" fmla="*/ 290036 w 515"/>
                <a:gd name="T85" fmla="*/ 750348 h 766"/>
                <a:gd name="T86" fmla="*/ 282167 w 515"/>
                <a:gd name="T87" fmla="*/ 761254 h 766"/>
                <a:gd name="T88" fmla="*/ 267553 w 515"/>
                <a:gd name="T89" fmla="*/ 764526 h 766"/>
                <a:gd name="T90" fmla="*/ 263056 w 515"/>
                <a:gd name="T91" fmla="*/ 774341 h 766"/>
                <a:gd name="T92" fmla="*/ 254063 w 515"/>
                <a:gd name="T93" fmla="*/ 780885 h 766"/>
                <a:gd name="T94" fmla="*/ 240573 w 515"/>
                <a:gd name="T95" fmla="*/ 790701 h 766"/>
                <a:gd name="T96" fmla="*/ 215841 w 515"/>
                <a:gd name="T97" fmla="*/ 791791 h 766"/>
                <a:gd name="T98" fmla="*/ 191109 w 515"/>
                <a:gd name="T99" fmla="*/ 808150 h 766"/>
                <a:gd name="T100" fmla="*/ 163005 w 515"/>
                <a:gd name="T101" fmla="*/ 822329 h 766"/>
                <a:gd name="T102" fmla="*/ 141646 w 515"/>
                <a:gd name="T103" fmla="*/ 835416 h 766"/>
                <a:gd name="T104" fmla="*/ 124783 w 515"/>
                <a:gd name="T105" fmla="*/ 789610 h 766"/>
                <a:gd name="T106" fmla="*/ 87685 w 515"/>
                <a:gd name="T107" fmla="*/ 674004 h 766"/>
                <a:gd name="T108" fmla="*/ 141646 w 515"/>
                <a:gd name="T109" fmla="*/ 672913 h 766"/>
                <a:gd name="T110" fmla="*/ 96679 w 515"/>
                <a:gd name="T111" fmla="*/ 593298 h 766"/>
                <a:gd name="T112" fmla="*/ 1124 w 515"/>
                <a:gd name="T113" fmla="*/ 499505 h 766"/>
                <a:gd name="T114" fmla="*/ 83189 w 515"/>
                <a:gd name="T115" fmla="*/ 434067 h 766"/>
                <a:gd name="T116" fmla="*/ 125907 w 515"/>
                <a:gd name="T117" fmla="*/ 302102 h 766"/>
                <a:gd name="T118" fmla="*/ 128155 w 515"/>
                <a:gd name="T119" fmla="*/ 224668 h 766"/>
                <a:gd name="T120" fmla="*/ 149515 w 515"/>
                <a:gd name="T121" fmla="*/ 166865 h 766"/>
                <a:gd name="T122" fmla="*/ 115790 w 515"/>
                <a:gd name="T123" fmla="*/ 68709 h 7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5"/>
                <a:gd name="T187" fmla="*/ 0 h 766"/>
                <a:gd name="T188" fmla="*/ 515 w 515"/>
                <a:gd name="T189" fmla="*/ 766 h 76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5" h="766">
                  <a:moveTo>
                    <a:pt x="177" y="0"/>
                  </a:moveTo>
                  <a:lnTo>
                    <a:pt x="179" y="2"/>
                  </a:lnTo>
                  <a:lnTo>
                    <a:pt x="182" y="7"/>
                  </a:lnTo>
                  <a:lnTo>
                    <a:pt x="183" y="11"/>
                  </a:lnTo>
                  <a:lnTo>
                    <a:pt x="184" y="12"/>
                  </a:lnTo>
                  <a:lnTo>
                    <a:pt x="185" y="12"/>
                  </a:lnTo>
                  <a:lnTo>
                    <a:pt x="189" y="13"/>
                  </a:lnTo>
                  <a:lnTo>
                    <a:pt x="190" y="13"/>
                  </a:lnTo>
                  <a:lnTo>
                    <a:pt x="191" y="14"/>
                  </a:lnTo>
                  <a:lnTo>
                    <a:pt x="191" y="15"/>
                  </a:lnTo>
                  <a:lnTo>
                    <a:pt x="191" y="16"/>
                  </a:lnTo>
                  <a:lnTo>
                    <a:pt x="191" y="17"/>
                  </a:lnTo>
                  <a:lnTo>
                    <a:pt x="192" y="17"/>
                  </a:lnTo>
                  <a:lnTo>
                    <a:pt x="191" y="18"/>
                  </a:lnTo>
                  <a:lnTo>
                    <a:pt x="191" y="19"/>
                  </a:lnTo>
                  <a:lnTo>
                    <a:pt x="192" y="19"/>
                  </a:lnTo>
                  <a:lnTo>
                    <a:pt x="193" y="20"/>
                  </a:lnTo>
                  <a:lnTo>
                    <a:pt x="193" y="21"/>
                  </a:lnTo>
                  <a:lnTo>
                    <a:pt x="193" y="22"/>
                  </a:lnTo>
                  <a:lnTo>
                    <a:pt x="193" y="23"/>
                  </a:lnTo>
                  <a:lnTo>
                    <a:pt x="194" y="23"/>
                  </a:lnTo>
                  <a:lnTo>
                    <a:pt x="195" y="23"/>
                  </a:lnTo>
                  <a:lnTo>
                    <a:pt x="195" y="24"/>
                  </a:lnTo>
                  <a:lnTo>
                    <a:pt x="196" y="24"/>
                  </a:lnTo>
                  <a:lnTo>
                    <a:pt x="197" y="24"/>
                  </a:lnTo>
                  <a:lnTo>
                    <a:pt x="200" y="23"/>
                  </a:lnTo>
                  <a:lnTo>
                    <a:pt x="201" y="25"/>
                  </a:lnTo>
                  <a:lnTo>
                    <a:pt x="202" y="23"/>
                  </a:lnTo>
                  <a:lnTo>
                    <a:pt x="203" y="23"/>
                  </a:lnTo>
                  <a:lnTo>
                    <a:pt x="204" y="25"/>
                  </a:lnTo>
                  <a:lnTo>
                    <a:pt x="205" y="26"/>
                  </a:lnTo>
                  <a:lnTo>
                    <a:pt x="206" y="26"/>
                  </a:lnTo>
                  <a:lnTo>
                    <a:pt x="207" y="27"/>
                  </a:lnTo>
                  <a:lnTo>
                    <a:pt x="210" y="28"/>
                  </a:lnTo>
                  <a:lnTo>
                    <a:pt x="211" y="29"/>
                  </a:lnTo>
                  <a:lnTo>
                    <a:pt x="215" y="31"/>
                  </a:lnTo>
                  <a:lnTo>
                    <a:pt x="216" y="31"/>
                  </a:lnTo>
                  <a:lnTo>
                    <a:pt x="217" y="33"/>
                  </a:lnTo>
                  <a:lnTo>
                    <a:pt x="218" y="34"/>
                  </a:lnTo>
                  <a:lnTo>
                    <a:pt x="220" y="36"/>
                  </a:lnTo>
                  <a:lnTo>
                    <a:pt x="222" y="37"/>
                  </a:lnTo>
                  <a:lnTo>
                    <a:pt x="223" y="38"/>
                  </a:lnTo>
                  <a:lnTo>
                    <a:pt x="224" y="39"/>
                  </a:lnTo>
                  <a:lnTo>
                    <a:pt x="225" y="39"/>
                  </a:lnTo>
                  <a:lnTo>
                    <a:pt x="226" y="38"/>
                  </a:lnTo>
                  <a:lnTo>
                    <a:pt x="227" y="40"/>
                  </a:lnTo>
                  <a:lnTo>
                    <a:pt x="229" y="42"/>
                  </a:lnTo>
                  <a:lnTo>
                    <a:pt x="234" y="49"/>
                  </a:lnTo>
                  <a:lnTo>
                    <a:pt x="234" y="50"/>
                  </a:lnTo>
                  <a:lnTo>
                    <a:pt x="235" y="51"/>
                  </a:lnTo>
                  <a:lnTo>
                    <a:pt x="236" y="56"/>
                  </a:lnTo>
                  <a:lnTo>
                    <a:pt x="236" y="57"/>
                  </a:lnTo>
                  <a:lnTo>
                    <a:pt x="236" y="58"/>
                  </a:lnTo>
                  <a:lnTo>
                    <a:pt x="238" y="60"/>
                  </a:lnTo>
                  <a:lnTo>
                    <a:pt x="239" y="60"/>
                  </a:lnTo>
                  <a:lnTo>
                    <a:pt x="239" y="59"/>
                  </a:lnTo>
                  <a:lnTo>
                    <a:pt x="240" y="60"/>
                  </a:lnTo>
                  <a:lnTo>
                    <a:pt x="242" y="60"/>
                  </a:lnTo>
                  <a:lnTo>
                    <a:pt x="242" y="61"/>
                  </a:lnTo>
                  <a:lnTo>
                    <a:pt x="243" y="61"/>
                  </a:lnTo>
                  <a:lnTo>
                    <a:pt x="244" y="61"/>
                  </a:lnTo>
                  <a:lnTo>
                    <a:pt x="244" y="60"/>
                  </a:lnTo>
                  <a:lnTo>
                    <a:pt x="244" y="59"/>
                  </a:lnTo>
                  <a:lnTo>
                    <a:pt x="243" y="58"/>
                  </a:lnTo>
                  <a:lnTo>
                    <a:pt x="243" y="57"/>
                  </a:lnTo>
                  <a:lnTo>
                    <a:pt x="243" y="56"/>
                  </a:lnTo>
                  <a:lnTo>
                    <a:pt x="243" y="55"/>
                  </a:lnTo>
                  <a:lnTo>
                    <a:pt x="244" y="55"/>
                  </a:lnTo>
                  <a:lnTo>
                    <a:pt x="246" y="54"/>
                  </a:lnTo>
                  <a:lnTo>
                    <a:pt x="247" y="54"/>
                  </a:lnTo>
                  <a:lnTo>
                    <a:pt x="248" y="54"/>
                  </a:lnTo>
                  <a:lnTo>
                    <a:pt x="249" y="53"/>
                  </a:lnTo>
                  <a:lnTo>
                    <a:pt x="250" y="53"/>
                  </a:lnTo>
                  <a:lnTo>
                    <a:pt x="251" y="53"/>
                  </a:lnTo>
                  <a:lnTo>
                    <a:pt x="252" y="53"/>
                  </a:lnTo>
                  <a:lnTo>
                    <a:pt x="253" y="53"/>
                  </a:lnTo>
                  <a:lnTo>
                    <a:pt x="255" y="53"/>
                  </a:lnTo>
                  <a:lnTo>
                    <a:pt x="256" y="53"/>
                  </a:lnTo>
                  <a:lnTo>
                    <a:pt x="257" y="53"/>
                  </a:lnTo>
                  <a:lnTo>
                    <a:pt x="257" y="52"/>
                  </a:lnTo>
                  <a:lnTo>
                    <a:pt x="257" y="51"/>
                  </a:lnTo>
                  <a:lnTo>
                    <a:pt x="258" y="51"/>
                  </a:lnTo>
                  <a:lnTo>
                    <a:pt x="259" y="50"/>
                  </a:lnTo>
                  <a:lnTo>
                    <a:pt x="259" y="49"/>
                  </a:lnTo>
                  <a:lnTo>
                    <a:pt x="260" y="49"/>
                  </a:lnTo>
                  <a:lnTo>
                    <a:pt x="260" y="48"/>
                  </a:lnTo>
                  <a:lnTo>
                    <a:pt x="260" y="47"/>
                  </a:lnTo>
                  <a:lnTo>
                    <a:pt x="261" y="47"/>
                  </a:lnTo>
                  <a:lnTo>
                    <a:pt x="263" y="47"/>
                  </a:lnTo>
                  <a:lnTo>
                    <a:pt x="264" y="46"/>
                  </a:lnTo>
                  <a:lnTo>
                    <a:pt x="266" y="46"/>
                  </a:lnTo>
                  <a:lnTo>
                    <a:pt x="267" y="46"/>
                  </a:lnTo>
                  <a:lnTo>
                    <a:pt x="267" y="45"/>
                  </a:lnTo>
                  <a:lnTo>
                    <a:pt x="268" y="45"/>
                  </a:lnTo>
                  <a:lnTo>
                    <a:pt x="269" y="45"/>
                  </a:lnTo>
                  <a:lnTo>
                    <a:pt x="270" y="44"/>
                  </a:lnTo>
                  <a:lnTo>
                    <a:pt x="271" y="44"/>
                  </a:lnTo>
                  <a:lnTo>
                    <a:pt x="275" y="44"/>
                  </a:lnTo>
                  <a:lnTo>
                    <a:pt x="277" y="44"/>
                  </a:lnTo>
                  <a:lnTo>
                    <a:pt x="278" y="43"/>
                  </a:lnTo>
                  <a:lnTo>
                    <a:pt x="279" y="43"/>
                  </a:lnTo>
                  <a:lnTo>
                    <a:pt x="280" y="43"/>
                  </a:lnTo>
                  <a:lnTo>
                    <a:pt x="281" y="43"/>
                  </a:lnTo>
                  <a:lnTo>
                    <a:pt x="281" y="46"/>
                  </a:lnTo>
                  <a:lnTo>
                    <a:pt x="282" y="46"/>
                  </a:lnTo>
                  <a:lnTo>
                    <a:pt x="283" y="46"/>
                  </a:lnTo>
                  <a:lnTo>
                    <a:pt x="283" y="45"/>
                  </a:lnTo>
                  <a:lnTo>
                    <a:pt x="284" y="44"/>
                  </a:lnTo>
                  <a:lnTo>
                    <a:pt x="284" y="43"/>
                  </a:lnTo>
                  <a:lnTo>
                    <a:pt x="286" y="42"/>
                  </a:lnTo>
                  <a:lnTo>
                    <a:pt x="290" y="42"/>
                  </a:lnTo>
                  <a:lnTo>
                    <a:pt x="290" y="41"/>
                  </a:lnTo>
                  <a:lnTo>
                    <a:pt x="291" y="41"/>
                  </a:lnTo>
                  <a:lnTo>
                    <a:pt x="293" y="41"/>
                  </a:lnTo>
                  <a:lnTo>
                    <a:pt x="294" y="41"/>
                  </a:lnTo>
                  <a:lnTo>
                    <a:pt x="295" y="41"/>
                  </a:lnTo>
                  <a:lnTo>
                    <a:pt x="296" y="41"/>
                  </a:lnTo>
                  <a:lnTo>
                    <a:pt x="297" y="41"/>
                  </a:lnTo>
                  <a:lnTo>
                    <a:pt x="297" y="40"/>
                  </a:lnTo>
                  <a:lnTo>
                    <a:pt x="298" y="39"/>
                  </a:lnTo>
                  <a:lnTo>
                    <a:pt x="298" y="38"/>
                  </a:lnTo>
                  <a:lnTo>
                    <a:pt x="299" y="38"/>
                  </a:lnTo>
                  <a:lnTo>
                    <a:pt x="300" y="39"/>
                  </a:lnTo>
                  <a:lnTo>
                    <a:pt x="301" y="39"/>
                  </a:lnTo>
                  <a:lnTo>
                    <a:pt x="302" y="38"/>
                  </a:lnTo>
                  <a:lnTo>
                    <a:pt x="302" y="37"/>
                  </a:lnTo>
                  <a:lnTo>
                    <a:pt x="304" y="37"/>
                  </a:lnTo>
                  <a:lnTo>
                    <a:pt x="305" y="36"/>
                  </a:lnTo>
                  <a:lnTo>
                    <a:pt x="305" y="35"/>
                  </a:lnTo>
                  <a:lnTo>
                    <a:pt x="305" y="33"/>
                  </a:lnTo>
                  <a:lnTo>
                    <a:pt x="304" y="32"/>
                  </a:lnTo>
                  <a:lnTo>
                    <a:pt x="304" y="30"/>
                  </a:lnTo>
                  <a:lnTo>
                    <a:pt x="305" y="30"/>
                  </a:lnTo>
                  <a:lnTo>
                    <a:pt x="305" y="29"/>
                  </a:lnTo>
                  <a:lnTo>
                    <a:pt x="306" y="29"/>
                  </a:lnTo>
                  <a:lnTo>
                    <a:pt x="307" y="29"/>
                  </a:lnTo>
                  <a:lnTo>
                    <a:pt x="308" y="28"/>
                  </a:lnTo>
                  <a:lnTo>
                    <a:pt x="309" y="27"/>
                  </a:lnTo>
                  <a:lnTo>
                    <a:pt x="309" y="28"/>
                  </a:lnTo>
                  <a:lnTo>
                    <a:pt x="310" y="29"/>
                  </a:lnTo>
                  <a:lnTo>
                    <a:pt x="310" y="30"/>
                  </a:lnTo>
                  <a:lnTo>
                    <a:pt x="310" y="32"/>
                  </a:lnTo>
                  <a:lnTo>
                    <a:pt x="311" y="33"/>
                  </a:lnTo>
                  <a:lnTo>
                    <a:pt x="311" y="35"/>
                  </a:lnTo>
                  <a:lnTo>
                    <a:pt x="311" y="36"/>
                  </a:lnTo>
                  <a:lnTo>
                    <a:pt x="312" y="36"/>
                  </a:lnTo>
                  <a:lnTo>
                    <a:pt x="312" y="37"/>
                  </a:lnTo>
                  <a:lnTo>
                    <a:pt x="312" y="38"/>
                  </a:lnTo>
                  <a:lnTo>
                    <a:pt x="312" y="41"/>
                  </a:lnTo>
                  <a:lnTo>
                    <a:pt x="313" y="42"/>
                  </a:lnTo>
                  <a:lnTo>
                    <a:pt x="313" y="43"/>
                  </a:lnTo>
                  <a:lnTo>
                    <a:pt x="314" y="43"/>
                  </a:lnTo>
                  <a:lnTo>
                    <a:pt x="315" y="43"/>
                  </a:lnTo>
                  <a:lnTo>
                    <a:pt x="316" y="43"/>
                  </a:lnTo>
                  <a:lnTo>
                    <a:pt x="317" y="43"/>
                  </a:lnTo>
                  <a:lnTo>
                    <a:pt x="319" y="43"/>
                  </a:lnTo>
                  <a:lnTo>
                    <a:pt x="321" y="44"/>
                  </a:lnTo>
                  <a:lnTo>
                    <a:pt x="322" y="44"/>
                  </a:lnTo>
                  <a:lnTo>
                    <a:pt x="323" y="44"/>
                  </a:lnTo>
                  <a:lnTo>
                    <a:pt x="324" y="44"/>
                  </a:lnTo>
                  <a:lnTo>
                    <a:pt x="325" y="44"/>
                  </a:lnTo>
                  <a:lnTo>
                    <a:pt x="326" y="45"/>
                  </a:lnTo>
                  <a:lnTo>
                    <a:pt x="327" y="45"/>
                  </a:lnTo>
                  <a:lnTo>
                    <a:pt x="328" y="46"/>
                  </a:lnTo>
                  <a:lnTo>
                    <a:pt x="329" y="46"/>
                  </a:lnTo>
                  <a:lnTo>
                    <a:pt x="329" y="47"/>
                  </a:lnTo>
                  <a:lnTo>
                    <a:pt x="329" y="48"/>
                  </a:lnTo>
                  <a:lnTo>
                    <a:pt x="328" y="49"/>
                  </a:lnTo>
                  <a:lnTo>
                    <a:pt x="328" y="50"/>
                  </a:lnTo>
                  <a:lnTo>
                    <a:pt x="327" y="50"/>
                  </a:lnTo>
                  <a:lnTo>
                    <a:pt x="327" y="51"/>
                  </a:lnTo>
                  <a:lnTo>
                    <a:pt x="326" y="52"/>
                  </a:lnTo>
                  <a:lnTo>
                    <a:pt x="326" y="54"/>
                  </a:lnTo>
                  <a:lnTo>
                    <a:pt x="325" y="55"/>
                  </a:lnTo>
                  <a:lnTo>
                    <a:pt x="326" y="55"/>
                  </a:lnTo>
                  <a:lnTo>
                    <a:pt x="327" y="55"/>
                  </a:lnTo>
                  <a:lnTo>
                    <a:pt x="327" y="57"/>
                  </a:lnTo>
                  <a:lnTo>
                    <a:pt x="327" y="60"/>
                  </a:lnTo>
                  <a:lnTo>
                    <a:pt x="328" y="60"/>
                  </a:lnTo>
                  <a:lnTo>
                    <a:pt x="329" y="60"/>
                  </a:lnTo>
                  <a:lnTo>
                    <a:pt x="328" y="61"/>
                  </a:lnTo>
                  <a:lnTo>
                    <a:pt x="328" y="64"/>
                  </a:lnTo>
                  <a:lnTo>
                    <a:pt x="328" y="65"/>
                  </a:lnTo>
                  <a:lnTo>
                    <a:pt x="329" y="65"/>
                  </a:lnTo>
                  <a:lnTo>
                    <a:pt x="329" y="67"/>
                  </a:lnTo>
                  <a:lnTo>
                    <a:pt x="329" y="69"/>
                  </a:lnTo>
                  <a:lnTo>
                    <a:pt x="329" y="70"/>
                  </a:lnTo>
                  <a:lnTo>
                    <a:pt x="330" y="70"/>
                  </a:lnTo>
                  <a:lnTo>
                    <a:pt x="330" y="72"/>
                  </a:lnTo>
                  <a:lnTo>
                    <a:pt x="330" y="74"/>
                  </a:lnTo>
                  <a:lnTo>
                    <a:pt x="333" y="73"/>
                  </a:lnTo>
                  <a:lnTo>
                    <a:pt x="336" y="73"/>
                  </a:lnTo>
                  <a:lnTo>
                    <a:pt x="344" y="70"/>
                  </a:lnTo>
                  <a:lnTo>
                    <a:pt x="357" y="65"/>
                  </a:lnTo>
                  <a:lnTo>
                    <a:pt x="360" y="65"/>
                  </a:lnTo>
                  <a:lnTo>
                    <a:pt x="361" y="66"/>
                  </a:lnTo>
                  <a:lnTo>
                    <a:pt x="361" y="67"/>
                  </a:lnTo>
                  <a:lnTo>
                    <a:pt x="361" y="68"/>
                  </a:lnTo>
                  <a:lnTo>
                    <a:pt x="362" y="70"/>
                  </a:lnTo>
                  <a:lnTo>
                    <a:pt x="362" y="72"/>
                  </a:lnTo>
                  <a:lnTo>
                    <a:pt x="363" y="73"/>
                  </a:lnTo>
                  <a:lnTo>
                    <a:pt x="363" y="74"/>
                  </a:lnTo>
                  <a:lnTo>
                    <a:pt x="363" y="75"/>
                  </a:lnTo>
                  <a:lnTo>
                    <a:pt x="363" y="76"/>
                  </a:lnTo>
                  <a:lnTo>
                    <a:pt x="363" y="77"/>
                  </a:lnTo>
                  <a:lnTo>
                    <a:pt x="363" y="78"/>
                  </a:lnTo>
                  <a:lnTo>
                    <a:pt x="363" y="79"/>
                  </a:lnTo>
                  <a:lnTo>
                    <a:pt x="364" y="79"/>
                  </a:lnTo>
                  <a:lnTo>
                    <a:pt x="364" y="81"/>
                  </a:lnTo>
                  <a:lnTo>
                    <a:pt x="364" y="83"/>
                  </a:lnTo>
                  <a:lnTo>
                    <a:pt x="367" y="82"/>
                  </a:lnTo>
                  <a:lnTo>
                    <a:pt x="372" y="80"/>
                  </a:lnTo>
                  <a:lnTo>
                    <a:pt x="373" y="80"/>
                  </a:lnTo>
                  <a:lnTo>
                    <a:pt x="374" y="80"/>
                  </a:lnTo>
                  <a:lnTo>
                    <a:pt x="374" y="79"/>
                  </a:lnTo>
                  <a:lnTo>
                    <a:pt x="377" y="78"/>
                  </a:lnTo>
                  <a:lnTo>
                    <a:pt x="378" y="78"/>
                  </a:lnTo>
                  <a:lnTo>
                    <a:pt x="379" y="77"/>
                  </a:lnTo>
                  <a:lnTo>
                    <a:pt x="382" y="77"/>
                  </a:lnTo>
                  <a:lnTo>
                    <a:pt x="385" y="76"/>
                  </a:lnTo>
                  <a:lnTo>
                    <a:pt x="387" y="76"/>
                  </a:lnTo>
                  <a:lnTo>
                    <a:pt x="391" y="73"/>
                  </a:lnTo>
                  <a:lnTo>
                    <a:pt x="395" y="72"/>
                  </a:lnTo>
                  <a:lnTo>
                    <a:pt x="396" y="71"/>
                  </a:lnTo>
                  <a:lnTo>
                    <a:pt x="397" y="71"/>
                  </a:lnTo>
                  <a:lnTo>
                    <a:pt x="399" y="69"/>
                  </a:lnTo>
                  <a:lnTo>
                    <a:pt x="400" y="68"/>
                  </a:lnTo>
                  <a:lnTo>
                    <a:pt x="401" y="67"/>
                  </a:lnTo>
                  <a:lnTo>
                    <a:pt x="403" y="65"/>
                  </a:lnTo>
                  <a:lnTo>
                    <a:pt x="405" y="65"/>
                  </a:lnTo>
                  <a:lnTo>
                    <a:pt x="407" y="62"/>
                  </a:lnTo>
                  <a:lnTo>
                    <a:pt x="417" y="64"/>
                  </a:lnTo>
                  <a:lnTo>
                    <a:pt x="420" y="64"/>
                  </a:lnTo>
                  <a:lnTo>
                    <a:pt x="420" y="65"/>
                  </a:lnTo>
                  <a:lnTo>
                    <a:pt x="419" y="65"/>
                  </a:lnTo>
                  <a:lnTo>
                    <a:pt x="419" y="66"/>
                  </a:lnTo>
                  <a:lnTo>
                    <a:pt x="419" y="67"/>
                  </a:lnTo>
                  <a:lnTo>
                    <a:pt x="419" y="68"/>
                  </a:lnTo>
                  <a:lnTo>
                    <a:pt x="420" y="68"/>
                  </a:lnTo>
                  <a:lnTo>
                    <a:pt x="420" y="69"/>
                  </a:lnTo>
                  <a:lnTo>
                    <a:pt x="420" y="70"/>
                  </a:lnTo>
                  <a:lnTo>
                    <a:pt x="421" y="70"/>
                  </a:lnTo>
                  <a:lnTo>
                    <a:pt x="422" y="71"/>
                  </a:lnTo>
                  <a:lnTo>
                    <a:pt x="422" y="72"/>
                  </a:lnTo>
                  <a:lnTo>
                    <a:pt x="423" y="72"/>
                  </a:lnTo>
                  <a:lnTo>
                    <a:pt x="423" y="73"/>
                  </a:lnTo>
                  <a:lnTo>
                    <a:pt x="424" y="73"/>
                  </a:lnTo>
                  <a:lnTo>
                    <a:pt x="425" y="73"/>
                  </a:lnTo>
                  <a:lnTo>
                    <a:pt x="425" y="74"/>
                  </a:lnTo>
                  <a:lnTo>
                    <a:pt x="426" y="74"/>
                  </a:lnTo>
                  <a:lnTo>
                    <a:pt x="427" y="74"/>
                  </a:lnTo>
                  <a:lnTo>
                    <a:pt x="427" y="75"/>
                  </a:lnTo>
                  <a:lnTo>
                    <a:pt x="427" y="74"/>
                  </a:lnTo>
                  <a:lnTo>
                    <a:pt x="428" y="74"/>
                  </a:lnTo>
                  <a:lnTo>
                    <a:pt x="429" y="74"/>
                  </a:lnTo>
                  <a:lnTo>
                    <a:pt x="429" y="73"/>
                  </a:lnTo>
                  <a:lnTo>
                    <a:pt x="430" y="73"/>
                  </a:lnTo>
                  <a:lnTo>
                    <a:pt x="430" y="72"/>
                  </a:lnTo>
                  <a:lnTo>
                    <a:pt x="431" y="72"/>
                  </a:lnTo>
                  <a:lnTo>
                    <a:pt x="432" y="72"/>
                  </a:lnTo>
                  <a:lnTo>
                    <a:pt x="432" y="73"/>
                  </a:lnTo>
                  <a:lnTo>
                    <a:pt x="433" y="73"/>
                  </a:lnTo>
                  <a:lnTo>
                    <a:pt x="434" y="74"/>
                  </a:lnTo>
                  <a:lnTo>
                    <a:pt x="434" y="73"/>
                  </a:lnTo>
                  <a:lnTo>
                    <a:pt x="434" y="74"/>
                  </a:lnTo>
                  <a:lnTo>
                    <a:pt x="434" y="73"/>
                  </a:lnTo>
                  <a:lnTo>
                    <a:pt x="435" y="73"/>
                  </a:lnTo>
                  <a:lnTo>
                    <a:pt x="435" y="72"/>
                  </a:lnTo>
                  <a:lnTo>
                    <a:pt x="436" y="73"/>
                  </a:lnTo>
                  <a:lnTo>
                    <a:pt x="436" y="72"/>
                  </a:lnTo>
                  <a:lnTo>
                    <a:pt x="436" y="71"/>
                  </a:lnTo>
                  <a:lnTo>
                    <a:pt x="436" y="70"/>
                  </a:lnTo>
                  <a:lnTo>
                    <a:pt x="436" y="69"/>
                  </a:lnTo>
                  <a:lnTo>
                    <a:pt x="437" y="69"/>
                  </a:lnTo>
                  <a:lnTo>
                    <a:pt x="438" y="69"/>
                  </a:lnTo>
                  <a:lnTo>
                    <a:pt x="438" y="70"/>
                  </a:lnTo>
                  <a:lnTo>
                    <a:pt x="438" y="71"/>
                  </a:lnTo>
                  <a:lnTo>
                    <a:pt x="437" y="71"/>
                  </a:lnTo>
                  <a:lnTo>
                    <a:pt x="438" y="71"/>
                  </a:lnTo>
                  <a:lnTo>
                    <a:pt x="438" y="72"/>
                  </a:lnTo>
                  <a:lnTo>
                    <a:pt x="439" y="72"/>
                  </a:lnTo>
                  <a:lnTo>
                    <a:pt x="440" y="72"/>
                  </a:lnTo>
                  <a:lnTo>
                    <a:pt x="439" y="72"/>
                  </a:lnTo>
                  <a:lnTo>
                    <a:pt x="440" y="73"/>
                  </a:lnTo>
                  <a:lnTo>
                    <a:pt x="440" y="72"/>
                  </a:lnTo>
                  <a:lnTo>
                    <a:pt x="440" y="73"/>
                  </a:lnTo>
                  <a:lnTo>
                    <a:pt x="441" y="74"/>
                  </a:lnTo>
                  <a:lnTo>
                    <a:pt x="441" y="75"/>
                  </a:lnTo>
                  <a:lnTo>
                    <a:pt x="440" y="75"/>
                  </a:lnTo>
                  <a:lnTo>
                    <a:pt x="440" y="76"/>
                  </a:lnTo>
                  <a:lnTo>
                    <a:pt x="441" y="76"/>
                  </a:lnTo>
                  <a:lnTo>
                    <a:pt x="442" y="76"/>
                  </a:lnTo>
                  <a:lnTo>
                    <a:pt x="442" y="77"/>
                  </a:lnTo>
                  <a:lnTo>
                    <a:pt x="442" y="78"/>
                  </a:lnTo>
                  <a:lnTo>
                    <a:pt x="441" y="79"/>
                  </a:lnTo>
                  <a:lnTo>
                    <a:pt x="441" y="80"/>
                  </a:lnTo>
                  <a:lnTo>
                    <a:pt x="442" y="80"/>
                  </a:lnTo>
                  <a:lnTo>
                    <a:pt x="441" y="81"/>
                  </a:lnTo>
                  <a:lnTo>
                    <a:pt x="442" y="81"/>
                  </a:lnTo>
                  <a:lnTo>
                    <a:pt x="442" y="82"/>
                  </a:lnTo>
                  <a:lnTo>
                    <a:pt x="443" y="82"/>
                  </a:lnTo>
                  <a:lnTo>
                    <a:pt x="443" y="81"/>
                  </a:lnTo>
                  <a:lnTo>
                    <a:pt x="444" y="82"/>
                  </a:lnTo>
                  <a:lnTo>
                    <a:pt x="444" y="83"/>
                  </a:lnTo>
                  <a:lnTo>
                    <a:pt x="445" y="82"/>
                  </a:lnTo>
                  <a:lnTo>
                    <a:pt x="445" y="83"/>
                  </a:lnTo>
                  <a:lnTo>
                    <a:pt x="446" y="83"/>
                  </a:lnTo>
                  <a:lnTo>
                    <a:pt x="446" y="84"/>
                  </a:lnTo>
                  <a:lnTo>
                    <a:pt x="447" y="84"/>
                  </a:lnTo>
                  <a:lnTo>
                    <a:pt x="448" y="85"/>
                  </a:lnTo>
                  <a:lnTo>
                    <a:pt x="448" y="86"/>
                  </a:lnTo>
                  <a:lnTo>
                    <a:pt x="448" y="87"/>
                  </a:lnTo>
                  <a:lnTo>
                    <a:pt x="448" y="88"/>
                  </a:lnTo>
                  <a:lnTo>
                    <a:pt x="448" y="87"/>
                  </a:lnTo>
                  <a:lnTo>
                    <a:pt x="447" y="87"/>
                  </a:lnTo>
                  <a:lnTo>
                    <a:pt x="447" y="88"/>
                  </a:lnTo>
                  <a:lnTo>
                    <a:pt x="447" y="89"/>
                  </a:lnTo>
                  <a:lnTo>
                    <a:pt x="448" y="89"/>
                  </a:lnTo>
                  <a:lnTo>
                    <a:pt x="449" y="89"/>
                  </a:lnTo>
                  <a:lnTo>
                    <a:pt x="450" y="89"/>
                  </a:lnTo>
                  <a:lnTo>
                    <a:pt x="451" y="90"/>
                  </a:lnTo>
                  <a:lnTo>
                    <a:pt x="451" y="91"/>
                  </a:lnTo>
                  <a:lnTo>
                    <a:pt x="451" y="92"/>
                  </a:lnTo>
                  <a:lnTo>
                    <a:pt x="451" y="93"/>
                  </a:lnTo>
                  <a:lnTo>
                    <a:pt x="451" y="94"/>
                  </a:lnTo>
                  <a:lnTo>
                    <a:pt x="451" y="95"/>
                  </a:lnTo>
                  <a:lnTo>
                    <a:pt x="452" y="96"/>
                  </a:lnTo>
                  <a:lnTo>
                    <a:pt x="452" y="97"/>
                  </a:lnTo>
                  <a:lnTo>
                    <a:pt x="451" y="97"/>
                  </a:lnTo>
                  <a:lnTo>
                    <a:pt x="452" y="98"/>
                  </a:lnTo>
                  <a:lnTo>
                    <a:pt x="452" y="99"/>
                  </a:lnTo>
                  <a:lnTo>
                    <a:pt x="452" y="98"/>
                  </a:lnTo>
                  <a:lnTo>
                    <a:pt x="453" y="98"/>
                  </a:lnTo>
                  <a:lnTo>
                    <a:pt x="453" y="97"/>
                  </a:lnTo>
                  <a:lnTo>
                    <a:pt x="453" y="98"/>
                  </a:lnTo>
                  <a:lnTo>
                    <a:pt x="453" y="99"/>
                  </a:lnTo>
                  <a:lnTo>
                    <a:pt x="453" y="100"/>
                  </a:lnTo>
                  <a:lnTo>
                    <a:pt x="453" y="101"/>
                  </a:lnTo>
                  <a:lnTo>
                    <a:pt x="454" y="101"/>
                  </a:lnTo>
                  <a:lnTo>
                    <a:pt x="454" y="102"/>
                  </a:lnTo>
                  <a:lnTo>
                    <a:pt x="455" y="103"/>
                  </a:lnTo>
                  <a:lnTo>
                    <a:pt x="456" y="105"/>
                  </a:lnTo>
                  <a:lnTo>
                    <a:pt x="457" y="106"/>
                  </a:lnTo>
                  <a:lnTo>
                    <a:pt x="457" y="107"/>
                  </a:lnTo>
                  <a:lnTo>
                    <a:pt x="458" y="108"/>
                  </a:lnTo>
                  <a:lnTo>
                    <a:pt x="457" y="108"/>
                  </a:lnTo>
                  <a:lnTo>
                    <a:pt x="457" y="109"/>
                  </a:lnTo>
                  <a:lnTo>
                    <a:pt x="457" y="110"/>
                  </a:lnTo>
                  <a:lnTo>
                    <a:pt x="456" y="110"/>
                  </a:lnTo>
                  <a:lnTo>
                    <a:pt x="456" y="111"/>
                  </a:lnTo>
                  <a:lnTo>
                    <a:pt x="457" y="111"/>
                  </a:lnTo>
                  <a:lnTo>
                    <a:pt x="458" y="111"/>
                  </a:lnTo>
                  <a:lnTo>
                    <a:pt x="458" y="110"/>
                  </a:lnTo>
                  <a:lnTo>
                    <a:pt x="458" y="111"/>
                  </a:lnTo>
                  <a:lnTo>
                    <a:pt x="459" y="111"/>
                  </a:lnTo>
                  <a:lnTo>
                    <a:pt x="458" y="112"/>
                  </a:lnTo>
                  <a:lnTo>
                    <a:pt x="458" y="113"/>
                  </a:lnTo>
                  <a:lnTo>
                    <a:pt x="457" y="113"/>
                  </a:lnTo>
                  <a:lnTo>
                    <a:pt x="458" y="113"/>
                  </a:lnTo>
                  <a:lnTo>
                    <a:pt x="459" y="113"/>
                  </a:lnTo>
                  <a:lnTo>
                    <a:pt x="459" y="112"/>
                  </a:lnTo>
                  <a:lnTo>
                    <a:pt x="460" y="113"/>
                  </a:lnTo>
                  <a:lnTo>
                    <a:pt x="461" y="113"/>
                  </a:lnTo>
                  <a:lnTo>
                    <a:pt x="461" y="112"/>
                  </a:lnTo>
                  <a:lnTo>
                    <a:pt x="462" y="112"/>
                  </a:lnTo>
                  <a:lnTo>
                    <a:pt x="462" y="113"/>
                  </a:lnTo>
                  <a:lnTo>
                    <a:pt x="462" y="114"/>
                  </a:lnTo>
                  <a:lnTo>
                    <a:pt x="463" y="114"/>
                  </a:lnTo>
                  <a:lnTo>
                    <a:pt x="463" y="113"/>
                  </a:lnTo>
                  <a:lnTo>
                    <a:pt x="463" y="114"/>
                  </a:lnTo>
                  <a:lnTo>
                    <a:pt x="463" y="115"/>
                  </a:lnTo>
                  <a:lnTo>
                    <a:pt x="464" y="115"/>
                  </a:lnTo>
                  <a:lnTo>
                    <a:pt x="464" y="116"/>
                  </a:lnTo>
                  <a:lnTo>
                    <a:pt x="465" y="116"/>
                  </a:lnTo>
                  <a:lnTo>
                    <a:pt x="465" y="115"/>
                  </a:lnTo>
                  <a:lnTo>
                    <a:pt x="465" y="114"/>
                  </a:lnTo>
                  <a:lnTo>
                    <a:pt x="466" y="114"/>
                  </a:lnTo>
                  <a:lnTo>
                    <a:pt x="466" y="113"/>
                  </a:lnTo>
                  <a:lnTo>
                    <a:pt x="467" y="113"/>
                  </a:lnTo>
                  <a:lnTo>
                    <a:pt x="467" y="114"/>
                  </a:lnTo>
                  <a:lnTo>
                    <a:pt x="468" y="114"/>
                  </a:lnTo>
                  <a:lnTo>
                    <a:pt x="468" y="115"/>
                  </a:lnTo>
                  <a:lnTo>
                    <a:pt x="468" y="116"/>
                  </a:lnTo>
                  <a:lnTo>
                    <a:pt x="468" y="117"/>
                  </a:lnTo>
                  <a:lnTo>
                    <a:pt x="468" y="116"/>
                  </a:lnTo>
                  <a:lnTo>
                    <a:pt x="467" y="116"/>
                  </a:lnTo>
                  <a:lnTo>
                    <a:pt x="467" y="115"/>
                  </a:lnTo>
                  <a:lnTo>
                    <a:pt x="467" y="116"/>
                  </a:lnTo>
                  <a:lnTo>
                    <a:pt x="467" y="117"/>
                  </a:lnTo>
                  <a:lnTo>
                    <a:pt x="466" y="117"/>
                  </a:lnTo>
                  <a:lnTo>
                    <a:pt x="466" y="118"/>
                  </a:lnTo>
                  <a:lnTo>
                    <a:pt x="465" y="118"/>
                  </a:lnTo>
                  <a:lnTo>
                    <a:pt x="465" y="117"/>
                  </a:lnTo>
                  <a:lnTo>
                    <a:pt x="465" y="118"/>
                  </a:lnTo>
                  <a:lnTo>
                    <a:pt x="465" y="117"/>
                  </a:lnTo>
                  <a:lnTo>
                    <a:pt x="464" y="117"/>
                  </a:lnTo>
                  <a:lnTo>
                    <a:pt x="464" y="118"/>
                  </a:lnTo>
                  <a:lnTo>
                    <a:pt x="463" y="118"/>
                  </a:lnTo>
                  <a:lnTo>
                    <a:pt x="463" y="119"/>
                  </a:lnTo>
                  <a:lnTo>
                    <a:pt x="462" y="119"/>
                  </a:lnTo>
                  <a:lnTo>
                    <a:pt x="462" y="120"/>
                  </a:lnTo>
                  <a:lnTo>
                    <a:pt x="462" y="121"/>
                  </a:lnTo>
                  <a:lnTo>
                    <a:pt x="462" y="122"/>
                  </a:lnTo>
                  <a:lnTo>
                    <a:pt x="462" y="123"/>
                  </a:lnTo>
                  <a:lnTo>
                    <a:pt x="463" y="123"/>
                  </a:lnTo>
                  <a:lnTo>
                    <a:pt x="463" y="124"/>
                  </a:lnTo>
                  <a:lnTo>
                    <a:pt x="464" y="124"/>
                  </a:lnTo>
                  <a:lnTo>
                    <a:pt x="464" y="125"/>
                  </a:lnTo>
                  <a:lnTo>
                    <a:pt x="464" y="126"/>
                  </a:lnTo>
                  <a:lnTo>
                    <a:pt x="465" y="126"/>
                  </a:lnTo>
                  <a:lnTo>
                    <a:pt x="465" y="127"/>
                  </a:lnTo>
                  <a:lnTo>
                    <a:pt x="466" y="127"/>
                  </a:lnTo>
                  <a:lnTo>
                    <a:pt x="467" y="127"/>
                  </a:lnTo>
                  <a:lnTo>
                    <a:pt x="467" y="128"/>
                  </a:lnTo>
                  <a:lnTo>
                    <a:pt x="468" y="128"/>
                  </a:lnTo>
                  <a:lnTo>
                    <a:pt x="468" y="129"/>
                  </a:lnTo>
                  <a:lnTo>
                    <a:pt x="469" y="129"/>
                  </a:lnTo>
                  <a:lnTo>
                    <a:pt x="470" y="129"/>
                  </a:lnTo>
                  <a:lnTo>
                    <a:pt x="471" y="130"/>
                  </a:lnTo>
                  <a:lnTo>
                    <a:pt x="471" y="131"/>
                  </a:lnTo>
                  <a:lnTo>
                    <a:pt x="471" y="130"/>
                  </a:lnTo>
                  <a:lnTo>
                    <a:pt x="471" y="131"/>
                  </a:lnTo>
                  <a:lnTo>
                    <a:pt x="470" y="131"/>
                  </a:lnTo>
                  <a:lnTo>
                    <a:pt x="469" y="131"/>
                  </a:lnTo>
                  <a:lnTo>
                    <a:pt x="469" y="132"/>
                  </a:lnTo>
                  <a:lnTo>
                    <a:pt x="470" y="132"/>
                  </a:lnTo>
                  <a:lnTo>
                    <a:pt x="470" y="131"/>
                  </a:lnTo>
                  <a:lnTo>
                    <a:pt x="470" y="132"/>
                  </a:lnTo>
                  <a:lnTo>
                    <a:pt x="471" y="132"/>
                  </a:lnTo>
                  <a:lnTo>
                    <a:pt x="471" y="133"/>
                  </a:lnTo>
                  <a:lnTo>
                    <a:pt x="471" y="134"/>
                  </a:lnTo>
                  <a:lnTo>
                    <a:pt x="472" y="134"/>
                  </a:lnTo>
                  <a:lnTo>
                    <a:pt x="473" y="134"/>
                  </a:lnTo>
                  <a:lnTo>
                    <a:pt x="474" y="134"/>
                  </a:lnTo>
                  <a:lnTo>
                    <a:pt x="475" y="134"/>
                  </a:lnTo>
                  <a:lnTo>
                    <a:pt x="475" y="135"/>
                  </a:lnTo>
                  <a:lnTo>
                    <a:pt x="474" y="135"/>
                  </a:lnTo>
                  <a:lnTo>
                    <a:pt x="475" y="135"/>
                  </a:lnTo>
                  <a:lnTo>
                    <a:pt x="475" y="136"/>
                  </a:lnTo>
                  <a:lnTo>
                    <a:pt x="475" y="137"/>
                  </a:lnTo>
                  <a:lnTo>
                    <a:pt x="476" y="137"/>
                  </a:lnTo>
                  <a:lnTo>
                    <a:pt x="476" y="138"/>
                  </a:lnTo>
                  <a:lnTo>
                    <a:pt x="476" y="139"/>
                  </a:lnTo>
                  <a:lnTo>
                    <a:pt x="477" y="139"/>
                  </a:lnTo>
                  <a:lnTo>
                    <a:pt x="477" y="140"/>
                  </a:lnTo>
                  <a:lnTo>
                    <a:pt x="478" y="140"/>
                  </a:lnTo>
                  <a:lnTo>
                    <a:pt x="479" y="140"/>
                  </a:lnTo>
                  <a:lnTo>
                    <a:pt x="480" y="140"/>
                  </a:lnTo>
                  <a:lnTo>
                    <a:pt x="480" y="141"/>
                  </a:lnTo>
                  <a:lnTo>
                    <a:pt x="480" y="140"/>
                  </a:lnTo>
                  <a:lnTo>
                    <a:pt x="481" y="140"/>
                  </a:lnTo>
                  <a:lnTo>
                    <a:pt x="482" y="141"/>
                  </a:lnTo>
                  <a:lnTo>
                    <a:pt x="483" y="141"/>
                  </a:lnTo>
                  <a:lnTo>
                    <a:pt x="483" y="142"/>
                  </a:lnTo>
                  <a:lnTo>
                    <a:pt x="482" y="142"/>
                  </a:lnTo>
                  <a:lnTo>
                    <a:pt x="482" y="143"/>
                  </a:lnTo>
                  <a:lnTo>
                    <a:pt x="483" y="143"/>
                  </a:lnTo>
                  <a:lnTo>
                    <a:pt x="483" y="144"/>
                  </a:lnTo>
                  <a:lnTo>
                    <a:pt x="482" y="145"/>
                  </a:lnTo>
                  <a:lnTo>
                    <a:pt x="481" y="145"/>
                  </a:lnTo>
                  <a:lnTo>
                    <a:pt x="481" y="144"/>
                  </a:lnTo>
                  <a:lnTo>
                    <a:pt x="480" y="144"/>
                  </a:lnTo>
                  <a:lnTo>
                    <a:pt x="480" y="145"/>
                  </a:lnTo>
                  <a:lnTo>
                    <a:pt x="480" y="144"/>
                  </a:lnTo>
                  <a:lnTo>
                    <a:pt x="479" y="145"/>
                  </a:lnTo>
                  <a:lnTo>
                    <a:pt x="479" y="146"/>
                  </a:lnTo>
                  <a:lnTo>
                    <a:pt x="478" y="146"/>
                  </a:lnTo>
                  <a:lnTo>
                    <a:pt x="478" y="147"/>
                  </a:lnTo>
                  <a:lnTo>
                    <a:pt x="477" y="147"/>
                  </a:lnTo>
                  <a:lnTo>
                    <a:pt x="477" y="148"/>
                  </a:lnTo>
                  <a:lnTo>
                    <a:pt x="478" y="148"/>
                  </a:lnTo>
                  <a:lnTo>
                    <a:pt x="478" y="149"/>
                  </a:lnTo>
                  <a:lnTo>
                    <a:pt x="479" y="150"/>
                  </a:lnTo>
                  <a:lnTo>
                    <a:pt x="479" y="151"/>
                  </a:lnTo>
                  <a:lnTo>
                    <a:pt x="479" y="152"/>
                  </a:lnTo>
                  <a:lnTo>
                    <a:pt x="480" y="152"/>
                  </a:lnTo>
                  <a:lnTo>
                    <a:pt x="479" y="152"/>
                  </a:lnTo>
                  <a:lnTo>
                    <a:pt x="479" y="153"/>
                  </a:lnTo>
                  <a:lnTo>
                    <a:pt x="479" y="154"/>
                  </a:lnTo>
                  <a:lnTo>
                    <a:pt x="479" y="155"/>
                  </a:lnTo>
                  <a:lnTo>
                    <a:pt x="479" y="156"/>
                  </a:lnTo>
                  <a:lnTo>
                    <a:pt x="480" y="156"/>
                  </a:lnTo>
                  <a:lnTo>
                    <a:pt x="481" y="157"/>
                  </a:lnTo>
                  <a:lnTo>
                    <a:pt x="482" y="157"/>
                  </a:lnTo>
                  <a:lnTo>
                    <a:pt x="483" y="157"/>
                  </a:lnTo>
                  <a:lnTo>
                    <a:pt x="484" y="156"/>
                  </a:lnTo>
                  <a:lnTo>
                    <a:pt x="484" y="157"/>
                  </a:lnTo>
                  <a:lnTo>
                    <a:pt x="485" y="157"/>
                  </a:lnTo>
                  <a:lnTo>
                    <a:pt x="484" y="157"/>
                  </a:lnTo>
                  <a:lnTo>
                    <a:pt x="485" y="157"/>
                  </a:lnTo>
                  <a:lnTo>
                    <a:pt x="484" y="158"/>
                  </a:lnTo>
                  <a:lnTo>
                    <a:pt x="483" y="158"/>
                  </a:lnTo>
                  <a:lnTo>
                    <a:pt x="483" y="159"/>
                  </a:lnTo>
                  <a:lnTo>
                    <a:pt x="483" y="160"/>
                  </a:lnTo>
                  <a:lnTo>
                    <a:pt x="482" y="160"/>
                  </a:lnTo>
                  <a:lnTo>
                    <a:pt x="483" y="160"/>
                  </a:lnTo>
                  <a:lnTo>
                    <a:pt x="484" y="160"/>
                  </a:lnTo>
                  <a:lnTo>
                    <a:pt x="485" y="160"/>
                  </a:lnTo>
                  <a:lnTo>
                    <a:pt x="485" y="161"/>
                  </a:lnTo>
                  <a:lnTo>
                    <a:pt x="484" y="161"/>
                  </a:lnTo>
                  <a:lnTo>
                    <a:pt x="483" y="161"/>
                  </a:lnTo>
                  <a:lnTo>
                    <a:pt x="484" y="161"/>
                  </a:lnTo>
                  <a:lnTo>
                    <a:pt x="483" y="161"/>
                  </a:lnTo>
                  <a:lnTo>
                    <a:pt x="482" y="161"/>
                  </a:lnTo>
                  <a:lnTo>
                    <a:pt x="483" y="161"/>
                  </a:lnTo>
                  <a:lnTo>
                    <a:pt x="482" y="161"/>
                  </a:lnTo>
                  <a:lnTo>
                    <a:pt x="483" y="162"/>
                  </a:lnTo>
                  <a:lnTo>
                    <a:pt x="483" y="163"/>
                  </a:lnTo>
                  <a:lnTo>
                    <a:pt x="483" y="164"/>
                  </a:lnTo>
                  <a:lnTo>
                    <a:pt x="483" y="165"/>
                  </a:lnTo>
                  <a:lnTo>
                    <a:pt x="483" y="166"/>
                  </a:lnTo>
                  <a:lnTo>
                    <a:pt x="482" y="166"/>
                  </a:lnTo>
                  <a:lnTo>
                    <a:pt x="482" y="167"/>
                  </a:lnTo>
                  <a:lnTo>
                    <a:pt x="481" y="167"/>
                  </a:lnTo>
                  <a:lnTo>
                    <a:pt x="481" y="168"/>
                  </a:lnTo>
                  <a:lnTo>
                    <a:pt x="481" y="169"/>
                  </a:lnTo>
                  <a:lnTo>
                    <a:pt x="481" y="170"/>
                  </a:lnTo>
                  <a:lnTo>
                    <a:pt x="482" y="170"/>
                  </a:lnTo>
                  <a:lnTo>
                    <a:pt x="482" y="171"/>
                  </a:lnTo>
                  <a:lnTo>
                    <a:pt x="481" y="171"/>
                  </a:lnTo>
                  <a:lnTo>
                    <a:pt x="480" y="171"/>
                  </a:lnTo>
                  <a:lnTo>
                    <a:pt x="480" y="172"/>
                  </a:lnTo>
                  <a:lnTo>
                    <a:pt x="479" y="172"/>
                  </a:lnTo>
                  <a:lnTo>
                    <a:pt x="478" y="172"/>
                  </a:lnTo>
                  <a:lnTo>
                    <a:pt x="477" y="172"/>
                  </a:lnTo>
                  <a:lnTo>
                    <a:pt x="477" y="174"/>
                  </a:lnTo>
                  <a:lnTo>
                    <a:pt x="477" y="175"/>
                  </a:lnTo>
                  <a:lnTo>
                    <a:pt x="476" y="177"/>
                  </a:lnTo>
                  <a:lnTo>
                    <a:pt x="475" y="177"/>
                  </a:lnTo>
                  <a:lnTo>
                    <a:pt x="475" y="178"/>
                  </a:lnTo>
                  <a:lnTo>
                    <a:pt x="475" y="177"/>
                  </a:lnTo>
                  <a:lnTo>
                    <a:pt x="476" y="176"/>
                  </a:lnTo>
                  <a:lnTo>
                    <a:pt x="476" y="175"/>
                  </a:lnTo>
                  <a:lnTo>
                    <a:pt x="476" y="174"/>
                  </a:lnTo>
                  <a:lnTo>
                    <a:pt x="477" y="174"/>
                  </a:lnTo>
                  <a:lnTo>
                    <a:pt x="477" y="173"/>
                  </a:lnTo>
                  <a:lnTo>
                    <a:pt x="477" y="172"/>
                  </a:lnTo>
                  <a:lnTo>
                    <a:pt x="476" y="172"/>
                  </a:lnTo>
                  <a:lnTo>
                    <a:pt x="476" y="171"/>
                  </a:lnTo>
                  <a:lnTo>
                    <a:pt x="475" y="172"/>
                  </a:lnTo>
                  <a:lnTo>
                    <a:pt x="473" y="173"/>
                  </a:lnTo>
                  <a:lnTo>
                    <a:pt x="471" y="174"/>
                  </a:lnTo>
                  <a:lnTo>
                    <a:pt x="470" y="174"/>
                  </a:lnTo>
                  <a:lnTo>
                    <a:pt x="471" y="174"/>
                  </a:lnTo>
                  <a:lnTo>
                    <a:pt x="474" y="172"/>
                  </a:lnTo>
                  <a:lnTo>
                    <a:pt x="475" y="171"/>
                  </a:lnTo>
                  <a:lnTo>
                    <a:pt x="474" y="170"/>
                  </a:lnTo>
                  <a:lnTo>
                    <a:pt x="472" y="171"/>
                  </a:lnTo>
                  <a:lnTo>
                    <a:pt x="471" y="170"/>
                  </a:lnTo>
                  <a:lnTo>
                    <a:pt x="469" y="171"/>
                  </a:lnTo>
                  <a:lnTo>
                    <a:pt x="469" y="170"/>
                  </a:lnTo>
                  <a:lnTo>
                    <a:pt x="469" y="171"/>
                  </a:lnTo>
                  <a:lnTo>
                    <a:pt x="469" y="170"/>
                  </a:lnTo>
                  <a:lnTo>
                    <a:pt x="469" y="171"/>
                  </a:lnTo>
                  <a:lnTo>
                    <a:pt x="470" y="172"/>
                  </a:lnTo>
                  <a:lnTo>
                    <a:pt x="469" y="173"/>
                  </a:lnTo>
                  <a:lnTo>
                    <a:pt x="470" y="172"/>
                  </a:lnTo>
                  <a:lnTo>
                    <a:pt x="469" y="171"/>
                  </a:lnTo>
                  <a:lnTo>
                    <a:pt x="468" y="171"/>
                  </a:lnTo>
                  <a:lnTo>
                    <a:pt x="467" y="171"/>
                  </a:lnTo>
                  <a:lnTo>
                    <a:pt x="467" y="172"/>
                  </a:lnTo>
                  <a:lnTo>
                    <a:pt x="466" y="172"/>
                  </a:lnTo>
                  <a:lnTo>
                    <a:pt x="466" y="173"/>
                  </a:lnTo>
                  <a:lnTo>
                    <a:pt x="467" y="174"/>
                  </a:lnTo>
                  <a:lnTo>
                    <a:pt x="468" y="174"/>
                  </a:lnTo>
                  <a:lnTo>
                    <a:pt x="471" y="177"/>
                  </a:lnTo>
                  <a:lnTo>
                    <a:pt x="472" y="175"/>
                  </a:lnTo>
                  <a:lnTo>
                    <a:pt x="473" y="175"/>
                  </a:lnTo>
                  <a:lnTo>
                    <a:pt x="472" y="176"/>
                  </a:lnTo>
                  <a:lnTo>
                    <a:pt x="471" y="177"/>
                  </a:lnTo>
                  <a:lnTo>
                    <a:pt x="471" y="178"/>
                  </a:lnTo>
                  <a:lnTo>
                    <a:pt x="471" y="177"/>
                  </a:lnTo>
                  <a:lnTo>
                    <a:pt x="470" y="176"/>
                  </a:lnTo>
                  <a:lnTo>
                    <a:pt x="468" y="175"/>
                  </a:lnTo>
                  <a:lnTo>
                    <a:pt x="467" y="176"/>
                  </a:lnTo>
                  <a:lnTo>
                    <a:pt x="466" y="176"/>
                  </a:lnTo>
                  <a:lnTo>
                    <a:pt x="465" y="177"/>
                  </a:lnTo>
                  <a:lnTo>
                    <a:pt x="465" y="178"/>
                  </a:lnTo>
                  <a:lnTo>
                    <a:pt x="464" y="178"/>
                  </a:lnTo>
                  <a:lnTo>
                    <a:pt x="464" y="179"/>
                  </a:lnTo>
                  <a:lnTo>
                    <a:pt x="463" y="179"/>
                  </a:lnTo>
                  <a:lnTo>
                    <a:pt x="463" y="180"/>
                  </a:lnTo>
                  <a:lnTo>
                    <a:pt x="463" y="181"/>
                  </a:lnTo>
                  <a:lnTo>
                    <a:pt x="463" y="182"/>
                  </a:lnTo>
                  <a:lnTo>
                    <a:pt x="462" y="182"/>
                  </a:lnTo>
                  <a:lnTo>
                    <a:pt x="462" y="183"/>
                  </a:lnTo>
                  <a:lnTo>
                    <a:pt x="462" y="184"/>
                  </a:lnTo>
                  <a:lnTo>
                    <a:pt x="462" y="185"/>
                  </a:lnTo>
                  <a:lnTo>
                    <a:pt x="461" y="185"/>
                  </a:lnTo>
                  <a:lnTo>
                    <a:pt x="461" y="186"/>
                  </a:lnTo>
                  <a:lnTo>
                    <a:pt x="461" y="187"/>
                  </a:lnTo>
                  <a:lnTo>
                    <a:pt x="461" y="188"/>
                  </a:lnTo>
                  <a:lnTo>
                    <a:pt x="461" y="190"/>
                  </a:lnTo>
                  <a:lnTo>
                    <a:pt x="461" y="191"/>
                  </a:lnTo>
                  <a:lnTo>
                    <a:pt x="461" y="192"/>
                  </a:lnTo>
                  <a:lnTo>
                    <a:pt x="460" y="193"/>
                  </a:lnTo>
                  <a:lnTo>
                    <a:pt x="460" y="194"/>
                  </a:lnTo>
                  <a:lnTo>
                    <a:pt x="459" y="196"/>
                  </a:lnTo>
                  <a:lnTo>
                    <a:pt x="459" y="197"/>
                  </a:lnTo>
                  <a:lnTo>
                    <a:pt x="459" y="199"/>
                  </a:lnTo>
                  <a:lnTo>
                    <a:pt x="459" y="200"/>
                  </a:lnTo>
                  <a:lnTo>
                    <a:pt x="459" y="201"/>
                  </a:lnTo>
                  <a:lnTo>
                    <a:pt x="459" y="202"/>
                  </a:lnTo>
                  <a:lnTo>
                    <a:pt x="459" y="203"/>
                  </a:lnTo>
                  <a:lnTo>
                    <a:pt x="459" y="204"/>
                  </a:lnTo>
                  <a:lnTo>
                    <a:pt x="459" y="205"/>
                  </a:lnTo>
                  <a:lnTo>
                    <a:pt x="458" y="206"/>
                  </a:lnTo>
                  <a:lnTo>
                    <a:pt x="458" y="207"/>
                  </a:lnTo>
                  <a:lnTo>
                    <a:pt x="458" y="209"/>
                  </a:lnTo>
                  <a:lnTo>
                    <a:pt x="458" y="210"/>
                  </a:lnTo>
                  <a:lnTo>
                    <a:pt x="458" y="211"/>
                  </a:lnTo>
                  <a:lnTo>
                    <a:pt x="457" y="212"/>
                  </a:lnTo>
                  <a:lnTo>
                    <a:pt x="457" y="213"/>
                  </a:lnTo>
                  <a:lnTo>
                    <a:pt x="457" y="214"/>
                  </a:lnTo>
                  <a:lnTo>
                    <a:pt x="457" y="215"/>
                  </a:lnTo>
                  <a:lnTo>
                    <a:pt x="457" y="216"/>
                  </a:lnTo>
                  <a:lnTo>
                    <a:pt x="456" y="219"/>
                  </a:lnTo>
                  <a:lnTo>
                    <a:pt x="456" y="220"/>
                  </a:lnTo>
                  <a:lnTo>
                    <a:pt x="456" y="221"/>
                  </a:lnTo>
                  <a:lnTo>
                    <a:pt x="456" y="222"/>
                  </a:lnTo>
                  <a:lnTo>
                    <a:pt x="456" y="223"/>
                  </a:lnTo>
                  <a:lnTo>
                    <a:pt x="456" y="224"/>
                  </a:lnTo>
                  <a:lnTo>
                    <a:pt x="456" y="225"/>
                  </a:lnTo>
                  <a:lnTo>
                    <a:pt x="456" y="226"/>
                  </a:lnTo>
                  <a:lnTo>
                    <a:pt x="456" y="227"/>
                  </a:lnTo>
                  <a:lnTo>
                    <a:pt x="456" y="228"/>
                  </a:lnTo>
                  <a:lnTo>
                    <a:pt x="457" y="228"/>
                  </a:lnTo>
                  <a:lnTo>
                    <a:pt x="457" y="229"/>
                  </a:lnTo>
                  <a:lnTo>
                    <a:pt x="457" y="232"/>
                  </a:lnTo>
                  <a:lnTo>
                    <a:pt x="457" y="233"/>
                  </a:lnTo>
                  <a:lnTo>
                    <a:pt x="456" y="233"/>
                  </a:lnTo>
                  <a:lnTo>
                    <a:pt x="457" y="235"/>
                  </a:lnTo>
                  <a:lnTo>
                    <a:pt x="457" y="236"/>
                  </a:lnTo>
                  <a:lnTo>
                    <a:pt x="457" y="237"/>
                  </a:lnTo>
                  <a:lnTo>
                    <a:pt x="457" y="238"/>
                  </a:lnTo>
                  <a:lnTo>
                    <a:pt x="457" y="239"/>
                  </a:lnTo>
                  <a:lnTo>
                    <a:pt x="457" y="240"/>
                  </a:lnTo>
                  <a:lnTo>
                    <a:pt x="457" y="241"/>
                  </a:lnTo>
                  <a:lnTo>
                    <a:pt x="457" y="242"/>
                  </a:lnTo>
                  <a:lnTo>
                    <a:pt x="458" y="242"/>
                  </a:lnTo>
                  <a:lnTo>
                    <a:pt x="458" y="243"/>
                  </a:lnTo>
                  <a:lnTo>
                    <a:pt x="458" y="244"/>
                  </a:lnTo>
                  <a:lnTo>
                    <a:pt x="458" y="245"/>
                  </a:lnTo>
                  <a:lnTo>
                    <a:pt x="458" y="246"/>
                  </a:lnTo>
                  <a:lnTo>
                    <a:pt x="458" y="247"/>
                  </a:lnTo>
                  <a:lnTo>
                    <a:pt x="458" y="248"/>
                  </a:lnTo>
                  <a:lnTo>
                    <a:pt x="458" y="249"/>
                  </a:lnTo>
                  <a:lnTo>
                    <a:pt x="459" y="250"/>
                  </a:lnTo>
                  <a:lnTo>
                    <a:pt x="459" y="251"/>
                  </a:lnTo>
                  <a:lnTo>
                    <a:pt x="459" y="252"/>
                  </a:lnTo>
                  <a:lnTo>
                    <a:pt x="459" y="253"/>
                  </a:lnTo>
                  <a:lnTo>
                    <a:pt x="459" y="254"/>
                  </a:lnTo>
                  <a:lnTo>
                    <a:pt x="459" y="255"/>
                  </a:lnTo>
                  <a:lnTo>
                    <a:pt x="459" y="256"/>
                  </a:lnTo>
                  <a:lnTo>
                    <a:pt x="459" y="257"/>
                  </a:lnTo>
                  <a:lnTo>
                    <a:pt x="459" y="258"/>
                  </a:lnTo>
                  <a:lnTo>
                    <a:pt x="459" y="259"/>
                  </a:lnTo>
                  <a:lnTo>
                    <a:pt x="460" y="259"/>
                  </a:lnTo>
                  <a:lnTo>
                    <a:pt x="460" y="260"/>
                  </a:lnTo>
                  <a:lnTo>
                    <a:pt x="460" y="261"/>
                  </a:lnTo>
                  <a:lnTo>
                    <a:pt x="460" y="262"/>
                  </a:lnTo>
                  <a:lnTo>
                    <a:pt x="460" y="263"/>
                  </a:lnTo>
                  <a:lnTo>
                    <a:pt x="460" y="264"/>
                  </a:lnTo>
                  <a:lnTo>
                    <a:pt x="460" y="265"/>
                  </a:lnTo>
                  <a:lnTo>
                    <a:pt x="461" y="266"/>
                  </a:lnTo>
                  <a:lnTo>
                    <a:pt x="461" y="267"/>
                  </a:lnTo>
                  <a:lnTo>
                    <a:pt x="461" y="268"/>
                  </a:lnTo>
                  <a:lnTo>
                    <a:pt x="461" y="269"/>
                  </a:lnTo>
                  <a:lnTo>
                    <a:pt x="461" y="270"/>
                  </a:lnTo>
                  <a:lnTo>
                    <a:pt x="462" y="270"/>
                  </a:lnTo>
                  <a:lnTo>
                    <a:pt x="462" y="271"/>
                  </a:lnTo>
                  <a:lnTo>
                    <a:pt x="462" y="273"/>
                  </a:lnTo>
                  <a:lnTo>
                    <a:pt x="462" y="274"/>
                  </a:lnTo>
                  <a:lnTo>
                    <a:pt x="462" y="275"/>
                  </a:lnTo>
                  <a:lnTo>
                    <a:pt x="462" y="276"/>
                  </a:lnTo>
                  <a:lnTo>
                    <a:pt x="463" y="277"/>
                  </a:lnTo>
                  <a:lnTo>
                    <a:pt x="463" y="278"/>
                  </a:lnTo>
                  <a:lnTo>
                    <a:pt x="463" y="279"/>
                  </a:lnTo>
                  <a:lnTo>
                    <a:pt x="464" y="279"/>
                  </a:lnTo>
                  <a:lnTo>
                    <a:pt x="464" y="280"/>
                  </a:lnTo>
                  <a:lnTo>
                    <a:pt x="464" y="281"/>
                  </a:lnTo>
                  <a:lnTo>
                    <a:pt x="464" y="282"/>
                  </a:lnTo>
                  <a:lnTo>
                    <a:pt x="464" y="283"/>
                  </a:lnTo>
                  <a:lnTo>
                    <a:pt x="465" y="284"/>
                  </a:lnTo>
                  <a:lnTo>
                    <a:pt x="466" y="286"/>
                  </a:lnTo>
                  <a:lnTo>
                    <a:pt x="466" y="287"/>
                  </a:lnTo>
                  <a:lnTo>
                    <a:pt x="466" y="288"/>
                  </a:lnTo>
                  <a:lnTo>
                    <a:pt x="466" y="289"/>
                  </a:lnTo>
                  <a:lnTo>
                    <a:pt x="466" y="290"/>
                  </a:lnTo>
                  <a:lnTo>
                    <a:pt x="466" y="291"/>
                  </a:lnTo>
                  <a:lnTo>
                    <a:pt x="467" y="291"/>
                  </a:lnTo>
                  <a:lnTo>
                    <a:pt x="467" y="292"/>
                  </a:lnTo>
                  <a:lnTo>
                    <a:pt x="467" y="293"/>
                  </a:lnTo>
                  <a:lnTo>
                    <a:pt x="467" y="294"/>
                  </a:lnTo>
                  <a:lnTo>
                    <a:pt x="468" y="295"/>
                  </a:lnTo>
                  <a:lnTo>
                    <a:pt x="468" y="296"/>
                  </a:lnTo>
                  <a:lnTo>
                    <a:pt x="469" y="297"/>
                  </a:lnTo>
                  <a:lnTo>
                    <a:pt x="469" y="298"/>
                  </a:lnTo>
                  <a:lnTo>
                    <a:pt x="470" y="300"/>
                  </a:lnTo>
                  <a:lnTo>
                    <a:pt x="470" y="301"/>
                  </a:lnTo>
                  <a:lnTo>
                    <a:pt x="471" y="302"/>
                  </a:lnTo>
                  <a:lnTo>
                    <a:pt x="471" y="303"/>
                  </a:lnTo>
                  <a:lnTo>
                    <a:pt x="471" y="304"/>
                  </a:lnTo>
                  <a:lnTo>
                    <a:pt x="472" y="304"/>
                  </a:lnTo>
                  <a:lnTo>
                    <a:pt x="472" y="305"/>
                  </a:lnTo>
                  <a:lnTo>
                    <a:pt x="473" y="306"/>
                  </a:lnTo>
                  <a:lnTo>
                    <a:pt x="473" y="307"/>
                  </a:lnTo>
                  <a:lnTo>
                    <a:pt x="474" y="308"/>
                  </a:lnTo>
                  <a:lnTo>
                    <a:pt x="474" y="309"/>
                  </a:lnTo>
                  <a:lnTo>
                    <a:pt x="475" y="311"/>
                  </a:lnTo>
                  <a:lnTo>
                    <a:pt x="476" y="312"/>
                  </a:lnTo>
                  <a:lnTo>
                    <a:pt x="476" y="313"/>
                  </a:lnTo>
                  <a:lnTo>
                    <a:pt x="476" y="314"/>
                  </a:lnTo>
                  <a:lnTo>
                    <a:pt x="476" y="315"/>
                  </a:lnTo>
                  <a:lnTo>
                    <a:pt x="477" y="316"/>
                  </a:lnTo>
                  <a:lnTo>
                    <a:pt x="477" y="317"/>
                  </a:lnTo>
                  <a:lnTo>
                    <a:pt x="478" y="319"/>
                  </a:lnTo>
                  <a:lnTo>
                    <a:pt x="479" y="319"/>
                  </a:lnTo>
                  <a:lnTo>
                    <a:pt x="479" y="320"/>
                  </a:lnTo>
                  <a:lnTo>
                    <a:pt x="480" y="320"/>
                  </a:lnTo>
                  <a:lnTo>
                    <a:pt x="479" y="320"/>
                  </a:lnTo>
                  <a:lnTo>
                    <a:pt x="479" y="321"/>
                  </a:lnTo>
                  <a:lnTo>
                    <a:pt x="480" y="322"/>
                  </a:lnTo>
                  <a:lnTo>
                    <a:pt x="481" y="322"/>
                  </a:lnTo>
                  <a:lnTo>
                    <a:pt x="481" y="323"/>
                  </a:lnTo>
                  <a:lnTo>
                    <a:pt x="482" y="323"/>
                  </a:lnTo>
                  <a:lnTo>
                    <a:pt x="482" y="324"/>
                  </a:lnTo>
                  <a:lnTo>
                    <a:pt x="481" y="324"/>
                  </a:lnTo>
                  <a:lnTo>
                    <a:pt x="482" y="324"/>
                  </a:lnTo>
                  <a:lnTo>
                    <a:pt x="482" y="325"/>
                  </a:lnTo>
                  <a:lnTo>
                    <a:pt x="481" y="325"/>
                  </a:lnTo>
                  <a:lnTo>
                    <a:pt x="480" y="325"/>
                  </a:lnTo>
                  <a:lnTo>
                    <a:pt x="480" y="326"/>
                  </a:lnTo>
                  <a:lnTo>
                    <a:pt x="481" y="326"/>
                  </a:lnTo>
                  <a:lnTo>
                    <a:pt x="480" y="326"/>
                  </a:lnTo>
                  <a:lnTo>
                    <a:pt x="480" y="327"/>
                  </a:lnTo>
                  <a:lnTo>
                    <a:pt x="481" y="327"/>
                  </a:lnTo>
                  <a:lnTo>
                    <a:pt x="480" y="327"/>
                  </a:lnTo>
                  <a:lnTo>
                    <a:pt x="480" y="328"/>
                  </a:lnTo>
                  <a:lnTo>
                    <a:pt x="480" y="329"/>
                  </a:lnTo>
                  <a:lnTo>
                    <a:pt x="480" y="330"/>
                  </a:lnTo>
                  <a:lnTo>
                    <a:pt x="481" y="330"/>
                  </a:lnTo>
                  <a:lnTo>
                    <a:pt x="482" y="330"/>
                  </a:lnTo>
                  <a:lnTo>
                    <a:pt x="482" y="331"/>
                  </a:lnTo>
                  <a:lnTo>
                    <a:pt x="483" y="331"/>
                  </a:lnTo>
                  <a:lnTo>
                    <a:pt x="483" y="330"/>
                  </a:lnTo>
                  <a:lnTo>
                    <a:pt x="484" y="330"/>
                  </a:lnTo>
                  <a:lnTo>
                    <a:pt x="484" y="329"/>
                  </a:lnTo>
                  <a:lnTo>
                    <a:pt x="485" y="329"/>
                  </a:lnTo>
                  <a:lnTo>
                    <a:pt x="486" y="329"/>
                  </a:lnTo>
                  <a:lnTo>
                    <a:pt x="487" y="329"/>
                  </a:lnTo>
                  <a:lnTo>
                    <a:pt x="488" y="329"/>
                  </a:lnTo>
                  <a:lnTo>
                    <a:pt x="489" y="329"/>
                  </a:lnTo>
                  <a:lnTo>
                    <a:pt x="490" y="329"/>
                  </a:lnTo>
                  <a:lnTo>
                    <a:pt x="491" y="329"/>
                  </a:lnTo>
                  <a:lnTo>
                    <a:pt x="492" y="329"/>
                  </a:lnTo>
                  <a:lnTo>
                    <a:pt x="493" y="329"/>
                  </a:lnTo>
                  <a:lnTo>
                    <a:pt x="494" y="329"/>
                  </a:lnTo>
                  <a:lnTo>
                    <a:pt x="495" y="329"/>
                  </a:lnTo>
                  <a:lnTo>
                    <a:pt x="496" y="329"/>
                  </a:lnTo>
                  <a:lnTo>
                    <a:pt x="497" y="329"/>
                  </a:lnTo>
                  <a:lnTo>
                    <a:pt x="497" y="328"/>
                  </a:lnTo>
                  <a:lnTo>
                    <a:pt x="498" y="329"/>
                  </a:lnTo>
                  <a:lnTo>
                    <a:pt x="498" y="328"/>
                  </a:lnTo>
                  <a:lnTo>
                    <a:pt x="498" y="329"/>
                  </a:lnTo>
                  <a:lnTo>
                    <a:pt x="498" y="330"/>
                  </a:lnTo>
                  <a:lnTo>
                    <a:pt x="499" y="330"/>
                  </a:lnTo>
                  <a:lnTo>
                    <a:pt x="499" y="331"/>
                  </a:lnTo>
                  <a:lnTo>
                    <a:pt x="500" y="331"/>
                  </a:lnTo>
                  <a:lnTo>
                    <a:pt x="501" y="331"/>
                  </a:lnTo>
                  <a:lnTo>
                    <a:pt x="501" y="330"/>
                  </a:lnTo>
                  <a:lnTo>
                    <a:pt x="501" y="331"/>
                  </a:lnTo>
                  <a:lnTo>
                    <a:pt x="502" y="332"/>
                  </a:lnTo>
                  <a:lnTo>
                    <a:pt x="502" y="333"/>
                  </a:lnTo>
                  <a:lnTo>
                    <a:pt x="502" y="334"/>
                  </a:lnTo>
                  <a:lnTo>
                    <a:pt x="503" y="334"/>
                  </a:lnTo>
                  <a:lnTo>
                    <a:pt x="503" y="335"/>
                  </a:lnTo>
                  <a:lnTo>
                    <a:pt x="504" y="335"/>
                  </a:lnTo>
                  <a:lnTo>
                    <a:pt x="504" y="336"/>
                  </a:lnTo>
                  <a:lnTo>
                    <a:pt x="505" y="336"/>
                  </a:lnTo>
                  <a:lnTo>
                    <a:pt x="506" y="336"/>
                  </a:lnTo>
                  <a:lnTo>
                    <a:pt x="506" y="337"/>
                  </a:lnTo>
                  <a:lnTo>
                    <a:pt x="506" y="336"/>
                  </a:lnTo>
                  <a:lnTo>
                    <a:pt x="507" y="336"/>
                  </a:lnTo>
                  <a:lnTo>
                    <a:pt x="507" y="337"/>
                  </a:lnTo>
                  <a:lnTo>
                    <a:pt x="508" y="337"/>
                  </a:lnTo>
                  <a:lnTo>
                    <a:pt x="508" y="336"/>
                  </a:lnTo>
                  <a:lnTo>
                    <a:pt x="509" y="336"/>
                  </a:lnTo>
                  <a:lnTo>
                    <a:pt x="509" y="337"/>
                  </a:lnTo>
                  <a:lnTo>
                    <a:pt x="510" y="337"/>
                  </a:lnTo>
                  <a:lnTo>
                    <a:pt x="510" y="338"/>
                  </a:lnTo>
                  <a:lnTo>
                    <a:pt x="511" y="338"/>
                  </a:lnTo>
                  <a:lnTo>
                    <a:pt x="511" y="339"/>
                  </a:lnTo>
                  <a:lnTo>
                    <a:pt x="511" y="338"/>
                  </a:lnTo>
                  <a:lnTo>
                    <a:pt x="511" y="339"/>
                  </a:lnTo>
                  <a:lnTo>
                    <a:pt x="511" y="340"/>
                  </a:lnTo>
                  <a:lnTo>
                    <a:pt x="510" y="340"/>
                  </a:lnTo>
                  <a:lnTo>
                    <a:pt x="510" y="341"/>
                  </a:lnTo>
                  <a:lnTo>
                    <a:pt x="509" y="341"/>
                  </a:lnTo>
                  <a:lnTo>
                    <a:pt x="510" y="341"/>
                  </a:lnTo>
                  <a:lnTo>
                    <a:pt x="510" y="342"/>
                  </a:lnTo>
                  <a:lnTo>
                    <a:pt x="511" y="342"/>
                  </a:lnTo>
                  <a:lnTo>
                    <a:pt x="512" y="343"/>
                  </a:lnTo>
                  <a:lnTo>
                    <a:pt x="512" y="344"/>
                  </a:lnTo>
                  <a:lnTo>
                    <a:pt x="512" y="345"/>
                  </a:lnTo>
                  <a:lnTo>
                    <a:pt x="511" y="345"/>
                  </a:lnTo>
                  <a:lnTo>
                    <a:pt x="510" y="345"/>
                  </a:lnTo>
                  <a:lnTo>
                    <a:pt x="510" y="346"/>
                  </a:lnTo>
                  <a:lnTo>
                    <a:pt x="510" y="345"/>
                  </a:lnTo>
                  <a:lnTo>
                    <a:pt x="509" y="345"/>
                  </a:lnTo>
                  <a:lnTo>
                    <a:pt x="509" y="346"/>
                  </a:lnTo>
                  <a:lnTo>
                    <a:pt x="510" y="346"/>
                  </a:lnTo>
                  <a:lnTo>
                    <a:pt x="509" y="346"/>
                  </a:lnTo>
                  <a:lnTo>
                    <a:pt x="509" y="347"/>
                  </a:lnTo>
                  <a:lnTo>
                    <a:pt x="509" y="348"/>
                  </a:lnTo>
                  <a:lnTo>
                    <a:pt x="508" y="348"/>
                  </a:lnTo>
                  <a:lnTo>
                    <a:pt x="507" y="348"/>
                  </a:lnTo>
                  <a:lnTo>
                    <a:pt x="506" y="348"/>
                  </a:lnTo>
                  <a:lnTo>
                    <a:pt x="505" y="348"/>
                  </a:lnTo>
                  <a:lnTo>
                    <a:pt x="505" y="349"/>
                  </a:lnTo>
                  <a:lnTo>
                    <a:pt x="506" y="349"/>
                  </a:lnTo>
                  <a:lnTo>
                    <a:pt x="506" y="350"/>
                  </a:lnTo>
                  <a:lnTo>
                    <a:pt x="507" y="350"/>
                  </a:lnTo>
                  <a:lnTo>
                    <a:pt x="507" y="351"/>
                  </a:lnTo>
                  <a:lnTo>
                    <a:pt x="507" y="350"/>
                  </a:lnTo>
                  <a:lnTo>
                    <a:pt x="508" y="351"/>
                  </a:lnTo>
                  <a:lnTo>
                    <a:pt x="507" y="351"/>
                  </a:lnTo>
                  <a:lnTo>
                    <a:pt x="508" y="351"/>
                  </a:lnTo>
                  <a:lnTo>
                    <a:pt x="508" y="352"/>
                  </a:lnTo>
                  <a:lnTo>
                    <a:pt x="509" y="352"/>
                  </a:lnTo>
                  <a:lnTo>
                    <a:pt x="510" y="352"/>
                  </a:lnTo>
                  <a:lnTo>
                    <a:pt x="510" y="353"/>
                  </a:lnTo>
                  <a:lnTo>
                    <a:pt x="511" y="353"/>
                  </a:lnTo>
                  <a:lnTo>
                    <a:pt x="510" y="353"/>
                  </a:lnTo>
                  <a:lnTo>
                    <a:pt x="510" y="354"/>
                  </a:lnTo>
                  <a:lnTo>
                    <a:pt x="509" y="354"/>
                  </a:lnTo>
                  <a:lnTo>
                    <a:pt x="509" y="355"/>
                  </a:lnTo>
                  <a:lnTo>
                    <a:pt x="509" y="356"/>
                  </a:lnTo>
                  <a:lnTo>
                    <a:pt x="510" y="356"/>
                  </a:lnTo>
                  <a:lnTo>
                    <a:pt x="511" y="356"/>
                  </a:lnTo>
                  <a:lnTo>
                    <a:pt x="511" y="357"/>
                  </a:lnTo>
                  <a:lnTo>
                    <a:pt x="512" y="356"/>
                  </a:lnTo>
                  <a:lnTo>
                    <a:pt x="512" y="357"/>
                  </a:lnTo>
                  <a:lnTo>
                    <a:pt x="513" y="357"/>
                  </a:lnTo>
                  <a:lnTo>
                    <a:pt x="513" y="356"/>
                  </a:lnTo>
                  <a:lnTo>
                    <a:pt x="513" y="355"/>
                  </a:lnTo>
                  <a:lnTo>
                    <a:pt x="513" y="354"/>
                  </a:lnTo>
                  <a:lnTo>
                    <a:pt x="514" y="354"/>
                  </a:lnTo>
                  <a:lnTo>
                    <a:pt x="514" y="353"/>
                  </a:lnTo>
                  <a:lnTo>
                    <a:pt x="515" y="353"/>
                  </a:lnTo>
                  <a:lnTo>
                    <a:pt x="514" y="353"/>
                  </a:lnTo>
                  <a:lnTo>
                    <a:pt x="515" y="353"/>
                  </a:lnTo>
                  <a:lnTo>
                    <a:pt x="515" y="354"/>
                  </a:lnTo>
                  <a:lnTo>
                    <a:pt x="515" y="355"/>
                  </a:lnTo>
                  <a:lnTo>
                    <a:pt x="515" y="356"/>
                  </a:lnTo>
                  <a:lnTo>
                    <a:pt x="515" y="357"/>
                  </a:lnTo>
                  <a:lnTo>
                    <a:pt x="515" y="358"/>
                  </a:lnTo>
                  <a:lnTo>
                    <a:pt x="515" y="359"/>
                  </a:lnTo>
                  <a:lnTo>
                    <a:pt x="514" y="359"/>
                  </a:lnTo>
                  <a:lnTo>
                    <a:pt x="513" y="359"/>
                  </a:lnTo>
                  <a:lnTo>
                    <a:pt x="513" y="360"/>
                  </a:lnTo>
                  <a:lnTo>
                    <a:pt x="512" y="360"/>
                  </a:lnTo>
                  <a:lnTo>
                    <a:pt x="512" y="361"/>
                  </a:lnTo>
                  <a:lnTo>
                    <a:pt x="512" y="362"/>
                  </a:lnTo>
                  <a:lnTo>
                    <a:pt x="513" y="362"/>
                  </a:lnTo>
                  <a:lnTo>
                    <a:pt x="512" y="362"/>
                  </a:lnTo>
                  <a:lnTo>
                    <a:pt x="512" y="363"/>
                  </a:lnTo>
                  <a:lnTo>
                    <a:pt x="511" y="363"/>
                  </a:lnTo>
                  <a:lnTo>
                    <a:pt x="510" y="364"/>
                  </a:lnTo>
                  <a:lnTo>
                    <a:pt x="509" y="365"/>
                  </a:lnTo>
                  <a:lnTo>
                    <a:pt x="509" y="366"/>
                  </a:lnTo>
                  <a:lnTo>
                    <a:pt x="508" y="366"/>
                  </a:lnTo>
                  <a:lnTo>
                    <a:pt x="508" y="367"/>
                  </a:lnTo>
                  <a:lnTo>
                    <a:pt x="509" y="367"/>
                  </a:lnTo>
                  <a:lnTo>
                    <a:pt x="509" y="368"/>
                  </a:lnTo>
                  <a:lnTo>
                    <a:pt x="510" y="368"/>
                  </a:lnTo>
                  <a:lnTo>
                    <a:pt x="510" y="369"/>
                  </a:lnTo>
                  <a:lnTo>
                    <a:pt x="510" y="368"/>
                  </a:lnTo>
                  <a:lnTo>
                    <a:pt x="511" y="368"/>
                  </a:lnTo>
                  <a:lnTo>
                    <a:pt x="511" y="369"/>
                  </a:lnTo>
                  <a:lnTo>
                    <a:pt x="512" y="369"/>
                  </a:lnTo>
                  <a:lnTo>
                    <a:pt x="512" y="370"/>
                  </a:lnTo>
                  <a:lnTo>
                    <a:pt x="511" y="370"/>
                  </a:lnTo>
                  <a:lnTo>
                    <a:pt x="511" y="371"/>
                  </a:lnTo>
                  <a:lnTo>
                    <a:pt x="511" y="372"/>
                  </a:lnTo>
                  <a:lnTo>
                    <a:pt x="511" y="373"/>
                  </a:lnTo>
                  <a:lnTo>
                    <a:pt x="512" y="373"/>
                  </a:lnTo>
                  <a:lnTo>
                    <a:pt x="512" y="374"/>
                  </a:lnTo>
                  <a:lnTo>
                    <a:pt x="513" y="374"/>
                  </a:lnTo>
                  <a:lnTo>
                    <a:pt x="514" y="374"/>
                  </a:lnTo>
                  <a:lnTo>
                    <a:pt x="514" y="375"/>
                  </a:lnTo>
                  <a:lnTo>
                    <a:pt x="515" y="376"/>
                  </a:lnTo>
                  <a:lnTo>
                    <a:pt x="514" y="377"/>
                  </a:lnTo>
                  <a:lnTo>
                    <a:pt x="513" y="377"/>
                  </a:lnTo>
                  <a:lnTo>
                    <a:pt x="512" y="377"/>
                  </a:lnTo>
                  <a:lnTo>
                    <a:pt x="511" y="378"/>
                  </a:lnTo>
                  <a:lnTo>
                    <a:pt x="510" y="379"/>
                  </a:lnTo>
                  <a:lnTo>
                    <a:pt x="509" y="379"/>
                  </a:lnTo>
                  <a:lnTo>
                    <a:pt x="508" y="379"/>
                  </a:lnTo>
                  <a:lnTo>
                    <a:pt x="508" y="378"/>
                  </a:lnTo>
                  <a:lnTo>
                    <a:pt x="507" y="378"/>
                  </a:lnTo>
                  <a:lnTo>
                    <a:pt x="507" y="379"/>
                  </a:lnTo>
                  <a:lnTo>
                    <a:pt x="506" y="379"/>
                  </a:lnTo>
                  <a:lnTo>
                    <a:pt x="506" y="380"/>
                  </a:lnTo>
                  <a:lnTo>
                    <a:pt x="505" y="380"/>
                  </a:lnTo>
                  <a:lnTo>
                    <a:pt x="505" y="381"/>
                  </a:lnTo>
                  <a:lnTo>
                    <a:pt x="506" y="381"/>
                  </a:lnTo>
                  <a:lnTo>
                    <a:pt x="505" y="381"/>
                  </a:lnTo>
                  <a:lnTo>
                    <a:pt x="504" y="381"/>
                  </a:lnTo>
                  <a:lnTo>
                    <a:pt x="504" y="382"/>
                  </a:lnTo>
                  <a:lnTo>
                    <a:pt x="505" y="382"/>
                  </a:lnTo>
                  <a:lnTo>
                    <a:pt x="504" y="382"/>
                  </a:lnTo>
                  <a:lnTo>
                    <a:pt x="504" y="383"/>
                  </a:lnTo>
                  <a:lnTo>
                    <a:pt x="503" y="384"/>
                  </a:lnTo>
                  <a:lnTo>
                    <a:pt x="504" y="384"/>
                  </a:lnTo>
                  <a:lnTo>
                    <a:pt x="504" y="385"/>
                  </a:lnTo>
                  <a:lnTo>
                    <a:pt x="503" y="385"/>
                  </a:lnTo>
                  <a:lnTo>
                    <a:pt x="502" y="385"/>
                  </a:lnTo>
                  <a:lnTo>
                    <a:pt x="501" y="385"/>
                  </a:lnTo>
                  <a:lnTo>
                    <a:pt x="501" y="386"/>
                  </a:lnTo>
                  <a:lnTo>
                    <a:pt x="501" y="387"/>
                  </a:lnTo>
                  <a:lnTo>
                    <a:pt x="500" y="387"/>
                  </a:lnTo>
                  <a:lnTo>
                    <a:pt x="500" y="386"/>
                  </a:lnTo>
                  <a:lnTo>
                    <a:pt x="500" y="387"/>
                  </a:lnTo>
                  <a:lnTo>
                    <a:pt x="499" y="387"/>
                  </a:lnTo>
                  <a:lnTo>
                    <a:pt x="498" y="387"/>
                  </a:lnTo>
                  <a:lnTo>
                    <a:pt x="498" y="388"/>
                  </a:lnTo>
                  <a:lnTo>
                    <a:pt x="497" y="388"/>
                  </a:lnTo>
                  <a:lnTo>
                    <a:pt x="497" y="389"/>
                  </a:lnTo>
                  <a:lnTo>
                    <a:pt x="496" y="389"/>
                  </a:lnTo>
                  <a:lnTo>
                    <a:pt x="495" y="389"/>
                  </a:lnTo>
                  <a:lnTo>
                    <a:pt x="495" y="390"/>
                  </a:lnTo>
                  <a:lnTo>
                    <a:pt x="494" y="390"/>
                  </a:lnTo>
                  <a:lnTo>
                    <a:pt x="493" y="390"/>
                  </a:lnTo>
                  <a:lnTo>
                    <a:pt x="493" y="391"/>
                  </a:lnTo>
                  <a:lnTo>
                    <a:pt x="492" y="391"/>
                  </a:lnTo>
                  <a:lnTo>
                    <a:pt x="492" y="392"/>
                  </a:lnTo>
                  <a:lnTo>
                    <a:pt x="491" y="394"/>
                  </a:lnTo>
                  <a:lnTo>
                    <a:pt x="492" y="394"/>
                  </a:lnTo>
                  <a:lnTo>
                    <a:pt x="493" y="394"/>
                  </a:lnTo>
                  <a:lnTo>
                    <a:pt x="492" y="394"/>
                  </a:lnTo>
                  <a:lnTo>
                    <a:pt x="492" y="395"/>
                  </a:lnTo>
                  <a:lnTo>
                    <a:pt x="493" y="395"/>
                  </a:lnTo>
                  <a:lnTo>
                    <a:pt x="492" y="395"/>
                  </a:lnTo>
                  <a:lnTo>
                    <a:pt x="492" y="396"/>
                  </a:lnTo>
                  <a:lnTo>
                    <a:pt x="492" y="397"/>
                  </a:lnTo>
                  <a:lnTo>
                    <a:pt x="491" y="397"/>
                  </a:lnTo>
                  <a:lnTo>
                    <a:pt x="491" y="398"/>
                  </a:lnTo>
                  <a:lnTo>
                    <a:pt x="491" y="397"/>
                  </a:lnTo>
                  <a:lnTo>
                    <a:pt x="490" y="398"/>
                  </a:lnTo>
                  <a:lnTo>
                    <a:pt x="490" y="397"/>
                  </a:lnTo>
                  <a:lnTo>
                    <a:pt x="490" y="398"/>
                  </a:lnTo>
                  <a:lnTo>
                    <a:pt x="491" y="398"/>
                  </a:lnTo>
                  <a:lnTo>
                    <a:pt x="491" y="399"/>
                  </a:lnTo>
                  <a:lnTo>
                    <a:pt x="491" y="400"/>
                  </a:lnTo>
                  <a:lnTo>
                    <a:pt x="491" y="401"/>
                  </a:lnTo>
                  <a:lnTo>
                    <a:pt x="491" y="400"/>
                  </a:lnTo>
                  <a:lnTo>
                    <a:pt x="491" y="399"/>
                  </a:lnTo>
                  <a:lnTo>
                    <a:pt x="490" y="399"/>
                  </a:lnTo>
                  <a:lnTo>
                    <a:pt x="490" y="400"/>
                  </a:lnTo>
                  <a:lnTo>
                    <a:pt x="490" y="401"/>
                  </a:lnTo>
                  <a:lnTo>
                    <a:pt x="490" y="400"/>
                  </a:lnTo>
                  <a:lnTo>
                    <a:pt x="490" y="401"/>
                  </a:lnTo>
                  <a:lnTo>
                    <a:pt x="489" y="401"/>
                  </a:lnTo>
                  <a:lnTo>
                    <a:pt x="489" y="400"/>
                  </a:lnTo>
                  <a:lnTo>
                    <a:pt x="488" y="400"/>
                  </a:lnTo>
                  <a:lnTo>
                    <a:pt x="488" y="401"/>
                  </a:lnTo>
                  <a:lnTo>
                    <a:pt x="489" y="401"/>
                  </a:lnTo>
                  <a:lnTo>
                    <a:pt x="488" y="401"/>
                  </a:lnTo>
                  <a:lnTo>
                    <a:pt x="489" y="401"/>
                  </a:lnTo>
                  <a:lnTo>
                    <a:pt x="488" y="401"/>
                  </a:lnTo>
                  <a:lnTo>
                    <a:pt x="487" y="401"/>
                  </a:lnTo>
                  <a:lnTo>
                    <a:pt x="487" y="402"/>
                  </a:lnTo>
                  <a:lnTo>
                    <a:pt x="486" y="402"/>
                  </a:lnTo>
                  <a:lnTo>
                    <a:pt x="486" y="403"/>
                  </a:lnTo>
                  <a:lnTo>
                    <a:pt x="486" y="404"/>
                  </a:lnTo>
                  <a:lnTo>
                    <a:pt x="487" y="404"/>
                  </a:lnTo>
                  <a:lnTo>
                    <a:pt x="488" y="404"/>
                  </a:lnTo>
                  <a:lnTo>
                    <a:pt x="489" y="404"/>
                  </a:lnTo>
                  <a:lnTo>
                    <a:pt x="488" y="404"/>
                  </a:lnTo>
                  <a:lnTo>
                    <a:pt x="488" y="405"/>
                  </a:lnTo>
                  <a:lnTo>
                    <a:pt x="489" y="405"/>
                  </a:lnTo>
                  <a:lnTo>
                    <a:pt x="489" y="404"/>
                  </a:lnTo>
                  <a:lnTo>
                    <a:pt x="489" y="405"/>
                  </a:lnTo>
                  <a:lnTo>
                    <a:pt x="489" y="406"/>
                  </a:lnTo>
                  <a:lnTo>
                    <a:pt x="489" y="407"/>
                  </a:lnTo>
                  <a:lnTo>
                    <a:pt x="489" y="408"/>
                  </a:lnTo>
                  <a:lnTo>
                    <a:pt x="490" y="408"/>
                  </a:lnTo>
                  <a:lnTo>
                    <a:pt x="491" y="408"/>
                  </a:lnTo>
                  <a:lnTo>
                    <a:pt x="491" y="407"/>
                  </a:lnTo>
                  <a:lnTo>
                    <a:pt x="492" y="407"/>
                  </a:lnTo>
                  <a:lnTo>
                    <a:pt x="492" y="406"/>
                  </a:lnTo>
                  <a:lnTo>
                    <a:pt x="491" y="406"/>
                  </a:lnTo>
                  <a:lnTo>
                    <a:pt x="492" y="406"/>
                  </a:lnTo>
                  <a:lnTo>
                    <a:pt x="491" y="406"/>
                  </a:lnTo>
                  <a:lnTo>
                    <a:pt x="492" y="406"/>
                  </a:lnTo>
                  <a:lnTo>
                    <a:pt x="492" y="405"/>
                  </a:lnTo>
                  <a:lnTo>
                    <a:pt x="493" y="405"/>
                  </a:lnTo>
                  <a:lnTo>
                    <a:pt x="492" y="404"/>
                  </a:lnTo>
                  <a:lnTo>
                    <a:pt x="493" y="404"/>
                  </a:lnTo>
                  <a:lnTo>
                    <a:pt x="494" y="404"/>
                  </a:lnTo>
                  <a:lnTo>
                    <a:pt x="494" y="405"/>
                  </a:lnTo>
                  <a:lnTo>
                    <a:pt x="494" y="406"/>
                  </a:lnTo>
                  <a:lnTo>
                    <a:pt x="495" y="406"/>
                  </a:lnTo>
                  <a:lnTo>
                    <a:pt x="495" y="405"/>
                  </a:lnTo>
                  <a:lnTo>
                    <a:pt x="496" y="405"/>
                  </a:lnTo>
                  <a:lnTo>
                    <a:pt x="496" y="406"/>
                  </a:lnTo>
                  <a:lnTo>
                    <a:pt x="495" y="406"/>
                  </a:lnTo>
                  <a:lnTo>
                    <a:pt x="495" y="407"/>
                  </a:lnTo>
                  <a:lnTo>
                    <a:pt x="495" y="408"/>
                  </a:lnTo>
                  <a:lnTo>
                    <a:pt x="494" y="407"/>
                  </a:lnTo>
                  <a:lnTo>
                    <a:pt x="494" y="408"/>
                  </a:lnTo>
                  <a:lnTo>
                    <a:pt x="493" y="408"/>
                  </a:lnTo>
                  <a:lnTo>
                    <a:pt x="493" y="409"/>
                  </a:lnTo>
                  <a:lnTo>
                    <a:pt x="492" y="409"/>
                  </a:lnTo>
                  <a:lnTo>
                    <a:pt x="493" y="409"/>
                  </a:lnTo>
                  <a:lnTo>
                    <a:pt x="494" y="409"/>
                  </a:lnTo>
                  <a:lnTo>
                    <a:pt x="494" y="410"/>
                  </a:lnTo>
                  <a:lnTo>
                    <a:pt x="493" y="410"/>
                  </a:lnTo>
                  <a:lnTo>
                    <a:pt x="493" y="411"/>
                  </a:lnTo>
                  <a:lnTo>
                    <a:pt x="493" y="412"/>
                  </a:lnTo>
                  <a:lnTo>
                    <a:pt x="492" y="412"/>
                  </a:lnTo>
                  <a:lnTo>
                    <a:pt x="493" y="412"/>
                  </a:lnTo>
                  <a:lnTo>
                    <a:pt x="493" y="411"/>
                  </a:lnTo>
                  <a:lnTo>
                    <a:pt x="494" y="411"/>
                  </a:lnTo>
                  <a:lnTo>
                    <a:pt x="495" y="411"/>
                  </a:lnTo>
                  <a:lnTo>
                    <a:pt x="494" y="411"/>
                  </a:lnTo>
                  <a:lnTo>
                    <a:pt x="494" y="412"/>
                  </a:lnTo>
                  <a:lnTo>
                    <a:pt x="494" y="413"/>
                  </a:lnTo>
                  <a:lnTo>
                    <a:pt x="493" y="413"/>
                  </a:lnTo>
                  <a:lnTo>
                    <a:pt x="492" y="413"/>
                  </a:lnTo>
                  <a:lnTo>
                    <a:pt x="492" y="414"/>
                  </a:lnTo>
                  <a:lnTo>
                    <a:pt x="491" y="414"/>
                  </a:lnTo>
                  <a:lnTo>
                    <a:pt x="490" y="414"/>
                  </a:lnTo>
                  <a:lnTo>
                    <a:pt x="489" y="414"/>
                  </a:lnTo>
                  <a:lnTo>
                    <a:pt x="490" y="415"/>
                  </a:lnTo>
                  <a:lnTo>
                    <a:pt x="489" y="415"/>
                  </a:lnTo>
                  <a:lnTo>
                    <a:pt x="488" y="415"/>
                  </a:lnTo>
                  <a:lnTo>
                    <a:pt x="488" y="416"/>
                  </a:lnTo>
                  <a:lnTo>
                    <a:pt x="489" y="416"/>
                  </a:lnTo>
                  <a:lnTo>
                    <a:pt x="488" y="416"/>
                  </a:lnTo>
                  <a:lnTo>
                    <a:pt x="488" y="417"/>
                  </a:lnTo>
                  <a:lnTo>
                    <a:pt x="489" y="417"/>
                  </a:lnTo>
                  <a:lnTo>
                    <a:pt x="488" y="417"/>
                  </a:lnTo>
                  <a:lnTo>
                    <a:pt x="488" y="418"/>
                  </a:lnTo>
                  <a:lnTo>
                    <a:pt x="487" y="418"/>
                  </a:lnTo>
                  <a:lnTo>
                    <a:pt x="488" y="418"/>
                  </a:lnTo>
                  <a:lnTo>
                    <a:pt x="487" y="418"/>
                  </a:lnTo>
                  <a:lnTo>
                    <a:pt x="488" y="418"/>
                  </a:lnTo>
                  <a:lnTo>
                    <a:pt x="489" y="418"/>
                  </a:lnTo>
                  <a:lnTo>
                    <a:pt x="490" y="418"/>
                  </a:lnTo>
                  <a:lnTo>
                    <a:pt x="491" y="418"/>
                  </a:lnTo>
                  <a:lnTo>
                    <a:pt x="490" y="418"/>
                  </a:lnTo>
                  <a:lnTo>
                    <a:pt x="489" y="418"/>
                  </a:lnTo>
                  <a:lnTo>
                    <a:pt x="490" y="419"/>
                  </a:lnTo>
                  <a:lnTo>
                    <a:pt x="489" y="419"/>
                  </a:lnTo>
                  <a:lnTo>
                    <a:pt x="490" y="419"/>
                  </a:lnTo>
                  <a:lnTo>
                    <a:pt x="490" y="418"/>
                  </a:lnTo>
                  <a:lnTo>
                    <a:pt x="491" y="418"/>
                  </a:lnTo>
                  <a:lnTo>
                    <a:pt x="491" y="419"/>
                  </a:lnTo>
                  <a:lnTo>
                    <a:pt x="491" y="418"/>
                  </a:lnTo>
                  <a:lnTo>
                    <a:pt x="492" y="418"/>
                  </a:lnTo>
                  <a:lnTo>
                    <a:pt x="492" y="419"/>
                  </a:lnTo>
                  <a:lnTo>
                    <a:pt x="492" y="420"/>
                  </a:lnTo>
                  <a:lnTo>
                    <a:pt x="491" y="420"/>
                  </a:lnTo>
                  <a:lnTo>
                    <a:pt x="492" y="420"/>
                  </a:lnTo>
                  <a:lnTo>
                    <a:pt x="492" y="421"/>
                  </a:lnTo>
                  <a:lnTo>
                    <a:pt x="491" y="421"/>
                  </a:lnTo>
                  <a:lnTo>
                    <a:pt x="492" y="421"/>
                  </a:lnTo>
                  <a:lnTo>
                    <a:pt x="493" y="421"/>
                  </a:lnTo>
                  <a:lnTo>
                    <a:pt x="493" y="422"/>
                  </a:lnTo>
                  <a:lnTo>
                    <a:pt x="492" y="422"/>
                  </a:lnTo>
                  <a:lnTo>
                    <a:pt x="493" y="422"/>
                  </a:lnTo>
                  <a:lnTo>
                    <a:pt x="493" y="423"/>
                  </a:lnTo>
                  <a:lnTo>
                    <a:pt x="494" y="423"/>
                  </a:lnTo>
                  <a:lnTo>
                    <a:pt x="494" y="422"/>
                  </a:lnTo>
                  <a:lnTo>
                    <a:pt x="494" y="423"/>
                  </a:lnTo>
                  <a:lnTo>
                    <a:pt x="493" y="423"/>
                  </a:lnTo>
                  <a:lnTo>
                    <a:pt x="493" y="424"/>
                  </a:lnTo>
                  <a:lnTo>
                    <a:pt x="493" y="425"/>
                  </a:lnTo>
                  <a:lnTo>
                    <a:pt x="492" y="425"/>
                  </a:lnTo>
                  <a:lnTo>
                    <a:pt x="491" y="425"/>
                  </a:lnTo>
                  <a:lnTo>
                    <a:pt x="491" y="426"/>
                  </a:lnTo>
                  <a:lnTo>
                    <a:pt x="490" y="426"/>
                  </a:lnTo>
                  <a:lnTo>
                    <a:pt x="491" y="426"/>
                  </a:lnTo>
                  <a:lnTo>
                    <a:pt x="491" y="427"/>
                  </a:lnTo>
                  <a:lnTo>
                    <a:pt x="490" y="427"/>
                  </a:lnTo>
                  <a:lnTo>
                    <a:pt x="489" y="427"/>
                  </a:lnTo>
                  <a:lnTo>
                    <a:pt x="490" y="427"/>
                  </a:lnTo>
                  <a:lnTo>
                    <a:pt x="491" y="427"/>
                  </a:lnTo>
                  <a:lnTo>
                    <a:pt x="491" y="428"/>
                  </a:lnTo>
                  <a:lnTo>
                    <a:pt x="492" y="428"/>
                  </a:lnTo>
                  <a:lnTo>
                    <a:pt x="491" y="428"/>
                  </a:lnTo>
                  <a:lnTo>
                    <a:pt x="492" y="428"/>
                  </a:lnTo>
                  <a:lnTo>
                    <a:pt x="492" y="429"/>
                  </a:lnTo>
                  <a:lnTo>
                    <a:pt x="493" y="429"/>
                  </a:lnTo>
                  <a:lnTo>
                    <a:pt x="492" y="429"/>
                  </a:lnTo>
                  <a:lnTo>
                    <a:pt x="492" y="430"/>
                  </a:lnTo>
                  <a:lnTo>
                    <a:pt x="491" y="430"/>
                  </a:lnTo>
                  <a:lnTo>
                    <a:pt x="491" y="431"/>
                  </a:lnTo>
                  <a:lnTo>
                    <a:pt x="491" y="430"/>
                  </a:lnTo>
                  <a:lnTo>
                    <a:pt x="492" y="430"/>
                  </a:lnTo>
                  <a:lnTo>
                    <a:pt x="493" y="430"/>
                  </a:lnTo>
                  <a:lnTo>
                    <a:pt x="493" y="431"/>
                  </a:lnTo>
                  <a:lnTo>
                    <a:pt x="492" y="431"/>
                  </a:lnTo>
                  <a:lnTo>
                    <a:pt x="491" y="431"/>
                  </a:lnTo>
                  <a:lnTo>
                    <a:pt x="492" y="431"/>
                  </a:lnTo>
                  <a:lnTo>
                    <a:pt x="493" y="431"/>
                  </a:lnTo>
                  <a:lnTo>
                    <a:pt x="494" y="431"/>
                  </a:lnTo>
                  <a:lnTo>
                    <a:pt x="494" y="430"/>
                  </a:lnTo>
                  <a:lnTo>
                    <a:pt x="494" y="431"/>
                  </a:lnTo>
                  <a:lnTo>
                    <a:pt x="495" y="431"/>
                  </a:lnTo>
                  <a:lnTo>
                    <a:pt x="495" y="430"/>
                  </a:lnTo>
                  <a:lnTo>
                    <a:pt x="496" y="430"/>
                  </a:lnTo>
                  <a:lnTo>
                    <a:pt x="496" y="431"/>
                  </a:lnTo>
                  <a:lnTo>
                    <a:pt x="495" y="431"/>
                  </a:lnTo>
                  <a:lnTo>
                    <a:pt x="496" y="431"/>
                  </a:lnTo>
                  <a:lnTo>
                    <a:pt x="495" y="431"/>
                  </a:lnTo>
                  <a:lnTo>
                    <a:pt x="495" y="432"/>
                  </a:lnTo>
                  <a:lnTo>
                    <a:pt x="494" y="432"/>
                  </a:lnTo>
                  <a:lnTo>
                    <a:pt x="495" y="432"/>
                  </a:lnTo>
                  <a:lnTo>
                    <a:pt x="494" y="432"/>
                  </a:lnTo>
                  <a:lnTo>
                    <a:pt x="494" y="433"/>
                  </a:lnTo>
                  <a:lnTo>
                    <a:pt x="493" y="432"/>
                  </a:lnTo>
                  <a:lnTo>
                    <a:pt x="494" y="433"/>
                  </a:lnTo>
                  <a:lnTo>
                    <a:pt x="493" y="433"/>
                  </a:lnTo>
                  <a:lnTo>
                    <a:pt x="494" y="433"/>
                  </a:lnTo>
                  <a:lnTo>
                    <a:pt x="493" y="433"/>
                  </a:lnTo>
                  <a:lnTo>
                    <a:pt x="493" y="432"/>
                  </a:lnTo>
                  <a:lnTo>
                    <a:pt x="492" y="432"/>
                  </a:lnTo>
                  <a:lnTo>
                    <a:pt x="491" y="432"/>
                  </a:lnTo>
                  <a:lnTo>
                    <a:pt x="491" y="431"/>
                  </a:lnTo>
                  <a:lnTo>
                    <a:pt x="490" y="431"/>
                  </a:lnTo>
                  <a:lnTo>
                    <a:pt x="490" y="432"/>
                  </a:lnTo>
                  <a:lnTo>
                    <a:pt x="489" y="432"/>
                  </a:lnTo>
                  <a:lnTo>
                    <a:pt x="490" y="432"/>
                  </a:lnTo>
                  <a:lnTo>
                    <a:pt x="490" y="433"/>
                  </a:lnTo>
                  <a:lnTo>
                    <a:pt x="490" y="432"/>
                  </a:lnTo>
                  <a:lnTo>
                    <a:pt x="489" y="432"/>
                  </a:lnTo>
                  <a:lnTo>
                    <a:pt x="489" y="433"/>
                  </a:lnTo>
                  <a:lnTo>
                    <a:pt x="489" y="432"/>
                  </a:lnTo>
                  <a:lnTo>
                    <a:pt x="489" y="433"/>
                  </a:lnTo>
                  <a:lnTo>
                    <a:pt x="489" y="432"/>
                  </a:lnTo>
                  <a:lnTo>
                    <a:pt x="488" y="432"/>
                  </a:lnTo>
                  <a:lnTo>
                    <a:pt x="488" y="433"/>
                  </a:lnTo>
                  <a:lnTo>
                    <a:pt x="489" y="433"/>
                  </a:lnTo>
                  <a:lnTo>
                    <a:pt x="489" y="434"/>
                  </a:lnTo>
                  <a:lnTo>
                    <a:pt x="489" y="435"/>
                  </a:lnTo>
                  <a:lnTo>
                    <a:pt x="489" y="434"/>
                  </a:lnTo>
                  <a:lnTo>
                    <a:pt x="489" y="435"/>
                  </a:lnTo>
                  <a:lnTo>
                    <a:pt x="490" y="435"/>
                  </a:lnTo>
                  <a:lnTo>
                    <a:pt x="490" y="436"/>
                  </a:lnTo>
                  <a:lnTo>
                    <a:pt x="489" y="436"/>
                  </a:lnTo>
                  <a:lnTo>
                    <a:pt x="490" y="436"/>
                  </a:lnTo>
                  <a:lnTo>
                    <a:pt x="490" y="437"/>
                  </a:lnTo>
                  <a:lnTo>
                    <a:pt x="490" y="438"/>
                  </a:lnTo>
                  <a:lnTo>
                    <a:pt x="490" y="439"/>
                  </a:lnTo>
                  <a:lnTo>
                    <a:pt x="489" y="439"/>
                  </a:lnTo>
                  <a:lnTo>
                    <a:pt x="488" y="439"/>
                  </a:lnTo>
                  <a:lnTo>
                    <a:pt x="487" y="439"/>
                  </a:lnTo>
                  <a:lnTo>
                    <a:pt x="488" y="439"/>
                  </a:lnTo>
                  <a:lnTo>
                    <a:pt x="488" y="440"/>
                  </a:lnTo>
                  <a:lnTo>
                    <a:pt x="487" y="440"/>
                  </a:lnTo>
                  <a:lnTo>
                    <a:pt x="486" y="440"/>
                  </a:lnTo>
                  <a:lnTo>
                    <a:pt x="485" y="440"/>
                  </a:lnTo>
                  <a:lnTo>
                    <a:pt x="486" y="440"/>
                  </a:lnTo>
                  <a:lnTo>
                    <a:pt x="486" y="441"/>
                  </a:lnTo>
                  <a:lnTo>
                    <a:pt x="485" y="441"/>
                  </a:lnTo>
                  <a:lnTo>
                    <a:pt x="485" y="440"/>
                  </a:lnTo>
                  <a:lnTo>
                    <a:pt x="485" y="441"/>
                  </a:lnTo>
                  <a:lnTo>
                    <a:pt x="485" y="440"/>
                  </a:lnTo>
                  <a:lnTo>
                    <a:pt x="484" y="440"/>
                  </a:lnTo>
                  <a:lnTo>
                    <a:pt x="484" y="441"/>
                  </a:lnTo>
                  <a:lnTo>
                    <a:pt x="483" y="441"/>
                  </a:lnTo>
                  <a:lnTo>
                    <a:pt x="482" y="441"/>
                  </a:lnTo>
                  <a:lnTo>
                    <a:pt x="483" y="441"/>
                  </a:lnTo>
                  <a:lnTo>
                    <a:pt x="482" y="441"/>
                  </a:lnTo>
                  <a:lnTo>
                    <a:pt x="483" y="441"/>
                  </a:lnTo>
                  <a:lnTo>
                    <a:pt x="483" y="442"/>
                  </a:lnTo>
                  <a:lnTo>
                    <a:pt x="482" y="442"/>
                  </a:lnTo>
                  <a:lnTo>
                    <a:pt x="481" y="442"/>
                  </a:lnTo>
                  <a:lnTo>
                    <a:pt x="480" y="442"/>
                  </a:lnTo>
                  <a:lnTo>
                    <a:pt x="481" y="442"/>
                  </a:lnTo>
                  <a:lnTo>
                    <a:pt x="481" y="441"/>
                  </a:lnTo>
                  <a:lnTo>
                    <a:pt x="480" y="442"/>
                  </a:lnTo>
                  <a:lnTo>
                    <a:pt x="480" y="441"/>
                  </a:lnTo>
                  <a:lnTo>
                    <a:pt x="480" y="442"/>
                  </a:lnTo>
                  <a:lnTo>
                    <a:pt x="480" y="441"/>
                  </a:lnTo>
                  <a:lnTo>
                    <a:pt x="479" y="441"/>
                  </a:lnTo>
                  <a:lnTo>
                    <a:pt x="480" y="441"/>
                  </a:lnTo>
                  <a:lnTo>
                    <a:pt x="480" y="440"/>
                  </a:lnTo>
                  <a:lnTo>
                    <a:pt x="479" y="440"/>
                  </a:lnTo>
                  <a:lnTo>
                    <a:pt x="478" y="440"/>
                  </a:lnTo>
                  <a:lnTo>
                    <a:pt x="477" y="440"/>
                  </a:lnTo>
                  <a:lnTo>
                    <a:pt x="476" y="440"/>
                  </a:lnTo>
                  <a:lnTo>
                    <a:pt x="476" y="441"/>
                  </a:lnTo>
                  <a:lnTo>
                    <a:pt x="476" y="442"/>
                  </a:lnTo>
                  <a:lnTo>
                    <a:pt x="476" y="443"/>
                  </a:lnTo>
                  <a:lnTo>
                    <a:pt x="477" y="443"/>
                  </a:lnTo>
                  <a:lnTo>
                    <a:pt x="477" y="444"/>
                  </a:lnTo>
                  <a:lnTo>
                    <a:pt x="478" y="444"/>
                  </a:lnTo>
                  <a:lnTo>
                    <a:pt x="478" y="445"/>
                  </a:lnTo>
                  <a:lnTo>
                    <a:pt x="478" y="446"/>
                  </a:lnTo>
                  <a:lnTo>
                    <a:pt x="479" y="446"/>
                  </a:lnTo>
                  <a:lnTo>
                    <a:pt x="479" y="447"/>
                  </a:lnTo>
                  <a:lnTo>
                    <a:pt x="478" y="447"/>
                  </a:lnTo>
                  <a:lnTo>
                    <a:pt x="479" y="447"/>
                  </a:lnTo>
                  <a:lnTo>
                    <a:pt x="478" y="448"/>
                  </a:lnTo>
                  <a:lnTo>
                    <a:pt x="478" y="447"/>
                  </a:lnTo>
                  <a:lnTo>
                    <a:pt x="478" y="448"/>
                  </a:lnTo>
                  <a:lnTo>
                    <a:pt x="477" y="448"/>
                  </a:lnTo>
                  <a:lnTo>
                    <a:pt x="478" y="448"/>
                  </a:lnTo>
                  <a:lnTo>
                    <a:pt x="477" y="448"/>
                  </a:lnTo>
                  <a:lnTo>
                    <a:pt x="477" y="449"/>
                  </a:lnTo>
                  <a:lnTo>
                    <a:pt x="476" y="449"/>
                  </a:lnTo>
                  <a:lnTo>
                    <a:pt x="477" y="449"/>
                  </a:lnTo>
                  <a:lnTo>
                    <a:pt x="476" y="449"/>
                  </a:lnTo>
                  <a:lnTo>
                    <a:pt x="477" y="449"/>
                  </a:lnTo>
                  <a:lnTo>
                    <a:pt x="477" y="450"/>
                  </a:lnTo>
                  <a:lnTo>
                    <a:pt x="477" y="449"/>
                  </a:lnTo>
                  <a:lnTo>
                    <a:pt x="477" y="450"/>
                  </a:lnTo>
                  <a:lnTo>
                    <a:pt x="478" y="450"/>
                  </a:lnTo>
                  <a:lnTo>
                    <a:pt x="479" y="451"/>
                  </a:lnTo>
                  <a:lnTo>
                    <a:pt x="479" y="452"/>
                  </a:lnTo>
                  <a:lnTo>
                    <a:pt x="478" y="452"/>
                  </a:lnTo>
                  <a:lnTo>
                    <a:pt x="478" y="453"/>
                  </a:lnTo>
                  <a:lnTo>
                    <a:pt x="479" y="453"/>
                  </a:lnTo>
                  <a:lnTo>
                    <a:pt x="480" y="453"/>
                  </a:lnTo>
                  <a:lnTo>
                    <a:pt x="480" y="454"/>
                  </a:lnTo>
                  <a:lnTo>
                    <a:pt x="481" y="454"/>
                  </a:lnTo>
                  <a:lnTo>
                    <a:pt x="482" y="454"/>
                  </a:lnTo>
                  <a:lnTo>
                    <a:pt x="482" y="455"/>
                  </a:lnTo>
                  <a:lnTo>
                    <a:pt x="482" y="456"/>
                  </a:lnTo>
                  <a:lnTo>
                    <a:pt x="483" y="456"/>
                  </a:lnTo>
                  <a:lnTo>
                    <a:pt x="483" y="457"/>
                  </a:lnTo>
                  <a:lnTo>
                    <a:pt x="482" y="457"/>
                  </a:lnTo>
                  <a:lnTo>
                    <a:pt x="481" y="457"/>
                  </a:lnTo>
                  <a:lnTo>
                    <a:pt x="481" y="458"/>
                  </a:lnTo>
                  <a:lnTo>
                    <a:pt x="481" y="457"/>
                  </a:lnTo>
                  <a:lnTo>
                    <a:pt x="481" y="458"/>
                  </a:lnTo>
                  <a:lnTo>
                    <a:pt x="480" y="458"/>
                  </a:lnTo>
                  <a:lnTo>
                    <a:pt x="480" y="457"/>
                  </a:lnTo>
                  <a:lnTo>
                    <a:pt x="480" y="458"/>
                  </a:lnTo>
                  <a:lnTo>
                    <a:pt x="480" y="457"/>
                  </a:lnTo>
                  <a:lnTo>
                    <a:pt x="480" y="458"/>
                  </a:lnTo>
                  <a:lnTo>
                    <a:pt x="479" y="457"/>
                  </a:lnTo>
                  <a:lnTo>
                    <a:pt x="478" y="457"/>
                  </a:lnTo>
                  <a:lnTo>
                    <a:pt x="478" y="458"/>
                  </a:lnTo>
                  <a:lnTo>
                    <a:pt x="478" y="457"/>
                  </a:lnTo>
                  <a:lnTo>
                    <a:pt x="478" y="458"/>
                  </a:lnTo>
                  <a:lnTo>
                    <a:pt x="477" y="458"/>
                  </a:lnTo>
                  <a:lnTo>
                    <a:pt x="477" y="459"/>
                  </a:lnTo>
                  <a:lnTo>
                    <a:pt x="476" y="459"/>
                  </a:lnTo>
                  <a:lnTo>
                    <a:pt x="477" y="459"/>
                  </a:lnTo>
                  <a:lnTo>
                    <a:pt x="476" y="459"/>
                  </a:lnTo>
                  <a:lnTo>
                    <a:pt x="476" y="460"/>
                  </a:lnTo>
                  <a:lnTo>
                    <a:pt x="476" y="461"/>
                  </a:lnTo>
                  <a:lnTo>
                    <a:pt x="476" y="462"/>
                  </a:lnTo>
                  <a:lnTo>
                    <a:pt x="477" y="462"/>
                  </a:lnTo>
                  <a:lnTo>
                    <a:pt x="477" y="461"/>
                  </a:lnTo>
                  <a:lnTo>
                    <a:pt x="477" y="462"/>
                  </a:lnTo>
                  <a:lnTo>
                    <a:pt x="478" y="462"/>
                  </a:lnTo>
                  <a:lnTo>
                    <a:pt x="477" y="462"/>
                  </a:lnTo>
                  <a:lnTo>
                    <a:pt x="477" y="463"/>
                  </a:lnTo>
                  <a:lnTo>
                    <a:pt x="478" y="463"/>
                  </a:lnTo>
                  <a:lnTo>
                    <a:pt x="478" y="464"/>
                  </a:lnTo>
                  <a:lnTo>
                    <a:pt x="478" y="465"/>
                  </a:lnTo>
                  <a:lnTo>
                    <a:pt x="479" y="465"/>
                  </a:lnTo>
                  <a:lnTo>
                    <a:pt x="480" y="465"/>
                  </a:lnTo>
                  <a:lnTo>
                    <a:pt x="479" y="465"/>
                  </a:lnTo>
                  <a:lnTo>
                    <a:pt x="480" y="465"/>
                  </a:lnTo>
                  <a:lnTo>
                    <a:pt x="480" y="466"/>
                  </a:lnTo>
                  <a:lnTo>
                    <a:pt x="480" y="467"/>
                  </a:lnTo>
                  <a:lnTo>
                    <a:pt x="479" y="467"/>
                  </a:lnTo>
                  <a:lnTo>
                    <a:pt x="479" y="468"/>
                  </a:lnTo>
                  <a:lnTo>
                    <a:pt x="479" y="469"/>
                  </a:lnTo>
                  <a:lnTo>
                    <a:pt x="479" y="468"/>
                  </a:lnTo>
                  <a:lnTo>
                    <a:pt x="479" y="469"/>
                  </a:lnTo>
                  <a:lnTo>
                    <a:pt x="479" y="468"/>
                  </a:lnTo>
                  <a:lnTo>
                    <a:pt x="479" y="469"/>
                  </a:lnTo>
                  <a:lnTo>
                    <a:pt x="478" y="469"/>
                  </a:lnTo>
                  <a:lnTo>
                    <a:pt x="479" y="469"/>
                  </a:lnTo>
                  <a:lnTo>
                    <a:pt x="479" y="470"/>
                  </a:lnTo>
                  <a:lnTo>
                    <a:pt x="478" y="470"/>
                  </a:lnTo>
                  <a:lnTo>
                    <a:pt x="479" y="470"/>
                  </a:lnTo>
                  <a:lnTo>
                    <a:pt x="479" y="471"/>
                  </a:lnTo>
                  <a:lnTo>
                    <a:pt x="478" y="471"/>
                  </a:lnTo>
                  <a:lnTo>
                    <a:pt x="478" y="472"/>
                  </a:lnTo>
                  <a:lnTo>
                    <a:pt x="479" y="472"/>
                  </a:lnTo>
                  <a:lnTo>
                    <a:pt x="479" y="471"/>
                  </a:lnTo>
                  <a:lnTo>
                    <a:pt x="479" y="472"/>
                  </a:lnTo>
                  <a:lnTo>
                    <a:pt x="478" y="473"/>
                  </a:lnTo>
                  <a:lnTo>
                    <a:pt x="477" y="473"/>
                  </a:lnTo>
                  <a:lnTo>
                    <a:pt x="477" y="474"/>
                  </a:lnTo>
                  <a:lnTo>
                    <a:pt x="476" y="474"/>
                  </a:lnTo>
                  <a:lnTo>
                    <a:pt x="476" y="475"/>
                  </a:lnTo>
                  <a:lnTo>
                    <a:pt x="476" y="474"/>
                  </a:lnTo>
                  <a:lnTo>
                    <a:pt x="476" y="475"/>
                  </a:lnTo>
                  <a:lnTo>
                    <a:pt x="475" y="475"/>
                  </a:lnTo>
                  <a:lnTo>
                    <a:pt x="475" y="474"/>
                  </a:lnTo>
                  <a:lnTo>
                    <a:pt x="475" y="473"/>
                  </a:lnTo>
                  <a:lnTo>
                    <a:pt x="474" y="473"/>
                  </a:lnTo>
                  <a:lnTo>
                    <a:pt x="474" y="474"/>
                  </a:lnTo>
                  <a:lnTo>
                    <a:pt x="474" y="475"/>
                  </a:lnTo>
                  <a:lnTo>
                    <a:pt x="474" y="476"/>
                  </a:lnTo>
                  <a:lnTo>
                    <a:pt x="473" y="476"/>
                  </a:lnTo>
                  <a:lnTo>
                    <a:pt x="474" y="476"/>
                  </a:lnTo>
                  <a:lnTo>
                    <a:pt x="474" y="477"/>
                  </a:lnTo>
                  <a:lnTo>
                    <a:pt x="474" y="478"/>
                  </a:lnTo>
                  <a:lnTo>
                    <a:pt x="474" y="479"/>
                  </a:lnTo>
                  <a:lnTo>
                    <a:pt x="473" y="479"/>
                  </a:lnTo>
                  <a:lnTo>
                    <a:pt x="474" y="479"/>
                  </a:lnTo>
                  <a:lnTo>
                    <a:pt x="473" y="478"/>
                  </a:lnTo>
                  <a:lnTo>
                    <a:pt x="473" y="479"/>
                  </a:lnTo>
                  <a:lnTo>
                    <a:pt x="473" y="480"/>
                  </a:lnTo>
                  <a:lnTo>
                    <a:pt x="472" y="480"/>
                  </a:lnTo>
                  <a:lnTo>
                    <a:pt x="472" y="481"/>
                  </a:lnTo>
                  <a:lnTo>
                    <a:pt x="473" y="481"/>
                  </a:lnTo>
                  <a:lnTo>
                    <a:pt x="472" y="481"/>
                  </a:lnTo>
                  <a:lnTo>
                    <a:pt x="472" y="482"/>
                  </a:lnTo>
                  <a:lnTo>
                    <a:pt x="473" y="482"/>
                  </a:lnTo>
                  <a:lnTo>
                    <a:pt x="473" y="483"/>
                  </a:lnTo>
                  <a:lnTo>
                    <a:pt x="472" y="483"/>
                  </a:lnTo>
                  <a:lnTo>
                    <a:pt x="472" y="482"/>
                  </a:lnTo>
                  <a:lnTo>
                    <a:pt x="472" y="483"/>
                  </a:lnTo>
                  <a:lnTo>
                    <a:pt x="472" y="484"/>
                  </a:lnTo>
                  <a:lnTo>
                    <a:pt x="472" y="485"/>
                  </a:lnTo>
                  <a:lnTo>
                    <a:pt x="472" y="486"/>
                  </a:lnTo>
                  <a:lnTo>
                    <a:pt x="471" y="486"/>
                  </a:lnTo>
                  <a:lnTo>
                    <a:pt x="472" y="486"/>
                  </a:lnTo>
                  <a:lnTo>
                    <a:pt x="471" y="486"/>
                  </a:lnTo>
                  <a:lnTo>
                    <a:pt x="471" y="487"/>
                  </a:lnTo>
                  <a:lnTo>
                    <a:pt x="472" y="487"/>
                  </a:lnTo>
                  <a:lnTo>
                    <a:pt x="471" y="487"/>
                  </a:lnTo>
                  <a:lnTo>
                    <a:pt x="471" y="488"/>
                  </a:lnTo>
                  <a:lnTo>
                    <a:pt x="471" y="489"/>
                  </a:lnTo>
                  <a:lnTo>
                    <a:pt x="470" y="489"/>
                  </a:lnTo>
                  <a:lnTo>
                    <a:pt x="471" y="489"/>
                  </a:lnTo>
                  <a:lnTo>
                    <a:pt x="471" y="490"/>
                  </a:lnTo>
                  <a:lnTo>
                    <a:pt x="470" y="490"/>
                  </a:lnTo>
                  <a:lnTo>
                    <a:pt x="471" y="490"/>
                  </a:lnTo>
                  <a:lnTo>
                    <a:pt x="471" y="491"/>
                  </a:lnTo>
                  <a:lnTo>
                    <a:pt x="470" y="491"/>
                  </a:lnTo>
                  <a:lnTo>
                    <a:pt x="470" y="492"/>
                  </a:lnTo>
                  <a:lnTo>
                    <a:pt x="469" y="492"/>
                  </a:lnTo>
                  <a:lnTo>
                    <a:pt x="469" y="493"/>
                  </a:lnTo>
                  <a:lnTo>
                    <a:pt x="468" y="493"/>
                  </a:lnTo>
                  <a:lnTo>
                    <a:pt x="467" y="493"/>
                  </a:lnTo>
                  <a:lnTo>
                    <a:pt x="466" y="493"/>
                  </a:lnTo>
                  <a:lnTo>
                    <a:pt x="467" y="493"/>
                  </a:lnTo>
                  <a:lnTo>
                    <a:pt x="466" y="493"/>
                  </a:lnTo>
                  <a:lnTo>
                    <a:pt x="466" y="492"/>
                  </a:lnTo>
                  <a:lnTo>
                    <a:pt x="465" y="492"/>
                  </a:lnTo>
                  <a:lnTo>
                    <a:pt x="464" y="492"/>
                  </a:lnTo>
                  <a:lnTo>
                    <a:pt x="464" y="491"/>
                  </a:lnTo>
                  <a:lnTo>
                    <a:pt x="464" y="492"/>
                  </a:lnTo>
                  <a:lnTo>
                    <a:pt x="463" y="492"/>
                  </a:lnTo>
                  <a:lnTo>
                    <a:pt x="463" y="491"/>
                  </a:lnTo>
                  <a:lnTo>
                    <a:pt x="462" y="491"/>
                  </a:lnTo>
                  <a:lnTo>
                    <a:pt x="462" y="490"/>
                  </a:lnTo>
                  <a:lnTo>
                    <a:pt x="461" y="491"/>
                  </a:lnTo>
                  <a:lnTo>
                    <a:pt x="460" y="491"/>
                  </a:lnTo>
                  <a:lnTo>
                    <a:pt x="460" y="490"/>
                  </a:lnTo>
                  <a:lnTo>
                    <a:pt x="459" y="490"/>
                  </a:lnTo>
                  <a:lnTo>
                    <a:pt x="459" y="489"/>
                  </a:lnTo>
                  <a:lnTo>
                    <a:pt x="461" y="490"/>
                  </a:lnTo>
                  <a:lnTo>
                    <a:pt x="461" y="488"/>
                  </a:lnTo>
                  <a:lnTo>
                    <a:pt x="460" y="489"/>
                  </a:lnTo>
                  <a:lnTo>
                    <a:pt x="460" y="488"/>
                  </a:lnTo>
                  <a:lnTo>
                    <a:pt x="461" y="488"/>
                  </a:lnTo>
                  <a:lnTo>
                    <a:pt x="460" y="488"/>
                  </a:lnTo>
                  <a:lnTo>
                    <a:pt x="459" y="488"/>
                  </a:lnTo>
                  <a:lnTo>
                    <a:pt x="458" y="488"/>
                  </a:lnTo>
                  <a:lnTo>
                    <a:pt x="457" y="488"/>
                  </a:lnTo>
                  <a:lnTo>
                    <a:pt x="456" y="488"/>
                  </a:lnTo>
                  <a:lnTo>
                    <a:pt x="456" y="489"/>
                  </a:lnTo>
                  <a:lnTo>
                    <a:pt x="455" y="489"/>
                  </a:lnTo>
                  <a:lnTo>
                    <a:pt x="455" y="490"/>
                  </a:lnTo>
                  <a:lnTo>
                    <a:pt x="455" y="491"/>
                  </a:lnTo>
                  <a:lnTo>
                    <a:pt x="454" y="491"/>
                  </a:lnTo>
                  <a:lnTo>
                    <a:pt x="455" y="491"/>
                  </a:lnTo>
                  <a:lnTo>
                    <a:pt x="455" y="492"/>
                  </a:lnTo>
                  <a:lnTo>
                    <a:pt x="455" y="493"/>
                  </a:lnTo>
                  <a:lnTo>
                    <a:pt x="456" y="493"/>
                  </a:lnTo>
                  <a:lnTo>
                    <a:pt x="456" y="494"/>
                  </a:lnTo>
                  <a:lnTo>
                    <a:pt x="456" y="495"/>
                  </a:lnTo>
                  <a:lnTo>
                    <a:pt x="455" y="495"/>
                  </a:lnTo>
                  <a:lnTo>
                    <a:pt x="454" y="495"/>
                  </a:lnTo>
                  <a:lnTo>
                    <a:pt x="454" y="496"/>
                  </a:lnTo>
                  <a:lnTo>
                    <a:pt x="453" y="496"/>
                  </a:lnTo>
                  <a:lnTo>
                    <a:pt x="452" y="496"/>
                  </a:lnTo>
                  <a:lnTo>
                    <a:pt x="453" y="496"/>
                  </a:lnTo>
                  <a:lnTo>
                    <a:pt x="453" y="497"/>
                  </a:lnTo>
                  <a:lnTo>
                    <a:pt x="452" y="497"/>
                  </a:lnTo>
                  <a:lnTo>
                    <a:pt x="452" y="498"/>
                  </a:lnTo>
                  <a:lnTo>
                    <a:pt x="452" y="497"/>
                  </a:lnTo>
                  <a:lnTo>
                    <a:pt x="451" y="497"/>
                  </a:lnTo>
                  <a:lnTo>
                    <a:pt x="451" y="498"/>
                  </a:lnTo>
                  <a:lnTo>
                    <a:pt x="451" y="499"/>
                  </a:lnTo>
                  <a:lnTo>
                    <a:pt x="451" y="500"/>
                  </a:lnTo>
                  <a:lnTo>
                    <a:pt x="451" y="499"/>
                  </a:lnTo>
                  <a:lnTo>
                    <a:pt x="451" y="500"/>
                  </a:lnTo>
                  <a:lnTo>
                    <a:pt x="451" y="499"/>
                  </a:lnTo>
                  <a:lnTo>
                    <a:pt x="450" y="499"/>
                  </a:lnTo>
                  <a:lnTo>
                    <a:pt x="450" y="498"/>
                  </a:lnTo>
                  <a:lnTo>
                    <a:pt x="450" y="497"/>
                  </a:lnTo>
                  <a:lnTo>
                    <a:pt x="449" y="497"/>
                  </a:lnTo>
                  <a:lnTo>
                    <a:pt x="448" y="497"/>
                  </a:lnTo>
                  <a:lnTo>
                    <a:pt x="448" y="498"/>
                  </a:lnTo>
                  <a:lnTo>
                    <a:pt x="447" y="498"/>
                  </a:lnTo>
                  <a:lnTo>
                    <a:pt x="446" y="498"/>
                  </a:lnTo>
                  <a:lnTo>
                    <a:pt x="447" y="498"/>
                  </a:lnTo>
                  <a:lnTo>
                    <a:pt x="447" y="499"/>
                  </a:lnTo>
                  <a:lnTo>
                    <a:pt x="446" y="499"/>
                  </a:lnTo>
                  <a:lnTo>
                    <a:pt x="446" y="500"/>
                  </a:lnTo>
                  <a:lnTo>
                    <a:pt x="446" y="499"/>
                  </a:lnTo>
                  <a:lnTo>
                    <a:pt x="445" y="498"/>
                  </a:lnTo>
                  <a:lnTo>
                    <a:pt x="445" y="499"/>
                  </a:lnTo>
                  <a:lnTo>
                    <a:pt x="445" y="498"/>
                  </a:lnTo>
                  <a:lnTo>
                    <a:pt x="444" y="498"/>
                  </a:lnTo>
                  <a:lnTo>
                    <a:pt x="444" y="499"/>
                  </a:lnTo>
                  <a:lnTo>
                    <a:pt x="444" y="500"/>
                  </a:lnTo>
                  <a:lnTo>
                    <a:pt x="444" y="499"/>
                  </a:lnTo>
                  <a:lnTo>
                    <a:pt x="444" y="498"/>
                  </a:lnTo>
                  <a:lnTo>
                    <a:pt x="443" y="498"/>
                  </a:lnTo>
                  <a:lnTo>
                    <a:pt x="443" y="499"/>
                  </a:lnTo>
                  <a:lnTo>
                    <a:pt x="443" y="498"/>
                  </a:lnTo>
                  <a:lnTo>
                    <a:pt x="442" y="498"/>
                  </a:lnTo>
                  <a:lnTo>
                    <a:pt x="442" y="499"/>
                  </a:lnTo>
                  <a:lnTo>
                    <a:pt x="441" y="499"/>
                  </a:lnTo>
                  <a:lnTo>
                    <a:pt x="441" y="500"/>
                  </a:lnTo>
                  <a:lnTo>
                    <a:pt x="440" y="500"/>
                  </a:lnTo>
                  <a:lnTo>
                    <a:pt x="440" y="501"/>
                  </a:lnTo>
                  <a:lnTo>
                    <a:pt x="439" y="501"/>
                  </a:lnTo>
                  <a:lnTo>
                    <a:pt x="439" y="502"/>
                  </a:lnTo>
                  <a:lnTo>
                    <a:pt x="439" y="503"/>
                  </a:lnTo>
                  <a:lnTo>
                    <a:pt x="439" y="504"/>
                  </a:lnTo>
                  <a:lnTo>
                    <a:pt x="440" y="504"/>
                  </a:lnTo>
                  <a:lnTo>
                    <a:pt x="439" y="504"/>
                  </a:lnTo>
                  <a:lnTo>
                    <a:pt x="439" y="503"/>
                  </a:lnTo>
                  <a:lnTo>
                    <a:pt x="439" y="504"/>
                  </a:lnTo>
                  <a:lnTo>
                    <a:pt x="439" y="505"/>
                  </a:lnTo>
                  <a:lnTo>
                    <a:pt x="439" y="506"/>
                  </a:lnTo>
                  <a:lnTo>
                    <a:pt x="438" y="506"/>
                  </a:lnTo>
                  <a:lnTo>
                    <a:pt x="439" y="506"/>
                  </a:lnTo>
                  <a:lnTo>
                    <a:pt x="439" y="507"/>
                  </a:lnTo>
                  <a:lnTo>
                    <a:pt x="440" y="507"/>
                  </a:lnTo>
                  <a:lnTo>
                    <a:pt x="440" y="508"/>
                  </a:lnTo>
                  <a:lnTo>
                    <a:pt x="439" y="508"/>
                  </a:lnTo>
                  <a:lnTo>
                    <a:pt x="439" y="509"/>
                  </a:lnTo>
                  <a:lnTo>
                    <a:pt x="439" y="510"/>
                  </a:lnTo>
                  <a:lnTo>
                    <a:pt x="440" y="510"/>
                  </a:lnTo>
                  <a:lnTo>
                    <a:pt x="440" y="511"/>
                  </a:lnTo>
                  <a:lnTo>
                    <a:pt x="441" y="511"/>
                  </a:lnTo>
                  <a:lnTo>
                    <a:pt x="440" y="511"/>
                  </a:lnTo>
                  <a:lnTo>
                    <a:pt x="441" y="511"/>
                  </a:lnTo>
                  <a:lnTo>
                    <a:pt x="440" y="512"/>
                  </a:lnTo>
                  <a:lnTo>
                    <a:pt x="439" y="512"/>
                  </a:lnTo>
                  <a:lnTo>
                    <a:pt x="439" y="513"/>
                  </a:lnTo>
                  <a:lnTo>
                    <a:pt x="439" y="512"/>
                  </a:lnTo>
                  <a:lnTo>
                    <a:pt x="438" y="512"/>
                  </a:lnTo>
                  <a:lnTo>
                    <a:pt x="438" y="513"/>
                  </a:lnTo>
                  <a:lnTo>
                    <a:pt x="437" y="513"/>
                  </a:lnTo>
                  <a:lnTo>
                    <a:pt x="437" y="514"/>
                  </a:lnTo>
                  <a:lnTo>
                    <a:pt x="436" y="514"/>
                  </a:lnTo>
                  <a:lnTo>
                    <a:pt x="436" y="513"/>
                  </a:lnTo>
                  <a:lnTo>
                    <a:pt x="436" y="514"/>
                  </a:lnTo>
                  <a:lnTo>
                    <a:pt x="435" y="514"/>
                  </a:lnTo>
                  <a:lnTo>
                    <a:pt x="435" y="515"/>
                  </a:lnTo>
                  <a:lnTo>
                    <a:pt x="435" y="516"/>
                  </a:lnTo>
                  <a:lnTo>
                    <a:pt x="434" y="516"/>
                  </a:lnTo>
                  <a:lnTo>
                    <a:pt x="434" y="517"/>
                  </a:lnTo>
                  <a:lnTo>
                    <a:pt x="433" y="517"/>
                  </a:lnTo>
                  <a:lnTo>
                    <a:pt x="433" y="518"/>
                  </a:lnTo>
                  <a:lnTo>
                    <a:pt x="434" y="518"/>
                  </a:lnTo>
                  <a:lnTo>
                    <a:pt x="434" y="519"/>
                  </a:lnTo>
                  <a:lnTo>
                    <a:pt x="435" y="519"/>
                  </a:lnTo>
                  <a:lnTo>
                    <a:pt x="434" y="519"/>
                  </a:lnTo>
                  <a:lnTo>
                    <a:pt x="434" y="520"/>
                  </a:lnTo>
                  <a:lnTo>
                    <a:pt x="434" y="521"/>
                  </a:lnTo>
                  <a:lnTo>
                    <a:pt x="435" y="521"/>
                  </a:lnTo>
                  <a:lnTo>
                    <a:pt x="436" y="521"/>
                  </a:lnTo>
                  <a:lnTo>
                    <a:pt x="437" y="521"/>
                  </a:lnTo>
                  <a:lnTo>
                    <a:pt x="438" y="521"/>
                  </a:lnTo>
                  <a:lnTo>
                    <a:pt x="438" y="522"/>
                  </a:lnTo>
                  <a:lnTo>
                    <a:pt x="438" y="523"/>
                  </a:lnTo>
                  <a:lnTo>
                    <a:pt x="437" y="523"/>
                  </a:lnTo>
                  <a:lnTo>
                    <a:pt x="436" y="523"/>
                  </a:lnTo>
                  <a:lnTo>
                    <a:pt x="435" y="523"/>
                  </a:lnTo>
                  <a:lnTo>
                    <a:pt x="435" y="524"/>
                  </a:lnTo>
                  <a:lnTo>
                    <a:pt x="434" y="524"/>
                  </a:lnTo>
                  <a:lnTo>
                    <a:pt x="433" y="524"/>
                  </a:lnTo>
                  <a:lnTo>
                    <a:pt x="434" y="525"/>
                  </a:lnTo>
                  <a:lnTo>
                    <a:pt x="435" y="525"/>
                  </a:lnTo>
                  <a:lnTo>
                    <a:pt x="435" y="526"/>
                  </a:lnTo>
                  <a:lnTo>
                    <a:pt x="435" y="527"/>
                  </a:lnTo>
                  <a:lnTo>
                    <a:pt x="435" y="526"/>
                  </a:lnTo>
                  <a:lnTo>
                    <a:pt x="435" y="527"/>
                  </a:lnTo>
                  <a:lnTo>
                    <a:pt x="434" y="527"/>
                  </a:lnTo>
                  <a:lnTo>
                    <a:pt x="434" y="528"/>
                  </a:lnTo>
                  <a:lnTo>
                    <a:pt x="433" y="528"/>
                  </a:lnTo>
                  <a:lnTo>
                    <a:pt x="433" y="529"/>
                  </a:lnTo>
                  <a:lnTo>
                    <a:pt x="433" y="528"/>
                  </a:lnTo>
                  <a:lnTo>
                    <a:pt x="433" y="529"/>
                  </a:lnTo>
                  <a:lnTo>
                    <a:pt x="432" y="529"/>
                  </a:lnTo>
                  <a:lnTo>
                    <a:pt x="432" y="530"/>
                  </a:lnTo>
                  <a:lnTo>
                    <a:pt x="432" y="531"/>
                  </a:lnTo>
                  <a:lnTo>
                    <a:pt x="433" y="531"/>
                  </a:lnTo>
                  <a:lnTo>
                    <a:pt x="433" y="532"/>
                  </a:lnTo>
                  <a:lnTo>
                    <a:pt x="433" y="533"/>
                  </a:lnTo>
                  <a:lnTo>
                    <a:pt x="432" y="533"/>
                  </a:lnTo>
                  <a:lnTo>
                    <a:pt x="432" y="534"/>
                  </a:lnTo>
                  <a:lnTo>
                    <a:pt x="431" y="534"/>
                  </a:lnTo>
                  <a:lnTo>
                    <a:pt x="431" y="535"/>
                  </a:lnTo>
                  <a:lnTo>
                    <a:pt x="432" y="536"/>
                  </a:lnTo>
                  <a:lnTo>
                    <a:pt x="432" y="537"/>
                  </a:lnTo>
                  <a:lnTo>
                    <a:pt x="432" y="538"/>
                  </a:lnTo>
                  <a:lnTo>
                    <a:pt x="433" y="537"/>
                  </a:lnTo>
                  <a:lnTo>
                    <a:pt x="433" y="538"/>
                  </a:lnTo>
                  <a:lnTo>
                    <a:pt x="432" y="538"/>
                  </a:lnTo>
                  <a:lnTo>
                    <a:pt x="433" y="538"/>
                  </a:lnTo>
                  <a:lnTo>
                    <a:pt x="433" y="539"/>
                  </a:lnTo>
                  <a:lnTo>
                    <a:pt x="432" y="539"/>
                  </a:lnTo>
                  <a:lnTo>
                    <a:pt x="432" y="540"/>
                  </a:lnTo>
                  <a:lnTo>
                    <a:pt x="432" y="539"/>
                  </a:lnTo>
                  <a:lnTo>
                    <a:pt x="431" y="539"/>
                  </a:lnTo>
                  <a:lnTo>
                    <a:pt x="430" y="540"/>
                  </a:lnTo>
                  <a:lnTo>
                    <a:pt x="430" y="541"/>
                  </a:lnTo>
                  <a:lnTo>
                    <a:pt x="430" y="542"/>
                  </a:lnTo>
                  <a:lnTo>
                    <a:pt x="429" y="542"/>
                  </a:lnTo>
                  <a:lnTo>
                    <a:pt x="428" y="542"/>
                  </a:lnTo>
                  <a:lnTo>
                    <a:pt x="428" y="543"/>
                  </a:lnTo>
                  <a:lnTo>
                    <a:pt x="427" y="543"/>
                  </a:lnTo>
                  <a:lnTo>
                    <a:pt x="428" y="543"/>
                  </a:lnTo>
                  <a:lnTo>
                    <a:pt x="427" y="543"/>
                  </a:lnTo>
                  <a:lnTo>
                    <a:pt x="428" y="543"/>
                  </a:lnTo>
                  <a:lnTo>
                    <a:pt x="428" y="544"/>
                  </a:lnTo>
                  <a:lnTo>
                    <a:pt x="427" y="544"/>
                  </a:lnTo>
                  <a:lnTo>
                    <a:pt x="427" y="543"/>
                  </a:lnTo>
                  <a:lnTo>
                    <a:pt x="426" y="543"/>
                  </a:lnTo>
                  <a:lnTo>
                    <a:pt x="426" y="544"/>
                  </a:lnTo>
                  <a:lnTo>
                    <a:pt x="427" y="544"/>
                  </a:lnTo>
                  <a:lnTo>
                    <a:pt x="426" y="545"/>
                  </a:lnTo>
                  <a:lnTo>
                    <a:pt x="427" y="545"/>
                  </a:lnTo>
                  <a:lnTo>
                    <a:pt x="426" y="545"/>
                  </a:lnTo>
                  <a:lnTo>
                    <a:pt x="426" y="544"/>
                  </a:lnTo>
                  <a:lnTo>
                    <a:pt x="425" y="544"/>
                  </a:lnTo>
                  <a:lnTo>
                    <a:pt x="426" y="544"/>
                  </a:lnTo>
                  <a:lnTo>
                    <a:pt x="426" y="545"/>
                  </a:lnTo>
                  <a:lnTo>
                    <a:pt x="425" y="545"/>
                  </a:lnTo>
                  <a:lnTo>
                    <a:pt x="426" y="545"/>
                  </a:lnTo>
                  <a:lnTo>
                    <a:pt x="426" y="546"/>
                  </a:lnTo>
                  <a:lnTo>
                    <a:pt x="425" y="546"/>
                  </a:lnTo>
                  <a:lnTo>
                    <a:pt x="425" y="545"/>
                  </a:lnTo>
                  <a:lnTo>
                    <a:pt x="425" y="546"/>
                  </a:lnTo>
                  <a:lnTo>
                    <a:pt x="425" y="547"/>
                  </a:lnTo>
                  <a:lnTo>
                    <a:pt x="425" y="546"/>
                  </a:lnTo>
                  <a:lnTo>
                    <a:pt x="425" y="547"/>
                  </a:lnTo>
                  <a:lnTo>
                    <a:pt x="424" y="547"/>
                  </a:lnTo>
                  <a:lnTo>
                    <a:pt x="424" y="546"/>
                  </a:lnTo>
                  <a:lnTo>
                    <a:pt x="424" y="547"/>
                  </a:lnTo>
                  <a:lnTo>
                    <a:pt x="423" y="547"/>
                  </a:lnTo>
                  <a:lnTo>
                    <a:pt x="423" y="548"/>
                  </a:lnTo>
                  <a:lnTo>
                    <a:pt x="422" y="547"/>
                  </a:lnTo>
                  <a:lnTo>
                    <a:pt x="422" y="548"/>
                  </a:lnTo>
                  <a:lnTo>
                    <a:pt x="422" y="547"/>
                  </a:lnTo>
                  <a:lnTo>
                    <a:pt x="422" y="546"/>
                  </a:lnTo>
                  <a:lnTo>
                    <a:pt x="421" y="546"/>
                  </a:lnTo>
                  <a:lnTo>
                    <a:pt x="421" y="547"/>
                  </a:lnTo>
                  <a:lnTo>
                    <a:pt x="421" y="548"/>
                  </a:lnTo>
                  <a:lnTo>
                    <a:pt x="422" y="548"/>
                  </a:lnTo>
                  <a:lnTo>
                    <a:pt x="421" y="548"/>
                  </a:lnTo>
                  <a:lnTo>
                    <a:pt x="422" y="548"/>
                  </a:lnTo>
                  <a:lnTo>
                    <a:pt x="421" y="548"/>
                  </a:lnTo>
                  <a:lnTo>
                    <a:pt x="420" y="548"/>
                  </a:lnTo>
                  <a:lnTo>
                    <a:pt x="420" y="547"/>
                  </a:lnTo>
                  <a:lnTo>
                    <a:pt x="419" y="547"/>
                  </a:lnTo>
                  <a:lnTo>
                    <a:pt x="419" y="546"/>
                  </a:lnTo>
                  <a:lnTo>
                    <a:pt x="418" y="546"/>
                  </a:lnTo>
                  <a:lnTo>
                    <a:pt x="418" y="547"/>
                  </a:lnTo>
                  <a:lnTo>
                    <a:pt x="419" y="547"/>
                  </a:lnTo>
                  <a:lnTo>
                    <a:pt x="418" y="547"/>
                  </a:lnTo>
                  <a:lnTo>
                    <a:pt x="419" y="547"/>
                  </a:lnTo>
                  <a:lnTo>
                    <a:pt x="418" y="547"/>
                  </a:lnTo>
                  <a:lnTo>
                    <a:pt x="417" y="547"/>
                  </a:lnTo>
                  <a:lnTo>
                    <a:pt x="417" y="548"/>
                  </a:lnTo>
                  <a:lnTo>
                    <a:pt x="416" y="547"/>
                  </a:lnTo>
                  <a:lnTo>
                    <a:pt x="416" y="546"/>
                  </a:lnTo>
                  <a:lnTo>
                    <a:pt x="415" y="546"/>
                  </a:lnTo>
                  <a:lnTo>
                    <a:pt x="415" y="547"/>
                  </a:lnTo>
                  <a:lnTo>
                    <a:pt x="414" y="547"/>
                  </a:lnTo>
                  <a:lnTo>
                    <a:pt x="414" y="548"/>
                  </a:lnTo>
                  <a:lnTo>
                    <a:pt x="414" y="549"/>
                  </a:lnTo>
                  <a:lnTo>
                    <a:pt x="414" y="550"/>
                  </a:lnTo>
                  <a:lnTo>
                    <a:pt x="413" y="550"/>
                  </a:lnTo>
                  <a:lnTo>
                    <a:pt x="413" y="551"/>
                  </a:lnTo>
                  <a:lnTo>
                    <a:pt x="413" y="550"/>
                  </a:lnTo>
                  <a:lnTo>
                    <a:pt x="412" y="550"/>
                  </a:lnTo>
                  <a:lnTo>
                    <a:pt x="412" y="551"/>
                  </a:lnTo>
                  <a:lnTo>
                    <a:pt x="411" y="551"/>
                  </a:lnTo>
                  <a:lnTo>
                    <a:pt x="410" y="551"/>
                  </a:lnTo>
                  <a:lnTo>
                    <a:pt x="409" y="551"/>
                  </a:lnTo>
                  <a:lnTo>
                    <a:pt x="409" y="552"/>
                  </a:lnTo>
                  <a:lnTo>
                    <a:pt x="409" y="553"/>
                  </a:lnTo>
                  <a:lnTo>
                    <a:pt x="408" y="553"/>
                  </a:lnTo>
                  <a:lnTo>
                    <a:pt x="407" y="553"/>
                  </a:lnTo>
                  <a:lnTo>
                    <a:pt x="407" y="554"/>
                  </a:lnTo>
                  <a:lnTo>
                    <a:pt x="408" y="554"/>
                  </a:lnTo>
                  <a:lnTo>
                    <a:pt x="407" y="554"/>
                  </a:lnTo>
                  <a:lnTo>
                    <a:pt x="406" y="554"/>
                  </a:lnTo>
                  <a:lnTo>
                    <a:pt x="406" y="553"/>
                  </a:lnTo>
                  <a:lnTo>
                    <a:pt x="407" y="553"/>
                  </a:lnTo>
                  <a:lnTo>
                    <a:pt x="406" y="553"/>
                  </a:lnTo>
                  <a:lnTo>
                    <a:pt x="406" y="552"/>
                  </a:lnTo>
                  <a:lnTo>
                    <a:pt x="405" y="552"/>
                  </a:lnTo>
                  <a:lnTo>
                    <a:pt x="405" y="553"/>
                  </a:lnTo>
                  <a:lnTo>
                    <a:pt x="405" y="552"/>
                  </a:lnTo>
                  <a:lnTo>
                    <a:pt x="404" y="552"/>
                  </a:lnTo>
                  <a:lnTo>
                    <a:pt x="404" y="553"/>
                  </a:lnTo>
                  <a:lnTo>
                    <a:pt x="405" y="553"/>
                  </a:lnTo>
                  <a:lnTo>
                    <a:pt x="404" y="553"/>
                  </a:lnTo>
                  <a:lnTo>
                    <a:pt x="405" y="553"/>
                  </a:lnTo>
                  <a:lnTo>
                    <a:pt x="405" y="554"/>
                  </a:lnTo>
                  <a:lnTo>
                    <a:pt x="405" y="555"/>
                  </a:lnTo>
                  <a:lnTo>
                    <a:pt x="404" y="555"/>
                  </a:lnTo>
                  <a:lnTo>
                    <a:pt x="404" y="554"/>
                  </a:lnTo>
                  <a:lnTo>
                    <a:pt x="403" y="554"/>
                  </a:lnTo>
                  <a:lnTo>
                    <a:pt x="403" y="553"/>
                  </a:lnTo>
                  <a:lnTo>
                    <a:pt x="403" y="552"/>
                  </a:lnTo>
                  <a:lnTo>
                    <a:pt x="403" y="551"/>
                  </a:lnTo>
                  <a:lnTo>
                    <a:pt x="403" y="550"/>
                  </a:lnTo>
                  <a:lnTo>
                    <a:pt x="402" y="549"/>
                  </a:lnTo>
                  <a:lnTo>
                    <a:pt x="401" y="549"/>
                  </a:lnTo>
                  <a:lnTo>
                    <a:pt x="400" y="549"/>
                  </a:lnTo>
                  <a:lnTo>
                    <a:pt x="399" y="549"/>
                  </a:lnTo>
                  <a:lnTo>
                    <a:pt x="399" y="550"/>
                  </a:lnTo>
                  <a:lnTo>
                    <a:pt x="398" y="550"/>
                  </a:lnTo>
                  <a:lnTo>
                    <a:pt x="398" y="551"/>
                  </a:lnTo>
                  <a:lnTo>
                    <a:pt x="397" y="551"/>
                  </a:lnTo>
                  <a:lnTo>
                    <a:pt x="397" y="552"/>
                  </a:lnTo>
                  <a:lnTo>
                    <a:pt x="397" y="551"/>
                  </a:lnTo>
                  <a:lnTo>
                    <a:pt x="396" y="551"/>
                  </a:lnTo>
                  <a:lnTo>
                    <a:pt x="396" y="550"/>
                  </a:lnTo>
                  <a:lnTo>
                    <a:pt x="396" y="551"/>
                  </a:lnTo>
                  <a:lnTo>
                    <a:pt x="395" y="551"/>
                  </a:lnTo>
                  <a:lnTo>
                    <a:pt x="395" y="550"/>
                  </a:lnTo>
                  <a:lnTo>
                    <a:pt x="394" y="550"/>
                  </a:lnTo>
                  <a:lnTo>
                    <a:pt x="394" y="551"/>
                  </a:lnTo>
                  <a:lnTo>
                    <a:pt x="393" y="551"/>
                  </a:lnTo>
                  <a:lnTo>
                    <a:pt x="394" y="551"/>
                  </a:lnTo>
                  <a:lnTo>
                    <a:pt x="393" y="551"/>
                  </a:lnTo>
                  <a:lnTo>
                    <a:pt x="392" y="552"/>
                  </a:lnTo>
                  <a:lnTo>
                    <a:pt x="393" y="552"/>
                  </a:lnTo>
                  <a:lnTo>
                    <a:pt x="392" y="552"/>
                  </a:lnTo>
                  <a:lnTo>
                    <a:pt x="392" y="553"/>
                  </a:lnTo>
                  <a:lnTo>
                    <a:pt x="392" y="554"/>
                  </a:lnTo>
                  <a:lnTo>
                    <a:pt x="393" y="554"/>
                  </a:lnTo>
                  <a:lnTo>
                    <a:pt x="393" y="555"/>
                  </a:lnTo>
                  <a:lnTo>
                    <a:pt x="393" y="556"/>
                  </a:lnTo>
                  <a:lnTo>
                    <a:pt x="392" y="556"/>
                  </a:lnTo>
                  <a:lnTo>
                    <a:pt x="392" y="557"/>
                  </a:lnTo>
                  <a:lnTo>
                    <a:pt x="392" y="558"/>
                  </a:lnTo>
                  <a:lnTo>
                    <a:pt x="392" y="557"/>
                  </a:lnTo>
                  <a:lnTo>
                    <a:pt x="392" y="558"/>
                  </a:lnTo>
                  <a:lnTo>
                    <a:pt x="391" y="558"/>
                  </a:lnTo>
                  <a:lnTo>
                    <a:pt x="391" y="557"/>
                  </a:lnTo>
                  <a:lnTo>
                    <a:pt x="391" y="558"/>
                  </a:lnTo>
                  <a:lnTo>
                    <a:pt x="390" y="558"/>
                  </a:lnTo>
                  <a:lnTo>
                    <a:pt x="391" y="558"/>
                  </a:lnTo>
                  <a:lnTo>
                    <a:pt x="390" y="557"/>
                  </a:lnTo>
                  <a:lnTo>
                    <a:pt x="390" y="558"/>
                  </a:lnTo>
                  <a:lnTo>
                    <a:pt x="389" y="558"/>
                  </a:lnTo>
                  <a:lnTo>
                    <a:pt x="390" y="558"/>
                  </a:lnTo>
                  <a:lnTo>
                    <a:pt x="389" y="558"/>
                  </a:lnTo>
                  <a:lnTo>
                    <a:pt x="389" y="559"/>
                  </a:lnTo>
                  <a:lnTo>
                    <a:pt x="388" y="559"/>
                  </a:lnTo>
                  <a:lnTo>
                    <a:pt x="388" y="558"/>
                  </a:lnTo>
                  <a:lnTo>
                    <a:pt x="387" y="558"/>
                  </a:lnTo>
                  <a:lnTo>
                    <a:pt x="387" y="559"/>
                  </a:lnTo>
                  <a:lnTo>
                    <a:pt x="387" y="558"/>
                  </a:lnTo>
                  <a:lnTo>
                    <a:pt x="387" y="559"/>
                  </a:lnTo>
                  <a:lnTo>
                    <a:pt x="387" y="558"/>
                  </a:lnTo>
                  <a:lnTo>
                    <a:pt x="386" y="558"/>
                  </a:lnTo>
                  <a:lnTo>
                    <a:pt x="386" y="557"/>
                  </a:lnTo>
                  <a:lnTo>
                    <a:pt x="385" y="557"/>
                  </a:lnTo>
                  <a:lnTo>
                    <a:pt x="384" y="558"/>
                  </a:lnTo>
                  <a:lnTo>
                    <a:pt x="383" y="558"/>
                  </a:lnTo>
                  <a:lnTo>
                    <a:pt x="383" y="559"/>
                  </a:lnTo>
                  <a:lnTo>
                    <a:pt x="382" y="559"/>
                  </a:lnTo>
                  <a:lnTo>
                    <a:pt x="381" y="560"/>
                  </a:lnTo>
                  <a:lnTo>
                    <a:pt x="381" y="561"/>
                  </a:lnTo>
                  <a:lnTo>
                    <a:pt x="380" y="562"/>
                  </a:lnTo>
                  <a:lnTo>
                    <a:pt x="380" y="563"/>
                  </a:lnTo>
                  <a:lnTo>
                    <a:pt x="380" y="564"/>
                  </a:lnTo>
                  <a:lnTo>
                    <a:pt x="381" y="565"/>
                  </a:lnTo>
                  <a:lnTo>
                    <a:pt x="381" y="566"/>
                  </a:lnTo>
                  <a:lnTo>
                    <a:pt x="382" y="566"/>
                  </a:lnTo>
                  <a:lnTo>
                    <a:pt x="383" y="566"/>
                  </a:lnTo>
                  <a:lnTo>
                    <a:pt x="384" y="566"/>
                  </a:lnTo>
                  <a:lnTo>
                    <a:pt x="384" y="567"/>
                  </a:lnTo>
                  <a:lnTo>
                    <a:pt x="384" y="566"/>
                  </a:lnTo>
                  <a:lnTo>
                    <a:pt x="384" y="567"/>
                  </a:lnTo>
                  <a:lnTo>
                    <a:pt x="384" y="568"/>
                  </a:lnTo>
                  <a:lnTo>
                    <a:pt x="383" y="568"/>
                  </a:lnTo>
                  <a:lnTo>
                    <a:pt x="383" y="569"/>
                  </a:lnTo>
                  <a:lnTo>
                    <a:pt x="382" y="569"/>
                  </a:lnTo>
                  <a:lnTo>
                    <a:pt x="383" y="569"/>
                  </a:lnTo>
                  <a:lnTo>
                    <a:pt x="384" y="569"/>
                  </a:lnTo>
                  <a:lnTo>
                    <a:pt x="384" y="568"/>
                  </a:lnTo>
                  <a:lnTo>
                    <a:pt x="384" y="569"/>
                  </a:lnTo>
                  <a:lnTo>
                    <a:pt x="384" y="570"/>
                  </a:lnTo>
                  <a:lnTo>
                    <a:pt x="385" y="570"/>
                  </a:lnTo>
                  <a:lnTo>
                    <a:pt x="385" y="571"/>
                  </a:lnTo>
                  <a:lnTo>
                    <a:pt x="385" y="572"/>
                  </a:lnTo>
                  <a:lnTo>
                    <a:pt x="384" y="572"/>
                  </a:lnTo>
                  <a:lnTo>
                    <a:pt x="384" y="573"/>
                  </a:lnTo>
                  <a:lnTo>
                    <a:pt x="384" y="574"/>
                  </a:lnTo>
                  <a:lnTo>
                    <a:pt x="384" y="575"/>
                  </a:lnTo>
                  <a:lnTo>
                    <a:pt x="383" y="575"/>
                  </a:lnTo>
                  <a:lnTo>
                    <a:pt x="382" y="575"/>
                  </a:lnTo>
                  <a:lnTo>
                    <a:pt x="381" y="575"/>
                  </a:lnTo>
                  <a:lnTo>
                    <a:pt x="381" y="576"/>
                  </a:lnTo>
                  <a:lnTo>
                    <a:pt x="381" y="575"/>
                  </a:lnTo>
                  <a:lnTo>
                    <a:pt x="380" y="576"/>
                  </a:lnTo>
                  <a:lnTo>
                    <a:pt x="380" y="575"/>
                  </a:lnTo>
                  <a:lnTo>
                    <a:pt x="380" y="576"/>
                  </a:lnTo>
                  <a:lnTo>
                    <a:pt x="379" y="576"/>
                  </a:lnTo>
                  <a:lnTo>
                    <a:pt x="378" y="576"/>
                  </a:lnTo>
                  <a:lnTo>
                    <a:pt x="378" y="575"/>
                  </a:lnTo>
                  <a:lnTo>
                    <a:pt x="377" y="575"/>
                  </a:lnTo>
                  <a:lnTo>
                    <a:pt x="377" y="576"/>
                  </a:lnTo>
                  <a:lnTo>
                    <a:pt x="376" y="576"/>
                  </a:lnTo>
                  <a:lnTo>
                    <a:pt x="376" y="577"/>
                  </a:lnTo>
                  <a:lnTo>
                    <a:pt x="375" y="577"/>
                  </a:lnTo>
                  <a:lnTo>
                    <a:pt x="375" y="576"/>
                  </a:lnTo>
                  <a:lnTo>
                    <a:pt x="375" y="577"/>
                  </a:lnTo>
                  <a:lnTo>
                    <a:pt x="374" y="577"/>
                  </a:lnTo>
                  <a:lnTo>
                    <a:pt x="374" y="576"/>
                  </a:lnTo>
                  <a:lnTo>
                    <a:pt x="374" y="577"/>
                  </a:lnTo>
                  <a:lnTo>
                    <a:pt x="373" y="577"/>
                  </a:lnTo>
                  <a:lnTo>
                    <a:pt x="374" y="577"/>
                  </a:lnTo>
                  <a:lnTo>
                    <a:pt x="374" y="578"/>
                  </a:lnTo>
                  <a:lnTo>
                    <a:pt x="375" y="578"/>
                  </a:lnTo>
                  <a:lnTo>
                    <a:pt x="375" y="579"/>
                  </a:lnTo>
                  <a:lnTo>
                    <a:pt x="374" y="579"/>
                  </a:lnTo>
                  <a:lnTo>
                    <a:pt x="374" y="578"/>
                  </a:lnTo>
                  <a:lnTo>
                    <a:pt x="373" y="578"/>
                  </a:lnTo>
                  <a:lnTo>
                    <a:pt x="373" y="579"/>
                  </a:lnTo>
                  <a:lnTo>
                    <a:pt x="374" y="579"/>
                  </a:lnTo>
                  <a:lnTo>
                    <a:pt x="374" y="580"/>
                  </a:lnTo>
                  <a:lnTo>
                    <a:pt x="374" y="581"/>
                  </a:lnTo>
                  <a:lnTo>
                    <a:pt x="374" y="582"/>
                  </a:lnTo>
                  <a:lnTo>
                    <a:pt x="374" y="583"/>
                  </a:lnTo>
                  <a:lnTo>
                    <a:pt x="373" y="584"/>
                  </a:lnTo>
                  <a:lnTo>
                    <a:pt x="373" y="585"/>
                  </a:lnTo>
                  <a:lnTo>
                    <a:pt x="372" y="585"/>
                  </a:lnTo>
                  <a:lnTo>
                    <a:pt x="372" y="586"/>
                  </a:lnTo>
                  <a:lnTo>
                    <a:pt x="371" y="586"/>
                  </a:lnTo>
                  <a:lnTo>
                    <a:pt x="370" y="586"/>
                  </a:lnTo>
                  <a:lnTo>
                    <a:pt x="371" y="586"/>
                  </a:lnTo>
                  <a:lnTo>
                    <a:pt x="371" y="585"/>
                  </a:lnTo>
                  <a:lnTo>
                    <a:pt x="372" y="585"/>
                  </a:lnTo>
                  <a:lnTo>
                    <a:pt x="372" y="584"/>
                  </a:lnTo>
                  <a:lnTo>
                    <a:pt x="373" y="584"/>
                  </a:lnTo>
                  <a:lnTo>
                    <a:pt x="373" y="583"/>
                  </a:lnTo>
                  <a:lnTo>
                    <a:pt x="373" y="582"/>
                  </a:lnTo>
                  <a:lnTo>
                    <a:pt x="373" y="581"/>
                  </a:lnTo>
                  <a:lnTo>
                    <a:pt x="372" y="582"/>
                  </a:lnTo>
                  <a:lnTo>
                    <a:pt x="373" y="581"/>
                  </a:lnTo>
                  <a:lnTo>
                    <a:pt x="373" y="580"/>
                  </a:lnTo>
                  <a:lnTo>
                    <a:pt x="372" y="579"/>
                  </a:lnTo>
                  <a:lnTo>
                    <a:pt x="370" y="580"/>
                  </a:lnTo>
                  <a:lnTo>
                    <a:pt x="370" y="579"/>
                  </a:lnTo>
                  <a:lnTo>
                    <a:pt x="367" y="581"/>
                  </a:lnTo>
                  <a:lnTo>
                    <a:pt x="366" y="582"/>
                  </a:lnTo>
                  <a:lnTo>
                    <a:pt x="367" y="585"/>
                  </a:lnTo>
                  <a:lnTo>
                    <a:pt x="370" y="584"/>
                  </a:lnTo>
                  <a:lnTo>
                    <a:pt x="370" y="583"/>
                  </a:lnTo>
                  <a:lnTo>
                    <a:pt x="371" y="583"/>
                  </a:lnTo>
                  <a:lnTo>
                    <a:pt x="371" y="584"/>
                  </a:lnTo>
                  <a:lnTo>
                    <a:pt x="369" y="585"/>
                  </a:lnTo>
                  <a:lnTo>
                    <a:pt x="368" y="585"/>
                  </a:lnTo>
                  <a:lnTo>
                    <a:pt x="367" y="586"/>
                  </a:lnTo>
                  <a:lnTo>
                    <a:pt x="366" y="588"/>
                  </a:lnTo>
                  <a:lnTo>
                    <a:pt x="366" y="589"/>
                  </a:lnTo>
                  <a:lnTo>
                    <a:pt x="366" y="590"/>
                  </a:lnTo>
                  <a:lnTo>
                    <a:pt x="365" y="590"/>
                  </a:lnTo>
                  <a:lnTo>
                    <a:pt x="364" y="590"/>
                  </a:lnTo>
                  <a:lnTo>
                    <a:pt x="364" y="591"/>
                  </a:lnTo>
                  <a:lnTo>
                    <a:pt x="364" y="590"/>
                  </a:lnTo>
                  <a:lnTo>
                    <a:pt x="363" y="590"/>
                  </a:lnTo>
                  <a:lnTo>
                    <a:pt x="363" y="591"/>
                  </a:lnTo>
                  <a:lnTo>
                    <a:pt x="362" y="591"/>
                  </a:lnTo>
                  <a:lnTo>
                    <a:pt x="361" y="591"/>
                  </a:lnTo>
                  <a:lnTo>
                    <a:pt x="361" y="592"/>
                  </a:lnTo>
                  <a:lnTo>
                    <a:pt x="360" y="592"/>
                  </a:lnTo>
                  <a:lnTo>
                    <a:pt x="360" y="591"/>
                  </a:lnTo>
                  <a:lnTo>
                    <a:pt x="360" y="590"/>
                  </a:lnTo>
                  <a:lnTo>
                    <a:pt x="349" y="592"/>
                  </a:lnTo>
                  <a:lnTo>
                    <a:pt x="348" y="592"/>
                  </a:lnTo>
                  <a:lnTo>
                    <a:pt x="348" y="591"/>
                  </a:lnTo>
                  <a:lnTo>
                    <a:pt x="349" y="591"/>
                  </a:lnTo>
                  <a:lnTo>
                    <a:pt x="354" y="590"/>
                  </a:lnTo>
                  <a:lnTo>
                    <a:pt x="354" y="589"/>
                  </a:lnTo>
                  <a:lnTo>
                    <a:pt x="355" y="589"/>
                  </a:lnTo>
                  <a:lnTo>
                    <a:pt x="356" y="590"/>
                  </a:lnTo>
                  <a:lnTo>
                    <a:pt x="357" y="590"/>
                  </a:lnTo>
                  <a:lnTo>
                    <a:pt x="357" y="589"/>
                  </a:lnTo>
                  <a:lnTo>
                    <a:pt x="358" y="589"/>
                  </a:lnTo>
                  <a:lnTo>
                    <a:pt x="359" y="589"/>
                  </a:lnTo>
                  <a:lnTo>
                    <a:pt x="359" y="586"/>
                  </a:lnTo>
                  <a:lnTo>
                    <a:pt x="358" y="585"/>
                  </a:lnTo>
                  <a:lnTo>
                    <a:pt x="356" y="586"/>
                  </a:lnTo>
                  <a:lnTo>
                    <a:pt x="356" y="585"/>
                  </a:lnTo>
                  <a:lnTo>
                    <a:pt x="355" y="585"/>
                  </a:lnTo>
                  <a:lnTo>
                    <a:pt x="355" y="588"/>
                  </a:lnTo>
                  <a:lnTo>
                    <a:pt x="355" y="587"/>
                  </a:lnTo>
                  <a:lnTo>
                    <a:pt x="354" y="584"/>
                  </a:lnTo>
                  <a:lnTo>
                    <a:pt x="354" y="585"/>
                  </a:lnTo>
                  <a:lnTo>
                    <a:pt x="354" y="587"/>
                  </a:lnTo>
                  <a:lnTo>
                    <a:pt x="353" y="586"/>
                  </a:lnTo>
                  <a:lnTo>
                    <a:pt x="353" y="585"/>
                  </a:lnTo>
                  <a:lnTo>
                    <a:pt x="353" y="584"/>
                  </a:lnTo>
                  <a:lnTo>
                    <a:pt x="353" y="585"/>
                  </a:lnTo>
                  <a:lnTo>
                    <a:pt x="358" y="583"/>
                  </a:lnTo>
                  <a:lnTo>
                    <a:pt x="358" y="582"/>
                  </a:lnTo>
                  <a:lnTo>
                    <a:pt x="357" y="582"/>
                  </a:lnTo>
                  <a:lnTo>
                    <a:pt x="356" y="581"/>
                  </a:lnTo>
                  <a:lnTo>
                    <a:pt x="355" y="581"/>
                  </a:lnTo>
                  <a:lnTo>
                    <a:pt x="355" y="580"/>
                  </a:lnTo>
                  <a:lnTo>
                    <a:pt x="354" y="580"/>
                  </a:lnTo>
                  <a:lnTo>
                    <a:pt x="354" y="579"/>
                  </a:lnTo>
                  <a:lnTo>
                    <a:pt x="353" y="579"/>
                  </a:lnTo>
                  <a:lnTo>
                    <a:pt x="351" y="578"/>
                  </a:lnTo>
                  <a:lnTo>
                    <a:pt x="350" y="578"/>
                  </a:lnTo>
                  <a:lnTo>
                    <a:pt x="350" y="579"/>
                  </a:lnTo>
                  <a:lnTo>
                    <a:pt x="350" y="578"/>
                  </a:lnTo>
                  <a:lnTo>
                    <a:pt x="349" y="578"/>
                  </a:lnTo>
                  <a:lnTo>
                    <a:pt x="347" y="578"/>
                  </a:lnTo>
                  <a:lnTo>
                    <a:pt x="346" y="577"/>
                  </a:lnTo>
                  <a:lnTo>
                    <a:pt x="344" y="577"/>
                  </a:lnTo>
                  <a:lnTo>
                    <a:pt x="343" y="577"/>
                  </a:lnTo>
                  <a:lnTo>
                    <a:pt x="342" y="577"/>
                  </a:lnTo>
                  <a:lnTo>
                    <a:pt x="341" y="577"/>
                  </a:lnTo>
                  <a:lnTo>
                    <a:pt x="340" y="577"/>
                  </a:lnTo>
                  <a:lnTo>
                    <a:pt x="339" y="577"/>
                  </a:lnTo>
                  <a:lnTo>
                    <a:pt x="338" y="577"/>
                  </a:lnTo>
                  <a:lnTo>
                    <a:pt x="338" y="578"/>
                  </a:lnTo>
                  <a:lnTo>
                    <a:pt x="338" y="579"/>
                  </a:lnTo>
                  <a:lnTo>
                    <a:pt x="337" y="579"/>
                  </a:lnTo>
                  <a:lnTo>
                    <a:pt x="337" y="578"/>
                  </a:lnTo>
                  <a:lnTo>
                    <a:pt x="336" y="578"/>
                  </a:lnTo>
                  <a:lnTo>
                    <a:pt x="335" y="578"/>
                  </a:lnTo>
                  <a:lnTo>
                    <a:pt x="334" y="578"/>
                  </a:lnTo>
                  <a:lnTo>
                    <a:pt x="333" y="578"/>
                  </a:lnTo>
                  <a:lnTo>
                    <a:pt x="333" y="579"/>
                  </a:lnTo>
                  <a:lnTo>
                    <a:pt x="333" y="580"/>
                  </a:lnTo>
                  <a:lnTo>
                    <a:pt x="333" y="579"/>
                  </a:lnTo>
                  <a:lnTo>
                    <a:pt x="332" y="579"/>
                  </a:lnTo>
                  <a:lnTo>
                    <a:pt x="331" y="579"/>
                  </a:lnTo>
                  <a:lnTo>
                    <a:pt x="330" y="579"/>
                  </a:lnTo>
                  <a:lnTo>
                    <a:pt x="330" y="580"/>
                  </a:lnTo>
                  <a:lnTo>
                    <a:pt x="329" y="580"/>
                  </a:lnTo>
                  <a:lnTo>
                    <a:pt x="329" y="581"/>
                  </a:lnTo>
                  <a:lnTo>
                    <a:pt x="329" y="582"/>
                  </a:lnTo>
                  <a:lnTo>
                    <a:pt x="330" y="582"/>
                  </a:lnTo>
                  <a:lnTo>
                    <a:pt x="327" y="583"/>
                  </a:lnTo>
                  <a:lnTo>
                    <a:pt x="328" y="583"/>
                  </a:lnTo>
                  <a:lnTo>
                    <a:pt x="328" y="582"/>
                  </a:lnTo>
                  <a:lnTo>
                    <a:pt x="327" y="581"/>
                  </a:lnTo>
                  <a:lnTo>
                    <a:pt x="326" y="581"/>
                  </a:lnTo>
                  <a:lnTo>
                    <a:pt x="325" y="582"/>
                  </a:lnTo>
                  <a:lnTo>
                    <a:pt x="324" y="583"/>
                  </a:lnTo>
                  <a:lnTo>
                    <a:pt x="324" y="584"/>
                  </a:lnTo>
                  <a:lnTo>
                    <a:pt x="325" y="584"/>
                  </a:lnTo>
                  <a:lnTo>
                    <a:pt x="326" y="584"/>
                  </a:lnTo>
                  <a:lnTo>
                    <a:pt x="323" y="585"/>
                  </a:lnTo>
                  <a:lnTo>
                    <a:pt x="324" y="585"/>
                  </a:lnTo>
                  <a:lnTo>
                    <a:pt x="324" y="584"/>
                  </a:lnTo>
                  <a:lnTo>
                    <a:pt x="323" y="584"/>
                  </a:lnTo>
                  <a:lnTo>
                    <a:pt x="322" y="584"/>
                  </a:lnTo>
                  <a:lnTo>
                    <a:pt x="321" y="584"/>
                  </a:lnTo>
                  <a:lnTo>
                    <a:pt x="321" y="585"/>
                  </a:lnTo>
                  <a:lnTo>
                    <a:pt x="320" y="585"/>
                  </a:lnTo>
                  <a:lnTo>
                    <a:pt x="320" y="586"/>
                  </a:lnTo>
                  <a:lnTo>
                    <a:pt x="321" y="586"/>
                  </a:lnTo>
                  <a:lnTo>
                    <a:pt x="321" y="587"/>
                  </a:lnTo>
                  <a:lnTo>
                    <a:pt x="322" y="587"/>
                  </a:lnTo>
                  <a:lnTo>
                    <a:pt x="322" y="586"/>
                  </a:lnTo>
                  <a:lnTo>
                    <a:pt x="322" y="587"/>
                  </a:lnTo>
                  <a:lnTo>
                    <a:pt x="320" y="588"/>
                  </a:lnTo>
                  <a:lnTo>
                    <a:pt x="320" y="589"/>
                  </a:lnTo>
                  <a:lnTo>
                    <a:pt x="320" y="588"/>
                  </a:lnTo>
                  <a:lnTo>
                    <a:pt x="319" y="587"/>
                  </a:lnTo>
                  <a:lnTo>
                    <a:pt x="318" y="588"/>
                  </a:lnTo>
                  <a:lnTo>
                    <a:pt x="317" y="589"/>
                  </a:lnTo>
                  <a:lnTo>
                    <a:pt x="316" y="589"/>
                  </a:lnTo>
                  <a:lnTo>
                    <a:pt x="316" y="590"/>
                  </a:lnTo>
                  <a:lnTo>
                    <a:pt x="315" y="591"/>
                  </a:lnTo>
                  <a:lnTo>
                    <a:pt x="314" y="592"/>
                  </a:lnTo>
                  <a:lnTo>
                    <a:pt x="313" y="593"/>
                  </a:lnTo>
                  <a:lnTo>
                    <a:pt x="312" y="593"/>
                  </a:lnTo>
                  <a:lnTo>
                    <a:pt x="312" y="594"/>
                  </a:lnTo>
                  <a:lnTo>
                    <a:pt x="311" y="595"/>
                  </a:lnTo>
                  <a:lnTo>
                    <a:pt x="310" y="595"/>
                  </a:lnTo>
                  <a:lnTo>
                    <a:pt x="310" y="596"/>
                  </a:lnTo>
                  <a:lnTo>
                    <a:pt x="308" y="598"/>
                  </a:lnTo>
                  <a:lnTo>
                    <a:pt x="308" y="599"/>
                  </a:lnTo>
                  <a:lnTo>
                    <a:pt x="307" y="599"/>
                  </a:lnTo>
                  <a:lnTo>
                    <a:pt x="308" y="600"/>
                  </a:lnTo>
                  <a:lnTo>
                    <a:pt x="308" y="601"/>
                  </a:lnTo>
                  <a:lnTo>
                    <a:pt x="308" y="600"/>
                  </a:lnTo>
                  <a:lnTo>
                    <a:pt x="308" y="601"/>
                  </a:lnTo>
                  <a:lnTo>
                    <a:pt x="308" y="602"/>
                  </a:lnTo>
                  <a:lnTo>
                    <a:pt x="308" y="603"/>
                  </a:lnTo>
                  <a:lnTo>
                    <a:pt x="308" y="604"/>
                  </a:lnTo>
                  <a:lnTo>
                    <a:pt x="307" y="604"/>
                  </a:lnTo>
                  <a:lnTo>
                    <a:pt x="307" y="605"/>
                  </a:lnTo>
                  <a:lnTo>
                    <a:pt x="306" y="606"/>
                  </a:lnTo>
                  <a:lnTo>
                    <a:pt x="307" y="606"/>
                  </a:lnTo>
                  <a:lnTo>
                    <a:pt x="306" y="606"/>
                  </a:lnTo>
                  <a:lnTo>
                    <a:pt x="307" y="606"/>
                  </a:lnTo>
                  <a:lnTo>
                    <a:pt x="307" y="607"/>
                  </a:lnTo>
                  <a:lnTo>
                    <a:pt x="306" y="607"/>
                  </a:lnTo>
                  <a:lnTo>
                    <a:pt x="307" y="607"/>
                  </a:lnTo>
                  <a:lnTo>
                    <a:pt x="306" y="607"/>
                  </a:lnTo>
                  <a:lnTo>
                    <a:pt x="306" y="608"/>
                  </a:lnTo>
                  <a:lnTo>
                    <a:pt x="307" y="608"/>
                  </a:lnTo>
                  <a:lnTo>
                    <a:pt x="307" y="609"/>
                  </a:lnTo>
                  <a:lnTo>
                    <a:pt x="307" y="610"/>
                  </a:lnTo>
                  <a:lnTo>
                    <a:pt x="306" y="609"/>
                  </a:lnTo>
                  <a:lnTo>
                    <a:pt x="305" y="609"/>
                  </a:lnTo>
                  <a:lnTo>
                    <a:pt x="304" y="609"/>
                  </a:lnTo>
                  <a:lnTo>
                    <a:pt x="304" y="610"/>
                  </a:lnTo>
                  <a:lnTo>
                    <a:pt x="304" y="609"/>
                  </a:lnTo>
                  <a:lnTo>
                    <a:pt x="303" y="609"/>
                  </a:lnTo>
                  <a:lnTo>
                    <a:pt x="303" y="610"/>
                  </a:lnTo>
                  <a:lnTo>
                    <a:pt x="302" y="610"/>
                  </a:lnTo>
                  <a:lnTo>
                    <a:pt x="301" y="610"/>
                  </a:lnTo>
                  <a:lnTo>
                    <a:pt x="301" y="611"/>
                  </a:lnTo>
                  <a:lnTo>
                    <a:pt x="300" y="611"/>
                  </a:lnTo>
                  <a:lnTo>
                    <a:pt x="299" y="612"/>
                  </a:lnTo>
                  <a:lnTo>
                    <a:pt x="299" y="613"/>
                  </a:lnTo>
                  <a:lnTo>
                    <a:pt x="298" y="614"/>
                  </a:lnTo>
                  <a:lnTo>
                    <a:pt x="297" y="615"/>
                  </a:lnTo>
                  <a:lnTo>
                    <a:pt x="297" y="616"/>
                  </a:lnTo>
                  <a:lnTo>
                    <a:pt x="297" y="617"/>
                  </a:lnTo>
                  <a:lnTo>
                    <a:pt x="296" y="617"/>
                  </a:lnTo>
                  <a:lnTo>
                    <a:pt x="296" y="618"/>
                  </a:lnTo>
                  <a:lnTo>
                    <a:pt x="295" y="618"/>
                  </a:lnTo>
                  <a:lnTo>
                    <a:pt x="295" y="619"/>
                  </a:lnTo>
                  <a:lnTo>
                    <a:pt x="294" y="619"/>
                  </a:lnTo>
                  <a:lnTo>
                    <a:pt x="295" y="619"/>
                  </a:lnTo>
                  <a:lnTo>
                    <a:pt x="295" y="620"/>
                  </a:lnTo>
                  <a:lnTo>
                    <a:pt x="294" y="620"/>
                  </a:lnTo>
                  <a:lnTo>
                    <a:pt x="294" y="621"/>
                  </a:lnTo>
                  <a:lnTo>
                    <a:pt x="295" y="621"/>
                  </a:lnTo>
                  <a:lnTo>
                    <a:pt x="294" y="621"/>
                  </a:lnTo>
                  <a:lnTo>
                    <a:pt x="294" y="622"/>
                  </a:lnTo>
                  <a:lnTo>
                    <a:pt x="294" y="621"/>
                  </a:lnTo>
                  <a:lnTo>
                    <a:pt x="294" y="622"/>
                  </a:lnTo>
                  <a:lnTo>
                    <a:pt x="294" y="621"/>
                  </a:lnTo>
                  <a:lnTo>
                    <a:pt x="293" y="621"/>
                  </a:lnTo>
                  <a:lnTo>
                    <a:pt x="292" y="621"/>
                  </a:lnTo>
                  <a:lnTo>
                    <a:pt x="292" y="622"/>
                  </a:lnTo>
                  <a:lnTo>
                    <a:pt x="291" y="622"/>
                  </a:lnTo>
                  <a:lnTo>
                    <a:pt x="290" y="622"/>
                  </a:lnTo>
                  <a:lnTo>
                    <a:pt x="289" y="623"/>
                  </a:lnTo>
                  <a:lnTo>
                    <a:pt x="289" y="624"/>
                  </a:lnTo>
                  <a:lnTo>
                    <a:pt x="289" y="625"/>
                  </a:lnTo>
                  <a:lnTo>
                    <a:pt x="289" y="626"/>
                  </a:lnTo>
                  <a:lnTo>
                    <a:pt x="288" y="626"/>
                  </a:lnTo>
                  <a:lnTo>
                    <a:pt x="288" y="625"/>
                  </a:lnTo>
                  <a:lnTo>
                    <a:pt x="287" y="625"/>
                  </a:lnTo>
                  <a:lnTo>
                    <a:pt x="287" y="626"/>
                  </a:lnTo>
                  <a:lnTo>
                    <a:pt x="286" y="626"/>
                  </a:lnTo>
                  <a:lnTo>
                    <a:pt x="287" y="626"/>
                  </a:lnTo>
                  <a:lnTo>
                    <a:pt x="287" y="627"/>
                  </a:lnTo>
                  <a:lnTo>
                    <a:pt x="286" y="627"/>
                  </a:lnTo>
                  <a:lnTo>
                    <a:pt x="287" y="627"/>
                  </a:lnTo>
                  <a:lnTo>
                    <a:pt x="286" y="628"/>
                  </a:lnTo>
                  <a:lnTo>
                    <a:pt x="287" y="628"/>
                  </a:lnTo>
                  <a:lnTo>
                    <a:pt x="286" y="628"/>
                  </a:lnTo>
                  <a:lnTo>
                    <a:pt x="286" y="627"/>
                  </a:lnTo>
                  <a:lnTo>
                    <a:pt x="286" y="628"/>
                  </a:lnTo>
                  <a:lnTo>
                    <a:pt x="285" y="628"/>
                  </a:lnTo>
                  <a:lnTo>
                    <a:pt x="285" y="627"/>
                  </a:lnTo>
                  <a:lnTo>
                    <a:pt x="284" y="627"/>
                  </a:lnTo>
                  <a:lnTo>
                    <a:pt x="283" y="627"/>
                  </a:lnTo>
                  <a:lnTo>
                    <a:pt x="283" y="628"/>
                  </a:lnTo>
                  <a:lnTo>
                    <a:pt x="282" y="628"/>
                  </a:lnTo>
                  <a:lnTo>
                    <a:pt x="282" y="629"/>
                  </a:lnTo>
                  <a:lnTo>
                    <a:pt x="282" y="628"/>
                  </a:lnTo>
                  <a:lnTo>
                    <a:pt x="282" y="629"/>
                  </a:lnTo>
                  <a:lnTo>
                    <a:pt x="281" y="629"/>
                  </a:lnTo>
                  <a:lnTo>
                    <a:pt x="281" y="628"/>
                  </a:lnTo>
                  <a:lnTo>
                    <a:pt x="281" y="629"/>
                  </a:lnTo>
                  <a:lnTo>
                    <a:pt x="281" y="630"/>
                  </a:lnTo>
                  <a:lnTo>
                    <a:pt x="281" y="629"/>
                  </a:lnTo>
                  <a:lnTo>
                    <a:pt x="281" y="630"/>
                  </a:lnTo>
                  <a:lnTo>
                    <a:pt x="280" y="630"/>
                  </a:lnTo>
                  <a:lnTo>
                    <a:pt x="279" y="631"/>
                  </a:lnTo>
                  <a:lnTo>
                    <a:pt x="279" y="632"/>
                  </a:lnTo>
                  <a:lnTo>
                    <a:pt x="279" y="633"/>
                  </a:lnTo>
                  <a:lnTo>
                    <a:pt x="278" y="633"/>
                  </a:lnTo>
                  <a:lnTo>
                    <a:pt x="277" y="633"/>
                  </a:lnTo>
                  <a:lnTo>
                    <a:pt x="277" y="634"/>
                  </a:lnTo>
                  <a:lnTo>
                    <a:pt x="276" y="634"/>
                  </a:lnTo>
                  <a:lnTo>
                    <a:pt x="276" y="635"/>
                  </a:lnTo>
                  <a:lnTo>
                    <a:pt x="276" y="636"/>
                  </a:lnTo>
                  <a:lnTo>
                    <a:pt x="275" y="636"/>
                  </a:lnTo>
                  <a:lnTo>
                    <a:pt x="275" y="637"/>
                  </a:lnTo>
                  <a:lnTo>
                    <a:pt x="275" y="638"/>
                  </a:lnTo>
                  <a:lnTo>
                    <a:pt x="274" y="639"/>
                  </a:lnTo>
                  <a:lnTo>
                    <a:pt x="273" y="640"/>
                  </a:lnTo>
                  <a:lnTo>
                    <a:pt x="272" y="642"/>
                  </a:lnTo>
                  <a:lnTo>
                    <a:pt x="272" y="643"/>
                  </a:lnTo>
                  <a:lnTo>
                    <a:pt x="272" y="644"/>
                  </a:lnTo>
                  <a:lnTo>
                    <a:pt x="272" y="645"/>
                  </a:lnTo>
                  <a:lnTo>
                    <a:pt x="271" y="645"/>
                  </a:lnTo>
                  <a:lnTo>
                    <a:pt x="271" y="647"/>
                  </a:lnTo>
                  <a:lnTo>
                    <a:pt x="270" y="649"/>
                  </a:lnTo>
                  <a:lnTo>
                    <a:pt x="270" y="650"/>
                  </a:lnTo>
                  <a:lnTo>
                    <a:pt x="270" y="651"/>
                  </a:lnTo>
                  <a:lnTo>
                    <a:pt x="269" y="652"/>
                  </a:lnTo>
                  <a:lnTo>
                    <a:pt x="269" y="654"/>
                  </a:lnTo>
                  <a:lnTo>
                    <a:pt x="269" y="655"/>
                  </a:lnTo>
                  <a:lnTo>
                    <a:pt x="268" y="659"/>
                  </a:lnTo>
                  <a:lnTo>
                    <a:pt x="268" y="661"/>
                  </a:lnTo>
                  <a:lnTo>
                    <a:pt x="267" y="661"/>
                  </a:lnTo>
                  <a:lnTo>
                    <a:pt x="267" y="664"/>
                  </a:lnTo>
                  <a:lnTo>
                    <a:pt x="266" y="666"/>
                  </a:lnTo>
                  <a:lnTo>
                    <a:pt x="266" y="667"/>
                  </a:lnTo>
                  <a:lnTo>
                    <a:pt x="266" y="668"/>
                  </a:lnTo>
                  <a:lnTo>
                    <a:pt x="266" y="669"/>
                  </a:lnTo>
                  <a:lnTo>
                    <a:pt x="267" y="669"/>
                  </a:lnTo>
                  <a:lnTo>
                    <a:pt x="267" y="670"/>
                  </a:lnTo>
                  <a:lnTo>
                    <a:pt x="268" y="670"/>
                  </a:lnTo>
                  <a:lnTo>
                    <a:pt x="268" y="671"/>
                  </a:lnTo>
                  <a:lnTo>
                    <a:pt x="268" y="672"/>
                  </a:lnTo>
                  <a:lnTo>
                    <a:pt x="268" y="671"/>
                  </a:lnTo>
                  <a:lnTo>
                    <a:pt x="267" y="671"/>
                  </a:lnTo>
                  <a:lnTo>
                    <a:pt x="268" y="671"/>
                  </a:lnTo>
                  <a:lnTo>
                    <a:pt x="267" y="671"/>
                  </a:lnTo>
                  <a:lnTo>
                    <a:pt x="267" y="670"/>
                  </a:lnTo>
                  <a:lnTo>
                    <a:pt x="268" y="670"/>
                  </a:lnTo>
                  <a:lnTo>
                    <a:pt x="267" y="670"/>
                  </a:lnTo>
                  <a:lnTo>
                    <a:pt x="267" y="669"/>
                  </a:lnTo>
                  <a:lnTo>
                    <a:pt x="266" y="670"/>
                  </a:lnTo>
                  <a:lnTo>
                    <a:pt x="266" y="669"/>
                  </a:lnTo>
                  <a:lnTo>
                    <a:pt x="265" y="669"/>
                  </a:lnTo>
                  <a:lnTo>
                    <a:pt x="264" y="669"/>
                  </a:lnTo>
                  <a:lnTo>
                    <a:pt x="264" y="670"/>
                  </a:lnTo>
                  <a:lnTo>
                    <a:pt x="264" y="671"/>
                  </a:lnTo>
                  <a:lnTo>
                    <a:pt x="263" y="670"/>
                  </a:lnTo>
                  <a:lnTo>
                    <a:pt x="262" y="670"/>
                  </a:lnTo>
                  <a:lnTo>
                    <a:pt x="262" y="669"/>
                  </a:lnTo>
                  <a:lnTo>
                    <a:pt x="261" y="668"/>
                  </a:lnTo>
                  <a:lnTo>
                    <a:pt x="261" y="667"/>
                  </a:lnTo>
                  <a:lnTo>
                    <a:pt x="261" y="666"/>
                  </a:lnTo>
                  <a:lnTo>
                    <a:pt x="262" y="665"/>
                  </a:lnTo>
                  <a:lnTo>
                    <a:pt x="261" y="665"/>
                  </a:lnTo>
                  <a:lnTo>
                    <a:pt x="260" y="665"/>
                  </a:lnTo>
                  <a:lnTo>
                    <a:pt x="260" y="664"/>
                  </a:lnTo>
                  <a:lnTo>
                    <a:pt x="259" y="665"/>
                  </a:lnTo>
                  <a:lnTo>
                    <a:pt x="257" y="665"/>
                  </a:lnTo>
                  <a:lnTo>
                    <a:pt x="256" y="665"/>
                  </a:lnTo>
                  <a:lnTo>
                    <a:pt x="257" y="665"/>
                  </a:lnTo>
                  <a:lnTo>
                    <a:pt x="256" y="665"/>
                  </a:lnTo>
                  <a:lnTo>
                    <a:pt x="255" y="665"/>
                  </a:lnTo>
                  <a:lnTo>
                    <a:pt x="256" y="665"/>
                  </a:lnTo>
                  <a:lnTo>
                    <a:pt x="256" y="664"/>
                  </a:lnTo>
                  <a:lnTo>
                    <a:pt x="255" y="664"/>
                  </a:lnTo>
                  <a:lnTo>
                    <a:pt x="255" y="665"/>
                  </a:lnTo>
                  <a:lnTo>
                    <a:pt x="254" y="664"/>
                  </a:lnTo>
                  <a:lnTo>
                    <a:pt x="253" y="664"/>
                  </a:lnTo>
                  <a:lnTo>
                    <a:pt x="252" y="664"/>
                  </a:lnTo>
                  <a:lnTo>
                    <a:pt x="253" y="665"/>
                  </a:lnTo>
                  <a:lnTo>
                    <a:pt x="254" y="665"/>
                  </a:lnTo>
                  <a:lnTo>
                    <a:pt x="255" y="665"/>
                  </a:lnTo>
                  <a:lnTo>
                    <a:pt x="256" y="665"/>
                  </a:lnTo>
                  <a:lnTo>
                    <a:pt x="257" y="666"/>
                  </a:lnTo>
                  <a:lnTo>
                    <a:pt x="258" y="666"/>
                  </a:lnTo>
                  <a:lnTo>
                    <a:pt x="259" y="666"/>
                  </a:lnTo>
                  <a:lnTo>
                    <a:pt x="260" y="666"/>
                  </a:lnTo>
                  <a:lnTo>
                    <a:pt x="260" y="667"/>
                  </a:lnTo>
                  <a:lnTo>
                    <a:pt x="261" y="667"/>
                  </a:lnTo>
                  <a:lnTo>
                    <a:pt x="261" y="668"/>
                  </a:lnTo>
                  <a:lnTo>
                    <a:pt x="261" y="669"/>
                  </a:lnTo>
                  <a:lnTo>
                    <a:pt x="262" y="670"/>
                  </a:lnTo>
                  <a:lnTo>
                    <a:pt x="262" y="671"/>
                  </a:lnTo>
                  <a:lnTo>
                    <a:pt x="263" y="671"/>
                  </a:lnTo>
                  <a:lnTo>
                    <a:pt x="263" y="672"/>
                  </a:lnTo>
                  <a:lnTo>
                    <a:pt x="265" y="671"/>
                  </a:lnTo>
                  <a:lnTo>
                    <a:pt x="266" y="671"/>
                  </a:lnTo>
                  <a:lnTo>
                    <a:pt x="266" y="672"/>
                  </a:lnTo>
                  <a:lnTo>
                    <a:pt x="266" y="673"/>
                  </a:lnTo>
                  <a:lnTo>
                    <a:pt x="265" y="673"/>
                  </a:lnTo>
                  <a:lnTo>
                    <a:pt x="265" y="674"/>
                  </a:lnTo>
                  <a:lnTo>
                    <a:pt x="264" y="674"/>
                  </a:lnTo>
                  <a:lnTo>
                    <a:pt x="265" y="674"/>
                  </a:lnTo>
                  <a:lnTo>
                    <a:pt x="264" y="674"/>
                  </a:lnTo>
                  <a:lnTo>
                    <a:pt x="264" y="675"/>
                  </a:lnTo>
                  <a:lnTo>
                    <a:pt x="265" y="674"/>
                  </a:lnTo>
                  <a:lnTo>
                    <a:pt x="265" y="675"/>
                  </a:lnTo>
                  <a:lnTo>
                    <a:pt x="264" y="675"/>
                  </a:lnTo>
                  <a:lnTo>
                    <a:pt x="263" y="675"/>
                  </a:lnTo>
                  <a:lnTo>
                    <a:pt x="263" y="676"/>
                  </a:lnTo>
                  <a:lnTo>
                    <a:pt x="263" y="675"/>
                  </a:lnTo>
                  <a:lnTo>
                    <a:pt x="262" y="675"/>
                  </a:lnTo>
                  <a:lnTo>
                    <a:pt x="261" y="675"/>
                  </a:lnTo>
                  <a:lnTo>
                    <a:pt x="261" y="676"/>
                  </a:lnTo>
                  <a:lnTo>
                    <a:pt x="261" y="677"/>
                  </a:lnTo>
                  <a:lnTo>
                    <a:pt x="260" y="677"/>
                  </a:lnTo>
                  <a:lnTo>
                    <a:pt x="260" y="678"/>
                  </a:lnTo>
                  <a:lnTo>
                    <a:pt x="259" y="679"/>
                  </a:lnTo>
                  <a:lnTo>
                    <a:pt x="259" y="680"/>
                  </a:lnTo>
                  <a:lnTo>
                    <a:pt x="260" y="680"/>
                  </a:lnTo>
                  <a:lnTo>
                    <a:pt x="261" y="680"/>
                  </a:lnTo>
                  <a:lnTo>
                    <a:pt x="260" y="680"/>
                  </a:lnTo>
                  <a:lnTo>
                    <a:pt x="260" y="681"/>
                  </a:lnTo>
                  <a:lnTo>
                    <a:pt x="260" y="682"/>
                  </a:lnTo>
                  <a:lnTo>
                    <a:pt x="261" y="682"/>
                  </a:lnTo>
                  <a:lnTo>
                    <a:pt x="260" y="683"/>
                  </a:lnTo>
                  <a:lnTo>
                    <a:pt x="261" y="683"/>
                  </a:lnTo>
                  <a:lnTo>
                    <a:pt x="260" y="683"/>
                  </a:lnTo>
                  <a:lnTo>
                    <a:pt x="260" y="684"/>
                  </a:lnTo>
                  <a:lnTo>
                    <a:pt x="259" y="684"/>
                  </a:lnTo>
                  <a:lnTo>
                    <a:pt x="259" y="685"/>
                  </a:lnTo>
                  <a:lnTo>
                    <a:pt x="258" y="685"/>
                  </a:lnTo>
                  <a:lnTo>
                    <a:pt x="258" y="686"/>
                  </a:lnTo>
                  <a:lnTo>
                    <a:pt x="258" y="685"/>
                  </a:lnTo>
                  <a:lnTo>
                    <a:pt x="259" y="686"/>
                  </a:lnTo>
                  <a:lnTo>
                    <a:pt x="259" y="687"/>
                  </a:lnTo>
                  <a:lnTo>
                    <a:pt x="258" y="687"/>
                  </a:lnTo>
                  <a:lnTo>
                    <a:pt x="258" y="688"/>
                  </a:lnTo>
                  <a:lnTo>
                    <a:pt x="258" y="689"/>
                  </a:lnTo>
                  <a:lnTo>
                    <a:pt x="257" y="689"/>
                  </a:lnTo>
                  <a:lnTo>
                    <a:pt x="257" y="690"/>
                  </a:lnTo>
                  <a:lnTo>
                    <a:pt x="257" y="689"/>
                  </a:lnTo>
                  <a:lnTo>
                    <a:pt x="257" y="690"/>
                  </a:lnTo>
                  <a:lnTo>
                    <a:pt x="256" y="690"/>
                  </a:lnTo>
                  <a:lnTo>
                    <a:pt x="257" y="690"/>
                  </a:lnTo>
                  <a:lnTo>
                    <a:pt x="256" y="690"/>
                  </a:lnTo>
                  <a:lnTo>
                    <a:pt x="257" y="690"/>
                  </a:lnTo>
                  <a:lnTo>
                    <a:pt x="257" y="691"/>
                  </a:lnTo>
                  <a:lnTo>
                    <a:pt x="257" y="692"/>
                  </a:lnTo>
                  <a:lnTo>
                    <a:pt x="257" y="691"/>
                  </a:lnTo>
                  <a:lnTo>
                    <a:pt x="257" y="692"/>
                  </a:lnTo>
                  <a:lnTo>
                    <a:pt x="257" y="691"/>
                  </a:lnTo>
                  <a:lnTo>
                    <a:pt x="257" y="692"/>
                  </a:lnTo>
                  <a:lnTo>
                    <a:pt x="256" y="692"/>
                  </a:lnTo>
                  <a:lnTo>
                    <a:pt x="256" y="691"/>
                  </a:lnTo>
                  <a:lnTo>
                    <a:pt x="256" y="692"/>
                  </a:lnTo>
                  <a:lnTo>
                    <a:pt x="255" y="692"/>
                  </a:lnTo>
                  <a:lnTo>
                    <a:pt x="255" y="693"/>
                  </a:lnTo>
                  <a:lnTo>
                    <a:pt x="254" y="693"/>
                  </a:lnTo>
                  <a:lnTo>
                    <a:pt x="254" y="694"/>
                  </a:lnTo>
                  <a:lnTo>
                    <a:pt x="253" y="694"/>
                  </a:lnTo>
                  <a:lnTo>
                    <a:pt x="254" y="694"/>
                  </a:lnTo>
                  <a:lnTo>
                    <a:pt x="254" y="695"/>
                  </a:lnTo>
                  <a:lnTo>
                    <a:pt x="253" y="695"/>
                  </a:lnTo>
                  <a:lnTo>
                    <a:pt x="252" y="695"/>
                  </a:lnTo>
                  <a:lnTo>
                    <a:pt x="252" y="696"/>
                  </a:lnTo>
                  <a:lnTo>
                    <a:pt x="253" y="696"/>
                  </a:lnTo>
                  <a:lnTo>
                    <a:pt x="254" y="696"/>
                  </a:lnTo>
                  <a:lnTo>
                    <a:pt x="253" y="696"/>
                  </a:lnTo>
                  <a:lnTo>
                    <a:pt x="254" y="696"/>
                  </a:lnTo>
                  <a:lnTo>
                    <a:pt x="254" y="697"/>
                  </a:lnTo>
                  <a:lnTo>
                    <a:pt x="253" y="697"/>
                  </a:lnTo>
                  <a:lnTo>
                    <a:pt x="254" y="697"/>
                  </a:lnTo>
                  <a:lnTo>
                    <a:pt x="253" y="698"/>
                  </a:lnTo>
                  <a:lnTo>
                    <a:pt x="252" y="698"/>
                  </a:lnTo>
                  <a:lnTo>
                    <a:pt x="253" y="698"/>
                  </a:lnTo>
                  <a:lnTo>
                    <a:pt x="253" y="699"/>
                  </a:lnTo>
                  <a:lnTo>
                    <a:pt x="252" y="699"/>
                  </a:lnTo>
                  <a:lnTo>
                    <a:pt x="251" y="699"/>
                  </a:lnTo>
                  <a:lnTo>
                    <a:pt x="251" y="698"/>
                  </a:lnTo>
                  <a:lnTo>
                    <a:pt x="252" y="698"/>
                  </a:lnTo>
                  <a:lnTo>
                    <a:pt x="251" y="698"/>
                  </a:lnTo>
                  <a:lnTo>
                    <a:pt x="251" y="697"/>
                  </a:lnTo>
                  <a:lnTo>
                    <a:pt x="250" y="697"/>
                  </a:lnTo>
                  <a:lnTo>
                    <a:pt x="251" y="697"/>
                  </a:lnTo>
                  <a:lnTo>
                    <a:pt x="250" y="697"/>
                  </a:lnTo>
                  <a:lnTo>
                    <a:pt x="250" y="696"/>
                  </a:lnTo>
                  <a:lnTo>
                    <a:pt x="251" y="696"/>
                  </a:lnTo>
                  <a:lnTo>
                    <a:pt x="250" y="696"/>
                  </a:lnTo>
                  <a:lnTo>
                    <a:pt x="251" y="696"/>
                  </a:lnTo>
                  <a:lnTo>
                    <a:pt x="251" y="695"/>
                  </a:lnTo>
                  <a:lnTo>
                    <a:pt x="250" y="695"/>
                  </a:lnTo>
                  <a:lnTo>
                    <a:pt x="250" y="694"/>
                  </a:lnTo>
                  <a:lnTo>
                    <a:pt x="250" y="695"/>
                  </a:lnTo>
                  <a:lnTo>
                    <a:pt x="249" y="695"/>
                  </a:lnTo>
                  <a:lnTo>
                    <a:pt x="250" y="695"/>
                  </a:lnTo>
                  <a:lnTo>
                    <a:pt x="249" y="695"/>
                  </a:lnTo>
                  <a:lnTo>
                    <a:pt x="249" y="694"/>
                  </a:lnTo>
                  <a:lnTo>
                    <a:pt x="250" y="694"/>
                  </a:lnTo>
                  <a:lnTo>
                    <a:pt x="250" y="693"/>
                  </a:lnTo>
                  <a:lnTo>
                    <a:pt x="250" y="692"/>
                  </a:lnTo>
                  <a:lnTo>
                    <a:pt x="249" y="692"/>
                  </a:lnTo>
                  <a:lnTo>
                    <a:pt x="249" y="691"/>
                  </a:lnTo>
                  <a:lnTo>
                    <a:pt x="248" y="691"/>
                  </a:lnTo>
                  <a:lnTo>
                    <a:pt x="247" y="691"/>
                  </a:lnTo>
                  <a:lnTo>
                    <a:pt x="246" y="691"/>
                  </a:lnTo>
                  <a:lnTo>
                    <a:pt x="245" y="691"/>
                  </a:lnTo>
                  <a:lnTo>
                    <a:pt x="244" y="691"/>
                  </a:lnTo>
                  <a:lnTo>
                    <a:pt x="244" y="692"/>
                  </a:lnTo>
                  <a:lnTo>
                    <a:pt x="243" y="692"/>
                  </a:lnTo>
                  <a:lnTo>
                    <a:pt x="242" y="692"/>
                  </a:lnTo>
                  <a:lnTo>
                    <a:pt x="242" y="693"/>
                  </a:lnTo>
                  <a:lnTo>
                    <a:pt x="241" y="693"/>
                  </a:lnTo>
                  <a:lnTo>
                    <a:pt x="240" y="693"/>
                  </a:lnTo>
                  <a:lnTo>
                    <a:pt x="240" y="694"/>
                  </a:lnTo>
                  <a:lnTo>
                    <a:pt x="239" y="694"/>
                  </a:lnTo>
                  <a:lnTo>
                    <a:pt x="239" y="695"/>
                  </a:lnTo>
                  <a:lnTo>
                    <a:pt x="238" y="695"/>
                  </a:lnTo>
                  <a:lnTo>
                    <a:pt x="237" y="696"/>
                  </a:lnTo>
                  <a:lnTo>
                    <a:pt x="237" y="697"/>
                  </a:lnTo>
                  <a:lnTo>
                    <a:pt x="237" y="698"/>
                  </a:lnTo>
                  <a:lnTo>
                    <a:pt x="238" y="698"/>
                  </a:lnTo>
                  <a:lnTo>
                    <a:pt x="237" y="698"/>
                  </a:lnTo>
                  <a:lnTo>
                    <a:pt x="237" y="699"/>
                  </a:lnTo>
                  <a:lnTo>
                    <a:pt x="236" y="699"/>
                  </a:lnTo>
                  <a:lnTo>
                    <a:pt x="236" y="700"/>
                  </a:lnTo>
                  <a:lnTo>
                    <a:pt x="237" y="700"/>
                  </a:lnTo>
                  <a:lnTo>
                    <a:pt x="236" y="700"/>
                  </a:lnTo>
                  <a:lnTo>
                    <a:pt x="236" y="701"/>
                  </a:lnTo>
                  <a:lnTo>
                    <a:pt x="237" y="700"/>
                  </a:lnTo>
                  <a:lnTo>
                    <a:pt x="237" y="701"/>
                  </a:lnTo>
                  <a:lnTo>
                    <a:pt x="237" y="700"/>
                  </a:lnTo>
                  <a:lnTo>
                    <a:pt x="238" y="701"/>
                  </a:lnTo>
                  <a:lnTo>
                    <a:pt x="237" y="701"/>
                  </a:lnTo>
                  <a:lnTo>
                    <a:pt x="238" y="701"/>
                  </a:lnTo>
                  <a:lnTo>
                    <a:pt x="237" y="701"/>
                  </a:lnTo>
                  <a:lnTo>
                    <a:pt x="237" y="702"/>
                  </a:lnTo>
                  <a:lnTo>
                    <a:pt x="238" y="701"/>
                  </a:lnTo>
                  <a:lnTo>
                    <a:pt x="238" y="702"/>
                  </a:lnTo>
                  <a:lnTo>
                    <a:pt x="238" y="701"/>
                  </a:lnTo>
                  <a:lnTo>
                    <a:pt x="238" y="702"/>
                  </a:lnTo>
                  <a:lnTo>
                    <a:pt x="239" y="702"/>
                  </a:lnTo>
                  <a:lnTo>
                    <a:pt x="238" y="702"/>
                  </a:lnTo>
                  <a:lnTo>
                    <a:pt x="239" y="702"/>
                  </a:lnTo>
                  <a:lnTo>
                    <a:pt x="239" y="703"/>
                  </a:lnTo>
                  <a:lnTo>
                    <a:pt x="238" y="703"/>
                  </a:lnTo>
                  <a:lnTo>
                    <a:pt x="239" y="703"/>
                  </a:lnTo>
                  <a:lnTo>
                    <a:pt x="239" y="704"/>
                  </a:lnTo>
                  <a:lnTo>
                    <a:pt x="239" y="705"/>
                  </a:lnTo>
                  <a:lnTo>
                    <a:pt x="238" y="705"/>
                  </a:lnTo>
                  <a:lnTo>
                    <a:pt x="237" y="705"/>
                  </a:lnTo>
                  <a:lnTo>
                    <a:pt x="238" y="705"/>
                  </a:lnTo>
                  <a:lnTo>
                    <a:pt x="238" y="706"/>
                  </a:lnTo>
                  <a:lnTo>
                    <a:pt x="239" y="706"/>
                  </a:lnTo>
                  <a:lnTo>
                    <a:pt x="238" y="706"/>
                  </a:lnTo>
                  <a:lnTo>
                    <a:pt x="239" y="706"/>
                  </a:lnTo>
                  <a:lnTo>
                    <a:pt x="239" y="707"/>
                  </a:lnTo>
                  <a:lnTo>
                    <a:pt x="238" y="707"/>
                  </a:lnTo>
                  <a:lnTo>
                    <a:pt x="238" y="708"/>
                  </a:lnTo>
                  <a:lnTo>
                    <a:pt x="239" y="708"/>
                  </a:lnTo>
                  <a:lnTo>
                    <a:pt x="239" y="707"/>
                  </a:lnTo>
                  <a:lnTo>
                    <a:pt x="240" y="707"/>
                  </a:lnTo>
                  <a:lnTo>
                    <a:pt x="241" y="707"/>
                  </a:lnTo>
                  <a:lnTo>
                    <a:pt x="241" y="708"/>
                  </a:lnTo>
                  <a:lnTo>
                    <a:pt x="242" y="708"/>
                  </a:lnTo>
                  <a:lnTo>
                    <a:pt x="241" y="708"/>
                  </a:lnTo>
                  <a:lnTo>
                    <a:pt x="240" y="708"/>
                  </a:lnTo>
                  <a:lnTo>
                    <a:pt x="239" y="708"/>
                  </a:lnTo>
                  <a:lnTo>
                    <a:pt x="239" y="709"/>
                  </a:lnTo>
                  <a:lnTo>
                    <a:pt x="240" y="708"/>
                  </a:lnTo>
                  <a:lnTo>
                    <a:pt x="240" y="709"/>
                  </a:lnTo>
                  <a:lnTo>
                    <a:pt x="241" y="709"/>
                  </a:lnTo>
                  <a:lnTo>
                    <a:pt x="240" y="709"/>
                  </a:lnTo>
                  <a:lnTo>
                    <a:pt x="239" y="709"/>
                  </a:lnTo>
                  <a:lnTo>
                    <a:pt x="238" y="709"/>
                  </a:lnTo>
                  <a:lnTo>
                    <a:pt x="239" y="709"/>
                  </a:lnTo>
                  <a:lnTo>
                    <a:pt x="238" y="709"/>
                  </a:lnTo>
                  <a:lnTo>
                    <a:pt x="238" y="710"/>
                  </a:lnTo>
                  <a:lnTo>
                    <a:pt x="237" y="710"/>
                  </a:lnTo>
                  <a:lnTo>
                    <a:pt x="236" y="710"/>
                  </a:lnTo>
                  <a:lnTo>
                    <a:pt x="235" y="710"/>
                  </a:lnTo>
                  <a:lnTo>
                    <a:pt x="234" y="710"/>
                  </a:lnTo>
                  <a:lnTo>
                    <a:pt x="235" y="710"/>
                  </a:lnTo>
                  <a:lnTo>
                    <a:pt x="234" y="710"/>
                  </a:lnTo>
                  <a:lnTo>
                    <a:pt x="235" y="710"/>
                  </a:lnTo>
                  <a:lnTo>
                    <a:pt x="235" y="711"/>
                  </a:lnTo>
                  <a:lnTo>
                    <a:pt x="236" y="711"/>
                  </a:lnTo>
                  <a:lnTo>
                    <a:pt x="235" y="712"/>
                  </a:lnTo>
                  <a:lnTo>
                    <a:pt x="236" y="712"/>
                  </a:lnTo>
                  <a:lnTo>
                    <a:pt x="235" y="712"/>
                  </a:lnTo>
                  <a:lnTo>
                    <a:pt x="236" y="712"/>
                  </a:lnTo>
                  <a:lnTo>
                    <a:pt x="235" y="712"/>
                  </a:lnTo>
                  <a:lnTo>
                    <a:pt x="235" y="713"/>
                  </a:lnTo>
                  <a:lnTo>
                    <a:pt x="234" y="713"/>
                  </a:lnTo>
                  <a:lnTo>
                    <a:pt x="235" y="713"/>
                  </a:lnTo>
                  <a:lnTo>
                    <a:pt x="235" y="714"/>
                  </a:lnTo>
                  <a:lnTo>
                    <a:pt x="234" y="714"/>
                  </a:lnTo>
                  <a:lnTo>
                    <a:pt x="235" y="714"/>
                  </a:lnTo>
                  <a:lnTo>
                    <a:pt x="234" y="714"/>
                  </a:lnTo>
                  <a:lnTo>
                    <a:pt x="234" y="715"/>
                  </a:lnTo>
                  <a:lnTo>
                    <a:pt x="233" y="715"/>
                  </a:lnTo>
                  <a:lnTo>
                    <a:pt x="234" y="715"/>
                  </a:lnTo>
                  <a:lnTo>
                    <a:pt x="233" y="715"/>
                  </a:lnTo>
                  <a:lnTo>
                    <a:pt x="232" y="715"/>
                  </a:lnTo>
                  <a:lnTo>
                    <a:pt x="231" y="715"/>
                  </a:lnTo>
                  <a:lnTo>
                    <a:pt x="231" y="716"/>
                  </a:lnTo>
                  <a:lnTo>
                    <a:pt x="230" y="716"/>
                  </a:lnTo>
                  <a:lnTo>
                    <a:pt x="230" y="715"/>
                  </a:lnTo>
                  <a:lnTo>
                    <a:pt x="229" y="715"/>
                  </a:lnTo>
                  <a:lnTo>
                    <a:pt x="229" y="716"/>
                  </a:lnTo>
                  <a:lnTo>
                    <a:pt x="228" y="716"/>
                  </a:lnTo>
                  <a:lnTo>
                    <a:pt x="227" y="716"/>
                  </a:lnTo>
                  <a:lnTo>
                    <a:pt x="227" y="715"/>
                  </a:lnTo>
                  <a:lnTo>
                    <a:pt x="227" y="716"/>
                  </a:lnTo>
                  <a:lnTo>
                    <a:pt x="226" y="716"/>
                  </a:lnTo>
                  <a:lnTo>
                    <a:pt x="226" y="717"/>
                  </a:lnTo>
                  <a:lnTo>
                    <a:pt x="225" y="717"/>
                  </a:lnTo>
                  <a:lnTo>
                    <a:pt x="224" y="717"/>
                  </a:lnTo>
                  <a:lnTo>
                    <a:pt x="223" y="718"/>
                  </a:lnTo>
                  <a:lnTo>
                    <a:pt x="222" y="718"/>
                  </a:lnTo>
                  <a:lnTo>
                    <a:pt x="221" y="718"/>
                  </a:lnTo>
                  <a:lnTo>
                    <a:pt x="220" y="718"/>
                  </a:lnTo>
                  <a:lnTo>
                    <a:pt x="220" y="719"/>
                  </a:lnTo>
                  <a:lnTo>
                    <a:pt x="219" y="719"/>
                  </a:lnTo>
                  <a:lnTo>
                    <a:pt x="218" y="719"/>
                  </a:lnTo>
                  <a:lnTo>
                    <a:pt x="219" y="718"/>
                  </a:lnTo>
                  <a:lnTo>
                    <a:pt x="219" y="719"/>
                  </a:lnTo>
                  <a:lnTo>
                    <a:pt x="221" y="718"/>
                  </a:lnTo>
                  <a:lnTo>
                    <a:pt x="220" y="716"/>
                  </a:lnTo>
                  <a:lnTo>
                    <a:pt x="221" y="718"/>
                  </a:lnTo>
                  <a:lnTo>
                    <a:pt x="225" y="717"/>
                  </a:lnTo>
                  <a:lnTo>
                    <a:pt x="225" y="716"/>
                  </a:lnTo>
                  <a:lnTo>
                    <a:pt x="226" y="716"/>
                  </a:lnTo>
                  <a:lnTo>
                    <a:pt x="226" y="714"/>
                  </a:lnTo>
                  <a:lnTo>
                    <a:pt x="226" y="713"/>
                  </a:lnTo>
                  <a:lnTo>
                    <a:pt x="224" y="713"/>
                  </a:lnTo>
                  <a:lnTo>
                    <a:pt x="224" y="714"/>
                  </a:lnTo>
                  <a:lnTo>
                    <a:pt x="223" y="714"/>
                  </a:lnTo>
                  <a:lnTo>
                    <a:pt x="223" y="713"/>
                  </a:lnTo>
                  <a:lnTo>
                    <a:pt x="223" y="712"/>
                  </a:lnTo>
                  <a:lnTo>
                    <a:pt x="223" y="713"/>
                  </a:lnTo>
                  <a:lnTo>
                    <a:pt x="223" y="714"/>
                  </a:lnTo>
                  <a:lnTo>
                    <a:pt x="222" y="714"/>
                  </a:lnTo>
                  <a:lnTo>
                    <a:pt x="223" y="714"/>
                  </a:lnTo>
                  <a:lnTo>
                    <a:pt x="222" y="714"/>
                  </a:lnTo>
                  <a:lnTo>
                    <a:pt x="222" y="713"/>
                  </a:lnTo>
                  <a:lnTo>
                    <a:pt x="221" y="713"/>
                  </a:lnTo>
                  <a:lnTo>
                    <a:pt x="220" y="713"/>
                  </a:lnTo>
                  <a:lnTo>
                    <a:pt x="219" y="712"/>
                  </a:lnTo>
                  <a:lnTo>
                    <a:pt x="218" y="713"/>
                  </a:lnTo>
                  <a:lnTo>
                    <a:pt x="217" y="713"/>
                  </a:lnTo>
                  <a:lnTo>
                    <a:pt x="216" y="713"/>
                  </a:lnTo>
                  <a:lnTo>
                    <a:pt x="215" y="713"/>
                  </a:lnTo>
                  <a:lnTo>
                    <a:pt x="214" y="713"/>
                  </a:lnTo>
                  <a:lnTo>
                    <a:pt x="213" y="713"/>
                  </a:lnTo>
                  <a:lnTo>
                    <a:pt x="213" y="714"/>
                  </a:lnTo>
                  <a:lnTo>
                    <a:pt x="213" y="715"/>
                  </a:lnTo>
                  <a:lnTo>
                    <a:pt x="214" y="715"/>
                  </a:lnTo>
                  <a:lnTo>
                    <a:pt x="213" y="715"/>
                  </a:lnTo>
                  <a:lnTo>
                    <a:pt x="213" y="716"/>
                  </a:lnTo>
                  <a:lnTo>
                    <a:pt x="213" y="717"/>
                  </a:lnTo>
                  <a:lnTo>
                    <a:pt x="213" y="718"/>
                  </a:lnTo>
                  <a:lnTo>
                    <a:pt x="213" y="717"/>
                  </a:lnTo>
                  <a:lnTo>
                    <a:pt x="214" y="717"/>
                  </a:lnTo>
                  <a:lnTo>
                    <a:pt x="214" y="718"/>
                  </a:lnTo>
                  <a:lnTo>
                    <a:pt x="213" y="718"/>
                  </a:lnTo>
                  <a:lnTo>
                    <a:pt x="214" y="718"/>
                  </a:lnTo>
                  <a:lnTo>
                    <a:pt x="214" y="719"/>
                  </a:lnTo>
                  <a:lnTo>
                    <a:pt x="214" y="720"/>
                  </a:lnTo>
                  <a:lnTo>
                    <a:pt x="213" y="721"/>
                  </a:lnTo>
                  <a:lnTo>
                    <a:pt x="214" y="721"/>
                  </a:lnTo>
                  <a:lnTo>
                    <a:pt x="213" y="721"/>
                  </a:lnTo>
                  <a:lnTo>
                    <a:pt x="214" y="721"/>
                  </a:lnTo>
                  <a:lnTo>
                    <a:pt x="214" y="722"/>
                  </a:lnTo>
                  <a:lnTo>
                    <a:pt x="215" y="722"/>
                  </a:lnTo>
                  <a:lnTo>
                    <a:pt x="215" y="723"/>
                  </a:lnTo>
                  <a:lnTo>
                    <a:pt x="215" y="724"/>
                  </a:lnTo>
                  <a:lnTo>
                    <a:pt x="214" y="724"/>
                  </a:lnTo>
                  <a:lnTo>
                    <a:pt x="214" y="725"/>
                  </a:lnTo>
                  <a:lnTo>
                    <a:pt x="215" y="725"/>
                  </a:lnTo>
                  <a:lnTo>
                    <a:pt x="216" y="725"/>
                  </a:lnTo>
                  <a:lnTo>
                    <a:pt x="216" y="726"/>
                  </a:lnTo>
                  <a:lnTo>
                    <a:pt x="215" y="726"/>
                  </a:lnTo>
                  <a:lnTo>
                    <a:pt x="216" y="727"/>
                  </a:lnTo>
                  <a:lnTo>
                    <a:pt x="215" y="727"/>
                  </a:lnTo>
                  <a:lnTo>
                    <a:pt x="216" y="727"/>
                  </a:lnTo>
                  <a:lnTo>
                    <a:pt x="217" y="727"/>
                  </a:lnTo>
                  <a:lnTo>
                    <a:pt x="217" y="728"/>
                  </a:lnTo>
                  <a:lnTo>
                    <a:pt x="217" y="729"/>
                  </a:lnTo>
                  <a:lnTo>
                    <a:pt x="217" y="730"/>
                  </a:lnTo>
                  <a:lnTo>
                    <a:pt x="216" y="730"/>
                  </a:lnTo>
                  <a:lnTo>
                    <a:pt x="215" y="730"/>
                  </a:lnTo>
                  <a:lnTo>
                    <a:pt x="215" y="729"/>
                  </a:lnTo>
                  <a:lnTo>
                    <a:pt x="214" y="729"/>
                  </a:lnTo>
                  <a:lnTo>
                    <a:pt x="214" y="730"/>
                  </a:lnTo>
                  <a:lnTo>
                    <a:pt x="214" y="731"/>
                  </a:lnTo>
                  <a:lnTo>
                    <a:pt x="213" y="731"/>
                  </a:lnTo>
                  <a:lnTo>
                    <a:pt x="212" y="731"/>
                  </a:lnTo>
                  <a:lnTo>
                    <a:pt x="212" y="730"/>
                  </a:lnTo>
                  <a:lnTo>
                    <a:pt x="211" y="730"/>
                  </a:lnTo>
                  <a:lnTo>
                    <a:pt x="211" y="729"/>
                  </a:lnTo>
                  <a:lnTo>
                    <a:pt x="211" y="728"/>
                  </a:lnTo>
                  <a:lnTo>
                    <a:pt x="211" y="727"/>
                  </a:lnTo>
                  <a:lnTo>
                    <a:pt x="210" y="727"/>
                  </a:lnTo>
                  <a:lnTo>
                    <a:pt x="210" y="726"/>
                  </a:lnTo>
                  <a:lnTo>
                    <a:pt x="209" y="726"/>
                  </a:lnTo>
                  <a:lnTo>
                    <a:pt x="209" y="725"/>
                  </a:lnTo>
                  <a:lnTo>
                    <a:pt x="208" y="725"/>
                  </a:lnTo>
                  <a:lnTo>
                    <a:pt x="207" y="725"/>
                  </a:lnTo>
                  <a:lnTo>
                    <a:pt x="207" y="726"/>
                  </a:lnTo>
                  <a:lnTo>
                    <a:pt x="206" y="726"/>
                  </a:lnTo>
                  <a:lnTo>
                    <a:pt x="205" y="726"/>
                  </a:lnTo>
                  <a:lnTo>
                    <a:pt x="204" y="726"/>
                  </a:lnTo>
                  <a:lnTo>
                    <a:pt x="204" y="725"/>
                  </a:lnTo>
                  <a:lnTo>
                    <a:pt x="203" y="725"/>
                  </a:lnTo>
                  <a:lnTo>
                    <a:pt x="202" y="725"/>
                  </a:lnTo>
                  <a:lnTo>
                    <a:pt x="201" y="725"/>
                  </a:lnTo>
                  <a:lnTo>
                    <a:pt x="200" y="725"/>
                  </a:lnTo>
                  <a:lnTo>
                    <a:pt x="199" y="725"/>
                  </a:lnTo>
                  <a:lnTo>
                    <a:pt x="198" y="725"/>
                  </a:lnTo>
                  <a:lnTo>
                    <a:pt x="198" y="726"/>
                  </a:lnTo>
                  <a:lnTo>
                    <a:pt x="197" y="726"/>
                  </a:lnTo>
                  <a:lnTo>
                    <a:pt x="196" y="726"/>
                  </a:lnTo>
                  <a:lnTo>
                    <a:pt x="196" y="727"/>
                  </a:lnTo>
                  <a:lnTo>
                    <a:pt x="195" y="727"/>
                  </a:lnTo>
                  <a:lnTo>
                    <a:pt x="194" y="727"/>
                  </a:lnTo>
                  <a:lnTo>
                    <a:pt x="194" y="726"/>
                  </a:lnTo>
                  <a:lnTo>
                    <a:pt x="193" y="726"/>
                  </a:lnTo>
                  <a:lnTo>
                    <a:pt x="192" y="726"/>
                  </a:lnTo>
                  <a:lnTo>
                    <a:pt x="192" y="727"/>
                  </a:lnTo>
                  <a:lnTo>
                    <a:pt x="191" y="727"/>
                  </a:lnTo>
                  <a:lnTo>
                    <a:pt x="190" y="727"/>
                  </a:lnTo>
                  <a:lnTo>
                    <a:pt x="190" y="728"/>
                  </a:lnTo>
                  <a:lnTo>
                    <a:pt x="189" y="728"/>
                  </a:lnTo>
                  <a:lnTo>
                    <a:pt x="189" y="729"/>
                  </a:lnTo>
                  <a:lnTo>
                    <a:pt x="188" y="729"/>
                  </a:lnTo>
                  <a:lnTo>
                    <a:pt x="187" y="729"/>
                  </a:lnTo>
                  <a:lnTo>
                    <a:pt x="187" y="728"/>
                  </a:lnTo>
                  <a:lnTo>
                    <a:pt x="186" y="728"/>
                  </a:lnTo>
                  <a:lnTo>
                    <a:pt x="185" y="729"/>
                  </a:lnTo>
                  <a:lnTo>
                    <a:pt x="184" y="729"/>
                  </a:lnTo>
                  <a:lnTo>
                    <a:pt x="184" y="730"/>
                  </a:lnTo>
                  <a:lnTo>
                    <a:pt x="183" y="730"/>
                  </a:lnTo>
                  <a:lnTo>
                    <a:pt x="182" y="730"/>
                  </a:lnTo>
                  <a:lnTo>
                    <a:pt x="182" y="731"/>
                  </a:lnTo>
                  <a:lnTo>
                    <a:pt x="181" y="731"/>
                  </a:lnTo>
                  <a:lnTo>
                    <a:pt x="180" y="732"/>
                  </a:lnTo>
                  <a:lnTo>
                    <a:pt x="179" y="732"/>
                  </a:lnTo>
                  <a:lnTo>
                    <a:pt x="179" y="733"/>
                  </a:lnTo>
                  <a:lnTo>
                    <a:pt x="178" y="733"/>
                  </a:lnTo>
                  <a:lnTo>
                    <a:pt x="178" y="734"/>
                  </a:lnTo>
                  <a:lnTo>
                    <a:pt x="178" y="735"/>
                  </a:lnTo>
                  <a:lnTo>
                    <a:pt x="177" y="735"/>
                  </a:lnTo>
                  <a:lnTo>
                    <a:pt x="177" y="736"/>
                  </a:lnTo>
                  <a:lnTo>
                    <a:pt x="176" y="736"/>
                  </a:lnTo>
                  <a:lnTo>
                    <a:pt x="176" y="737"/>
                  </a:lnTo>
                  <a:lnTo>
                    <a:pt x="175" y="737"/>
                  </a:lnTo>
                  <a:lnTo>
                    <a:pt x="174" y="737"/>
                  </a:lnTo>
                  <a:lnTo>
                    <a:pt x="175" y="737"/>
                  </a:lnTo>
                  <a:lnTo>
                    <a:pt x="175" y="738"/>
                  </a:lnTo>
                  <a:lnTo>
                    <a:pt x="174" y="738"/>
                  </a:lnTo>
                  <a:lnTo>
                    <a:pt x="173" y="738"/>
                  </a:lnTo>
                  <a:lnTo>
                    <a:pt x="173" y="739"/>
                  </a:lnTo>
                  <a:lnTo>
                    <a:pt x="172" y="739"/>
                  </a:lnTo>
                  <a:lnTo>
                    <a:pt x="172" y="738"/>
                  </a:lnTo>
                  <a:lnTo>
                    <a:pt x="172" y="739"/>
                  </a:lnTo>
                  <a:lnTo>
                    <a:pt x="172" y="740"/>
                  </a:lnTo>
                  <a:lnTo>
                    <a:pt x="172" y="741"/>
                  </a:lnTo>
                  <a:lnTo>
                    <a:pt x="173" y="741"/>
                  </a:lnTo>
                  <a:lnTo>
                    <a:pt x="174" y="741"/>
                  </a:lnTo>
                  <a:lnTo>
                    <a:pt x="174" y="742"/>
                  </a:lnTo>
                  <a:lnTo>
                    <a:pt x="173" y="742"/>
                  </a:lnTo>
                  <a:lnTo>
                    <a:pt x="172" y="742"/>
                  </a:lnTo>
                  <a:lnTo>
                    <a:pt x="172" y="741"/>
                  </a:lnTo>
                  <a:lnTo>
                    <a:pt x="171" y="741"/>
                  </a:lnTo>
                  <a:lnTo>
                    <a:pt x="171" y="740"/>
                  </a:lnTo>
                  <a:lnTo>
                    <a:pt x="170" y="740"/>
                  </a:lnTo>
                  <a:lnTo>
                    <a:pt x="170" y="741"/>
                  </a:lnTo>
                  <a:lnTo>
                    <a:pt x="169" y="741"/>
                  </a:lnTo>
                  <a:lnTo>
                    <a:pt x="169" y="742"/>
                  </a:lnTo>
                  <a:lnTo>
                    <a:pt x="168" y="742"/>
                  </a:lnTo>
                  <a:lnTo>
                    <a:pt x="167" y="742"/>
                  </a:lnTo>
                  <a:lnTo>
                    <a:pt x="166" y="742"/>
                  </a:lnTo>
                  <a:lnTo>
                    <a:pt x="166" y="743"/>
                  </a:lnTo>
                  <a:lnTo>
                    <a:pt x="165" y="743"/>
                  </a:lnTo>
                  <a:lnTo>
                    <a:pt x="166" y="743"/>
                  </a:lnTo>
                  <a:lnTo>
                    <a:pt x="166" y="744"/>
                  </a:lnTo>
                  <a:lnTo>
                    <a:pt x="166" y="745"/>
                  </a:lnTo>
                  <a:lnTo>
                    <a:pt x="167" y="745"/>
                  </a:lnTo>
                  <a:lnTo>
                    <a:pt x="167" y="746"/>
                  </a:lnTo>
                  <a:lnTo>
                    <a:pt x="166" y="746"/>
                  </a:lnTo>
                  <a:lnTo>
                    <a:pt x="166" y="745"/>
                  </a:lnTo>
                  <a:lnTo>
                    <a:pt x="166" y="746"/>
                  </a:lnTo>
                  <a:lnTo>
                    <a:pt x="165" y="746"/>
                  </a:lnTo>
                  <a:lnTo>
                    <a:pt x="165" y="747"/>
                  </a:lnTo>
                  <a:lnTo>
                    <a:pt x="165" y="746"/>
                  </a:lnTo>
                  <a:lnTo>
                    <a:pt x="164" y="746"/>
                  </a:lnTo>
                  <a:lnTo>
                    <a:pt x="163" y="746"/>
                  </a:lnTo>
                  <a:lnTo>
                    <a:pt x="162" y="746"/>
                  </a:lnTo>
                  <a:lnTo>
                    <a:pt x="161" y="747"/>
                  </a:lnTo>
                  <a:lnTo>
                    <a:pt x="161" y="748"/>
                  </a:lnTo>
                  <a:lnTo>
                    <a:pt x="160" y="748"/>
                  </a:lnTo>
                  <a:lnTo>
                    <a:pt x="161" y="748"/>
                  </a:lnTo>
                  <a:lnTo>
                    <a:pt x="160" y="748"/>
                  </a:lnTo>
                  <a:lnTo>
                    <a:pt x="160" y="749"/>
                  </a:lnTo>
                  <a:lnTo>
                    <a:pt x="160" y="750"/>
                  </a:lnTo>
                  <a:lnTo>
                    <a:pt x="159" y="750"/>
                  </a:lnTo>
                  <a:lnTo>
                    <a:pt x="158" y="750"/>
                  </a:lnTo>
                  <a:lnTo>
                    <a:pt x="157" y="750"/>
                  </a:lnTo>
                  <a:lnTo>
                    <a:pt x="156" y="750"/>
                  </a:lnTo>
                  <a:lnTo>
                    <a:pt x="155" y="750"/>
                  </a:lnTo>
                  <a:lnTo>
                    <a:pt x="154" y="750"/>
                  </a:lnTo>
                  <a:lnTo>
                    <a:pt x="153" y="750"/>
                  </a:lnTo>
                  <a:lnTo>
                    <a:pt x="152" y="751"/>
                  </a:lnTo>
                  <a:lnTo>
                    <a:pt x="151" y="751"/>
                  </a:lnTo>
                  <a:lnTo>
                    <a:pt x="150" y="751"/>
                  </a:lnTo>
                  <a:lnTo>
                    <a:pt x="150" y="752"/>
                  </a:lnTo>
                  <a:lnTo>
                    <a:pt x="149" y="752"/>
                  </a:lnTo>
                  <a:lnTo>
                    <a:pt x="150" y="752"/>
                  </a:lnTo>
                  <a:lnTo>
                    <a:pt x="149" y="752"/>
                  </a:lnTo>
                  <a:lnTo>
                    <a:pt x="149" y="751"/>
                  </a:lnTo>
                  <a:lnTo>
                    <a:pt x="148" y="751"/>
                  </a:lnTo>
                  <a:lnTo>
                    <a:pt x="147" y="751"/>
                  </a:lnTo>
                  <a:lnTo>
                    <a:pt x="146" y="751"/>
                  </a:lnTo>
                  <a:lnTo>
                    <a:pt x="146" y="752"/>
                  </a:lnTo>
                  <a:lnTo>
                    <a:pt x="145" y="752"/>
                  </a:lnTo>
                  <a:lnTo>
                    <a:pt x="145" y="753"/>
                  </a:lnTo>
                  <a:lnTo>
                    <a:pt x="145" y="754"/>
                  </a:lnTo>
                  <a:lnTo>
                    <a:pt x="144" y="754"/>
                  </a:lnTo>
                  <a:lnTo>
                    <a:pt x="143" y="754"/>
                  </a:lnTo>
                  <a:lnTo>
                    <a:pt x="143" y="753"/>
                  </a:lnTo>
                  <a:lnTo>
                    <a:pt x="143" y="754"/>
                  </a:lnTo>
                  <a:lnTo>
                    <a:pt x="142" y="754"/>
                  </a:lnTo>
                  <a:lnTo>
                    <a:pt x="142" y="753"/>
                  </a:lnTo>
                  <a:lnTo>
                    <a:pt x="141" y="753"/>
                  </a:lnTo>
                  <a:lnTo>
                    <a:pt x="141" y="754"/>
                  </a:lnTo>
                  <a:lnTo>
                    <a:pt x="140" y="754"/>
                  </a:lnTo>
                  <a:lnTo>
                    <a:pt x="140" y="755"/>
                  </a:lnTo>
                  <a:lnTo>
                    <a:pt x="141" y="755"/>
                  </a:lnTo>
                  <a:lnTo>
                    <a:pt x="141" y="756"/>
                  </a:lnTo>
                  <a:lnTo>
                    <a:pt x="141" y="757"/>
                  </a:lnTo>
                  <a:lnTo>
                    <a:pt x="142" y="757"/>
                  </a:lnTo>
                  <a:lnTo>
                    <a:pt x="141" y="757"/>
                  </a:lnTo>
                  <a:lnTo>
                    <a:pt x="141" y="756"/>
                  </a:lnTo>
                  <a:lnTo>
                    <a:pt x="140" y="756"/>
                  </a:lnTo>
                  <a:lnTo>
                    <a:pt x="139" y="756"/>
                  </a:lnTo>
                  <a:lnTo>
                    <a:pt x="139" y="757"/>
                  </a:lnTo>
                  <a:lnTo>
                    <a:pt x="138" y="757"/>
                  </a:lnTo>
                  <a:lnTo>
                    <a:pt x="138" y="756"/>
                  </a:lnTo>
                  <a:lnTo>
                    <a:pt x="137" y="757"/>
                  </a:lnTo>
                  <a:lnTo>
                    <a:pt x="136" y="757"/>
                  </a:lnTo>
                  <a:lnTo>
                    <a:pt x="136" y="758"/>
                  </a:lnTo>
                  <a:lnTo>
                    <a:pt x="135" y="758"/>
                  </a:lnTo>
                  <a:lnTo>
                    <a:pt x="135" y="759"/>
                  </a:lnTo>
                  <a:lnTo>
                    <a:pt x="135" y="760"/>
                  </a:lnTo>
                  <a:lnTo>
                    <a:pt x="134" y="760"/>
                  </a:lnTo>
                  <a:lnTo>
                    <a:pt x="135" y="761"/>
                  </a:lnTo>
                  <a:lnTo>
                    <a:pt x="134" y="761"/>
                  </a:lnTo>
                  <a:lnTo>
                    <a:pt x="135" y="761"/>
                  </a:lnTo>
                  <a:lnTo>
                    <a:pt x="134" y="761"/>
                  </a:lnTo>
                  <a:lnTo>
                    <a:pt x="135" y="761"/>
                  </a:lnTo>
                  <a:lnTo>
                    <a:pt x="134" y="761"/>
                  </a:lnTo>
                  <a:lnTo>
                    <a:pt x="135" y="761"/>
                  </a:lnTo>
                  <a:lnTo>
                    <a:pt x="134" y="761"/>
                  </a:lnTo>
                  <a:lnTo>
                    <a:pt x="134" y="762"/>
                  </a:lnTo>
                  <a:lnTo>
                    <a:pt x="134" y="761"/>
                  </a:lnTo>
                  <a:lnTo>
                    <a:pt x="134" y="762"/>
                  </a:lnTo>
                  <a:lnTo>
                    <a:pt x="133" y="762"/>
                  </a:lnTo>
                  <a:lnTo>
                    <a:pt x="133" y="763"/>
                  </a:lnTo>
                  <a:lnTo>
                    <a:pt x="134" y="763"/>
                  </a:lnTo>
                  <a:lnTo>
                    <a:pt x="134" y="764"/>
                  </a:lnTo>
                  <a:lnTo>
                    <a:pt x="133" y="764"/>
                  </a:lnTo>
                  <a:lnTo>
                    <a:pt x="132" y="764"/>
                  </a:lnTo>
                  <a:lnTo>
                    <a:pt x="131" y="764"/>
                  </a:lnTo>
                  <a:lnTo>
                    <a:pt x="130" y="764"/>
                  </a:lnTo>
                  <a:lnTo>
                    <a:pt x="129" y="765"/>
                  </a:lnTo>
                  <a:lnTo>
                    <a:pt x="128" y="765"/>
                  </a:lnTo>
                  <a:lnTo>
                    <a:pt x="127" y="766"/>
                  </a:lnTo>
                  <a:lnTo>
                    <a:pt x="126" y="766"/>
                  </a:lnTo>
                  <a:lnTo>
                    <a:pt x="125" y="765"/>
                  </a:lnTo>
                  <a:lnTo>
                    <a:pt x="124" y="765"/>
                  </a:lnTo>
                  <a:lnTo>
                    <a:pt x="123" y="765"/>
                  </a:lnTo>
                  <a:lnTo>
                    <a:pt x="122" y="765"/>
                  </a:lnTo>
                  <a:lnTo>
                    <a:pt x="122" y="766"/>
                  </a:lnTo>
                  <a:lnTo>
                    <a:pt x="121" y="766"/>
                  </a:lnTo>
                  <a:lnTo>
                    <a:pt x="121" y="765"/>
                  </a:lnTo>
                  <a:lnTo>
                    <a:pt x="120" y="764"/>
                  </a:lnTo>
                  <a:lnTo>
                    <a:pt x="120" y="763"/>
                  </a:lnTo>
                  <a:lnTo>
                    <a:pt x="119" y="763"/>
                  </a:lnTo>
                  <a:lnTo>
                    <a:pt x="119" y="762"/>
                  </a:lnTo>
                  <a:lnTo>
                    <a:pt x="118" y="762"/>
                  </a:lnTo>
                  <a:lnTo>
                    <a:pt x="118" y="761"/>
                  </a:lnTo>
                  <a:lnTo>
                    <a:pt x="117" y="761"/>
                  </a:lnTo>
                  <a:lnTo>
                    <a:pt x="116" y="762"/>
                  </a:lnTo>
                  <a:lnTo>
                    <a:pt x="115" y="762"/>
                  </a:lnTo>
                  <a:lnTo>
                    <a:pt x="115" y="761"/>
                  </a:lnTo>
                  <a:lnTo>
                    <a:pt x="115" y="760"/>
                  </a:lnTo>
                  <a:lnTo>
                    <a:pt x="114" y="760"/>
                  </a:lnTo>
                  <a:lnTo>
                    <a:pt x="113" y="760"/>
                  </a:lnTo>
                  <a:lnTo>
                    <a:pt x="112" y="760"/>
                  </a:lnTo>
                  <a:lnTo>
                    <a:pt x="111" y="760"/>
                  </a:lnTo>
                  <a:lnTo>
                    <a:pt x="111" y="759"/>
                  </a:lnTo>
                  <a:lnTo>
                    <a:pt x="111" y="758"/>
                  </a:lnTo>
                  <a:lnTo>
                    <a:pt x="111" y="757"/>
                  </a:lnTo>
                  <a:lnTo>
                    <a:pt x="111" y="756"/>
                  </a:lnTo>
                  <a:lnTo>
                    <a:pt x="111" y="755"/>
                  </a:lnTo>
                  <a:lnTo>
                    <a:pt x="111" y="754"/>
                  </a:lnTo>
                  <a:lnTo>
                    <a:pt x="110" y="754"/>
                  </a:lnTo>
                  <a:lnTo>
                    <a:pt x="109" y="754"/>
                  </a:lnTo>
                  <a:lnTo>
                    <a:pt x="109" y="753"/>
                  </a:lnTo>
                  <a:lnTo>
                    <a:pt x="109" y="752"/>
                  </a:lnTo>
                  <a:lnTo>
                    <a:pt x="108" y="752"/>
                  </a:lnTo>
                  <a:lnTo>
                    <a:pt x="107" y="752"/>
                  </a:lnTo>
                  <a:lnTo>
                    <a:pt x="107" y="751"/>
                  </a:lnTo>
                  <a:lnTo>
                    <a:pt x="106" y="751"/>
                  </a:lnTo>
                  <a:lnTo>
                    <a:pt x="106" y="750"/>
                  </a:lnTo>
                  <a:lnTo>
                    <a:pt x="106" y="749"/>
                  </a:lnTo>
                  <a:lnTo>
                    <a:pt x="107" y="748"/>
                  </a:lnTo>
                  <a:lnTo>
                    <a:pt x="106" y="747"/>
                  </a:lnTo>
                  <a:lnTo>
                    <a:pt x="105" y="746"/>
                  </a:lnTo>
                  <a:lnTo>
                    <a:pt x="104" y="745"/>
                  </a:lnTo>
                  <a:lnTo>
                    <a:pt x="104" y="744"/>
                  </a:lnTo>
                  <a:lnTo>
                    <a:pt x="103" y="744"/>
                  </a:lnTo>
                  <a:lnTo>
                    <a:pt x="101" y="740"/>
                  </a:lnTo>
                  <a:lnTo>
                    <a:pt x="101" y="738"/>
                  </a:lnTo>
                  <a:lnTo>
                    <a:pt x="100" y="737"/>
                  </a:lnTo>
                  <a:lnTo>
                    <a:pt x="95" y="735"/>
                  </a:lnTo>
                  <a:lnTo>
                    <a:pt x="111" y="724"/>
                  </a:lnTo>
                  <a:lnTo>
                    <a:pt x="111" y="723"/>
                  </a:lnTo>
                  <a:lnTo>
                    <a:pt x="104" y="699"/>
                  </a:lnTo>
                  <a:lnTo>
                    <a:pt x="94" y="696"/>
                  </a:lnTo>
                  <a:lnTo>
                    <a:pt x="87" y="693"/>
                  </a:lnTo>
                  <a:lnTo>
                    <a:pt x="86" y="693"/>
                  </a:lnTo>
                  <a:lnTo>
                    <a:pt x="73" y="653"/>
                  </a:lnTo>
                  <a:lnTo>
                    <a:pt x="73" y="652"/>
                  </a:lnTo>
                  <a:lnTo>
                    <a:pt x="73" y="651"/>
                  </a:lnTo>
                  <a:lnTo>
                    <a:pt x="74" y="650"/>
                  </a:lnTo>
                  <a:lnTo>
                    <a:pt x="74" y="649"/>
                  </a:lnTo>
                  <a:lnTo>
                    <a:pt x="74" y="648"/>
                  </a:lnTo>
                  <a:lnTo>
                    <a:pt x="74" y="647"/>
                  </a:lnTo>
                  <a:lnTo>
                    <a:pt x="74" y="646"/>
                  </a:lnTo>
                  <a:lnTo>
                    <a:pt x="72" y="644"/>
                  </a:lnTo>
                  <a:lnTo>
                    <a:pt x="71" y="643"/>
                  </a:lnTo>
                  <a:lnTo>
                    <a:pt x="71" y="642"/>
                  </a:lnTo>
                  <a:lnTo>
                    <a:pt x="71" y="641"/>
                  </a:lnTo>
                  <a:lnTo>
                    <a:pt x="70" y="639"/>
                  </a:lnTo>
                  <a:lnTo>
                    <a:pt x="69" y="638"/>
                  </a:lnTo>
                  <a:lnTo>
                    <a:pt x="69" y="637"/>
                  </a:lnTo>
                  <a:lnTo>
                    <a:pt x="68" y="636"/>
                  </a:lnTo>
                  <a:lnTo>
                    <a:pt x="68" y="635"/>
                  </a:lnTo>
                  <a:lnTo>
                    <a:pt x="68" y="634"/>
                  </a:lnTo>
                  <a:lnTo>
                    <a:pt x="67" y="633"/>
                  </a:lnTo>
                  <a:lnTo>
                    <a:pt x="67" y="632"/>
                  </a:lnTo>
                  <a:lnTo>
                    <a:pt x="67" y="631"/>
                  </a:lnTo>
                  <a:lnTo>
                    <a:pt x="67" y="630"/>
                  </a:lnTo>
                  <a:lnTo>
                    <a:pt x="67" y="629"/>
                  </a:lnTo>
                  <a:lnTo>
                    <a:pt x="67" y="628"/>
                  </a:lnTo>
                  <a:lnTo>
                    <a:pt x="68" y="627"/>
                  </a:lnTo>
                  <a:lnTo>
                    <a:pt x="67" y="626"/>
                  </a:lnTo>
                  <a:lnTo>
                    <a:pt x="66" y="625"/>
                  </a:lnTo>
                  <a:lnTo>
                    <a:pt x="66" y="624"/>
                  </a:lnTo>
                  <a:lnTo>
                    <a:pt x="66" y="623"/>
                  </a:lnTo>
                  <a:lnTo>
                    <a:pt x="66" y="622"/>
                  </a:lnTo>
                  <a:lnTo>
                    <a:pt x="66" y="623"/>
                  </a:lnTo>
                  <a:lnTo>
                    <a:pt x="66" y="622"/>
                  </a:lnTo>
                  <a:lnTo>
                    <a:pt x="67" y="622"/>
                  </a:lnTo>
                  <a:lnTo>
                    <a:pt x="68" y="622"/>
                  </a:lnTo>
                  <a:lnTo>
                    <a:pt x="69" y="621"/>
                  </a:lnTo>
                  <a:lnTo>
                    <a:pt x="70" y="620"/>
                  </a:lnTo>
                  <a:lnTo>
                    <a:pt x="70" y="619"/>
                  </a:lnTo>
                  <a:lnTo>
                    <a:pt x="71" y="619"/>
                  </a:lnTo>
                  <a:lnTo>
                    <a:pt x="71" y="618"/>
                  </a:lnTo>
                  <a:lnTo>
                    <a:pt x="72" y="618"/>
                  </a:lnTo>
                  <a:lnTo>
                    <a:pt x="73" y="618"/>
                  </a:lnTo>
                  <a:lnTo>
                    <a:pt x="74" y="618"/>
                  </a:lnTo>
                  <a:lnTo>
                    <a:pt x="75" y="618"/>
                  </a:lnTo>
                  <a:lnTo>
                    <a:pt x="76" y="618"/>
                  </a:lnTo>
                  <a:lnTo>
                    <a:pt x="77" y="618"/>
                  </a:lnTo>
                  <a:lnTo>
                    <a:pt x="78" y="618"/>
                  </a:lnTo>
                  <a:lnTo>
                    <a:pt x="79" y="618"/>
                  </a:lnTo>
                  <a:lnTo>
                    <a:pt x="80" y="619"/>
                  </a:lnTo>
                  <a:lnTo>
                    <a:pt x="81" y="619"/>
                  </a:lnTo>
                  <a:lnTo>
                    <a:pt x="82" y="619"/>
                  </a:lnTo>
                  <a:lnTo>
                    <a:pt x="83" y="619"/>
                  </a:lnTo>
                  <a:lnTo>
                    <a:pt x="85" y="619"/>
                  </a:lnTo>
                  <a:lnTo>
                    <a:pt x="86" y="619"/>
                  </a:lnTo>
                  <a:lnTo>
                    <a:pt x="87" y="620"/>
                  </a:lnTo>
                  <a:lnTo>
                    <a:pt x="87" y="621"/>
                  </a:lnTo>
                  <a:lnTo>
                    <a:pt x="87" y="622"/>
                  </a:lnTo>
                  <a:lnTo>
                    <a:pt x="88" y="622"/>
                  </a:lnTo>
                  <a:lnTo>
                    <a:pt x="89" y="622"/>
                  </a:lnTo>
                  <a:lnTo>
                    <a:pt x="90" y="623"/>
                  </a:lnTo>
                  <a:lnTo>
                    <a:pt x="90" y="622"/>
                  </a:lnTo>
                  <a:lnTo>
                    <a:pt x="91" y="622"/>
                  </a:lnTo>
                  <a:lnTo>
                    <a:pt x="92" y="622"/>
                  </a:lnTo>
                  <a:lnTo>
                    <a:pt x="93" y="621"/>
                  </a:lnTo>
                  <a:lnTo>
                    <a:pt x="94" y="621"/>
                  </a:lnTo>
                  <a:lnTo>
                    <a:pt x="95" y="621"/>
                  </a:lnTo>
                  <a:lnTo>
                    <a:pt x="96" y="621"/>
                  </a:lnTo>
                  <a:lnTo>
                    <a:pt x="97" y="621"/>
                  </a:lnTo>
                  <a:lnTo>
                    <a:pt x="98" y="620"/>
                  </a:lnTo>
                  <a:lnTo>
                    <a:pt x="99" y="620"/>
                  </a:lnTo>
                  <a:lnTo>
                    <a:pt x="100" y="621"/>
                  </a:lnTo>
                  <a:lnTo>
                    <a:pt x="100" y="620"/>
                  </a:lnTo>
                  <a:lnTo>
                    <a:pt x="101" y="620"/>
                  </a:lnTo>
                  <a:lnTo>
                    <a:pt x="102" y="621"/>
                  </a:lnTo>
                  <a:lnTo>
                    <a:pt x="103" y="621"/>
                  </a:lnTo>
                  <a:lnTo>
                    <a:pt x="103" y="620"/>
                  </a:lnTo>
                  <a:lnTo>
                    <a:pt x="104" y="620"/>
                  </a:lnTo>
                  <a:lnTo>
                    <a:pt x="105" y="621"/>
                  </a:lnTo>
                  <a:lnTo>
                    <a:pt x="106" y="621"/>
                  </a:lnTo>
                  <a:lnTo>
                    <a:pt x="108" y="621"/>
                  </a:lnTo>
                  <a:lnTo>
                    <a:pt x="109" y="620"/>
                  </a:lnTo>
                  <a:lnTo>
                    <a:pt x="110" y="620"/>
                  </a:lnTo>
                  <a:lnTo>
                    <a:pt x="111" y="620"/>
                  </a:lnTo>
                  <a:lnTo>
                    <a:pt x="114" y="620"/>
                  </a:lnTo>
                  <a:lnTo>
                    <a:pt x="115" y="620"/>
                  </a:lnTo>
                  <a:lnTo>
                    <a:pt x="116" y="621"/>
                  </a:lnTo>
                  <a:lnTo>
                    <a:pt x="118" y="621"/>
                  </a:lnTo>
                  <a:lnTo>
                    <a:pt x="118" y="622"/>
                  </a:lnTo>
                  <a:lnTo>
                    <a:pt x="119" y="622"/>
                  </a:lnTo>
                  <a:lnTo>
                    <a:pt x="120" y="622"/>
                  </a:lnTo>
                  <a:lnTo>
                    <a:pt x="122" y="621"/>
                  </a:lnTo>
                  <a:lnTo>
                    <a:pt x="123" y="621"/>
                  </a:lnTo>
                  <a:lnTo>
                    <a:pt x="124" y="621"/>
                  </a:lnTo>
                  <a:lnTo>
                    <a:pt x="125" y="620"/>
                  </a:lnTo>
                  <a:lnTo>
                    <a:pt x="126" y="619"/>
                  </a:lnTo>
                  <a:lnTo>
                    <a:pt x="126" y="617"/>
                  </a:lnTo>
                  <a:lnTo>
                    <a:pt x="126" y="615"/>
                  </a:lnTo>
                  <a:lnTo>
                    <a:pt x="125" y="612"/>
                  </a:lnTo>
                  <a:lnTo>
                    <a:pt x="126" y="611"/>
                  </a:lnTo>
                  <a:lnTo>
                    <a:pt x="125" y="610"/>
                  </a:lnTo>
                  <a:lnTo>
                    <a:pt x="125" y="609"/>
                  </a:lnTo>
                  <a:lnTo>
                    <a:pt x="125" y="608"/>
                  </a:lnTo>
                  <a:lnTo>
                    <a:pt x="125" y="607"/>
                  </a:lnTo>
                  <a:lnTo>
                    <a:pt x="125" y="606"/>
                  </a:lnTo>
                  <a:lnTo>
                    <a:pt x="124" y="605"/>
                  </a:lnTo>
                  <a:lnTo>
                    <a:pt x="125" y="604"/>
                  </a:lnTo>
                  <a:lnTo>
                    <a:pt x="125" y="603"/>
                  </a:lnTo>
                  <a:lnTo>
                    <a:pt x="124" y="602"/>
                  </a:lnTo>
                  <a:lnTo>
                    <a:pt x="124" y="601"/>
                  </a:lnTo>
                  <a:lnTo>
                    <a:pt x="124" y="600"/>
                  </a:lnTo>
                  <a:lnTo>
                    <a:pt x="123" y="599"/>
                  </a:lnTo>
                  <a:lnTo>
                    <a:pt x="123" y="600"/>
                  </a:lnTo>
                  <a:lnTo>
                    <a:pt x="122" y="599"/>
                  </a:lnTo>
                  <a:lnTo>
                    <a:pt x="122" y="598"/>
                  </a:lnTo>
                  <a:lnTo>
                    <a:pt x="122" y="597"/>
                  </a:lnTo>
                  <a:lnTo>
                    <a:pt x="121" y="596"/>
                  </a:lnTo>
                  <a:lnTo>
                    <a:pt x="121" y="595"/>
                  </a:lnTo>
                  <a:lnTo>
                    <a:pt x="121" y="594"/>
                  </a:lnTo>
                  <a:lnTo>
                    <a:pt x="121" y="593"/>
                  </a:lnTo>
                  <a:lnTo>
                    <a:pt x="120" y="592"/>
                  </a:lnTo>
                  <a:lnTo>
                    <a:pt x="120" y="591"/>
                  </a:lnTo>
                  <a:lnTo>
                    <a:pt x="120" y="590"/>
                  </a:lnTo>
                  <a:lnTo>
                    <a:pt x="120" y="589"/>
                  </a:lnTo>
                  <a:lnTo>
                    <a:pt x="120" y="588"/>
                  </a:lnTo>
                  <a:lnTo>
                    <a:pt x="120" y="587"/>
                  </a:lnTo>
                  <a:lnTo>
                    <a:pt x="120" y="586"/>
                  </a:lnTo>
                  <a:lnTo>
                    <a:pt x="119" y="586"/>
                  </a:lnTo>
                  <a:lnTo>
                    <a:pt x="118" y="585"/>
                  </a:lnTo>
                  <a:lnTo>
                    <a:pt x="118" y="584"/>
                  </a:lnTo>
                  <a:lnTo>
                    <a:pt x="117" y="584"/>
                  </a:lnTo>
                  <a:lnTo>
                    <a:pt x="116" y="584"/>
                  </a:lnTo>
                  <a:lnTo>
                    <a:pt x="115" y="583"/>
                  </a:lnTo>
                  <a:lnTo>
                    <a:pt x="114" y="582"/>
                  </a:lnTo>
                  <a:lnTo>
                    <a:pt x="114" y="581"/>
                  </a:lnTo>
                  <a:lnTo>
                    <a:pt x="113" y="581"/>
                  </a:lnTo>
                  <a:lnTo>
                    <a:pt x="113" y="580"/>
                  </a:lnTo>
                  <a:lnTo>
                    <a:pt x="113" y="577"/>
                  </a:lnTo>
                  <a:lnTo>
                    <a:pt x="113" y="572"/>
                  </a:lnTo>
                  <a:lnTo>
                    <a:pt x="112" y="572"/>
                  </a:lnTo>
                  <a:lnTo>
                    <a:pt x="110" y="567"/>
                  </a:lnTo>
                  <a:lnTo>
                    <a:pt x="103" y="559"/>
                  </a:lnTo>
                  <a:lnTo>
                    <a:pt x="94" y="549"/>
                  </a:lnTo>
                  <a:lnTo>
                    <a:pt x="93" y="548"/>
                  </a:lnTo>
                  <a:lnTo>
                    <a:pt x="92" y="547"/>
                  </a:lnTo>
                  <a:lnTo>
                    <a:pt x="86" y="545"/>
                  </a:lnTo>
                  <a:lnTo>
                    <a:pt x="86" y="544"/>
                  </a:lnTo>
                  <a:lnTo>
                    <a:pt x="86" y="541"/>
                  </a:lnTo>
                  <a:lnTo>
                    <a:pt x="86" y="538"/>
                  </a:lnTo>
                  <a:lnTo>
                    <a:pt x="86" y="537"/>
                  </a:lnTo>
                  <a:lnTo>
                    <a:pt x="87" y="536"/>
                  </a:lnTo>
                  <a:lnTo>
                    <a:pt x="87" y="535"/>
                  </a:lnTo>
                  <a:lnTo>
                    <a:pt x="87" y="534"/>
                  </a:lnTo>
                  <a:lnTo>
                    <a:pt x="88" y="531"/>
                  </a:lnTo>
                  <a:lnTo>
                    <a:pt x="87" y="531"/>
                  </a:lnTo>
                  <a:lnTo>
                    <a:pt x="88" y="530"/>
                  </a:lnTo>
                  <a:lnTo>
                    <a:pt x="89" y="530"/>
                  </a:lnTo>
                  <a:lnTo>
                    <a:pt x="90" y="529"/>
                  </a:lnTo>
                  <a:lnTo>
                    <a:pt x="91" y="528"/>
                  </a:lnTo>
                  <a:lnTo>
                    <a:pt x="91" y="527"/>
                  </a:lnTo>
                  <a:lnTo>
                    <a:pt x="92" y="527"/>
                  </a:lnTo>
                  <a:lnTo>
                    <a:pt x="92" y="526"/>
                  </a:lnTo>
                  <a:lnTo>
                    <a:pt x="92" y="525"/>
                  </a:lnTo>
                  <a:lnTo>
                    <a:pt x="93" y="525"/>
                  </a:lnTo>
                  <a:lnTo>
                    <a:pt x="94" y="524"/>
                  </a:lnTo>
                  <a:lnTo>
                    <a:pt x="95" y="524"/>
                  </a:lnTo>
                  <a:lnTo>
                    <a:pt x="96" y="522"/>
                  </a:lnTo>
                  <a:lnTo>
                    <a:pt x="96" y="521"/>
                  </a:lnTo>
                  <a:lnTo>
                    <a:pt x="97" y="520"/>
                  </a:lnTo>
                  <a:lnTo>
                    <a:pt x="97" y="519"/>
                  </a:lnTo>
                  <a:lnTo>
                    <a:pt x="98" y="517"/>
                  </a:lnTo>
                  <a:lnTo>
                    <a:pt x="100" y="514"/>
                  </a:lnTo>
                  <a:lnTo>
                    <a:pt x="103" y="511"/>
                  </a:lnTo>
                  <a:lnTo>
                    <a:pt x="104" y="510"/>
                  </a:lnTo>
                  <a:lnTo>
                    <a:pt x="104" y="508"/>
                  </a:lnTo>
                  <a:lnTo>
                    <a:pt x="104" y="507"/>
                  </a:lnTo>
                  <a:lnTo>
                    <a:pt x="104" y="506"/>
                  </a:lnTo>
                  <a:lnTo>
                    <a:pt x="90" y="501"/>
                  </a:lnTo>
                  <a:lnTo>
                    <a:pt x="79" y="487"/>
                  </a:lnTo>
                  <a:lnTo>
                    <a:pt x="31" y="471"/>
                  </a:lnTo>
                  <a:lnTo>
                    <a:pt x="17" y="473"/>
                  </a:lnTo>
                  <a:lnTo>
                    <a:pt x="16" y="473"/>
                  </a:lnTo>
                  <a:lnTo>
                    <a:pt x="15" y="473"/>
                  </a:lnTo>
                  <a:lnTo>
                    <a:pt x="14" y="473"/>
                  </a:lnTo>
                  <a:lnTo>
                    <a:pt x="14" y="472"/>
                  </a:lnTo>
                  <a:lnTo>
                    <a:pt x="13" y="471"/>
                  </a:lnTo>
                  <a:lnTo>
                    <a:pt x="12" y="470"/>
                  </a:lnTo>
                  <a:lnTo>
                    <a:pt x="12" y="469"/>
                  </a:lnTo>
                  <a:lnTo>
                    <a:pt x="11" y="469"/>
                  </a:lnTo>
                  <a:lnTo>
                    <a:pt x="11" y="468"/>
                  </a:lnTo>
                  <a:lnTo>
                    <a:pt x="10" y="467"/>
                  </a:lnTo>
                  <a:lnTo>
                    <a:pt x="9" y="466"/>
                  </a:lnTo>
                  <a:lnTo>
                    <a:pt x="8" y="465"/>
                  </a:lnTo>
                  <a:lnTo>
                    <a:pt x="7" y="464"/>
                  </a:lnTo>
                  <a:lnTo>
                    <a:pt x="6" y="463"/>
                  </a:lnTo>
                  <a:lnTo>
                    <a:pt x="5" y="462"/>
                  </a:lnTo>
                  <a:lnTo>
                    <a:pt x="4" y="461"/>
                  </a:lnTo>
                  <a:lnTo>
                    <a:pt x="1" y="458"/>
                  </a:lnTo>
                  <a:lnTo>
                    <a:pt x="1" y="457"/>
                  </a:lnTo>
                  <a:lnTo>
                    <a:pt x="0" y="457"/>
                  </a:lnTo>
                  <a:lnTo>
                    <a:pt x="12" y="448"/>
                  </a:lnTo>
                  <a:lnTo>
                    <a:pt x="25" y="438"/>
                  </a:lnTo>
                  <a:lnTo>
                    <a:pt x="25" y="431"/>
                  </a:lnTo>
                  <a:lnTo>
                    <a:pt x="24" y="427"/>
                  </a:lnTo>
                  <a:lnTo>
                    <a:pt x="21" y="419"/>
                  </a:lnTo>
                  <a:lnTo>
                    <a:pt x="18" y="414"/>
                  </a:lnTo>
                  <a:lnTo>
                    <a:pt x="19" y="410"/>
                  </a:lnTo>
                  <a:lnTo>
                    <a:pt x="39" y="407"/>
                  </a:lnTo>
                  <a:lnTo>
                    <a:pt x="39" y="413"/>
                  </a:lnTo>
                  <a:lnTo>
                    <a:pt x="39" y="414"/>
                  </a:lnTo>
                  <a:lnTo>
                    <a:pt x="40" y="415"/>
                  </a:lnTo>
                  <a:lnTo>
                    <a:pt x="40" y="416"/>
                  </a:lnTo>
                  <a:lnTo>
                    <a:pt x="41" y="416"/>
                  </a:lnTo>
                  <a:lnTo>
                    <a:pt x="42" y="416"/>
                  </a:lnTo>
                  <a:lnTo>
                    <a:pt x="43" y="416"/>
                  </a:lnTo>
                  <a:lnTo>
                    <a:pt x="43" y="415"/>
                  </a:lnTo>
                  <a:lnTo>
                    <a:pt x="44" y="415"/>
                  </a:lnTo>
                  <a:lnTo>
                    <a:pt x="45" y="415"/>
                  </a:lnTo>
                  <a:lnTo>
                    <a:pt x="46" y="414"/>
                  </a:lnTo>
                  <a:lnTo>
                    <a:pt x="47" y="413"/>
                  </a:lnTo>
                  <a:lnTo>
                    <a:pt x="48" y="413"/>
                  </a:lnTo>
                  <a:lnTo>
                    <a:pt x="49" y="413"/>
                  </a:lnTo>
                  <a:lnTo>
                    <a:pt x="50" y="413"/>
                  </a:lnTo>
                  <a:lnTo>
                    <a:pt x="50" y="412"/>
                  </a:lnTo>
                  <a:lnTo>
                    <a:pt x="51" y="411"/>
                  </a:lnTo>
                  <a:lnTo>
                    <a:pt x="51" y="410"/>
                  </a:lnTo>
                  <a:lnTo>
                    <a:pt x="52" y="410"/>
                  </a:lnTo>
                  <a:lnTo>
                    <a:pt x="53" y="409"/>
                  </a:lnTo>
                  <a:lnTo>
                    <a:pt x="53" y="408"/>
                  </a:lnTo>
                  <a:lnTo>
                    <a:pt x="53" y="407"/>
                  </a:lnTo>
                  <a:lnTo>
                    <a:pt x="54" y="406"/>
                  </a:lnTo>
                  <a:lnTo>
                    <a:pt x="53" y="405"/>
                  </a:lnTo>
                  <a:lnTo>
                    <a:pt x="53" y="404"/>
                  </a:lnTo>
                  <a:lnTo>
                    <a:pt x="54" y="404"/>
                  </a:lnTo>
                  <a:lnTo>
                    <a:pt x="54" y="403"/>
                  </a:lnTo>
                  <a:lnTo>
                    <a:pt x="54" y="402"/>
                  </a:lnTo>
                  <a:lnTo>
                    <a:pt x="56" y="402"/>
                  </a:lnTo>
                  <a:lnTo>
                    <a:pt x="57" y="401"/>
                  </a:lnTo>
                  <a:lnTo>
                    <a:pt x="58" y="401"/>
                  </a:lnTo>
                  <a:lnTo>
                    <a:pt x="59" y="401"/>
                  </a:lnTo>
                  <a:lnTo>
                    <a:pt x="60" y="401"/>
                  </a:lnTo>
                  <a:lnTo>
                    <a:pt x="61" y="401"/>
                  </a:lnTo>
                  <a:lnTo>
                    <a:pt x="62" y="401"/>
                  </a:lnTo>
                  <a:lnTo>
                    <a:pt x="63" y="401"/>
                  </a:lnTo>
                  <a:lnTo>
                    <a:pt x="64" y="401"/>
                  </a:lnTo>
                  <a:lnTo>
                    <a:pt x="72" y="399"/>
                  </a:lnTo>
                  <a:lnTo>
                    <a:pt x="73" y="398"/>
                  </a:lnTo>
                  <a:lnTo>
                    <a:pt x="74" y="398"/>
                  </a:lnTo>
                  <a:lnTo>
                    <a:pt x="74" y="397"/>
                  </a:lnTo>
                  <a:lnTo>
                    <a:pt x="75" y="397"/>
                  </a:lnTo>
                  <a:lnTo>
                    <a:pt x="76" y="398"/>
                  </a:lnTo>
                  <a:lnTo>
                    <a:pt x="77" y="398"/>
                  </a:lnTo>
                  <a:lnTo>
                    <a:pt x="78" y="398"/>
                  </a:lnTo>
                  <a:lnTo>
                    <a:pt x="79" y="398"/>
                  </a:lnTo>
                  <a:lnTo>
                    <a:pt x="80" y="398"/>
                  </a:lnTo>
                  <a:lnTo>
                    <a:pt x="81" y="399"/>
                  </a:lnTo>
                  <a:lnTo>
                    <a:pt x="82" y="399"/>
                  </a:lnTo>
                  <a:lnTo>
                    <a:pt x="83" y="399"/>
                  </a:lnTo>
                  <a:lnTo>
                    <a:pt x="84" y="399"/>
                  </a:lnTo>
                  <a:lnTo>
                    <a:pt x="86" y="398"/>
                  </a:lnTo>
                  <a:lnTo>
                    <a:pt x="86" y="399"/>
                  </a:lnTo>
                  <a:lnTo>
                    <a:pt x="87" y="399"/>
                  </a:lnTo>
                  <a:lnTo>
                    <a:pt x="88" y="398"/>
                  </a:lnTo>
                  <a:lnTo>
                    <a:pt x="89" y="398"/>
                  </a:lnTo>
                  <a:lnTo>
                    <a:pt x="90" y="398"/>
                  </a:lnTo>
                  <a:lnTo>
                    <a:pt x="89" y="385"/>
                  </a:lnTo>
                  <a:lnTo>
                    <a:pt x="88" y="382"/>
                  </a:lnTo>
                  <a:lnTo>
                    <a:pt x="94" y="380"/>
                  </a:lnTo>
                  <a:lnTo>
                    <a:pt x="92" y="371"/>
                  </a:lnTo>
                  <a:lnTo>
                    <a:pt x="90" y="366"/>
                  </a:lnTo>
                  <a:lnTo>
                    <a:pt x="92" y="353"/>
                  </a:lnTo>
                  <a:lnTo>
                    <a:pt x="88" y="345"/>
                  </a:lnTo>
                  <a:lnTo>
                    <a:pt x="95" y="331"/>
                  </a:lnTo>
                  <a:lnTo>
                    <a:pt x="102" y="329"/>
                  </a:lnTo>
                  <a:lnTo>
                    <a:pt x="108" y="330"/>
                  </a:lnTo>
                  <a:lnTo>
                    <a:pt x="111" y="329"/>
                  </a:lnTo>
                  <a:lnTo>
                    <a:pt x="123" y="327"/>
                  </a:lnTo>
                  <a:lnTo>
                    <a:pt x="134" y="321"/>
                  </a:lnTo>
                  <a:lnTo>
                    <a:pt x="134" y="312"/>
                  </a:lnTo>
                  <a:lnTo>
                    <a:pt x="137" y="310"/>
                  </a:lnTo>
                  <a:lnTo>
                    <a:pt x="141" y="309"/>
                  </a:lnTo>
                  <a:lnTo>
                    <a:pt x="142" y="304"/>
                  </a:lnTo>
                  <a:lnTo>
                    <a:pt x="151" y="299"/>
                  </a:lnTo>
                  <a:lnTo>
                    <a:pt x="149" y="298"/>
                  </a:lnTo>
                  <a:lnTo>
                    <a:pt x="141" y="282"/>
                  </a:lnTo>
                  <a:lnTo>
                    <a:pt x="136" y="278"/>
                  </a:lnTo>
                  <a:lnTo>
                    <a:pt x="133" y="275"/>
                  </a:lnTo>
                  <a:lnTo>
                    <a:pt x="132" y="274"/>
                  </a:lnTo>
                  <a:lnTo>
                    <a:pt x="124" y="278"/>
                  </a:lnTo>
                  <a:lnTo>
                    <a:pt x="122" y="279"/>
                  </a:lnTo>
                  <a:lnTo>
                    <a:pt x="121" y="280"/>
                  </a:lnTo>
                  <a:lnTo>
                    <a:pt x="118" y="280"/>
                  </a:lnTo>
                  <a:lnTo>
                    <a:pt x="118" y="279"/>
                  </a:lnTo>
                  <a:lnTo>
                    <a:pt x="117" y="278"/>
                  </a:lnTo>
                  <a:lnTo>
                    <a:pt x="116" y="277"/>
                  </a:lnTo>
                  <a:lnTo>
                    <a:pt x="115" y="277"/>
                  </a:lnTo>
                  <a:lnTo>
                    <a:pt x="113" y="277"/>
                  </a:lnTo>
                  <a:lnTo>
                    <a:pt x="112" y="277"/>
                  </a:lnTo>
                  <a:lnTo>
                    <a:pt x="111" y="276"/>
                  </a:lnTo>
                  <a:lnTo>
                    <a:pt x="110" y="276"/>
                  </a:lnTo>
                  <a:lnTo>
                    <a:pt x="109" y="275"/>
                  </a:lnTo>
                  <a:lnTo>
                    <a:pt x="108" y="275"/>
                  </a:lnTo>
                  <a:lnTo>
                    <a:pt x="108" y="276"/>
                  </a:lnTo>
                  <a:lnTo>
                    <a:pt x="107" y="276"/>
                  </a:lnTo>
                  <a:lnTo>
                    <a:pt x="107" y="277"/>
                  </a:lnTo>
                  <a:lnTo>
                    <a:pt x="107" y="278"/>
                  </a:lnTo>
                  <a:lnTo>
                    <a:pt x="106" y="278"/>
                  </a:lnTo>
                  <a:lnTo>
                    <a:pt x="106" y="277"/>
                  </a:lnTo>
                  <a:lnTo>
                    <a:pt x="105" y="277"/>
                  </a:lnTo>
                  <a:lnTo>
                    <a:pt x="104" y="275"/>
                  </a:lnTo>
                  <a:lnTo>
                    <a:pt x="103" y="274"/>
                  </a:lnTo>
                  <a:lnTo>
                    <a:pt x="102" y="273"/>
                  </a:lnTo>
                  <a:lnTo>
                    <a:pt x="101" y="271"/>
                  </a:lnTo>
                  <a:lnTo>
                    <a:pt x="101" y="270"/>
                  </a:lnTo>
                  <a:lnTo>
                    <a:pt x="100" y="269"/>
                  </a:lnTo>
                  <a:lnTo>
                    <a:pt x="99" y="267"/>
                  </a:lnTo>
                  <a:lnTo>
                    <a:pt x="98" y="266"/>
                  </a:lnTo>
                  <a:lnTo>
                    <a:pt x="98" y="265"/>
                  </a:lnTo>
                  <a:lnTo>
                    <a:pt x="98" y="263"/>
                  </a:lnTo>
                  <a:lnTo>
                    <a:pt x="100" y="252"/>
                  </a:lnTo>
                  <a:lnTo>
                    <a:pt x="101" y="249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3" y="234"/>
                  </a:lnTo>
                  <a:lnTo>
                    <a:pt x="103" y="231"/>
                  </a:lnTo>
                  <a:lnTo>
                    <a:pt x="104" y="229"/>
                  </a:lnTo>
                  <a:lnTo>
                    <a:pt x="104" y="227"/>
                  </a:lnTo>
                  <a:lnTo>
                    <a:pt x="104" y="224"/>
                  </a:lnTo>
                  <a:lnTo>
                    <a:pt x="105" y="221"/>
                  </a:lnTo>
                  <a:lnTo>
                    <a:pt x="105" y="220"/>
                  </a:lnTo>
                  <a:lnTo>
                    <a:pt x="105" y="219"/>
                  </a:lnTo>
                  <a:lnTo>
                    <a:pt x="105" y="218"/>
                  </a:lnTo>
                  <a:lnTo>
                    <a:pt x="104" y="218"/>
                  </a:lnTo>
                  <a:lnTo>
                    <a:pt x="103" y="217"/>
                  </a:lnTo>
                  <a:lnTo>
                    <a:pt x="102" y="216"/>
                  </a:lnTo>
                  <a:lnTo>
                    <a:pt x="100" y="215"/>
                  </a:lnTo>
                  <a:lnTo>
                    <a:pt x="101" y="213"/>
                  </a:lnTo>
                  <a:lnTo>
                    <a:pt x="102" y="213"/>
                  </a:lnTo>
                  <a:lnTo>
                    <a:pt x="103" y="214"/>
                  </a:lnTo>
                  <a:lnTo>
                    <a:pt x="104" y="214"/>
                  </a:lnTo>
                  <a:lnTo>
                    <a:pt x="104" y="213"/>
                  </a:lnTo>
                  <a:lnTo>
                    <a:pt x="106" y="211"/>
                  </a:lnTo>
                  <a:lnTo>
                    <a:pt x="107" y="211"/>
                  </a:lnTo>
                  <a:lnTo>
                    <a:pt x="108" y="210"/>
                  </a:lnTo>
                  <a:lnTo>
                    <a:pt x="109" y="209"/>
                  </a:lnTo>
                  <a:lnTo>
                    <a:pt x="110" y="209"/>
                  </a:lnTo>
                  <a:lnTo>
                    <a:pt x="111" y="208"/>
                  </a:lnTo>
                  <a:lnTo>
                    <a:pt x="112" y="207"/>
                  </a:lnTo>
                  <a:lnTo>
                    <a:pt x="114" y="206"/>
                  </a:lnTo>
                  <a:lnTo>
                    <a:pt x="115" y="205"/>
                  </a:lnTo>
                  <a:lnTo>
                    <a:pt x="116" y="205"/>
                  </a:lnTo>
                  <a:lnTo>
                    <a:pt x="117" y="205"/>
                  </a:lnTo>
                  <a:lnTo>
                    <a:pt x="118" y="206"/>
                  </a:lnTo>
                  <a:lnTo>
                    <a:pt x="119" y="207"/>
                  </a:lnTo>
                  <a:lnTo>
                    <a:pt x="120" y="208"/>
                  </a:lnTo>
                  <a:lnTo>
                    <a:pt x="120" y="209"/>
                  </a:lnTo>
                  <a:lnTo>
                    <a:pt x="121" y="209"/>
                  </a:lnTo>
                  <a:lnTo>
                    <a:pt x="122" y="208"/>
                  </a:lnTo>
                  <a:lnTo>
                    <a:pt x="123" y="208"/>
                  </a:lnTo>
                  <a:lnTo>
                    <a:pt x="124" y="207"/>
                  </a:lnTo>
                  <a:lnTo>
                    <a:pt x="125" y="207"/>
                  </a:lnTo>
                  <a:lnTo>
                    <a:pt x="126" y="208"/>
                  </a:lnTo>
                  <a:lnTo>
                    <a:pt x="127" y="208"/>
                  </a:lnTo>
                  <a:lnTo>
                    <a:pt x="128" y="208"/>
                  </a:lnTo>
                  <a:lnTo>
                    <a:pt x="135" y="207"/>
                  </a:lnTo>
                  <a:lnTo>
                    <a:pt x="137" y="207"/>
                  </a:lnTo>
                  <a:lnTo>
                    <a:pt x="138" y="206"/>
                  </a:lnTo>
                  <a:lnTo>
                    <a:pt x="140" y="205"/>
                  </a:lnTo>
                  <a:lnTo>
                    <a:pt x="139" y="199"/>
                  </a:lnTo>
                  <a:lnTo>
                    <a:pt x="137" y="193"/>
                  </a:lnTo>
                  <a:lnTo>
                    <a:pt x="136" y="189"/>
                  </a:lnTo>
                  <a:lnTo>
                    <a:pt x="136" y="185"/>
                  </a:lnTo>
                  <a:lnTo>
                    <a:pt x="134" y="177"/>
                  </a:lnTo>
                  <a:lnTo>
                    <a:pt x="134" y="176"/>
                  </a:lnTo>
                  <a:lnTo>
                    <a:pt x="133" y="175"/>
                  </a:lnTo>
                  <a:lnTo>
                    <a:pt x="133" y="174"/>
                  </a:lnTo>
                  <a:lnTo>
                    <a:pt x="133" y="173"/>
                  </a:lnTo>
                  <a:lnTo>
                    <a:pt x="134" y="172"/>
                  </a:lnTo>
                  <a:lnTo>
                    <a:pt x="135" y="171"/>
                  </a:lnTo>
                  <a:lnTo>
                    <a:pt x="136" y="170"/>
                  </a:lnTo>
                  <a:lnTo>
                    <a:pt x="136" y="169"/>
                  </a:lnTo>
                  <a:lnTo>
                    <a:pt x="135" y="169"/>
                  </a:lnTo>
                  <a:lnTo>
                    <a:pt x="135" y="168"/>
                  </a:lnTo>
                  <a:lnTo>
                    <a:pt x="135" y="167"/>
                  </a:lnTo>
                  <a:lnTo>
                    <a:pt x="134" y="166"/>
                  </a:lnTo>
                  <a:lnTo>
                    <a:pt x="134" y="165"/>
                  </a:lnTo>
                  <a:lnTo>
                    <a:pt x="133" y="164"/>
                  </a:lnTo>
                  <a:lnTo>
                    <a:pt x="133" y="163"/>
                  </a:lnTo>
                  <a:lnTo>
                    <a:pt x="132" y="162"/>
                  </a:lnTo>
                  <a:lnTo>
                    <a:pt x="132" y="161"/>
                  </a:lnTo>
                  <a:lnTo>
                    <a:pt x="132" y="160"/>
                  </a:lnTo>
                  <a:lnTo>
                    <a:pt x="132" y="159"/>
                  </a:lnTo>
                  <a:lnTo>
                    <a:pt x="131" y="159"/>
                  </a:lnTo>
                  <a:lnTo>
                    <a:pt x="130" y="158"/>
                  </a:lnTo>
                  <a:lnTo>
                    <a:pt x="130" y="157"/>
                  </a:lnTo>
                  <a:lnTo>
                    <a:pt x="130" y="156"/>
                  </a:lnTo>
                  <a:lnTo>
                    <a:pt x="131" y="154"/>
                  </a:lnTo>
                  <a:lnTo>
                    <a:pt x="132" y="154"/>
                  </a:lnTo>
                  <a:lnTo>
                    <a:pt x="133" y="153"/>
                  </a:lnTo>
                  <a:lnTo>
                    <a:pt x="133" y="152"/>
                  </a:lnTo>
                  <a:lnTo>
                    <a:pt x="134" y="151"/>
                  </a:lnTo>
                  <a:lnTo>
                    <a:pt x="135" y="150"/>
                  </a:lnTo>
                  <a:lnTo>
                    <a:pt x="136" y="147"/>
                  </a:lnTo>
                  <a:lnTo>
                    <a:pt x="137" y="146"/>
                  </a:lnTo>
                  <a:lnTo>
                    <a:pt x="137" y="145"/>
                  </a:lnTo>
                  <a:lnTo>
                    <a:pt x="137" y="143"/>
                  </a:lnTo>
                  <a:lnTo>
                    <a:pt x="136" y="141"/>
                  </a:lnTo>
                  <a:lnTo>
                    <a:pt x="136" y="139"/>
                  </a:lnTo>
                  <a:lnTo>
                    <a:pt x="136" y="138"/>
                  </a:lnTo>
                  <a:lnTo>
                    <a:pt x="136" y="137"/>
                  </a:lnTo>
                  <a:lnTo>
                    <a:pt x="137" y="134"/>
                  </a:lnTo>
                  <a:lnTo>
                    <a:pt x="137" y="133"/>
                  </a:lnTo>
                  <a:lnTo>
                    <a:pt x="136" y="133"/>
                  </a:lnTo>
                  <a:lnTo>
                    <a:pt x="135" y="133"/>
                  </a:lnTo>
                  <a:lnTo>
                    <a:pt x="129" y="133"/>
                  </a:lnTo>
                  <a:lnTo>
                    <a:pt x="129" y="132"/>
                  </a:lnTo>
                  <a:lnTo>
                    <a:pt x="128" y="129"/>
                  </a:lnTo>
                  <a:lnTo>
                    <a:pt x="127" y="127"/>
                  </a:lnTo>
                  <a:lnTo>
                    <a:pt x="127" y="125"/>
                  </a:lnTo>
                  <a:lnTo>
                    <a:pt x="126" y="121"/>
                  </a:lnTo>
                  <a:lnTo>
                    <a:pt x="125" y="117"/>
                  </a:lnTo>
                  <a:lnTo>
                    <a:pt x="124" y="115"/>
                  </a:lnTo>
                  <a:lnTo>
                    <a:pt x="124" y="112"/>
                  </a:lnTo>
                  <a:lnTo>
                    <a:pt x="124" y="111"/>
                  </a:lnTo>
                  <a:lnTo>
                    <a:pt x="123" y="110"/>
                  </a:lnTo>
                  <a:lnTo>
                    <a:pt x="117" y="104"/>
                  </a:lnTo>
                  <a:lnTo>
                    <a:pt x="110" y="96"/>
                  </a:lnTo>
                  <a:lnTo>
                    <a:pt x="109" y="92"/>
                  </a:lnTo>
                  <a:lnTo>
                    <a:pt x="108" y="90"/>
                  </a:lnTo>
                  <a:lnTo>
                    <a:pt x="108" y="89"/>
                  </a:lnTo>
                  <a:lnTo>
                    <a:pt x="107" y="87"/>
                  </a:lnTo>
                  <a:lnTo>
                    <a:pt x="105" y="88"/>
                  </a:lnTo>
                  <a:lnTo>
                    <a:pt x="103" y="88"/>
                  </a:lnTo>
                  <a:lnTo>
                    <a:pt x="102" y="88"/>
                  </a:lnTo>
                  <a:lnTo>
                    <a:pt x="101" y="88"/>
                  </a:lnTo>
                  <a:lnTo>
                    <a:pt x="100" y="88"/>
                  </a:lnTo>
                  <a:lnTo>
                    <a:pt x="100" y="85"/>
                  </a:lnTo>
                  <a:lnTo>
                    <a:pt x="101" y="82"/>
                  </a:lnTo>
                  <a:lnTo>
                    <a:pt x="101" y="80"/>
                  </a:lnTo>
                  <a:lnTo>
                    <a:pt x="101" y="78"/>
                  </a:lnTo>
                  <a:lnTo>
                    <a:pt x="102" y="77"/>
                  </a:lnTo>
                  <a:lnTo>
                    <a:pt x="102" y="75"/>
                  </a:lnTo>
                  <a:lnTo>
                    <a:pt x="102" y="73"/>
                  </a:lnTo>
                  <a:lnTo>
                    <a:pt x="102" y="70"/>
                  </a:lnTo>
                  <a:lnTo>
                    <a:pt x="102" y="69"/>
                  </a:lnTo>
                  <a:lnTo>
                    <a:pt x="102" y="68"/>
                  </a:lnTo>
                  <a:lnTo>
                    <a:pt x="102" y="67"/>
                  </a:lnTo>
                  <a:lnTo>
                    <a:pt x="102" y="66"/>
                  </a:lnTo>
                  <a:lnTo>
                    <a:pt x="102" y="65"/>
                  </a:lnTo>
                  <a:lnTo>
                    <a:pt x="103" y="63"/>
                  </a:lnTo>
                  <a:lnTo>
                    <a:pt x="103" y="62"/>
                  </a:lnTo>
                  <a:lnTo>
                    <a:pt x="103" y="58"/>
                  </a:lnTo>
                  <a:lnTo>
                    <a:pt x="103" y="57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4" y="55"/>
                  </a:lnTo>
                  <a:lnTo>
                    <a:pt x="105" y="55"/>
                  </a:lnTo>
                  <a:lnTo>
                    <a:pt x="106" y="56"/>
                  </a:lnTo>
                  <a:lnTo>
                    <a:pt x="109" y="56"/>
                  </a:lnTo>
                  <a:lnTo>
                    <a:pt x="111" y="56"/>
                  </a:lnTo>
                  <a:lnTo>
                    <a:pt x="111" y="55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2" y="52"/>
                  </a:lnTo>
                  <a:lnTo>
                    <a:pt x="113" y="52"/>
                  </a:lnTo>
                  <a:lnTo>
                    <a:pt x="115" y="52"/>
                  </a:lnTo>
                  <a:lnTo>
                    <a:pt x="132" y="50"/>
                  </a:lnTo>
                  <a:lnTo>
                    <a:pt x="136" y="50"/>
                  </a:lnTo>
                  <a:lnTo>
                    <a:pt x="145" y="41"/>
                  </a:lnTo>
                  <a:lnTo>
                    <a:pt x="151" y="40"/>
                  </a:lnTo>
                  <a:lnTo>
                    <a:pt x="162" y="35"/>
                  </a:lnTo>
                  <a:lnTo>
                    <a:pt x="164" y="35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4" y="31"/>
                  </a:lnTo>
                  <a:lnTo>
                    <a:pt x="165" y="21"/>
                  </a:lnTo>
                  <a:lnTo>
                    <a:pt x="165" y="19"/>
                  </a:lnTo>
                  <a:lnTo>
                    <a:pt x="166" y="20"/>
                  </a:lnTo>
                  <a:lnTo>
                    <a:pt x="167" y="20"/>
                  </a:lnTo>
                  <a:lnTo>
                    <a:pt x="168" y="20"/>
                  </a:lnTo>
                  <a:lnTo>
                    <a:pt x="167" y="18"/>
                  </a:lnTo>
                  <a:lnTo>
                    <a:pt x="167" y="17"/>
                  </a:lnTo>
                  <a:lnTo>
                    <a:pt x="166" y="17"/>
                  </a:lnTo>
                  <a:lnTo>
                    <a:pt x="165" y="14"/>
                  </a:lnTo>
                  <a:lnTo>
                    <a:pt x="164" y="13"/>
                  </a:lnTo>
                  <a:lnTo>
                    <a:pt x="164" y="12"/>
                  </a:lnTo>
                  <a:lnTo>
                    <a:pt x="165" y="12"/>
                  </a:lnTo>
                  <a:lnTo>
                    <a:pt x="166" y="12"/>
                  </a:lnTo>
                  <a:lnTo>
                    <a:pt x="167" y="12"/>
                  </a:lnTo>
                  <a:lnTo>
                    <a:pt x="170" y="11"/>
                  </a:lnTo>
                  <a:lnTo>
                    <a:pt x="170" y="7"/>
                  </a:lnTo>
                  <a:lnTo>
                    <a:pt x="170" y="6"/>
                  </a:lnTo>
                  <a:lnTo>
                    <a:pt x="170" y="5"/>
                  </a:lnTo>
                  <a:lnTo>
                    <a:pt x="171" y="4"/>
                  </a:lnTo>
                  <a:lnTo>
                    <a:pt x="172" y="3"/>
                  </a:lnTo>
                  <a:lnTo>
                    <a:pt x="172" y="2"/>
                  </a:lnTo>
                  <a:lnTo>
                    <a:pt x="172" y="1"/>
                  </a:lnTo>
                  <a:lnTo>
                    <a:pt x="173" y="1"/>
                  </a:lnTo>
                  <a:lnTo>
                    <a:pt x="177" y="0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6" name="Freeform 535"/>
            <p:cNvSpPr>
              <a:spLocks/>
            </p:cNvSpPr>
            <p:nvPr/>
          </p:nvSpPr>
          <p:spPr bwMode="auto">
            <a:xfrm>
              <a:off x="4322842" y="4614542"/>
              <a:ext cx="501693" cy="607280"/>
            </a:xfrm>
            <a:custGeom>
              <a:avLst/>
              <a:gdLst>
                <a:gd name="T0" fmla="*/ 48339 w 550"/>
                <a:gd name="T1" fmla="*/ 17450 h 675"/>
                <a:gd name="T2" fmla="*/ 65202 w 550"/>
                <a:gd name="T3" fmla="*/ 25084 h 675"/>
                <a:gd name="T4" fmla="*/ 92182 w 550"/>
                <a:gd name="T5" fmla="*/ 27266 h 675"/>
                <a:gd name="T6" fmla="*/ 151763 w 550"/>
                <a:gd name="T7" fmla="*/ 42534 h 675"/>
                <a:gd name="T8" fmla="*/ 215841 w 550"/>
                <a:gd name="T9" fmla="*/ 81797 h 675"/>
                <a:gd name="T10" fmla="*/ 211344 w 550"/>
                <a:gd name="T11" fmla="*/ 100337 h 675"/>
                <a:gd name="T12" fmla="*/ 220337 w 550"/>
                <a:gd name="T13" fmla="*/ 117787 h 675"/>
                <a:gd name="T14" fmla="*/ 229331 w 550"/>
                <a:gd name="T15" fmla="*/ 135237 h 675"/>
                <a:gd name="T16" fmla="*/ 237200 w 550"/>
                <a:gd name="T17" fmla="*/ 161412 h 675"/>
                <a:gd name="T18" fmla="*/ 237200 w 550"/>
                <a:gd name="T19" fmla="*/ 207218 h 675"/>
                <a:gd name="T20" fmla="*/ 228207 w 550"/>
                <a:gd name="T21" fmla="*/ 230121 h 675"/>
                <a:gd name="T22" fmla="*/ 211344 w 550"/>
                <a:gd name="T23" fmla="*/ 247571 h 675"/>
                <a:gd name="T24" fmla="*/ 231579 w 550"/>
                <a:gd name="T25" fmla="*/ 265021 h 675"/>
                <a:gd name="T26" fmla="*/ 245069 w 550"/>
                <a:gd name="T27" fmla="*/ 291196 h 675"/>
                <a:gd name="T28" fmla="*/ 275422 w 550"/>
                <a:gd name="T29" fmla="*/ 313008 h 675"/>
                <a:gd name="T30" fmla="*/ 302402 w 550"/>
                <a:gd name="T31" fmla="*/ 323914 h 675"/>
                <a:gd name="T32" fmla="*/ 317016 w 550"/>
                <a:gd name="T33" fmla="*/ 350089 h 675"/>
                <a:gd name="T34" fmla="*/ 333879 w 550"/>
                <a:gd name="T35" fmla="*/ 356633 h 675"/>
                <a:gd name="T36" fmla="*/ 342872 w 550"/>
                <a:gd name="T37" fmla="*/ 320642 h 675"/>
                <a:gd name="T38" fmla="*/ 381094 w 550"/>
                <a:gd name="T39" fmla="*/ 326096 h 675"/>
                <a:gd name="T40" fmla="*/ 419316 w 550"/>
                <a:gd name="T41" fmla="*/ 347908 h 675"/>
                <a:gd name="T42" fmla="*/ 437302 w 550"/>
                <a:gd name="T43" fmla="*/ 366449 h 675"/>
                <a:gd name="T44" fmla="*/ 431682 w 550"/>
                <a:gd name="T45" fmla="*/ 417708 h 675"/>
                <a:gd name="T46" fmla="*/ 463158 w 550"/>
                <a:gd name="T47" fmla="*/ 410073 h 675"/>
                <a:gd name="T48" fmla="*/ 472152 w 550"/>
                <a:gd name="T49" fmla="*/ 417708 h 675"/>
                <a:gd name="T50" fmla="*/ 480021 w 550"/>
                <a:gd name="T51" fmla="*/ 426433 h 675"/>
                <a:gd name="T52" fmla="*/ 508125 w 550"/>
                <a:gd name="T53" fmla="*/ 448245 h 675"/>
                <a:gd name="T54" fmla="*/ 509249 w 550"/>
                <a:gd name="T55" fmla="*/ 495142 h 675"/>
                <a:gd name="T56" fmla="*/ 499132 w 550"/>
                <a:gd name="T57" fmla="*/ 552945 h 675"/>
                <a:gd name="T58" fmla="*/ 512622 w 550"/>
                <a:gd name="T59" fmla="*/ 587845 h 675"/>
                <a:gd name="T60" fmla="*/ 568830 w 550"/>
                <a:gd name="T61" fmla="*/ 616201 h 675"/>
                <a:gd name="T62" fmla="*/ 596935 w 550"/>
                <a:gd name="T63" fmla="*/ 629288 h 675"/>
                <a:gd name="T64" fmla="*/ 592438 w 550"/>
                <a:gd name="T65" fmla="*/ 669641 h 675"/>
                <a:gd name="T66" fmla="*/ 618294 w 550"/>
                <a:gd name="T67" fmla="*/ 638013 h 675"/>
                <a:gd name="T68" fmla="*/ 563210 w 550"/>
                <a:gd name="T69" fmla="*/ 663097 h 675"/>
                <a:gd name="T70" fmla="*/ 550844 w 550"/>
                <a:gd name="T71" fmla="*/ 669641 h 675"/>
                <a:gd name="T72" fmla="*/ 518243 w 550"/>
                <a:gd name="T73" fmla="*/ 687091 h 675"/>
                <a:gd name="T74" fmla="*/ 485642 w 550"/>
                <a:gd name="T75" fmla="*/ 702360 h 675"/>
                <a:gd name="T76" fmla="*/ 454165 w 550"/>
                <a:gd name="T77" fmla="*/ 712175 h 675"/>
                <a:gd name="T78" fmla="*/ 418192 w 550"/>
                <a:gd name="T79" fmla="*/ 724172 h 675"/>
                <a:gd name="T80" fmla="*/ 385591 w 550"/>
                <a:gd name="T81" fmla="*/ 730716 h 675"/>
                <a:gd name="T82" fmla="*/ 349617 w 550"/>
                <a:gd name="T83" fmla="*/ 735078 h 675"/>
                <a:gd name="T84" fmla="*/ 313644 w 550"/>
                <a:gd name="T85" fmla="*/ 736169 h 675"/>
                <a:gd name="T86" fmla="*/ 264180 w 550"/>
                <a:gd name="T87" fmla="*/ 735078 h 675"/>
                <a:gd name="T88" fmla="*/ 241697 w 550"/>
                <a:gd name="T89" fmla="*/ 703450 h 675"/>
                <a:gd name="T90" fmla="*/ 142770 w 550"/>
                <a:gd name="T91" fmla="*/ 702360 h 675"/>
                <a:gd name="T92" fmla="*/ 101175 w 550"/>
                <a:gd name="T93" fmla="*/ 659826 h 675"/>
                <a:gd name="T94" fmla="*/ 94430 w 550"/>
                <a:gd name="T95" fmla="*/ 602023 h 675"/>
                <a:gd name="T96" fmla="*/ 107920 w 550"/>
                <a:gd name="T97" fmla="*/ 581301 h 675"/>
                <a:gd name="T98" fmla="*/ 159632 w 550"/>
                <a:gd name="T99" fmla="*/ 548582 h 675"/>
                <a:gd name="T100" fmla="*/ 132652 w 550"/>
                <a:gd name="T101" fmla="*/ 439520 h 675"/>
                <a:gd name="T102" fmla="*/ 155136 w 550"/>
                <a:gd name="T103" fmla="*/ 392623 h 675"/>
                <a:gd name="T104" fmla="*/ 157384 w 550"/>
                <a:gd name="T105" fmla="*/ 352270 h 675"/>
                <a:gd name="T106" fmla="*/ 128155 w 550"/>
                <a:gd name="T107" fmla="*/ 302102 h 675"/>
                <a:gd name="T108" fmla="*/ 120286 w 550"/>
                <a:gd name="T109" fmla="*/ 271565 h 675"/>
                <a:gd name="T110" fmla="*/ 78692 w 550"/>
                <a:gd name="T111" fmla="*/ 233393 h 675"/>
                <a:gd name="T112" fmla="*/ 86561 w 550"/>
                <a:gd name="T113" fmla="*/ 209399 h 675"/>
                <a:gd name="T114" fmla="*/ 95555 w 550"/>
                <a:gd name="T115" fmla="*/ 179952 h 675"/>
                <a:gd name="T116" fmla="*/ 73071 w 550"/>
                <a:gd name="T117" fmla="*/ 165774 h 675"/>
                <a:gd name="T118" fmla="*/ 48339 w 550"/>
                <a:gd name="T119" fmla="*/ 130874 h 675"/>
                <a:gd name="T120" fmla="*/ 37098 w 550"/>
                <a:gd name="T121" fmla="*/ 105790 h 675"/>
                <a:gd name="T122" fmla="*/ 8993 w 550"/>
                <a:gd name="T123" fmla="*/ 98156 h 675"/>
                <a:gd name="T124" fmla="*/ 16863 w 550"/>
                <a:gd name="T125" fmla="*/ 75253 h 6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675"/>
                <a:gd name="T191" fmla="*/ 550 w 550"/>
                <a:gd name="T192" fmla="*/ 675 h 6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675">
                  <a:moveTo>
                    <a:pt x="30" y="3"/>
                  </a:moveTo>
                  <a:lnTo>
                    <a:pt x="31" y="3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7" y="7"/>
                  </a:lnTo>
                  <a:lnTo>
                    <a:pt x="37" y="8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2" y="12"/>
                  </a:lnTo>
                  <a:lnTo>
                    <a:pt x="43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3" y="15"/>
                  </a:lnTo>
                  <a:lnTo>
                    <a:pt x="43" y="16"/>
                  </a:lnTo>
                  <a:lnTo>
                    <a:pt x="44" y="16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8" y="22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1" y="23"/>
                  </a:lnTo>
                  <a:lnTo>
                    <a:pt x="52" y="23"/>
                  </a:lnTo>
                  <a:lnTo>
                    <a:pt x="53" y="23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6" y="25"/>
                  </a:lnTo>
                  <a:lnTo>
                    <a:pt x="57" y="25"/>
                  </a:lnTo>
                  <a:lnTo>
                    <a:pt x="57" y="26"/>
                  </a:lnTo>
                  <a:lnTo>
                    <a:pt x="57" y="25"/>
                  </a:lnTo>
                  <a:lnTo>
                    <a:pt x="58" y="25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59" y="23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4" y="23"/>
                  </a:lnTo>
                  <a:lnTo>
                    <a:pt x="65" y="23"/>
                  </a:lnTo>
                  <a:lnTo>
                    <a:pt x="66" y="23"/>
                  </a:lnTo>
                  <a:lnTo>
                    <a:pt x="67" y="23"/>
                  </a:lnTo>
                  <a:lnTo>
                    <a:pt x="68" y="23"/>
                  </a:lnTo>
                  <a:lnTo>
                    <a:pt x="69" y="23"/>
                  </a:lnTo>
                  <a:lnTo>
                    <a:pt x="70" y="23"/>
                  </a:lnTo>
                  <a:lnTo>
                    <a:pt x="70" y="24"/>
                  </a:lnTo>
                  <a:lnTo>
                    <a:pt x="71" y="24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3" y="25"/>
                  </a:lnTo>
                  <a:lnTo>
                    <a:pt x="73" y="24"/>
                  </a:lnTo>
                  <a:lnTo>
                    <a:pt x="74" y="25"/>
                  </a:lnTo>
                  <a:lnTo>
                    <a:pt x="75" y="25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7" y="24"/>
                  </a:lnTo>
                  <a:lnTo>
                    <a:pt x="78" y="24"/>
                  </a:lnTo>
                  <a:lnTo>
                    <a:pt x="79" y="24"/>
                  </a:lnTo>
                  <a:lnTo>
                    <a:pt x="79" y="25"/>
                  </a:lnTo>
                  <a:lnTo>
                    <a:pt x="80" y="25"/>
                  </a:lnTo>
                  <a:lnTo>
                    <a:pt x="81" y="25"/>
                  </a:lnTo>
                  <a:lnTo>
                    <a:pt x="82" y="25"/>
                  </a:lnTo>
                  <a:lnTo>
                    <a:pt x="82" y="26"/>
                  </a:lnTo>
                  <a:lnTo>
                    <a:pt x="83" y="26"/>
                  </a:lnTo>
                  <a:lnTo>
                    <a:pt x="84" y="26"/>
                  </a:lnTo>
                  <a:lnTo>
                    <a:pt x="85" y="26"/>
                  </a:lnTo>
                  <a:lnTo>
                    <a:pt x="86" y="26"/>
                  </a:lnTo>
                  <a:lnTo>
                    <a:pt x="104" y="23"/>
                  </a:lnTo>
                  <a:lnTo>
                    <a:pt x="105" y="24"/>
                  </a:lnTo>
                  <a:lnTo>
                    <a:pt x="106" y="25"/>
                  </a:lnTo>
                  <a:lnTo>
                    <a:pt x="107" y="26"/>
                  </a:lnTo>
                  <a:lnTo>
                    <a:pt x="108" y="26"/>
                  </a:lnTo>
                  <a:lnTo>
                    <a:pt x="109" y="27"/>
                  </a:lnTo>
                  <a:lnTo>
                    <a:pt x="110" y="29"/>
                  </a:lnTo>
                  <a:lnTo>
                    <a:pt x="113" y="30"/>
                  </a:lnTo>
                  <a:lnTo>
                    <a:pt x="114" y="30"/>
                  </a:lnTo>
                  <a:lnTo>
                    <a:pt x="116" y="30"/>
                  </a:lnTo>
                  <a:lnTo>
                    <a:pt x="119" y="29"/>
                  </a:lnTo>
                  <a:lnTo>
                    <a:pt x="121" y="28"/>
                  </a:lnTo>
                  <a:lnTo>
                    <a:pt x="123" y="28"/>
                  </a:lnTo>
                  <a:lnTo>
                    <a:pt x="125" y="28"/>
                  </a:lnTo>
                  <a:lnTo>
                    <a:pt x="126" y="29"/>
                  </a:lnTo>
                  <a:lnTo>
                    <a:pt x="127" y="30"/>
                  </a:lnTo>
                  <a:lnTo>
                    <a:pt x="127" y="31"/>
                  </a:lnTo>
                  <a:lnTo>
                    <a:pt x="128" y="33"/>
                  </a:lnTo>
                  <a:lnTo>
                    <a:pt x="129" y="34"/>
                  </a:lnTo>
                  <a:lnTo>
                    <a:pt x="129" y="35"/>
                  </a:lnTo>
                  <a:lnTo>
                    <a:pt x="130" y="37"/>
                  </a:lnTo>
                  <a:lnTo>
                    <a:pt x="131" y="37"/>
                  </a:lnTo>
                  <a:lnTo>
                    <a:pt x="131" y="38"/>
                  </a:lnTo>
                  <a:lnTo>
                    <a:pt x="133" y="38"/>
                  </a:lnTo>
                  <a:lnTo>
                    <a:pt x="135" y="39"/>
                  </a:lnTo>
                  <a:lnTo>
                    <a:pt x="136" y="39"/>
                  </a:lnTo>
                  <a:lnTo>
                    <a:pt x="138" y="40"/>
                  </a:lnTo>
                  <a:lnTo>
                    <a:pt x="143" y="43"/>
                  </a:lnTo>
                  <a:lnTo>
                    <a:pt x="143" y="44"/>
                  </a:lnTo>
                  <a:lnTo>
                    <a:pt x="144" y="45"/>
                  </a:lnTo>
                  <a:lnTo>
                    <a:pt x="145" y="47"/>
                  </a:lnTo>
                  <a:lnTo>
                    <a:pt x="134" y="50"/>
                  </a:lnTo>
                  <a:lnTo>
                    <a:pt x="139" y="52"/>
                  </a:lnTo>
                  <a:lnTo>
                    <a:pt x="169" y="67"/>
                  </a:lnTo>
                  <a:lnTo>
                    <a:pt x="171" y="68"/>
                  </a:lnTo>
                  <a:lnTo>
                    <a:pt x="176" y="68"/>
                  </a:lnTo>
                  <a:lnTo>
                    <a:pt x="177" y="68"/>
                  </a:lnTo>
                  <a:lnTo>
                    <a:pt x="180" y="68"/>
                  </a:lnTo>
                  <a:lnTo>
                    <a:pt x="181" y="67"/>
                  </a:lnTo>
                  <a:lnTo>
                    <a:pt x="185" y="67"/>
                  </a:lnTo>
                  <a:lnTo>
                    <a:pt x="186" y="67"/>
                  </a:lnTo>
                  <a:lnTo>
                    <a:pt x="187" y="67"/>
                  </a:lnTo>
                  <a:lnTo>
                    <a:pt x="187" y="68"/>
                  </a:lnTo>
                  <a:lnTo>
                    <a:pt x="188" y="69"/>
                  </a:lnTo>
                  <a:lnTo>
                    <a:pt x="187" y="70"/>
                  </a:lnTo>
                  <a:lnTo>
                    <a:pt x="188" y="70"/>
                  </a:lnTo>
                  <a:lnTo>
                    <a:pt x="188" y="71"/>
                  </a:lnTo>
                  <a:lnTo>
                    <a:pt x="189" y="71"/>
                  </a:lnTo>
                  <a:lnTo>
                    <a:pt x="190" y="71"/>
                  </a:lnTo>
                  <a:lnTo>
                    <a:pt x="191" y="71"/>
                  </a:lnTo>
                  <a:lnTo>
                    <a:pt x="192" y="72"/>
                  </a:lnTo>
                  <a:lnTo>
                    <a:pt x="192" y="73"/>
                  </a:lnTo>
                  <a:lnTo>
                    <a:pt x="192" y="74"/>
                  </a:lnTo>
                  <a:lnTo>
                    <a:pt x="192" y="75"/>
                  </a:lnTo>
                  <a:lnTo>
                    <a:pt x="191" y="75"/>
                  </a:lnTo>
                  <a:lnTo>
                    <a:pt x="190" y="75"/>
                  </a:lnTo>
                  <a:lnTo>
                    <a:pt x="190" y="76"/>
                  </a:lnTo>
                  <a:lnTo>
                    <a:pt x="190" y="77"/>
                  </a:lnTo>
                  <a:lnTo>
                    <a:pt x="189" y="78"/>
                  </a:lnTo>
                  <a:lnTo>
                    <a:pt x="188" y="78"/>
                  </a:lnTo>
                  <a:lnTo>
                    <a:pt x="188" y="79"/>
                  </a:lnTo>
                  <a:lnTo>
                    <a:pt x="188" y="80"/>
                  </a:lnTo>
                  <a:lnTo>
                    <a:pt x="188" y="81"/>
                  </a:lnTo>
                  <a:lnTo>
                    <a:pt x="189" y="80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1" y="82"/>
                  </a:lnTo>
                  <a:lnTo>
                    <a:pt x="190" y="82"/>
                  </a:lnTo>
                  <a:lnTo>
                    <a:pt x="189" y="82"/>
                  </a:lnTo>
                  <a:lnTo>
                    <a:pt x="189" y="83"/>
                  </a:lnTo>
                  <a:lnTo>
                    <a:pt x="189" y="84"/>
                  </a:lnTo>
                  <a:lnTo>
                    <a:pt x="189" y="85"/>
                  </a:lnTo>
                  <a:lnTo>
                    <a:pt x="188" y="85"/>
                  </a:lnTo>
                  <a:lnTo>
                    <a:pt x="187" y="85"/>
                  </a:lnTo>
                  <a:lnTo>
                    <a:pt x="188" y="86"/>
                  </a:lnTo>
                  <a:lnTo>
                    <a:pt x="188" y="87"/>
                  </a:lnTo>
                  <a:lnTo>
                    <a:pt x="188" y="88"/>
                  </a:lnTo>
                  <a:lnTo>
                    <a:pt x="189" y="89"/>
                  </a:lnTo>
                  <a:lnTo>
                    <a:pt x="190" y="88"/>
                  </a:lnTo>
                  <a:lnTo>
                    <a:pt x="190" y="89"/>
                  </a:lnTo>
                  <a:lnTo>
                    <a:pt x="190" y="90"/>
                  </a:lnTo>
                  <a:lnTo>
                    <a:pt x="190" y="91"/>
                  </a:lnTo>
                  <a:lnTo>
                    <a:pt x="189" y="91"/>
                  </a:lnTo>
                  <a:lnTo>
                    <a:pt x="188" y="92"/>
                  </a:lnTo>
                  <a:lnTo>
                    <a:pt x="186" y="94"/>
                  </a:lnTo>
                  <a:lnTo>
                    <a:pt x="185" y="95"/>
                  </a:lnTo>
                  <a:lnTo>
                    <a:pt x="186" y="95"/>
                  </a:lnTo>
                  <a:lnTo>
                    <a:pt x="187" y="95"/>
                  </a:lnTo>
                  <a:lnTo>
                    <a:pt x="187" y="96"/>
                  </a:lnTo>
                  <a:lnTo>
                    <a:pt x="188" y="96"/>
                  </a:lnTo>
                  <a:lnTo>
                    <a:pt x="189" y="96"/>
                  </a:lnTo>
                  <a:lnTo>
                    <a:pt x="190" y="97"/>
                  </a:lnTo>
                  <a:lnTo>
                    <a:pt x="191" y="97"/>
                  </a:lnTo>
                  <a:lnTo>
                    <a:pt x="193" y="97"/>
                  </a:lnTo>
                  <a:lnTo>
                    <a:pt x="194" y="100"/>
                  </a:lnTo>
                  <a:lnTo>
                    <a:pt x="195" y="101"/>
                  </a:lnTo>
                  <a:lnTo>
                    <a:pt x="196" y="103"/>
                  </a:lnTo>
                  <a:lnTo>
                    <a:pt x="197" y="104"/>
                  </a:lnTo>
                  <a:lnTo>
                    <a:pt x="198" y="103"/>
                  </a:lnTo>
                  <a:lnTo>
                    <a:pt x="199" y="103"/>
                  </a:lnTo>
                  <a:lnTo>
                    <a:pt x="199" y="102"/>
                  </a:lnTo>
                  <a:lnTo>
                    <a:pt x="200" y="103"/>
                  </a:lnTo>
                  <a:lnTo>
                    <a:pt x="200" y="104"/>
                  </a:lnTo>
                  <a:lnTo>
                    <a:pt x="199" y="104"/>
                  </a:lnTo>
                  <a:lnTo>
                    <a:pt x="199" y="105"/>
                  </a:lnTo>
                  <a:lnTo>
                    <a:pt x="198" y="106"/>
                  </a:lnTo>
                  <a:lnTo>
                    <a:pt x="197" y="106"/>
                  </a:lnTo>
                  <a:lnTo>
                    <a:pt x="196" y="106"/>
                  </a:lnTo>
                  <a:lnTo>
                    <a:pt x="195" y="107"/>
                  </a:lnTo>
                  <a:lnTo>
                    <a:pt x="196" y="107"/>
                  </a:lnTo>
                  <a:lnTo>
                    <a:pt x="196" y="108"/>
                  </a:lnTo>
                  <a:lnTo>
                    <a:pt x="197" y="108"/>
                  </a:lnTo>
                  <a:lnTo>
                    <a:pt x="198" y="108"/>
                  </a:lnTo>
                  <a:lnTo>
                    <a:pt x="198" y="109"/>
                  </a:lnTo>
                  <a:lnTo>
                    <a:pt x="199" y="109"/>
                  </a:lnTo>
                  <a:lnTo>
                    <a:pt x="199" y="110"/>
                  </a:lnTo>
                  <a:lnTo>
                    <a:pt x="199" y="111"/>
                  </a:lnTo>
                  <a:lnTo>
                    <a:pt x="200" y="111"/>
                  </a:lnTo>
                  <a:lnTo>
                    <a:pt x="201" y="111"/>
                  </a:lnTo>
                  <a:lnTo>
                    <a:pt x="201" y="112"/>
                  </a:lnTo>
                  <a:lnTo>
                    <a:pt x="200" y="112"/>
                  </a:lnTo>
                  <a:lnTo>
                    <a:pt x="200" y="113"/>
                  </a:lnTo>
                  <a:lnTo>
                    <a:pt x="201" y="113"/>
                  </a:lnTo>
                  <a:lnTo>
                    <a:pt x="201" y="114"/>
                  </a:lnTo>
                  <a:lnTo>
                    <a:pt x="200" y="114"/>
                  </a:lnTo>
                  <a:lnTo>
                    <a:pt x="200" y="115"/>
                  </a:lnTo>
                  <a:lnTo>
                    <a:pt x="200" y="116"/>
                  </a:lnTo>
                  <a:lnTo>
                    <a:pt x="201" y="116"/>
                  </a:lnTo>
                  <a:lnTo>
                    <a:pt x="201" y="117"/>
                  </a:lnTo>
                  <a:lnTo>
                    <a:pt x="201" y="118"/>
                  </a:lnTo>
                  <a:lnTo>
                    <a:pt x="201" y="119"/>
                  </a:lnTo>
                  <a:lnTo>
                    <a:pt x="201" y="120"/>
                  </a:lnTo>
                  <a:lnTo>
                    <a:pt x="202" y="121"/>
                  </a:lnTo>
                  <a:lnTo>
                    <a:pt x="203" y="120"/>
                  </a:lnTo>
                  <a:lnTo>
                    <a:pt x="203" y="121"/>
                  </a:lnTo>
                  <a:lnTo>
                    <a:pt x="203" y="122"/>
                  </a:lnTo>
                  <a:lnTo>
                    <a:pt x="203" y="124"/>
                  </a:lnTo>
                  <a:lnTo>
                    <a:pt x="203" y="125"/>
                  </a:lnTo>
                  <a:lnTo>
                    <a:pt x="204" y="125"/>
                  </a:lnTo>
                  <a:lnTo>
                    <a:pt x="204" y="124"/>
                  </a:lnTo>
                  <a:lnTo>
                    <a:pt x="204" y="125"/>
                  </a:lnTo>
                  <a:lnTo>
                    <a:pt x="204" y="126"/>
                  </a:lnTo>
                  <a:lnTo>
                    <a:pt x="203" y="127"/>
                  </a:lnTo>
                  <a:lnTo>
                    <a:pt x="203" y="128"/>
                  </a:lnTo>
                  <a:lnTo>
                    <a:pt x="203" y="129"/>
                  </a:lnTo>
                  <a:lnTo>
                    <a:pt x="203" y="130"/>
                  </a:lnTo>
                  <a:lnTo>
                    <a:pt x="203" y="131"/>
                  </a:lnTo>
                  <a:lnTo>
                    <a:pt x="204" y="132"/>
                  </a:lnTo>
                  <a:lnTo>
                    <a:pt x="205" y="132"/>
                  </a:lnTo>
                  <a:lnTo>
                    <a:pt x="206" y="133"/>
                  </a:lnTo>
                  <a:lnTo>
                    <a:pt x="206" y="134"/>
                  </a:lnTo>
                  <a:lnTo>
                    <a:pt x="204" y="135"/>
                  </a:lnTo>
                  <a:lnTo>
                    <a:pt x="204" y="136"/>
                  </a:lnTo>
                  <a:lnTo>
                    <a:pt x="205" y="136"/>
                  </a:lnTo>
                  <a:lnTo>
                    <a:pt x="205" y="137"/>
                  </a:lnTo>
                  <a:lnTo>
                    <a:pt x="205" y="139"/>
                  </a:lnTo>
                  <a:lnTo>
                    <a:pt x="206" y="140"/>
                  </a:lnTo>
                  <a:lnTo>
                    <a:pt x="206" y="141"/>
                  </a:lnTo>
                  <a:lnTo>
                    <a:pt x="207" y="141"/>
                  </a:lnTo>
                  <a:lnTo>
                    <a:pt x="208" y="142"/>
                  </a:lnTo>
                  <a:lnTo>
                    <a:pt x="209" y="143"/>
                  </a:lnTo>
                  <a:lnTo>
                    <a:pt x="210" y="144"/>
                  </a:lnTo>
                  <a:lnTo>
                    <a:pt x="210" y="145"/>
                  </a:lnTo>
                  <a:lnTo>
                    <a:pt x="209" y="146"/>
                  </a:lnTo>
                  <a:lnTo>
                    <a:pt x="209" y="147"/>
                  </a:lnTo>
                  <a:lnTo>
                    <a:pt x="210" y="148"/>
                  </a:lnTo>
                  <a:lnTo>
                    <a:pt x="211" y="148"/>
                  </a:lnTo>
                  <a:lnTo>
                    <a:pt x="212" y="149"/>
                  </a:lnTo>
                  <a:lnTo>
                    <a:pt x="213" y="151"/>
                  </a:lnTo>
                  <a:lnTo>
                    <a:pt x="214" y="152"/>
                  </a:lnTo>
                  <a:lnTo>
                    <a:pt x="214" y="151"/>
                  </a:lnTo>
                  <a:lnTo>
                    <a:pt x="215" y="151"/>
                  </a:lnTo>
                  <a:lnTo>
                    <a:pt x="216" y="151"/>
                  </a:lnTo>
                  <a:lnTo>
                    <a:pt x="217" y="151"/>
                  </a:lnTo>
                  <a:lnTo>
                    <a:pt x="217" y="152"/>
                  </a:lnTo>
                  <a:lnTo>
                    <a:pt x="218" y="152"/>
                  </a:lnTo>
                  <a:lnTo>
                    <a:pt x="219" y="152"/>
                  </a:lnTo>
                  <a:lnTo>
                    <a:pt x="219" y="153"/>
                  </a:lnTo>
                  <a:lnTo>
                    <a:pt x="220" y="154"/>
                  </a:lnTo>
                  <a:lnTo>
                    <a:pt x="221" y="155"/>
                  </a:lnTo>
                  <a:lnTo>
                    <a:pt x="222" y="155"/>
                  </a:lnTo>
                  <a:lnTo>
                    <a:pt x="223" y="155"/>
                  </a:lnTo>
                  <a:lnTo>
                    <a:pt x="223" y="154"/>
                  </a:lnTo>
                  <a:lnTo>
                    <a:pt x="224" y="154"/>
                  </a:lnTo>
                  <a:lnTo>
                    <a:pt x="229" y="157"/>
                  </a:lnTo>
                  <a:lnTo>
                    <a:pt x="232" y="163"/>
                  </a:lnTo>
                  <a:lnTo>
                    <a:pt x="232" y="166"/>
                  </a:lnTo>
                  <a:lnTo>
                    <a:pt x="233" y="170"/>
                  </a:lnTo>
                  <a:lnTo>
                    <a:pt x="232" y="187"/>
                  </a:lnTo>
                  <a:lnTo>
                    <a:pt x="219" y="189"/>
                  </a:lnTo>
                  <a:lnTo>
                    <a:pt x="217" y="189"/>
                  </a:lnTo>
                  <a:lnTo>
                    <a:pt x="216" y="189"/>
                  </a:lnTo>
                  <a:lnTo>
                    <a:pt x="215" y="189"/>
                  </a:lnTo>
                  <a:lnTo>
                    <a:pt x="214" y="190"/>
                  </a:lnTo>
                  <a:lnTo>
                    <a:pt x="213" y="190"/>
                  </a:lnTo>
                  <a:lnTo>
                    <a:pt x="212" y="190"/>
                  </a:lnTo>
                  <a:lnTo>
                    <a:pt x="211" y="190"/>
                  </a:lnTo>
                  <a:lnTo>
                    <a:pt x="210" y="190"/>
                  </a:lnTo>
                  <a:lnTo>
                    <a:pt x="210" y="191"/>
                  </a:lnTo>
                  <a:lnTo>
                    <a:pt x="210" y="192"/>
                  </a:lnTo>
                  <a:lnTo>
                    <a:pt x="209" y="193"/>
                  </a:lnTo>
                  <a:lnTo>
                    <a:pt x="209" y="194"/>
                  </a:lnTo>
                  <a:lnTo>
                    <a:pt x="209" y="195"/>
                  </a:lnTo>
                  <a:lnTo>
                    <a:pt x="209" y="196"/>
                  </a:lnTo>
                  <a:lnTo>
                    <a:pt x="208" y="196"/>
                  </a:lnTo>
                  <a:lnTo>
                    <a:pt x="208" y="197"/>
                  </a:lnTo>
                  <a:lnTo>
                    <a:pt x="208" y="198"/>
                  </a:lnTo>
                  <a:lnTo>
                    <a:pt x="207" y="198"/>
                  </a:lnTo>
                  <a:lnTo>
                    <a:pt x="206" y="198"/>
                  </a:lnTo>
                  <a:lnTo>
                    <a:pt x="205" y="198"/>
                  </a:lnTo>
                  <a:lnTo>
                    <a:pt x="205" y="199"/>
                  </a:lnTo>
                  <a:lnTo>
                    <a:pt x="205" y="200"/>
                  </a:lnTo>
                  <a:lnTo>
                    <a:pt x="205" y="201"/>
                  </a:lnTo>
                  <a:lnTo>
                    <a:pt x="205" y="202"/>
                  </a:lnTo>
                  <a:lnTo>
                    <a:pt x="204" y="203"/>
                  </a:lnTo>
                  <a:lnTo>
                    <a:pt x="204" y="204"/>
                  </a:lnTo>
                  <a:lnTo>
                    <a:pt x="205" y="204"/>
                  </a:lnTo>
                  <a:lnTo>
                    <a:pt x="205" y="205"/>
                  </a:lnTo>
                  <a:lnTo>
                    <a:pt x="205" y="206"/>
                  </a:lnTo>
                  <a:lnTo>
                    <a:pt x="205" y="207"/>
                  </a:lnTo>
                  <a:lnTo>
                    <a:pt x="204" y="207"/>
                  </a:lnTo>
                  <a:lnTo>
                    <a:pt x="204" y="208"/>
                  </a:lnTo>
                  <a:lnTo>
                    <a:pt x="204" y="209"/>
                  </a:lnTo>
                  <a:lnTo>
                    <a:pt x="203" y="210"/>
                  </a:lnTo>
                  <a:lnTo>
                    <a:pt x="203" y="211"/>
                  </a:lnTo>
                  <a:lnTo>
                    <a:pt x="203" y="212"/>
                  </a:lnTo>
                  <a:lnTo>
                    <a:pt x="203" y="213"/>
                  </a:lnTo>
                  <a:lnTo>
                    <a:pt x="202" y="214"/>
                  </a:lnTo>
                  <a:lnTo>
                    <a:pt x="202" y="215"/>
                  </a:lnTo>
                  <a:lnTo>
                    <a:pt x="201" y="215"/>
                  </a:lnTo>
                  <a:lnTo>
                    <a:pt x="200" y="216"/>
                  </a:lnTo>
                  <a:lnTo>
                    <a:pt x="199" y="216"/>
                  </a:lnTo>
                  <a:lnTo>
                    <a:pt x="199" y="217"/>
                  </a:lnTo>
                  <a:lnTo>
                    <a:pt x="198" y="217"/>
                  </a:lnTo>
                  <a:lnTo>
                    <a:pt x="197" y="217"/>
                  </a:lnTo>
                  <a:lnTo>
                    <a:pt x="196" y="217"/>
                  </a:lnTo>
                  <a:lnTo>
                    <a:pt x="195" y="217"/>
                  </a:lnTo>
                  <a:lnTo>
                    <a:pt x="194" y="217"/>
                  </a:lnTo>
                  <a:lnTo>
                    <a:pt x="193" y="217"/>
                  </a:lnTo>
                  <a:lnTo>
                    <a:pt x="192" y="217"/>
                  </a:lnTo>
                  <a:lnTo>
                    <a:pt x="191" y="217"/>
                  </a:lnTo>
                  <a:lnTo>
                    <a:pt x="190" y="217"/>
                  </a:lnTo>
                  <a:lnTo>
                    <a:pt x="189" y="217"/>
                  </a:lnTo>
                  <a:lnTo>
                    <a:pt x="188" y="216"/>
                  </a:lnTo>
                  <a:lnTo>
                    <a:pt x="188" y="217"/>
                  </a:lnTo>
                  <a:lnTo>
                    <a:pt x="187" y="218"/>
                  </a:lnTo>
                  <a:lnTo>
                    <a:pt x="187" y="219"/>
                  </a:lnTo>
                  <a:lnTo>
                    <a:pt x="188" y="219"/>
                  </a:lnTo>
                  <a:lnTo>
                    <a:pt x="188" y="220"/>
                  </a:lnTo>
                  <a:lnTo>
                    <a:pt x="187" y="222"/>
                  </a:lnTo>
                  <a:lnTo>
                    <a:pt x="187" y="223"/>
                  </a:lnTo>
                  <a:lnTo>
                    <a:pt x="187" y="224"/>
                  </a:lnTo>
                  <a:lnTo>
                    <a:pt x="188" y="225"/>
                  </a:lnTo>
                  <a:lnTo>
                    <a:pt x="188" y="226"/>
                  </a:lnTo>
                  <a:lnTo>
                    <a:pt x="188" y="227"/>
                  </a:lnTo>
                  <a:lnTo>
                    <a:pt x="188" y="228"/>
                  </a:lnTo>
                  <a:lnTo>
                    <a:pt x="189" y="228"/>
                  </a:lnTo>
                  <a:lnTo>
                    <a:pt x="189" y="229"/>
                  </a:lnTo>
                  <a:lnTo>
                    <a:pt x="190" y="229"/>
                  </a:lnTo>
                  <a:lnTo>
                    <a:pt x="190" y="230"/>
                  </a:lnTo>
                  <a:lnTo>
                    <a:pt x="191" y="230"/>
                  </a:lnTo>
                  <a:lnTo>
                    <a:pt x="191" y="231"/>
                  </a:lnTo>
                  <a:lnTo>
                    <a:pt x="192" y="231"/>
                  </a:lnTo>
                  <a:lnTo>
                    <a:pt x="192" y="232"/>
                  </a:lnTo>
                  <a:lnTo>
                    <a:pt x="193" y="232"/>
                  </a:lnTo>
                  <a:lnTo>
                    <a:pt x="194" y="232"/>
                  </a:lnTo>
                  <a:lnTo>
                    <a:pt x="195" y="233"/>
                  </a:lnTo>
                  <a:lnTo>
                    <a:pt x="196" y="233"/>
                  </a:lnTo>
                  <a:lnTo>
                    <a:pt x="197" y="233"/>
                  </a:lnTo>
                  <a:lnTo>
                    <a:pt x="199" y="234"/>
                  </a:lnTo>
                  <a:lnTo>
                    <a:pt x="200" y="234"/>
                  </a:lnTo>
                  <a:lnTo>
                    <a:pt x="200" y="235"/>
                  </a:lnTo>
                  <a:lnTo>
                    <a:pt x="201" y="235"/>
                  </a:lnTo>
                  <a:lnTo>
                    <a:pt x="202" y="235"/>
                  </a:lnTo>
                  <a:lnTo>
                    <a:pt x="203" y="235"/>
                  </a:lnTo>
                  <a:lnTo>
                    <a:pt x="203" y="236"/>
                  </a:lnTo>
                  <a:lnTo>
                    <a:pt x="203" y="237"/>
                  </a:lnTo>
                  <a:lnTo>
                    <a:pt x="204" y="238"/>
                  </a:lnTo>
                  <a:lnTo>
                    <a:pt x="204" y="239"/>
                  </a:lnTo>
                  <a:lnTo>
                    <a:pt x="205" y="239"/>
                  </a:lnTo>
                  <a:lnTo>
                    <a:pt x="205" y="240"/>
                  </a:lnTo>
                  <a:lnTo>
                    <a:pt x="205" y="241"/>
                  </a:lnTo>
                  <a:lnTo>
                    <a:pt x="206" y="242"/>
                  </a:lnTo>
                  <a:lnTo>
                    <a:pt x="206" y="243"/>
                  </a:lnTo>
                  <a:lnTo>
                    <a:pt x="206" y="244"/>
                  </a:lnTo>
                  <a:lnTo>
                    <a:pt x="206" y="245"/>
                  </a:lnTo>
                  <a:lnTo>
                    <a:pt x="205" y="245"/>
                  </a:lnTo>
                  <a:lnTo>
                    <a:pt x="205" y="246"/>
                  </a:lnTo>
                  <a:lnTo>
                    <a:pt x="205" y="247"/>
                  </a:lnTo>
                  <a:lnTo>
                    <a:pt x="206" y="248"/>
                  </a:lnTo>
                  <a:lnTo>
                    <a:pt x="206" y="249"/>
                  </a:lnTo>
                  <a:lnTo>
                    <a:pt x="207" y="250"/>
                  </a:lnTo>
                  <a:lnTo>
                    <a:pt x="207" y="251"/>
                  </a:lnTo>
                  <a:lnTo>
                    <a:pt x="208" y="251"/>
                  </a:lnTo>
                  <a:lnTo>
                    <a:pt x="208" y="252"/>
                  </a:lnTo>
                  <a:lnTo>
                    <a:pt x="209" y="253"/>
                  </a:lnTo>
                  <a:lnTo>
                    <a:pt x="209" y="255"/>
                  </a:lnTo>
                  <a:lnTo>
                    <a:pt x="209" y="256"/>
                  </a:lnTo>
                  <a:lnTo>
                    <a:pt x="210" y="256"/>
                  </a:lnTo>
                  <a:lnTo>
                    <a:pt x="211" y="256"/>
                  </a:lnTo>
                  <a:lnTo>
                    <a:pt x="211" y="257"/>
                  </a:lnTo>
                  <a:lnTo>
                    <a:pt x="212" y="257"/>
                  </a:lnTo>
                  <a:lnTo>
                    <a:pt x="211" y="258"/>
                  </a:lnTo>
                  <a:lnTo>
                    <a:pt x="211" y="259"/>
                  </a:lnTo>
                  <a:lnTo>
                    <a:pt x="212" y="260"/>
                  </a:lnTo>
                  <a:lnTo>
                    <a:pt x="213" y="261"/>
                  </a:lnTo>
                  <a:lnTo>
                    <a:pt x="214" y="262"/>
                  </a:lnTo>
                  <a:lnTo>
                    <a:pt x="214" y="263"/>
                  </a:lnTo>
                  <a:lnTo>
                    <a:pt x="215" y="263"/>
                  </a:lnTo>
                  <a:lnTo>
                    <a:pt x="216" y="264"/>
                  </a:lnTo>
                  <a:lnTo>
                    <a:pt x="216" y="265"/>
                  </a:lnTo>
                  <a:lnTo>
                    <a:pt x="217" y="265"/>
                  </a:lnTo>
                  <a:lnTo>
                    <a:pt x="217" y="266"/>
                  </a:lnTo>
                  <a:lnTo>
                    <a:pt x="218" y="267"/>
                  </a:lnTo>
                  <a:lnTo>
                    <a:pt x="219" y="267"/>
                  </a:lnTo>
                  <a:lnTo>
                    <a:pt x="219" y="268"/>
                  </a:lnTo>
                  <a:lnTo>
                    <a:pt x="219" y="269"/>
                  </a:lnTo>
                  <a:lnTo>
                    <a:pt x="220" y="270"/>
                  </a:lnTo>
                  <a:lnTo>
                    <a:pt x="221" y="271"/>
                  </a:lnTo>
                  <a:lnTo>
                    <a:pt x="222" y="272"/>
                  </a:lnTo>
                  <a:lnTo>
                    <a:pt x="223" y="273"/>
                  </a:lnTo>
                  <a:lnTo>
                    <a:pt x="224" y="273"/>
                  </a:lnTo>
                  <a:lnTo>
                    <a:pt x="225" y="272"/>
                  </a:lnTo>
                  <a:lnTo>
                    <a:pt x="225" y="271"/>
                  </a:lnTo>
                  <a:lnTo>
                    <a:pt x="225" y="270"/>
                  </a:lnTo>
                  <a:lnTo>
                    <a:pt x="226" y="270"/>
                  </a:lnTo>
                  <a:lnTo>
                    <a:pt x="226" y="269"/>
                  </a:lnTo>
                  <a:lnTo>
                    <a:pt x="226" y="268"/>
                  </a:lnTo>
                  <a:lnTo>
                    <a:pt x="227" y="268"/>
                  </a:lnTo>
                  <a:lnTo>
                    <a:pt x="228" y="267"/>
                  </a:lnTo>
                  <a:lnTo>
                    <a:pt x="228" y="266"/>
                  </a:lnTo>
                  <a:lnTo>
                    <a:pt x="229" y="265"/>
                  </a:lnTo>
                  <a:lnTo>
                    <a:pt x="230" y="264"/>
                  </a:lnTo>
                  <a:lnTo>
                    <a:pt x="232" y="269"/>
                  </a:lnTo>
                  <a:lnTo>
                    <a:pt x="231" y="271"/>
                  </a:lnTo>
                  <a:lnTo>
                    <a:pt x="232" y="272"/>
                  </a:lnTo>
                  <a:lnTo>
                    <a:pt x="230" y="273"/>
                  </a:lnTo>
                  <a:lnTo>
                    <a:pt x="231" y="274"/>
                  </a:lnTo>
                  <a:lnTo>
                    <a:pt x="232" y="276"/>
                  </a:lnTo>
                  <a:lnTo>
                    <a:pt x="235" y="278"/>
                  </a:lnTo>
                  <a:lnTo>
                    <a:pt x="236" y="279"/>
                  </a:lnTo>
                  <a:lnTo>
                    <a:pt x="240" y="283"/>
                  </a:lnTo>
                  <a:lnTo>
                    <a:pt x="244" y="286"/>
                  </a:lnTo>
                  <a:lnTo>
                    <a:pt x="245" y="287"/>
                  </a:lnTo>
                  <a:lnTo>
                    <a:pt x="247" y="287"/>
                  </a:lnTo>
                  <a:lnTo>
                    <a:pt x="248" y="287"/>
                  </a:lnTo>
                  <a:lnTo>
                    <a:pt x="249" y="287"/>
                  </a:lnTo>
                  <a:lnTo>
                    <a:pt x="250" y="285"/>
                  </a:lnTo>
                  <a:lnTo>
                    <a:pt x="251" y="285"/>
                  </a:lnTo>
                  <a:lnTo>
                    <a:pt x="252" y="283"/>
                  </a:lnTo>
                  <a:lnTo>
                    <a:pt x="254" y="282"/>
                  </a:lnTo>
                  <a:lnTo>
                    <a:pt x="256" y="281"/>
                  </a:lnTo>
                  <a:lnTo>
                    <a:pt x="257" y="280"/>
                  </a:lnTo>
                  <a:lnTo>
                    <a:pt x="258" y="280"/>
                  </a:lnTo>
                  <a:lnTo>
                    <a:pt x="259" y="280"/>
                  </a:lnTo>
                  <a:lnTo>
                    <a:pt x="260" y="280"/>
                  </a:lnTo>
                  <a:lnTo>
                    <a:pt x="262" y="280"/>
                  </a:lnTo>
                  <a:lnTo>
                    <a:pt x="263" y="280"/>
                  </a:lnTo>
                  <a:lnTo>
                    <a:pt x="264" y="280"/>
                  </a:lnTo>
                  <a:lnTo>
                    <a:pt x="264" y="281"/>
                  </a:lnTo>
                  <a:lnTo>
                    <a:pt x="265" y="281"/>
                  </a:lnTo>
                  <a:lnTo>
                    <a:pt x="265" y="282"/>
                  </a:lnTo>
                  <a:lnTo>
                    <a:pt x="265" y="283"/>
                  </a:lnTo>
                  <a:lnTo>
                    <a:pt x="266" y="285"/>
                  </a:lnTo>
                  <a:lnTo>
                    <a:pt x="266" y="286"/>
                  </a:lnTo>
                  <a:lnTo>
                    <a:pt x="267" y="287"/>
                  </a:lnTo>
                  <a:lnTo>
                    <a:pt x="268" y="288"/>
                  </a:lnTo>
                  <a:lnTo>
                    <a:pt x="268" y="289"/>
                  </a:lnTo>
                  <a:lnTo>
                    <a:pt x="268" y="291"/>
                  </a:lnTo>
                  <a:lnTo>
                    <a:pt x="269" y="293"/>
                  </a:lnTo>
                  <a:lnTo>
                    <a:pt x="269" y="295"/>
                  </a:lnTo>
                  <a:lnTo>
                    <a:pt x="269" y="296"/>
                  </a:lnTo>
                  <a:lnTo>
                    <a:pt x="269" y="297"/>
                  </a:lnTo>
                  <a:lnTo>
                    <a:pt x="269" y="298"/>
                  </a:lnTo>
                  <a:lnTo>
                    <a:pt x="269" y="299"/>
                  </a:lnTo>
                  <a:lnTo>
                    <a:pt x="269" y="300"/>
                  </a:lnTo>
                  <a:lnTo>
                    <a:pt x="269" y="301"/>
                  </a:lnTo>
                  <a:lnTo>
                    <a:pt x="270" y="302"/>
                  </a:lnTo>
                  <a:lnTo>
                    <a:pt x="270" y="303"/>
                  </a:lnTo>
                  <a:lnTo>
                    <a:pt x="270" y="304"/>
                  </a:lnTo>
                  <a:lnTo>
                    <a:pt x="270" y="305"/>
                  </a:lnTo>
                  <a:lnTo>
                    <a:pt x="270" y="306"/>
                  </a:lnTo>
                  <a:lnTo>
                    <a:pt x="270" y="307"/>
                  </a:lnTo>
                  <a:lnTo>
                    <a:pt x="271" y="309"/>
                  </a:lnTo>
                  <a:lnTo>
                    <a:pt x="272" y="310"/>
                  </a:lnTo>
                  <a:lnTo>
                    <a:pt x="273" y="311"/>
                  </a:lnTo>
                  <a:lnTo>
                    <a:pt x="274" y="311"/>
                  </a:lnTo>
                  <a:lnTo>
                    <a:pt x="274" y="312"/>
                  </a:lnTo>
                  <a:lnTo>
                    <a:pt x="275" y="312"/>
                  </a:lnTo>
                  <a:lnTo>
                    <a:pt x="275" y="313"/>
                  </a:lnTo>
                  <a:lnTo>
                    <a:pt x="275" y="314"/>
                  </a:lnTo>
                  <a:lnTo>
                    <a:pt x="276" y="314"/>
                  </a:lnTo>
                  <a:lnTo>
                    <a:pt x="276" y="315"/>
                  </a:lnTo>
                  <a:lnTo>
                    <a:pt x="276" y="316"/>
                  </a:lnTo>
                  <a:lnTo>
                    <a:pt x="277" y="317"/>
                  </a:lnTo>
                  <a:lnTo>
                    <a:pt x="278" y="318"/>
                  </a:lnTo>
                  <a:lnTo>
                    <a:pt x="279" y="318"/>
                  </a:lnTo>
                  <a:lnTo>
                    <a:pt x="279" y="319"/>
                  </a:lnTo>
                  <a:lnTo>
                    <a:pt x="280" y="319"/>
                  </a:lnTo>
                  <a:lnTo>
                    <a:pt x="280" y="320"/>
                  </a:lnTo>
                  <a:lnTo>
                    <a:pt x="281" y="320"/>
                  </a:lnTo>
                  <a:lnTo>
                    <a:pt x="282" y="321"/>
                  </a:lnTo>
                  <a:lnTo>
                    <a:pt x="283" y="321"/>
                  </a:lnTo>
                  <a:lnTo>
                    <a:pt x="283" y="322"/>
                  </a:lnTo>
                  <a:lnTo>
                    <a:pt x="283" y="323"/>
                  </a:lnTo>
                  <a:lnTo>
                    <a:pt x="284" y="323"/>
                  </a:lnTo>
                  <a:lnTo>
                    <a:pt x="284" y="324"/>
                  </a:lnTo>
                  <a:lnTo>
                    <a:pt x="285" y="325"/>
                  </a:lnTo>
                  <a:lnTo>
                    <a:pt x="286" y="326"/>
                  </a:lnTo>
                  <a:lnTo>
                    <a:pt x="288" y="328"/>
                  </a:lnTo>
                  <a:lnTo>
                    <a:pt x="289" y="328"/>
                  </a:lnTo>
                  <a:lnTo>
                    <a:pt x="290" y="329"/>
                  </a:lnTo>
                  <a:lnTo>
                    <a:pt x="291" y="330"/>
                  </a:lnTo>
                  <a:lnTo>
                    <a:pt x="292" y="331"/>
                  </a:lnTo>
                  <a:lnTo>
                    <a:pt x="293" y="333"/>
                  </a:lnTo>
                  <a:lnTo>
                    <a:pt x="294" y="334"/>
                  </a:lnTo>
                  <a:lnTo>
                    <a:pt x="294" y="335"/>
                  </a:lnTo>
                  <a:lnTo>
                    <a:pt x="295" y="335"/>
                  </a:lnTo>
                  <a:lnTo>
                    <a:pt x="294" y="335"/>
                  </a:lnTo>
                  <a:lnTo>
                    <a:pt x="294" y="336"/>
                  </a:lnTo>
                  <a:lnTo>
                    <a:pt x="295" y="335"/>
                  </a:lnTo>
                  <a:lnTo>
                    <a:pt x="296" y="335"/>
                  </a:lnTo>
                  <a:lnTo>
                    <a:pt x="297" y="335"/>
                  </a:lnTo>
                  <a:lnTo>
                    <a:pt x="297" y="334"/>
                  </a:lnTo>
                  <a:lnTo>
                    <a:pt x="297" y="333"/>
                  </a:lnTo>
                  <a:lnTo>
                    <a:pt x="297" y="332"/>
                  </a:lnTo>
                  <a:lnTo>
                    <a:pt x="297" y="331"/>
                  </a:lnTo>
                  <a:lnTo>
                    <a:pt x="297" y="330"/>
                  </a:lnTo>
                  <a:lnTo>
                    <a:pt x="297" y="329"/>
                  </a:lnTo>
                  <a:lnTo>
                    <a:pt x="297" y="328"/>
                  </a:lnTo>
                  <a:lnTo>
                    <a:pt x="297" y="327"/>
                  </a:lnTo>
                  <a:lnTo>
                    <a:pt x="297" y="326"/>
                  </a:lnTo>
                  <a:lnTo>
                    <a:pt x="298" y="323"/>
                  </a:lnTo>
                  <a:lnTo>
                    <a:pt x="298" y="322"/>
                  </a:lnTo>
                  <a:lnTo>
                    <a:pt x="298" y="320"/>
                  </a:lnTo>
                  <a:lnTo>
                    <a:pt x="298" y="319"/>
                  </a:lnTo>
                  <a:lnTo>
                    <a:pt x="298" y="318"/>
                  </a:lnTo>
                  <a:lnTo>
                    <a:pt x="298" y="317"/>
                  </a:lnTo>
                  <a:lnTo>
                    <a:pt x="298" y="316"/>
                  </a:lnTo>
                  <a:lnTo>
                    <a:pt x="298" y="313"/>
                  </a:lnTo>
                  <a:lnTo>
                    <a:pt x="298" y="312"/>
                  </a:lnTo>
                  <a:lnTo>
                    <a:pt x="297" y="311"/>
                  </a:lnTo>
                  <a:lnTo>
                    <a:pt x="297" y="308"/>
                  </a:lnTo>
                  <a:lnTo>
                    <a:pt x="297" y="306"/>
                  </a:lnTo>
                  <a:lnTo>
                    <a:pt x="297" y="305"/>
                  </a:lnTo>
                  <a:lnTo>
                    <a:pt x="298" y="304"/>
                  </a:lnTo>
                  <a:lnTo>
                    <a:pt x="298" y="303"/>
                  </a:lnTo>
                  <a:lnTo>
                    <a:pt x="298" y="302"/>
                  </a:lnTo>
                  <a:lnTo>
                    <a:pt x="299" y="302"/>
                  </a:lnTo>
                  <a:lnTo>
                    <a:pt x="300" y="301"/>
                  </a:lnTo>
                  <a:lnTo>
                    <a:pt x="301" y="301"/>
                  </a:lnTo>
                  <a:lnTo>
                    <a:pt x="301" y="300"/>
                  </a:lnTo>
                  <a:lnTo>
                    <a:pt x="302" y="299"/>
                  </a:lnTo>
                  <a:lnTo>
                    <a:pt x="303" y="299"/>
                  </a:lnTo>
                  <a:lnTo>
                    <a:pt x="303" y="298"/>
                  </a:lnTo>
                  <a:lnTo>
                    <a:pt x="304" y="297"/>
                  </a:lnTo>
                  <a:lnTo>
                    <a:pt x="304" y="296"/>
                  </a:lnTo>
                  <a:lnTo>
                    <a:pt x="305" y="296"/>
                  </a:lnTo>
                  <a:lnTo>
                    <a:pt x="305" y="295"/>
                  </a:lnTo>
                  <a:lnTo>
                    <a:pt x="305" y="294"/>
                  </a:lnTo>
                  <a:lnTo>
                    <a:pt x="304" y="294"/>
                  </a:lnTo>
                  <a:lnTo>
                    <a:pt x="304" y="293"/>
                  </a:lnTo>
                  <a:lnTo>
                    <a:pt x="303" y="293"/>
                  </a:lnTo>
                  <a:lnTo>
                    <a:pt x="303" y="292"/>
                  </a:lnTo>
                  <a:lnTo>
                    <a:pt x="302" y="291"/>
                  </a:lnTo>
                  <a:lnTo>
                    <a:pt x="301" y="290"/>
                  </a:lnTo>
                  <a:lnTo>
                    <a:pt x="301" y="289"/>
                  </a:lnTo>
                  <a:lnTo>
                    <a:pt x="302" y="288"/>
                  </a:lnTo>
                  <a:lnTo>
                    <a:pt x="303" y="287"/>
                  </a:lnTo>
                  <a:lnTo>
                    <a:pt x="318" y="294"/>
                  </a:lnTo>
                  <a:lnTo>
                    <a:pt x="320" y="292"/>
                  </a:lnTo>
                  <a:lnTo>
                    <a:pt x="321" y="291"/>
                  </a:lnTo>
                  <a:lnTo>
                    <a:pt x="322" y="291"/>
                  </a:lnTo>
                  <a:lnTo>
                    <a:pt x="324" y="291"/>
                  </a:lnTo>
                  <a:lnTo>
                    <a:pt x="325" y="290"/>
                  </a:lnTo>
                  <a:lnTo>
                    <a:pt x="326" y="290"/>
                  </a:lnTo>
                  <a:lnTo>
                    <a:pt x="327" y="290"/>
                  </a:lnTo>
                  <a:lnTo>
                    <a:pt x="328" y="290"/>
                  </a:lnTo>
                  <a:lnTo>
                    <a:pt x="330" y="291"/>
                  </a:lnTo>
                  <a:lnTo>
                    <a:pt x="332" y="291"/>
                  </a:lnTo>
                  <a:lnTo>
                    <a:pt x="334" y="291"/>
                  </a:lnTo>
                  <a:lnTo>
                    <a:pt x="336" y="292"/>
                  </a:lnTo>
                  <a:lnTo>
                    <a:pt x="338" y="292"/>
                  </a:lnTo>
                  <a:lnTo>
                    <a:pt x="339" y="293"/>
                  </a:lnTo>
                  <a:lnTo>
                    <a:pt x="339" y="294"/>
                  </a:lnTo>
                  <a:lnTo>
                    <a:pt x="339" y="295"/>
                  </a:lnTo>
                  <a:lnTo>
                    <a:pt x="339" y="296"/>
                  </a:lnTo>
                  <a:lnTo>
                    <a:pt x="339" y="298"/>
                  </a:lnTo>
                  <a:lnTo>
                    <a:pt x="339" y="299"/>
                  </a:lnTo>
                  <a:lnTo>
                    <a:pt x="339" y="301"/>
                  </a:lnTo>
                  <a:lnTo>
                    <a:pt x="340" y="301"/>
                  </a:lnTo>
                  <a:lnTo>
                    <a:pt x="340" y="302"/>
                  </a:lnTo>
                  <a:lnTo>
                    <a:pt x="340" y="304"/>
                  </a:lnTo>
                  <a:lnTo>
                    <a:pt x="339" y="306"/>
                  </a:lnTo>
                  <a:lnTo>
                    <a:pt x="342" y="311"/>
                  </a:lnTo>
                  <a:lnTo>
                    <a:pt x="345" y="315"/>
                  </a:lnTo>
                  <a:lnTo>
                    <a:pt x="348" y="316"/>
                  </a:lnTo>
                  <a:lnTo>
                    <a:pt x="349" y="316"/>
                  </a:lnTo>
                  <a:lnTo>
                    <a:pt x="349" y="318"/>
                  </a:lnTo>
                  <a:lnTo>
                    <a:pt x="349" y="320"/>
                  </a:lnTo>
                  <a:lnTo>
                    <a:pt x="350" y="323"/>
                  </a:lnTo>
                  <a:lnTo>
                    <a:pt x="352" y="325"/>
                  </a:lnTo>
                  <a:lnTo>
                    <a:pt x="354" y="325"/>
                  </a:lnTo>
                  <a:lnTo>
                    <a:pt x="355" y="324"/>
                  </a:lnTo>
                  <a:lnTo>
                    <a:pt x="357" y="324"/>
                  </a:lnTo>
                  <a:lnTo>
                    <a:pt x="358" y="324"/>
                  </a:lnTo>
                  <a:lnTo>
                    <a:pt x="360" y="323"/>
                  </a:lnTo>
                  <a:lnTo>
                    <a:pt x="361" y="323"/>
                  </a:lnTo>
                  <a:lnTo>
                    <a:pt x="362" y="321"/>
                  </a:lnTo>
                  <a:lnTo>
                    <a:pt x="363" y="320"/>
                  </a:lnTo>
                  <a:lnTo>
                    <a:pt x="365" y="320"/>
                  </a:lnTo>
                  <a:lnTo>
                    <a:pt x="366" y="320"/>
                  </a:lnTo>
                  <a:lnTo>
                    <a:pt x="367" y="319"/>
                  </a:lnTo>
                  <a:lnTo>
                    <a:pt x="368" y="319"/>
                  </a:lnTo>
                  <a:lnTo>
                    <a:pt x="370" y="319"/>
                  </a:lnTo>
                  <a:lnTo>
                    <a:pt x="372" y="319"/>
                  </a:lnTo>
                  <a:lnTo>
                    <a:pt x="373" y="319"/>
                  </a:lnTo>
                  <a:lnTo>
                    <a:pt x="374" y="319"/>
                  </a:lnTo>
                  <a:lnTo>
                    <a:pt x="375" y="319"/>
                  </a:lnTo>
                  <a:lnTo>
                    <a:pt x="376" y="319"/>
                  </a:lnTo>
                  <a:lnTo>
                    <a:pt x="377" y="319"/>
                  </a:lnTo>
                  <a:lnTo>
                    <a:pt x="379" y="318"/>
                  </a:lnTo>
                  <a:lnTo>
                    <a:pt x="379" y="319"/>
                  </a:lnTo>
                  <a:lnTo>
                    <a:pt x="380" y="318"/>
                  </a:lnTo>
                  <a:lnTo>
                    <a:pt x="381" y="318"/>
                  </a:lnTo>
                  <a:lnTo>
                    <a:pt x="382" y="318"/>
                  </a:lnTo>
                  <a:lnTo>
                    <a:pt x="384" y="317"/>
                  </a:lnTo>
                  <a:lnTo>
                    <a:pt x="386" y="318"/>
                  </a:lnTo>
                  <a:lnTo>
                    <a:pt x="387" y="318"/>
                  </a:lnTo>
                  <a:lnTo>
                    <a:pt x="391" y="319"/>
                  </a:lnTo>
                  <a:lnTo>
                    <a:pt x="395" y="319"/>
                  </a:lnTo>
                  <a:lnTo>
                    <a:pt x="396" y="320"/>
                  </a:lnTo>
                  <a:lnTo>
                    <a:pt x="397" y="321"/>
                  </a:lnTo>
                  <a:lnTo>
                    <a:pt x="398" y="321"/>
                  </a:lnTo>
                  <a:lnTo>
                    <a:pt x="398" y="323"/>
                  </a:lnTo>
                  <a:lnTo>
                    <a:pt x="398" y="324"/>
                  </a:lnTo>
                  <a:lnTo>
                    <a:pt x="398" y="325"/>
                  </a:lnTo>
                  <a:lnTo>
                    <a:pt x="398" y="327"/>
                  </a:lnTo>
                  <a:lnTo>
                    <a:pt x="397" y="329"/>
                  </a:lnTo>
                  <a:lnTo>
                    <a:pt x="396" y="333"/>
                  </a:lnTo>
                  <a:lnTo>
                    <a:pt x="395" y="335"/>
                  </a:lnTo>
                  <a:lnTo>
                    <a:pt x="394" y="334"/>
                  </a:lnTo>
                  <a:lnTo>
                    <a:pt x="393" y="333"/>
                  </a:lnTo>
                  <a:lnTo>
                    <a:pt x="392" y="335"/>
                  </a:lnTo>
                  <a:lnTo>
                    <a:pt x="392" y="336"/>
                  </a:lnTo>
                  <a:lnTo>
                    <a:pt x="392" y="338"/>
                  </a:lnTo>
                  <a:lnTo>
                    <a:pt x="389" y="336"/>
                  </a:lnTo>
                  <a:lnTo>
                    <a:pt x="389" y="337"/>
                  </a:lnTo>
                  <a:lnTo>
                    <a:pt x="389" y="338"/>
                  </a:lnTo>
                  <a:lnTo>
                    <a:pt x="389" y="339"/>
                  </a:lnTo>
                  <a:lnTo>
                    <a:pt x="389" y="341"/>
                  </a:lnTo>
                  <a:lnTo>
                    <a:pt x="389" y="342"/>
                  </a:lnTo>
                  <a:lnTo>
                    <a:pt x="390" y="345"/>
                  </a:lnTo>
                  <a:lnTo>
                    <a:pt x="390" y="348"/>
                  </a:lnTo>
                  <a:lnTo>
                    <a:pt x="390" y="349"/>
                  </a:lnTo>
                  <a:lnTo>
                    <a:pt x="389" y="353"/>
                  </a:lnTo>
                  <a:lnTo>
                    <a:pt x="389" y="355"/>
                  </a:lnTo>
                  <a:lnTo>
                    <a:pt x="389" y="356"/>
                  </a:lnTo>
                  <a:lnTo>
                    <a:pt x="388" y="357"/>
                  </a:lnTo>
                  <a:lnTo>
                    <a:pt x="385" y="358"/>
                  </a:lnTo>
                  <a:lnTo>
                    <a:pt x="382" y="359"/>
                  </a:lnTo>
                  <a:lnTo>
                    <a:pt x="381" y="359"/>
                  </a:lnTo>
                  <a:lnTo>
                    <a:pt x="383" y="361"/>
                  </a:lnTo>
                  <a:lnTo>
                    <a:pt x="384" y="362"/>
                  </a:lnTo>
                  <a:lnTo>
                    <a:pt x="386" y="363"/>
                  </a:lnTo>
                  <a:lnTo>
                    <a:pt x="386" y="364"/>
                  </a:lnTo>
                  <a:lnTo>
                    <a:pt x="387" y="365"/>
                  </a:lnTo>
                  <a:lnTo>
                    <a:pt x="387" y="368"/>
                  </a:lnTo>
                  <a:lnTo>
                    <a:pt x="387" y="369"/>
                  </a:lnTo>
                  <a:lnTo>
                    <a:pt x="388" y="370"/>
                  </a:lnTo>
                  <a:lnTo>
                    <a:pt x="388" y="371"/>
                  </a:lnTo>
                  <a:lnTo>
                    <a:pt x="388" y="372"/>
                  </a:lnTo>
                  <a:lnTo>
                    <a:pt x="387" y="375"/>
                  </a:lnTo>
                  <a:lnTo>
                    <a:pt x="387" y="377"/>
                  </a:lnTo>
                  <a:lnTo>
                    <a:pt x="384" y="380"/>
                  </a:lnTo>
                  <a:lnTo>
                    <a:pt x="384" y="382"/>
                  </a:lnTo>
                  <a:lnTo>
                    <a:pt x="384" y="383"/>
                  </a:lnTo>
                  <a:lnTo>
                    <a:pt x="385" y="384"/>
                  </a:lnTo>
                  <a:lnTo>
                    <a:pt x="385" y="385"/>
                  </a:lnTo>
                  <a:lnTo>
                    <a:pt x="386" y="386"/>
                  </a:lnTo>
                  <a:lnTo>
                    <a:pt x="387" y="387"/>
                  </a:lnTo>
                  <a:lnTo>
                    <a:pt x="389" y="386"/>
                  </a:lnTo>
                  <a:lnTo>
                    <a:pt x="390" y="385"/>
                  </a:lnTo>
                  <a:lnTo>
                    <a:pt x="390" y="384"/>
                  </a:lnTo>
                  <a:lnTo>
                    <a:pt x="390" y="383"/>
                  </a:lnTo>
                  <a:lnTo>
                    <a:pt x="392" y="383"/>
                  </a:lnTo>
                  <a:lnTo>
                    <a:pt x="394" y="383"/>
                  </a:lnTo>
                  <a:lnTo>
                    <a:pt x="394" y="382"/>
                  </a:lnTo>
                  <a:lnTo>
                    <a:pt x="395" y="382"/>
                  </a:lnTo>
                  <a:lnTo>
                    <a:pt x="397" y="381"/>
                  </a:lnTo>
                  <a:lnTo>
                    <a:pt x="398" y="380"/>
                  </a:lnTo>
                  <a:lnTo>
                    <a:pt x="398" y="378"/>
                  </a:lnTo>
                  <a:lnTo>
                    <a:pt x="399" y="375"/>
                  </a:lnTo>
                  <a:lnTo>
                    <a:pt x="399" y="374"/>
                  </a:lnTo>
                  <a:lnTo>
                    <a:pt x="398" y="373"/>
                  </a:lnTo>
                  <a:lnTo>
                    <a:pt x="399" y="373"/>
                  </a:lnTo>
                  <a:lnTo>
                    <a:pt x="400" y="373"/>
                  </a:lnTo>
                  <a:lnTo>
                    <a:pt x="401" y="372"/>
                  </a:lnTo>
                  <a:lnTo>
                    <a:pt x="405" y="372"/>
                  </a:lnTo>
                  <a:lnTo>
                    <a:pt x="406" y="372"/>
                  </a:lnTo>
                  <a:lnTo>
                    <a:pt x="407" y="371"/>
                  </a:lnTo>
                  <a:lnTo>
                    <a:pt x="408" y="371"/>
                  </a:lnTo>
                  <a:lnTo>
                    <a:pt x="409" y="371"/>
                  </a:lnTo>
                  <a:lnTo>
                    <a:pt x="412" y="374"/>
                  </a:lnTo>
                  <a:lnTo>
                    <a:pt x="412" y="375"/>
                  </a:lnTo>
                  <a:lnTo>
                    <a:pt x="412" y="376"/>
                  </a:lnTo>
                  <a:lnTo>
                    <a:pt x="411" y="376"/>
                  </a:lnTo>
                  <a:lnTo>
                    <a:pt x="410" y="376"/>
                  </a:lnTo>
                  <a:lnTo>
                    <a:pt x="409" y="377"/>
                  </a:lnTo>
                  <a:lnTo>
                    <a:pt x="407" y="378"/>
                  </a:lnTo>
                  <a:lnTo>
                    <a:pt x="406" y="379"/>
                  </a:lnTo>
                  <a:lnTo>
                    <a:pt x="406" y="380"/>
                  </a:lnTo>
                  <a:lnTo>
                    <a:pt x="407" y="380"/>
                  </a:lnTo>
                  <a:lnTo>
                    <a:pt x="407" y="381"/>
                  </a:lnTo>
                  <a:lnTo>
                    <a:pt x="406" y="383"/>
                  </a:lnTo>
                  <a:lnTo>
                    <a:pt x="407" y="384"/>
                  </a:lnTo>
                  <a:lnTo>
                    <a:pt x="408" y="384"/>
                  </a:lnTo>
                  <a:lnTo>
                    <a:pt x="408" y="383"/>
                  </a:lnTo>
                  <a:lnTo>
                    <a:pt x="409" y="383"/>
                  </a:lnTo>
                  <a:lnTo>
                    <a:pt x="410" y="382"/>
                  </a:lnTo>
                  <a:lnTo>
                    <a:pt x="411" y="381"/>
                  </a:lnTo>
                  <a:lnTo>
                    <a:pt x="412" y="380"/>
                  </a:lnTo>
                  <a:lnTo>
                    <a:pt x="413" y="378"/>
                  </a:lnTo>
                  <a:lnTo>
                    <a:pt x="414" y="377"/>
                  </a:lnTo>
                  <a:lnTo>
                    <a:pt x="414" y="376"/>
                  </a:lnTo>
                  <a:lnTo>
                    <a:pt x="415" y="376"/>
                  </a:lnTo>
                  <a:lnTo>
                    <a:pt x="416" y="377"/>
                  </a:lnTo>
                  <a:lnTo>
                    <a:pt x="417" y="377"/>
                  </a:lnTo>
                  <a:lnTo>
                    <a:pt x="418" y="377"/>
                  </a:lnTo>
                  <a:lnTo>
                    <a:pt x="419" y="378"/>
                  </a:lnTo>
                  <a:lnTo>
                    <a:pt x="420" y="379"/>
                  </a:lnTo>
                  <a:lnTo>
                    <a:pt x="421" y="379"/>
                  </a:lnTo>
                  <a:lnTo>
                    <a:pt x="421" y="380"/>
                  </a:lnTo>
                  <a:lnTo>
                    <a:pt x="420" y="382"/>
                  </a:lnTo>
                  <a:lnTo>
                    <a:pt x="420" y="383"/>
                  </a:lnTo>
                  <a:lnTo>
                    <a:pt x="419" y="383"/>
                  </a:lnTo>
                  <a:lnTo>
                    <a:pt x="418" y="384"/>
                  </a:lnTo>
                  <a:lnTo>
                    <a:pt x="416" y="385"/>
                  </a:lnTo>
                  <a:lnTo>
                    <a:pt x="415" y="385"/>
                  </a:lnTo>
                  <a:lnTo>
                    <a:pt x="413" y="385"/>
                  </a:lnTo>
                  <a:lnTo>
                    <a:pt x="412" y="384"/>
                  </a:lnTo>
                  <a:lnTo>
                    <a:pt x="410" y="385"/>
                  </a:lnTo>
                  <a:lnTo>
                    <a:pt x="410" y="386"/>
                  </a:lnTo>
                  <a:lnTo>
                    <a:pt x="409" y="388"/>
                  </a:lnTo>
                  <a:lnTo>
                    <a:pt x="409" y="390"/>
                  </a:lnTo>
                  <a:lnTo>
                    <a:pt x="409" y="392"/>
                  </a:lnTo>
                  <a:lnTo>
                    <a:pt x="407" y="392"/>
                  </a:lnTo>
                  <a:lnTo>
                    <a:pt x="406" y="392"/>
                  </a:lnTo>
                  <a:lnTo>
                    <a:pt x="406" y="393"/>
                  </a:lnTo>
                  <a:lnTo>
                    <a:pt x="408" y="396"/>
                  </a:lnTo>
                  <a:lnTo>
                    <a:pt x="410" y="400"/>
                  </a:lnTo>
                  <a:lnTo>
                    <a:pt x="411" y="401"/>
                  </a:lnTo>
                  <a:lnTo>
                    <a:pt x="413" y="401"/>
                  </a:lnTo>
                  <a:lnTo>
                    <a:pt x="416" y="402"/>
                  </a:lnTo>
                  <a:lnTo>
                    <a:pt x="417" y="402"/>
                  </a:lnTo>
                  <a:lnTo>
                    <a:pt x="418" y="402"/>
                  </a:lnTo>
                  <a:lnTo>
                    <a:pt x="419" y="402"/>
                  </a:lnTo>
                  <a:lnTo>
                    <a:pt x="420" y="401"/>
                  </a:lnTo>
                  <a:lnTo>
                    <a:pt x="421" y="400"/>
                  </a:lnTo>
                  <a:lnTo>
                    <a:pt x="422" y="400"/>
                  </a:lnTo>
                  <a:lnTo>
                    <a:pt x="422" y="398"/>
                  </a:lnTo>
                  <a:lnTo>
                    <a:pt x="422" y="396"/>
                  </a:lnTo>
                  <a:lnTo>
                    <a:pt x="423" y="395"/>
                  </a:lnTo>
                  <a:lnTo>
                    <a:pt x="426" y="392"/>
                  </a:lnTo>
                  <a:lnTo>
                    <a:pt x="427" y="391"/>
                  </a:lnTo>
                  <a:lnTo>
                    <a:pt x="427" y="390"/>
                  </a:lnTo>
                  <a:lnTo>
                    <a:pt x="427" y="389"/>
                  </a:lnTo>
                  <a:lnTo>
                    <a:pt x="428" y="389"/>
                  </a:lnTo>
                  <a:lnTo>
                    <a:pt x="430" y="388"/>
                  </a:lnTo>
                  <a:lnTo>
                    <a:pt x="431" y="389"/>
                  </a:lnTo>
                  <a:lnTo>
                    <a:pt x="432" y="389"/>
                  </a:lnTo>
                  <a:lnTo>
                    <a:pt x="433" y="390"/>
                  </a:lnTo>
                  <a:lnTo>
                    <a:pt x="436" y="391"/>
                  </a:lnTo>
                  <a:lnTo>
                    <a:pt x="437" y="392"/>
                  </a:lnTo>
                  <a:lnTo>
                    <a:pt x="441" y="392"/>
                  </a:lnTo>
                  <a:lnTo>
                    <a:pt x="443" y="392"/>
                  </a:lnTo>
                  <a:lnTo>
                    <a:pt x="446" y="392"/>
                  </a:lnTo>
                  <a:lnTo>
                    <a:pt x="446" y="391"/>
                  </a:lnTo>
                  <a:lnTo>
                    <a:pt x="447" y="390"/>
                  </a:lnTo>
                  <a:lnTo>
                    <a:pt x="449" y="391"/>
                  </a:lnTo>
                  <a:lnTo>
                    <a:pt x="452" y="392"/>
                  </a:lnTo>
                  <a:lnTo>
                    <a:pt x="453" y="393"/>
                  </a:lnTo>
                  <a:lnTo>
                    <a:pt x="453" y="394"/>
                  </a:lnTo>
                  <a:lnTo>
                    <a:pt x="454" y="395"/>
                  </a:lnTo>
                  <a:lnTo>
                    <a:pt x="454" y="396"/>
                  </a:lnTo>
                  <a:lnTo>
                    <a:pt x="454" y="398"/>
                  </a:lnTo>
                  <a:lnTo>
                    <a:pt x="456" y="399"/>
                  </a:lnTo>
                  <a:lnTo>
                    <a:pt x="457" y="400"/>
                  </a:lnTo>
                  <a:lnTo>
                    <a:pt x="457" y="402"/>
                  </a:lnTo>
                  <a:lnTo>
                    <a:pt x="456" y="404"/>
                  </a:lnTo>
                  <a:lnTo>
                    <a:pt x="456" y="406"/>
                  </a:lnTo>
                  <a:lnTo>
                    <a:pt x="455" y="407"/>
                  </a:lnTo>
                  <a:lnTo>
                    <a:pt x="454" y="408"/>
                  </a:lnTo>
                  <a:lnTo>
                    <a:pt x="453" y="410"/>
                  </a:lnTo>
                  <a:lnTo>
                    <a:pt x="452" y="411"/>
                  </a:lnTo>
                  <a:lnTo>
                    <a:pt x="452" y="412"/>
                  </a:lnTo>
                  <a:lnTo>
                    <a:pt x="450" y="415"/>
                  </a:lnTo>
                  <a:lnTo>
                    <a:pt x="449" y="416"/>
                  </a:lnTo>
                  <a:lnTo>
                    <a:pt x="449" y="419"/>
                  </a:lnTo>
                  <a:lnTo>
                    <a:pt x="448" y="419"/>
                  </a:lnTo>
                  <a:lnTo>
                    <a:pt x="448" y="420"/>
                  </a:lnTo>
                  <a:lnTo>
                    <a:pt x="448" y="421"/>
                  </a:lnTo>
                  <a:lnTo>
                    <a:pt x="449" y="422"/>
                  </a:lnTo>
                  <a:lnTo>
                    <a:pt x="449" y="423"/>
                  </a:lnTo>
                  <a:lnTo>
                    <a:pt x="450" y="424"/>
                  </a:lnTo>
                  <a:lnTo>
                    <a:pt x="451" y="427"/>
                  </a:lnTo>
                  <a:lnTo>
                    <a:pt x="451" y="428"/>
                  </a:lnTo>
                  <a:lnTo>
                    <a:pt x="451" y="429"/>
                  </a:lnTo>
                  <a:lnTo>
                    <a:pt x="451" y="430"/>
                  </a:lnTo>
                  <a:lnTo>
                    <a:pt x="452" y="431"/>
                  </a:lnTo>
                  <a:lnTo>
                    <a:pt x="453" y="432"/>
                  </a:lnTo>
                  <a:lnTo>
                    <a:pt x="454" y="433"/>
                  </a:lnTo>
                  <a:lnTo>
                    <a:pt x="453" y="434"/>
                  </a:lnTo>
                  <a:lnTo>
                    <a:pt x="453" y="435"/>
                  </a:lnTo>
                  <a:lnTo>
                    <a:pt x="455" y="437"/>
                  </a:lnTo>
                  <a:lnTo>
                    <a:pt x="455" y="439"/>
                  </a:lnTo>
                  <a:lnTo>
                    <a:pt x="455" y="440"/>
                  </a:lnTo>
                  <a:lnTo>
                    <a:pt x="453" y="442"/>
                  </a:lnTo>
                  <a:lnTo>
                    <a:pt x="456" y="445"/>
                  </a:lnTo>
                  <a:lnTo>
                    <a:pt x="455" y="447"/>
                  </a:lnTo>
                  <a:lnTo>
                    <a:pt x="456" y="450"/>
                  </a:lnTo>
                  <a:lnTo>
                    <a:pt x="456" y="451"/>
                  </a:lnTo>
                  <a:lnTo>
                    <a:pt x="455" y="452"/>
                  </a:lnTo>
                  <a:lnTo>
                    <a:pt x="455" y="453"/>
                  </a:lnTo>
                  <a:lnTo>
                    <a:pt x="453" y="454"/>
                  </a:lnTo>
                  <a:lnTo>
                    <a:pt x="450" y="455"/>
                  </a:lnTo>
                  <a:lnTo>
                    <a:pt x="452" y="459"/>
                  </a:lnTo>
                  <a:lnTo>
                    <a:pt x="448" y="468"/>
                  </a:lnTo>
                  <a:lnTo>
                    <a:pt x="449" y="471"/>
                  </a:lnTo>
                  <a:lnTo>
                    <a:pt x="443" y="474"/>
                  </a:lnTo>
                  <a:lnTo>
                    <a:pt x="441" y="472"/>
                  </a:lnTo>
                  <a:lnTo>
                    <a:pt x="441" y="470"/>
                  </a:lnTo>
                  <a:lnTo>
                    <a:pt x="438" y="469"/>
                  </a:lnTo>
                  <a:lnTo>
                    <a:pt x="435" y="469"/>
                  </a:lnTo>
                  <a:lnTo>
                    <a:pt x="434" y="469"/>
                  </a:lnTo>
                  <a:lnTo>
                    <a:pt x="431" y="474"/>
                  </a:lnTo>
                  <a:lnTo>
                    <a:pt x="431" y="476"/>
                  </a:lnTo>
                  <a:lnTo>
                    <a:pt x="431" y="477"/>
                  </a:lnTo>
                  <a:lnTo>
                    <a:pt x="432" y="478"/>
                  </a:lnTo>
                  <a:lnTo>
                    <a:pt x="435" y="480"/>
                  </a:lnTo>
                  <a:lnTo>
                    <a:pt x="435" y="481"/>
                  </a:lnTo>
                  <a:lnTo>
                    <a:pt x="436" y="483"/>
                  </a:lnTo>
                  <a:lnTo>
                    <a:pt x="437" y="485"/>
                  </a:lnTo>
                  <a:lnTo>
                    <a:pt x="438" y="485"/>
                  </a:lnTo>
                  <a:lnTo>
                    <a:pt x="439" y="486"/>
                  </a:lnTo>
                  <a:lnTo>
                    <a:pt x="440" y="487"/>
                  </a:lnTo>
                  <a:lnTo>
                    <a:pt x="442" y="489"/>
                  </a:lnTo>
                  <a:lnTo>
                    <a:pt x="442" y="490"/>
                  </a:lnTo>
                  <a:lnTo>
                    <a:pt x="443" y="490"/>
                  </a:lnTo>
                  <a:lnTo>
                    <a:pt x="444" y="489"/>
                  </a:lnTo>
                  <a:lnTo>
                    <a:pt x="445" y="491"/>
                  </a:lnTo>
                  <a:lnTo>
                    <a:pt x="446" y="494"/>
                  </a:lnTo>
                  <a:lnTo>
                    <a:pt x="446" y="495"/>
                  </a:lnTo>
                  <a:lnTo>
                    <a:pt x="450" y="503"/>
                  </a:lnTo>
                  <a:lnTo>
                    <a:pt x="444" y="507"/>
                  </a:lnTo>
                  <a:lnTo>
                    <a:pt x="439" y="511"/>
                  </a:lnTo>
                  <a:lnTo>
                    <a:pt x="437" y="512"/>
                  </a:lnTo>
                  <a:lnTo>
                    <a:pt x="435" y="514"/>
                  </a:lnTo>
                  <a:lnTo>
                    <a:pt x="434" y="515"/>
                  </a:lnTo>
                  <a:lnTo>
                    <a:pt x="440" y="519"/>
                  </a:lnTo>
                  <a:lnTo>
                    <a:pt x="444" y="521"/>
                  </a:lnTo>
                  <a:lnTo>
                    <a:pt x="443" y="521"/>
                  </a:lnTo>
                  <a:lnTo>
                    <a:pt x="438" y="526"/>
                  </a:lnTo>
                  <a:lnTo>
                    <a:pt x="439" y="526"/>
                  </a:lnTo>
                  <a:lnTo>
                    <a:pt x="439" y="527"/>
                  </a:lnTo>
                  <a:lnTo>
                    <a:pt x="439" y="526"/>
                  </a:lnTo>
                  <a:lnTo>
                    <a:pt x="440" y="527"/>
                  </a:lnTo>
                  <a:lnTo>
                    <a:pt x="441" y="527"/>
                  </a:lnTo>
                  <a:lnTo>
                    <a:pt x="442" y="527"/>
                  </a:lnTo>
                  <a:lnTo>
                    <a:pt x="444" y="528"/>
                  </a:lnTo>
                  <a:lnTo>
                    <a:pt x="444" y="529"/>
                  </a:lnTo>
                  <a:lnTo>
                    <a:pt x="445" y="529"/>
                  </a:lnTo>
                  <a:lnTo>
                    <a:pt x="445" y="530"/>
                  </a:lnTo>
                  <a:lnTo>
                    <a:pt x="446" y="530"/>
                  </a:lnTo>
                  <a:lnTo>
                    <a:pt x="447" y="531"/>
                  </a:lnTo>
                  <a:lnTo>
                    <a:pt x="448" y="532"/>
                  </a:lnTo>
                  <a:lnTo>
                    <a:pt x="449" y="533"/>
                  </a:lnTo>
                  <a:lnTo>
                    <a:pt x="450" y="534"/>
                  </a:lnTo>
                  <a:lnTo>
                    <a:pt x="450" y="535"/>
                  </a:lnTo>
                  <a:lnTo>
                    <a:pt x="452" y="536"/>
                  </a:lnTo>
                  <a:lnTo>
                    <a:pt x="453" y="536"/>
                  </a:lnTo>
                  <a:lnTo>
                    <a:pt x="454" y="537"/>
                  </a:lnTo>
                  <a:lnTo>
                    <a:pt x="455" y="538"/>
                  </a:lnTo>
                  <a:lnTo>
                    <a:pt x="456" y="539"/>
                  </a:lnTo>
                  <a:lnTo>
                    <a:pt x="457" y="540"/>
                  </a:lnTo>
                  <a:lnTo>
                    <a:pt x="458" y="541"/>
                  </a:lnTo>
                  <a:lnTo>
                    <a:pt x="459" y="542"/>
                  </a:lnTo>
                  <a:lnTo>
                    <a:pt x="462" y="544"/>
                  </a:lnTo>
                  <a:lnTo>
                    <a:pt x="463" y="546"/>
                  </a:lnTo>
                  <a:lnTo>
                    <a:pt x="463" y="547"/>
                  </a:lnTo>
                  <a:lnTo>
                    <a:pt x="464" y="547"/>
                  </a:lnTo>
                  <a:lnTo>
                    <a:pt x="464" y="549"/>
                  </a:lnTo>
                  <a:lnTo>
                    <a:pt x="466" y="551"/>
                  </a:lnTo>
                  <a:lnTo>
                    <a:pt x="468" y="555"/>
                  </a:lnTo>
                  <a:lnTo>
                    <a:pt x="469" y="556"/>
                  </a:lnTo>
                  <a:lnTo>
                    <a:pt x="471" y="557"/>
                  </a:lnTo>
                  <a:lnTo>
                    <a:pt x="471" y="558"/>
                  </a:lnTo>
                  <a:lnTo>
                    <a:pt x="472" y="559"/>
                  </a:lnTo>
                  <a:lnTo>
                    <a:pt x="474" y="560"/>
                  </a:lnTo>
                  <a:lnTo>
                    <a:pt x="475" y="560"/>
                  </a:lnTo>
                  <a:lnTo>
                    <a:pt x="477" y="561"/>
                  </a:lnTo>
                  <a:lnTo>
                    <a:pt x="479" y="562"/>
                  </a:lnTo>
                  <a:lnTo>
                    <a:pt x="481" y="562"/>
                  </a:lnTo>
                  <a:lnTo>
                    <a:pt x="484" y="563"/>
                  </a:lnTo>
                  <a:lnTo>
                    <a:pt x="487" y="564"/>
                  </a:lnTo>
                  <a:lnTo>
                    <a:pt x="490" y="565"/>
                  </a:lnTo>
                  <a:lnTo>
                    <a:pt x="491" y="565"/>
                  </a:lnTo>
                  <a:lnTo>
                    <a:pt x="492" y="565"/>
                  </a:lnTo>
                  <a:lnTo>
                    <a:pt x="495" y="566"/>
                  </a:lnTo>
                  <a:lnTo>
                    <a:pt x="496" y="566"/>
                  </a:lnTo>
                  <a:lnTo>
                    <a:pt x="498" y="566"/>
                  </a:lnTo>
                  <a:lnTo>
                    <a:pt x="500" y="566"/>
                  </a:lnTo>
                  <a:lnTo>
                    <a:pt x="502" y="565"/>
                  </a:lnTo>
                  <a:lnTo>
                    <a:pt x="506" y="565"/>
                  </a:lnTo>
                  <a:lnTo>
                    <a:pt x="510" y="565"/>
                  </a:lnTo>
                  <a:lnTo>
                    <a:pt x="511" y="565"/>
                  </a:lnTo>
                  <a:lnTo>
                    <a:pt x="519" y="566"/>
                  </a:lnTo>
                  <a:lnTo>
                    <a:pt x="521" y="566"/>
                  </a:lnTo>
                  <a:lnTo>
                    <a:pt x="523" y="565"/>
                  </a:lnTo>
                  <a:lnTo>
                    <a:pt x="525" y="565"/>
                  </a:lnTo>
                  <a:lnTo>
                    <a:pt x="526" y="565"/>
                  </a:lnTo>
                  <a:lnTo>
                    <a:pt x="527" y="562"/>
                  </a:lnTo>
                  <a:lnTo>
                    <a:pt x="528" y="562"/>
                  </a:lnTo>
                  <a:lnTo>
                    <a:pt x="528" y="561"/>
                  </a:lnTo>
                  <a:lnTo>
                    <a:pt x="528" y="562"/>
                  </a:lnTo>
                  <a:lnTo>
                    <a:pt x="528" y="563"/>
                  </a:lnTo>
                  <a:lnTo>
                    <a:pt x="527" y="564"/>
                  </a:lnTo>
                  <a:lnTo>
                    <a:pt x="528" y="564"/>
                  </a:lnTo>
                  <a:lnTo>
                    <a:pt x="529" y="565"/>
                  </a:lnTo>
                  <a:lnTo>
                    <a:pt x="530" y="565"/>
                  </a:lnTo>
                  <a:lnTo>
                    <a:pt x="530" y="566"/>
                  </a:lnTo>
                  <a:lnTo>
                    <a:pt x="529" y="566"/>
                  </a:lnTo>
                  <a:lnTo>
                    <a:pt x="529" y="567"/>
                  </a:lnTo>
                  <a:lnTo>
                    <a:pt x="528" y="567"/>
                  </a:lnTo>
                  <a:lnTo>
                    <a:pt x="528" y="568"/>
                  </a:lnTo>
                  <a:lnTo>
                    <a:pt x="527" y="569"/>
                  </a:lnTo>
                  <a:lnTo>
                    <a:pt x="527" y="570"/>
                  </a:lnTo>
                  <a:lnTo>
                    <a:pt x="526" y="570"/>
                  </a:lnTo>
                  <a:lnTo>
                    <a:pt x="526" y="571"/>
                  </a:lnTo>
                  <a:lnTo>
                    <a:pt x="525" y="572"/>
                  </a:lnTo>
                  <a:lnTo>
                    <a:pt x="525" y="573"/>
                  </a:lnTo>
                  <a:lnTo>
                    <a:pt x="528" y="575"/>
                  </a:lnTo>
                  <a:lnTo>
                    <a:pt x="531" y="577"/>
                  </a:lnTo>
                  <a:lnTo>
                    <a:pt x="531" y="576"/>
                  </a:lnTo>
                  <a:lnTo>
                    <a:pt x="527" y="582"/>
                  </a:lnTo>
                  <a:lnTo>
                    <a:pt x="519" y="592"/>
                  </a:lnTo>
                  <a:lnTo>
                    <a:pt x="518" y="595"/>
                  </a:lnTo>
                  <a:lnTo>
                    <a:pt x="515" y="599"/>
                  </a:lnTo>
                  <a:lnTo>
                    <a:pt x="515" y="598"/>
                  </a:lnTo>
                  <a:lnTo>
                    <a:pt x="514" y="598"/>
                  </a:lnTo>
                  <a:lnTo>
                    <a:pt x="513" y="598"/>
                  </a:lnTo>
                  <a:lnTo>
                    <a:pt x="513" y="599"/>
                  </a:lnTo>
                  <a:lnTo>
                    <a:pt x="513" y="600"/>
                  </a:lnTo>
                  <a:lnTo>
                    <a:pt x="515" y="601"/>
                  </a:lnTo>
                  <a:lnTo>
                    <a:pt x="516" y="600"/>
                  </a:lnTo>
                  <a:lnTo>
                    <a:pt x="517" y="601"/>
                  </a:lnTo>
                  <a:lnTo>
                    <a:pt x="516" y="601"/>
                  </a:lnTo>
                  <a:lnTo>
                    <a:pt x="516" y="602"/>
                  </a:lnTo>
                  <a:lnTo>
                    <a:pt x="517" y="603"/>
                  </a:lnTo>
                  <a:lnTo>
                    <a:pt x="513" y="608"/>
                  </a:lnTo>
                  <a:lnTo>
                    <a:pt x="515" y="610"/>
                  </a:lnTo>
                  <a:lnTo>
                    <a:pt x="516" y="610"/>
                  </a:lnTo>
                  <a:lnTo>
                    <a:pt x="517" y="611"/>
                  </a:lnTo>
                  <a:lnTo>
                    <a:pt x="518" y="612"/>
                  </a:lnTo>
                  <a:lnTo>
                    <a:pt x="519" y="612"/>
                  </a:lnTo>
                  <a:lnTo>
                    <a:pt x="520" y="612"/>
                  </a:lnTo>
                  <a:lnTo>
                    <a:pt x="521" y="612"/>
                  </a:lnTo>
                  <a:lnTo>
                    <a:pt x="522" y="612"/>
                  </a:lnTo>
                  <a:lnTo>
                    <a:pt x="523" y="612"/>
                  </a:lnTo>
                  <a:lnTo>
                    <a:pt x="524" y="612"/>
                  </a:lnTo>
                  <a:lnTo>
                    <a:pt x="526" y="611"/>
                  </a:lnTo>
                  <a:lnTo>
                    <a:pt x="527" y="614"/>
                  </a:lnTo>
                  <a:lnTo>
                    <a:pt x="528" y="614"/>
                  </a:lnTo>
                  <a:lnTo>
                    <a:pt x="529" y="613"/>
                  </a:lnTo>
                  <a:lnTo>
                    <a:pt x="530" y="613"/>
                  </a:lnTo>
                  <a:lnTo>
                    <a:pt x="531" y="612"/>
                  </a:lnTo>
                  <a:lnTo>
                    <a:pt x="534" y="607"/>
                  </a:lnTo>
                  <a:lnTo>
                    <a:pt x="541" y="599"/>
                  </a:lnTo>
                  <a:lnTo>
                    <a:pt x="548" y="589"/>
                  </a:lnTo>
                  <a:lnTo>
                    <a:pt x="548" y="588"/>
                  </a:lnTo>
                  <a:lnTo>
                    <a:pt x="549" y="587"/>
                  </a:lnTo>
                  <a:lnTo>
                    <a:pt x="549" y="586"/>
                  </a:lnTo>
                  <a:lnTo>
                    <a:pt x="549" y="585"/>
                  </a:lnTo>
                  <a:lnTo>
                    <a:pt x="549" y="584"/>
                  </a:lnTo>
                  <a:lnTo>
                    <a:pt x="549" y="583"/>
                  </a:lnTo>
                  <a:lnTo>
                    <a:pt x="549" y="581"/>
                  </a:lnTo>
                  <a:lnTo>
                    <a:pt x="547" y="573"/>
                  </a:lnTo>
                  <a:lnTo>
                    <a:pt x="546" y="572"/>
                  </a:lnTo>
                  <a:lnTo>
                    <a:pt x="547" y="572"/>
                  </a:lnTo>
                  <a:lnTo>
                    <a:pt x="547" y="573"/>
                  </a:lnTo>
                  <a:lnTo>
                    <a:pt x="548" y="574"/>
                  </a:lnTo>
                  <a:lnTo>
                    <a:pt x="548" y="575"/>
                  </a:lnTo>
                  <a:lnTo>
                    <a:pt x="548" y="576"/>
                  </a:lnTo>
                  <a:lnTo>
                    <a:pt x="549" y="577"/>
                  </a:lnTo>
                  <a:lnTo>
                    <a:pt x="549" y="579"/>
                  </a:lnTo>
                  <a:lnTo>
                    <a:pt x="549" y="580"/>
                  </a:lnTo>
                  <a:lnTo>
                    <a:pt x="549" y="581"/>
                  </a:lnTo>
                  <a:lnTo>
                    <a:pt x="550" y="582"/>
                  </a:lnTo>
                  <a:lnTo>
                    <a:pt x="550" y="583"/>
                  </a:lnTo>
                  <a:lnTo>
                    <a:pt x="550" y="584"/>
                  </a:lnTo>
                  <a:lnTo>
                    <a:pt x="550" y="585"/>
                  </a:lnTo>
                  <a:lnTo>
                    <a:pt x="550" y="586"/>
                  </a:lnTo>
                  <a:lnTo>
                    <a:pt x="550" y="587"/>
                  </a:lnTo>
                  <a:lnTo>
                    <a:pt x="549" y="587"/>
                  </a:lnTo>
                  <a:lnTo>
                    <a:pt x="549" y="588"/>
                  </a:lnTo>
                  <a:lnTo>
                    <a:pt x="549" y="589"/>
                  </a:lnTo>
                  <a:lnTo>
                    <a:pt x="549" y="590"/>
                  </a:lnTo>
                  <a:lnTo>
                    <a:pt x="548" y="590"/>
                  </a:lnTo>
                  <a:lnTo>
                    <a:pt x="534" y="608"/>
                  </a:lnTo>
                  <a:lnTo>
                    <a:pt x="531" y="612"/>
                  </a:lnTo>
                  <a:lnTo>
                    <a:pt x="530" y="613"/>
                  </a:lnTo>
                  <a:lnTo>
                    <a:pt x="529" y="614"/>
                  </a:lnTo>
                  <a:lnTo>
                    <a:pt x="529" y="615"/>
                  </a:lnTo>
                  <a:lnTo>
                    <a:pt x="528" y="615"/>
                  </a:lnTo>
                  <a:lnTo>
                    <a:pt x="527" y="615"/>
                  </a:lnTo>
                  <a:lnTo>
                    <a:pt x="527" y="616"/>
                  </a:lnTo>
                  <a:lnTo>
                    <a:pt x="526" y="616"/>
                  </a:lnTo>
                  <a:lnTo>
                    <a:pt x="524" y="617"/>
                  </a:lnTo>
                  <a:lnTo>
                    <a:pt x="522" y="617"/>
                  </a:lnTo>
                  <a:lnTo>
                    <a:pt x="521" y="617"/>
                  </a:lnTo>
                  <a:lnTo>
                    <a:pt x="519" y="617"/>
                  </a:lnTo>
                  <a:lnTo>
                    <a:pt x="516" y="616"/>
                  </a:lnTo>
                  <a:lnTo>
                    <a:pt x="515" y="615"/>
                  </a:lnTo>
                  <a:lnTo>
                    <a:pt x="514" y="615"/>
                  </a:lnTo>
                  <a:lnTo>
                    <a:pt x="513" y="614"/>
                  </a:lnTo>
                  <a:lnTo>
                    <a:pt x="512" y="613"/>
                  </a:lnTo>
                  <a:lnTo>
                    <a:pt x="511" y="612"/>
                  </a:lnTo>
                  <a:lnTo>
                    <a:pt x="508" y="609"/>
                  </a:lnTo>
                  <a:lnTo>
                    <a:pt x="504" y="605"/>
                  </a:lnTo>
                  <a:lnTo>
                    <a:pt x="501" y="608"/>
                  </a:lnTo>
                  <a:lnTo>
                    <a:pt x="502" y="610"/>
                  </a:lnTo>
                  <a:lnTo>
                    <a:pt x="503" y="611"/>
                  </a:lnTo>
                  <a:lnTo>
                    <a:pt x="504" y="612"/>
                  </a:lnTo>
                  <a:lnTo>
                    <a:pt x="504" y="614"/>
                  </a:lnTo>
                  <a:lnTo>
                    <a:pt x="505" y="614"/>
                  </a:lnTo>
                  <a:lnTo>
                    <a:pt x="505" y="615"/>
                  </a:lnTo>
                  <a:lnTo>
                    <a:pt x="505" y="616"/>
                  </a:lnTo>
                  <a:lnTo>
                    <a:pt x="506" y="618"/>
                  </a:lnTo>
                  <a:lnTo>
                    <a:pt x="506" y="620"/>
                  </a:lnTo>
                  <a:lnTo>
                    <a:pt x="506" y="621"/>
                  </a:lnTo>
                  <a:lnTo>
                    <a:pt x="505" y="621"/>
                  </a:lnTo>
                  <a:lnTo>
                    <a:pt x="505" y="620"/>
                  </a:lnTo>
                  <a:lnTo>
                    <a:pt x="505" y="619"/>
                  </a:lnTo>
                  <a:lnTo>
                    <a:pt x="505" y="618"/>
                  </a:lnTo>
                  <a:lnTo>
                    <a:pt x="505" y="617"/>
                  </a:lnTo>
                  <a:lnTo>
                    <a:pt x="505" y="616"/>
                  </a:lnTo>
                  <a:lnTo>
                    <a:pt x="504" y="614"/>
                  </a:lnTo>
                  <a:lnTo>
                    <a:pt x="504" y="613"/>
                  </a:lnTo>
                  <a:lnTo>
                    <a:pt x="503" y="612"/>
                  </a:lnTo>
                  <a:lnTo>
                    <a:pt x="502" y="612"/>
                  </a:lnTo>
                  <a:lnTo>
                    <a:pt x="502" y="611"/>
                  </a:lnTo>
                  <a:lnTo>
                    <a:pt x="500" y="612"/>
                  </a:lnTo>
                  <a:lnTo>
                    <a:pt x="499" y="612"/>
                  </a:lnTo>
                  <a:lnTo>
                    <a:pt x="497" y="612"/>
                  </a:lnTo>
                  <a:lnTo>
                    <a:pt x="496" y="612"/>
                  </a:lnTo>
                  <a:lnTo>
                    <a:pt x="495" y="612"/>
                  </a:lnTo>
                  <a:lnTo>
                    <a:pt x="494" y="613"/>
                  </a:lnTo>
                  <a:lnTo>
                    <a:pt x="493" y="613"/>
                  </a:lnTo>
                  <a:lnTo>
                    <a:pt x="492" y="613"/>
                  </a:lnTo>
                  <a:lnTo>
                    <a:pt x="490" y="614"/>
                  </a:lnTo>
                  <a:lnTo>
                    <a:pt x="487" y="616"/>
                  </a:lnTo>
                  <a:lnTo>
                    <a:pt x="486" y="616"/>
                  </a:lnTo>
                  <a:lnTo>
                    <a:pt x="485" y="617"/>
                  </a:lnTo>
                  <a:lnTo>
                    <a:pt x="483" y="617"/>
                  </a:lnTo>
                  <a:lnTo>
                    <a:pt x="483" y="618"/>
                  </a:lnTo>
                  <a:lnTo>
                    <a:pt x="482" y="618"/>
                  </a:lnTo>
                  <a:lnTo>
                    <a:pt x="481" y="619"/>
                  </a:lnTo>
                  <a:lnTo>
                    <a:pt x="480" y="619"/>
                  </a:lnTo>
                  <a:lnTo>
                    <a:pt x="480" y="620"/>
                  </a:lnTo>
                  <a:lnTo>
                    <a:pt x="478" y="621"/>
                  </a:lnTo>
                  <a:lnTo>
                    <a:pt x="477" y="621"/>
                  </a:lnTo>
                  <a:lnTo>
                    <a:pt x="477" y="622"/>
                  </a:lnTo>
                  <a:lnTo>
                    <a:pt x="476" y="622"/>
                  </a:lnTo>
                  <a:lnTo>
                    <a:pt x="476" y="623"/>
                  </a:lnTo>
                  <a:lnTo>
                    <a:pt x="475" y="623"/>
                  </a:lnTo>
                  <a:lnTo>
                    <a:pt x="474" y="623"/>
                  </a:lnTo>
                  <a:lnTo>
                    <a:pt x="473" y="623"/>
                  </a:lnTo>
                  <a:lnTo>
                    <a:pt x="472" y="624"/>
                  </a:lnTo>
                  <a:lnTo>
                    <a:pt x="471" y="624"/>
                  </a:lnTo>
                  <a:lnTo>
                    <a:pt x="471" y="625"/>
                  </a:lnTo>
                  <a:lnTo>
                    <a:pt x="470" y="625"/>
                  </a:lnTo>
                  <a:lnTo>
                    <a:pt x="468" y="626"/>
                  </a:lnTo>
                  <a:lnTo>
                    <a:pt x="466" y="627"/>
                  </a:lnTo>
                  <a:lnTo>
                    <a:pt x="466" y="628"/>
                  </a:lnTo>
                  <a:lnTo>
                    <a:pt x="465" y="628"/>
                  </a:lnTo>
                  <a:lnTo>
                    <a:pt x="463" y="629"/>
                  </a:lnTo>
                  <a:lnTo>
                    <a:pt x="462" y="629"/>
                  </a:lnTo>
                  <a:lnTo>
                    <a:pt x="462" y="630"/>
                  </a:lnTo>
                  <a:lnTo>
                    <a:pt x="461" y="630"/>
                  </a:lnTo>
                  <a:lnTo>
                    <a:pt x="461" y="631"/>
                  </a:lnTo>
                  <a:lnTo>
                    <a:pt x="460" y="631"/>
                  </a:lnTo>
                  <a:lnTo>
                    <a:pt x="459" y="631"/>
                  </a:lnTo>
                  <a:lnTo>
                    <a:pt x="458" y="631"/>
                  </a:lnTo>
                  <a:lnTo>
                    <a:pt x="458" y="632"/>
                  </a:lnTo>
                  <a:lnTo>
                    <a:pt x="457" y="632"/>
                  </a:lnTo>
                  <a:lnTo>
                    <a:pt x="456" y="633"/>
                  </a:lnTo>
                  <a:lnTo>
                    <a:pt x="455" y="633"/>
                  </a:lnTo>
                  <a:lnTo>
                    <a:pt x="454" y="633"/>
                  </a:lnTo>
                  <a:lnTo>
                    <a:pt x="454" y="634"/>
                  </a:lnTo>
                  <a:lnTo>
                    <a:pt x="453" y="634"/>
                  </a:lnTo>
                  <a:lnTo>
                    <a:pt x="452" y="634"/>
                  </a:lnTo>
                  <a:lnTo>
                    <a:pt x="452" y="635"/>
                  </a:lnTo>
                  <a:lnTo>
                    <a:pt x="451" y="635"/>
                  </a:lnTo>
                  <a:lnTo>
                    <a:pt x="450" y="636"/>
                  </a:lnTo>
                  <a:lnTo>
                    <a:pt x="449" y="636"/>
                  </a:lnTo>
                  <a:lnTo>
                    <a:pt x="446" y="637"/>
                  </a:lnTo>
                  <a:lnTo>
                    <a:pt x="446" y="638"/>
                  </a:lnTo>
                  <a:lnTo>
                    <a:pt x="443" y="639"/>
                  </a:lnTo>
                  <a:lnTo>
                    <a:pt x="442" y="639"/>
                  </a:lnTo>
                  <a:lnTo>
                    <a:pt x="442" y="640"/>
                  </a:lnTo>
                  <a:lnTo>
                    <a:pt x="441" y="640"/>
                  </a:lnTo>
                  <a:lnTo>
                    <a:pt x="440" y="640"/>
                  </a:lnTo>
                  <a:lnTo>
                    <a:pt x="438" y="641"/>
                  </a:lnTo>
                  <a:lnTo>
                    <a:pt x="437" y="641"/>
                  </a:lnTo>
                  <a:lnTo>
                    <a:pt x="436" y="642"/>
                  </a:lnTo>
                  <a:lnTo>
                    <a:pt x="434" y="642"/>
                  </a:lnTo>
                  <a:lnTo>
                    <a:pt x="433" y="643"/>
                  </a:lnTo>
                  <a:lnTo>
                    <a:pt x="432" y="643"/>
                  </a:lnTo>
                  <a:lnTo>
                    <a:pt x="432" y="644"/>
                  </a:lnTo>
                  <a:lnTo>
                    <a:pt x="431" y="644"/>
                  </a:lnTo>
                  <a:lnTo>
                    <a:pt x="429" y="644"/>
                  </a:lnTo>
                  <a:lnTo>
                    <a:pt x="428" y="645"/>
                  </a:lnTo>
                  <a:lnTo>
                    <a:pt x="427" y="645"/>
                  </a:lnTo>
                  <a:lnTo>
                    <a:pt x="426" y="646"/>
                  </a:lnTo>
                  <a:lnTo>
                    <a:pt x="425" y="646"/>
                  </a:lnTo>
                  <a:lnTo>
                    <a:pt x="424" y="647"/>
                  </a:lnTo>
                  <a:lnTo>
                    <a:pt x="423" y="647"/>
                  </a:lnTo>
                  <a:lnTo>
                    <a:pt x="422" y="647"/>
                  </a:lnTo>
                  <a:lnTo>
                    <a:pt x="420" y="647"/>
                  </a:lnTo>
                  <a:lnTo>
                    <a:pt x="419" y="648"/>
                  </a:lnTo>
                  <a:lnTo>
                    <a:pt x="416" y="649"/>
                  </a:lnTo>
                  <a:lnTo>
                    <a:pt x="415" y="650"/>
                  </a:lnTo>
                  <a:lnTo>
                    <a:pt x="414" y="650"/>
                  </a:lnTo>
                  <a:lnTo>
                    <a:pt x="413" y="651"/>
                  </a:lnTo>
                  <a:lnTo>
                    <a:pt x="412" y="651"/>
                  </a:lnTo>
                  <a:lnTo>
                    <a:pt x="411" y="651"/>
                  </a:lnTo>
                  <a:lnTo>
                    <a:pt x="411" y="652"/>
                  </a:lnTo>
                  <a:lnTo>
                    <a:pt x="410" y="652"/>
                  </a:lnTo>
                  <a:lnTo>
                    <a:pt x="411" y="652"/>
                  </a:lnTo>
                  <a:lnTo>
                    <a:pt x="410" y="652"/>
                  </a:lnTo>
                  <a:lnTo>
                    <a:pt x="411" y="652"/>
                  </a:lnTo>
                  <a:lnTo>
                    <a:pt x="410" y="652"/>
                  </a:lnTo>
                  <a:lnTo>
                    <a:pt x="409" y="651"/>
                  </a:lnTo>
                  <a:lnTo>
                    <a:pt x="409" y="652"/>
                  </a:lnTo>
                  <a:lnTo>
                    <a:pt x="407" y="652"/>
                  </a:lnTo>
                  <a:lnTo>
                    <a:pt x="406" y="652"/>
                  </a:lnTo>
                  <a:lnTo>
                    <a:pt x="405" y="653"/>
                  </a:lnTo>
                  <a:lnTo>
                    <a:pt x="404" y="653"/>
                  </a:lnTo>
                  <a:lnTo>
                    <a:pt x="403" y="653"/>
                  </a:lnTo>
                  <a:lnTo>
                    <a:pt x="402" y="653"/>
                  </a:lnTo>
                  <a:lnTo>
                    <a:pt x="402" y="654"/>
                  </a:lnTo>
                  <a:lnTo>
                    <a:pt x="401" y="654"/>
                  </a:lnTo>
                  <a:lnTo>
                    <a:pt x="398" y="655"/>
                  </a:lnTo>
                  <a:lnTo>
                    <a:pt x="397" y="655"/>
                  </a:lnTo>
                  <a:lnTo>
                    <a:pt x="396" y="656"/>
                  </a:lnTo>
                  <a:lnTo>
                    <a:pt x="395" y="656"/>
                  </a:lnTo>
                  <a:lnTo>
                    <a:pt x="393" y="657"/>
                  </a:lnTo>
                  <a:lnTo>
                    <a:pt x="392" y="657"/>
                  </a:lnTo>
                  <a:lnTo>
                    <a:pt x="391" y="657"/>
                  </a:lnTo>
                  <a:lnTo>
                    <a:pt x="390" y="658"/>
                  </a:lnTo>
                  <a:lnTo>
                    <a:pt x="389" y="658"/>
                  </a:lnTo>
                  <a:lnTo>
                    <a:pt x="388" y="658"/>
                  </a:lnTo>
                  <a:lnTo>
                    <a:pt x="387" y="658"/>
                  </a:lnTo>
                  <a:lnTo>
                    <a:pt x="386" y="659"/>
                  </a:lnTo>
                  <a:lnTo>
                    <a:pt x="385" y="659"/>
                  </a:lnTo>
                  <a:lnTo>
                    <a:pt x="384" y="660"/>
                  </a:lnTo>
                  <a:lnTo>
                    <a:pt x="382" y="660"/>
                  </a:lnTo>
                  <a:lnTo>
                    <a:pt x="381" y="660"/>
                  </a:lnTo>
                  <a:lnTo>
                    <a:pt x="380" y="661"/>
                  </a:lnTo>
                  <a:lnTo>
                    <a:pt x="379" y="661"/>
                  </a:lnTo>
                  <a:lnTo>
                    <a:pt x="378" y="661"/>
                  </a:lnTo>
                  <a:lnTo>
                    <a:pt x="377" y="662"/>
                  </a:lnTo>
                  <a:lnTo>
                    <a:pt x="376" y="662"/>
                  </a:lnTo>
                  <a:lnTo>
                    <a:pt x="374" y="663"/>
                  </a:lnTo>
                  <a:lnTo>
                    <a:pt x="373" y="663"/>
                  </a:lnTo>
                  <a:lnTo>
                    <a:pt x="373" y="664"/>
                  </a:lnTo>
                  <a:lnTo>
                    <a:pt x="372" y="664"/>
                  </a:lnTo>
                  <a:lnTo>
                    <a:pt x="371" y="664"/>
                  </a:lnTo>
                  <a:lnTo>
                    <a:pt x="370" y="664"/>
                  </a:lnTo>
                  <a:lnTo>
                    <a:pt x="369" y="664"/>
                  </a:lnTo>
                  <a:lnTo>
                    <a:pt x="368" y="664"/>
                  </a:lnTo>
                  <a:lnTo>
                    <a:pt x="367" y="664"/>
                  </a:lnTo>
                  <a:lnTo>
                    <a:pt x="365" y="665"/>
                  </a:lnTo>
                  <a:lnTo>
                    <a:pt x="364" y="665"/>
                  </a:lnTo>
                  <a:lnTo>
                    <a:pt x="363" y="665"/>
                  </a:lnTo>
                  <a:lnTo>
                    <a:pt x="362" y="665"/>
                  </a:lnTo>
                  <a:lnTo>
                    <a:pt x="362" y="666"/>
                  </a:lnTo>
                  <a:lnTo>
                    <a:pt x="361" y="666"/>
                  </a:lnTo>
                  <a:lnTo>
                    <a:pt x="360" y="666"/>
                  </a:lnTo>
                  <a:lnTo>
                    <a:pt x="359" y="666"/>
                  </a:lnTo>
                  <a:lnTo>
                    <a:pt x="358" y="666"/>
                  </a:lnTo>
                  <a:lnTo>
                    <a:pt x="357" y="667"/>
                  </a:lnTo>
                  <a:lnTo>
                    <a:pt x="356" y="667"/>
                  </a:lnTo>
                  <a:lnTo>
                    <a:pt x="355" y="667"/>
                  </a:lnTo>
                  <a:lnTo>
                    <a:pt x="354" y="667"/>
                  </a:lnTo>
                  <a:lnTo>
                    <a:pt x="353" y="668"/>
                  </a:lnTo>
                  <a:lnTo>
                    <a:pt x="352" y="668"/>
                  </a:lnTo>
                  <a:lnTo>
                    <a:pt x="351" y="668"/>
                  </a:lnTo>
                  <a:lnTo>
                    <a:pt x="350" y="668"/>
                  </a:lnTo>
                  <a:lnTo>
                    <a:pt x="349" y="668"/>
                  </a:lnTo>
                  <a:lnTo>
                    <a:pt x="349" y="669"/>
                  </a:lnTo>
                  <a:lnTo>
                    <a:pt x="348" y="669"/>
                  </a:lnTo>
                  <a:lnTo>
                    <a:pt x="347" y="669"/>
                  </a:lnTo>
                  <a:lnTo>
                    <a:pt x="346" y="670"/>
                  </a:lnTo>
                  <a:lnTo>
                    <a:pt x="345" y="670"/>
                  </a:lnTo>
                  <a:lnTo>
                    <a:pt x="344" y="670"/>
                  </a:lnTo>
                  <a:lnTo>
                    <a:pt x="343" y="670"/>
                  </a:lnTo>
                  <a:lnTo>
                    <a:pt x="342" y="670"/>
                  </a:lnTo>
                  <a:lnTo>
                    <a:pt x="340" y="671"/>
                  </a:lnTo>
                  <a:lnTo>
                    <a:pt x="339" y="671"/>
                  </a:lnTo>
                  <a:lnTo>
                    <a:pt x="338" y="671"/>
                  </a:lnTo>
                  <a:lnTo>
                    <a:pt x="337" y="671"/>
                  </a:lnTo>
                  <a:lnTo>
                    <a:pt x="335" y="671"/>
                  </a:lnTo>
                  <a:lnTo>
                    <a:pt x="334" y="671"/>
                  </a:lnTo>
                  <a:lnTo>
                    <a:pt x="333" y="671"/>
                  </a:lnTo>
                  <a:lnTo>
                    <a:pt x="332" y="671"/>
                  </a:lnTo>
                  <a:lnTo>
                    <a:pt x="332" y="672"/>
                  </a:lnTo>
                  <a:lnTo>
                    <a:pt x="331" y="672"/>
                  </a:lnTo>
                  <a:lnTo>
                    <a:pt x="330" y="672"/>
                  </a:lnTo>
                  <a:lnTo>
                    <a:pt x="329" y="672"/>
                  </a:lnTo>
                  <a:lnTo>
                    <a:pt x="328" y="672"/>
                  </a:lnTo>
                  <a:lnTo>
                    <a:pt x="327" y="672"/>
                  </a:lnTo>
                  <a:lnTo>
                    <a:pt x="326" y="672"/>
                  </a:lnTo>
                  <a:lnTo>
                    <a:pt x="325" y="672"/>
                  </a:lnTo>
                  <a:lnTo>
                    <a:pt x="325" y="673"/>
                  </a:lnTo>
                  <a:lnTo>
                    <a:pt x="323" y="673"/>
                  </a:lnTo>
                  <a:lnTo>
                    <a:pt x="321" y="673"/>
                  </a:lnTo>
                  <a:lnTo>
                    <a:pt x="320" y="673"/>
                  </a:lnTo>
                  <a:lnTo>
                    <a:pt x="319" y="673"/>
                  </a:lnTo>
                  <a:lnTo>
                    <a:pt x="318" y="673"/>
                  </a:lnTo>
                  <a:lnTo>
                    <a:pt x="316" y="673"/>
                  </a:lnTo>
                  <a:lnTo>
                    <a:pt x="316" y="674"/>
                  </a:lnTo>
                  <a:lnTo>
                    <a:pt x="315" y="674"/>
                  </a:lnTo>
                  <a:lnTo>
                    <a:pt x="314" y="674"/>
                  </a:lnTo>
                  <a:lnTo>
                    <a:pt x="313" y="674"/>
                  </a:lnTo>
                  <a:lnTo>
                    <a:pt x="312" y="674"/>
                  </a:lnTo>
                  <a:lnTo>
                    <a:pt x="311" y="674"/>
                  </a:lnTo>
                  <a:lnTo>
                    <a:pt x="310" y="674"/>
                  </a:lnTo>
                  <a:lnTo>
                    <a:pt x="309" y="674"/>
                  </a:lnTo>
                  <a:lnTo>
                    <a:pt x="308" y="674"/>
                  </a:lnTo>
                  <a:lnTo>
                    <a:pt x="306" y="674"/>
                  </a:lnTo>
                  <a:lnTo>
                    <a:pt x="305" y="674"/>
                  </a:lnTo>
                  <a:lnTo>
                    <a:pt x="304" y="674"/>
                  </a:lnTo>
                  <a:lnTo>
                    <a:pt x="303" y="674"/>
                  </a:lnTo>
                  <a:lnTo>
                    <a:pt x="302" y="675"/>
                  </a:lnTo>
                  <a:lnTo>
                    <a:pt x="301" y="675"/>
                  </a:lnTo>
                  <a:lnTo>
                    <a:pt x="300" y="675"/>
                  </a:lnTo>
                  <a:lnTo>
                    <a:pt x="299" y="675"/>
                  </a:lnTo>
                  <a:lnTo>
                    <a:pt x="298" y="675"/>
                  </a:lnTo>
                  <a:lnTo>
                    <a:pt x="297" y="675"/>
                  </a:lnTo>
                  <a:lnTo>
                    <a:pt x="296" y="675"/>
                  </a:lnTo>
                  <a:lnTo>
                    <a:pt x="295" y="675"/>
                  </a:lnTo>
                  <a:lnTo>
                    <a:pt x="294" y="675"/>
                  </a:lnTo>
                  <a:lnTo>
                    <a:pt x="293" y="675"/>
                  </a:lnTo>
                  <a:lnTo>
                    <a:pt x="292" y="675"/>
                  </a:lnTo>
                  <a:lnTo>
                    <a:pt x="291" y="675"/>
                  </a:lnTo>
                  <a:lnTo>
                    <a:pt x="290" y="675"/>
                  </a:lnTo>
                  <a:lnTo>
                    <a:pt x="289" y="675"/>
                  </a:lnTo>
                  <a:lnTo>
                    <a:pt x="288" y="675"/>
                  </a:lnTo>
                  <a:lnTo>
                    <a:pt x="286" y="675"/>
                  </a:lnTo>
                  <a:lnTo>
                    <a:pt x="285" y="675"/>
                  </a:lnTo>
                  <a:lnTo>
                    <a:pt x="284" y="675"/>
                  </a:lnTo>
                  <a:lnTo>
                    <a:pt x="283" y="675"/>
                  </a:lnTo>
                  <a:lnTo>
                    <a:pt x="282" y="675"/>
                  </a:lnTo>
                  <a:lnTo>
                    <a:pt x="281" y="675"/>
                  </a:lnTo>
                  <a:lnTo>
                    <a:pt x="280" y="675"/>
                  </a:lnTo>
                  <a:lnTo>
                    <a:pt x="279" y="675"/>
                  </a:lnTo>
                  <a:lnTo>
                    <a:pt x="277" y="675"/>
                  </a:lnTo>
                  <a:lnTo>
                    <a:pt x="276" y="675"/>
                  </a:lnTo>
                  <a:lnTo>
                    <a:pt x="275" y="675"/>
                  </a:lnTo>
                  <a:lnTo>
                    <a:pt x="273" y="675"/>
                  </a:lnTo>
                  <a:lnTo>
                    <a:pt x="269" y="675"/>
                  </a:lnTo>
                  <a:lnTo>
                    <a:pt x="268" y="675"/>
                  </a:lnTo>
                  <a:lnTo>
                    <a:pt x="266" y="675"/>
                  </a:lnTo>
                  <a:lnTo>
                    <a:pt x="263" y="675"/>
                  </a:lnTo>
                  <a:lnTo>
                    <a:pt x="262" y="675"/>
                  </a:lnTo>
                  <a:lnTo>
                    <a:pt x="261" y="675"/>
                  </a:lnTo>
                  <a:lnTo>
                    <a:pt x="258" y="675"/>
                  </a:lnTo>
                  <a:lnTo>
                    <a:pt x="257" y="675"/>
                  </a:lnTo>
                  <a:lnTo>
                    <a:pt x="256" y="675"/>
                  </a:lnTo>
                  <a:lnTo>
                    <a:pt x="254" y="675"/>
                  </a:lnTo>
                  <a:lnTo>
                    <a:pt x="253" y="675"/>
                  </a:lnTo>
                  <a:lnTo>
                    <a:pt x="252" y="675"/>
                  </a:lnTo>
                  <a:lnTo>
                    <a:pt x="251" y="675"/>
                  </a:lnTo>
                  <a:lnTo>
                    <a:pt x="250" y="675"/>
                  </a:lnTo>
                  <a:lnTo>
                    <a:pt x="249" y="675"/>
                  </a:lnTo>
                  <a:lnTo>
                    <a:pt x="248" y="675"/>
                  </a:lnTo>
                  <a:lnTo>
                    <a:pt x="247" y="675"/>
                  </a:lnTo>
                  <a:lnTo>
                    <a:pt x="246" y="675"/>
                  </a:lnTo>
                  <a:lnTo>
                    <a:pt x="243" y="675"/>
                  </a:lnTo>
                  <a:lnTo>
                    <a:pt x="242" y="674"/>
                  </a:lnTo>
                  <a:lnTo>
                    <a:pt x="241" y="674"/>
                  </a:lnTo>
                  <a:lnTo>
                    <a:pt x="239" y="674"/>
                  </a:lnTo>
                  <a:lnTo>
                    <a:pt x="238" y="674"/>
                  </a:lnTo>
                  <a:lnTo>
                    <a:pt x="237" y="674"/>
                  </a:lnTo>
                  <a:lnTo>
                    <a:pt x="235" y="674"/>
                  </a:lnTo>
                  <a:lnTo>
                    <a:pt x="234" y="674"/>
                  </a:lnTo>
                  <a:lnTo>
                    <a:pt x="233" y="674"/>
                  </a:lnTo>
                  <a:lnTo>
                    <a:pt x="231" y="674"/>
                  </a:lnTo>
                  <a:lnTo>
                    <a:pt x="230" y="674"/>
                  </a:lnTo>
                  <a:lnTo>
                    <a:pt x="229" y="675"/>
                  </a:lnTo>
                  <a:lnTo>
                    <a:pt x="228" y="674"/>
                  </a:lnTo>
                  <a:lnTo>
                    <a:pt x="228" y="675"/>
                  </a:lnTo>
                  <a:lnTo>
                    <a:pt x="227" y="675"/>
                  </a:lnTo>
                  <a:lnTo>
                    <a:pt x="226" y="675"/>
                  </a:lnTo>
                  <a:lnTo>
                    <a:pt x="224" y="675"/>
                  </a:lnTo>
                  <a:lnTo>
                    <a:pt x="220" y="675"/>
                  </a:lnTo>
                  <a:lnTo>
                    <a:pt x="218" y="675"/>
                  </a:lnTo>
                  <a:lnTo>
                    <a:pt x="217" y="675"/>
                  </a:lnTo>
                  <a:lnTo>
                    <a:pt x="214" y="670"/>
                  </a:lnTo>
                  <a:lnTo>
                    <a:pt x="212" y="668"/>
                  </a:lnTo>
                  <a:lnTo>
                    <a:pt x="211" y="667"/>
                  </a:lnTo>
                  <a:lnTo>
                    <a:pt x="209" y="666"/>
                  </a:lnTo>
                  <a:lnTo>
                    <a:pt x="209" y="665"/>
                  </a:lnTo>
                  <a:lnTo>
                    <a:pt x="209" y="664"/>
                  </a:lnTo>
                  <a:lnTo>
                    <a:pt x="209" y="662"/>
                  </a:lnTo>
                  <a:lnTo>
                    <a:pt x="209" y="661"/>
                  </a:lnTo>
                  <a:lnTo>
                    <a:pt x="208" y="659"/>
                  </a:lnTo>
                  <a:lnTo>
                    <a:pt x="206" y="655"/>
                  </a:lnTo>
                  <a:lnTo>
                    <a:pt x="205" y="653"/>
                  </a:lnTo>
                  <a:lnTo>
                    <a:pt x="205" y="652"/>
                  </a:lnTo>
                  <a:lnTo>
                    <a:pt x="206" y="651"/>
                  </a:lnTo>
                  <a:lnTo>
                    <a:pt x="208" y="649"/>
                  </a:lnTo>
                  <a:lnTo>
                    <a:pt x="209" y="648"/>
                  </a:lnTo>
                  <a:lnTo>
                    <a:pt x="214" y="646"/>
                  </a:lnTo>
                  <a:lnTo>
                    <a:pt x="215" y="645"/>
                  </a:lnTo>
                  <a:lnTo>
                    <a:pt x="215" y="644"/>
                  </a:lnTo>
                  <a:lnTo>
                    <a:pt x="215" y="643"/>
                  </a:lnTo>
                  <a:lnTo>
                    <a:pt x="214" y="643"/>
                  </a:lnTo>
                  <a:lnTo>
                    <a:pt x="213" y="642"/>
                  </a:lnTo>
                  <a:lnTo>
                    <a:pt x="211" y="641"/>
                  </a:lnTo>
                  <a:lnTo>
                    <a:pt x="208" y="639"/>
                  </a:lnTo>
                  <a:lnTo>
                    <a:pt x="201" y="634"/>
                  </a:lnTo>
                  <a:lnTo>
                    <a:pt x="199" y="634"/>
                  </a:lnTo>
                  <a:lnTo>
                    <a:pt x="197" y="632"/>
                  </a:lnTo>
                  <a:lnTo>
                    <a:pt x="190" y="625"/>
                  </a:lnTo>
                  <a:lnTo>
                    <a:pt x="189" y="622"/>
                  </a:lnTo>
                  <a:lnTo>
                    <a:pt x="188" y="622"/>
                  </a:lnTo>
                  <a:lnTo>
                    <a:pt x="187" y="621"/>
                  </a:lnTo>
                  <a:lnTo>
                    <a:pt x="185" y="622"/>
                  </a:lnTo>
                  <a:lnTo>
                    <a:pt x="179" y="623"/>
                  </a:lnTo>
                  <a:lnTo>
                    <a:pt x="176" y="623"/>
                  </a:lnTo>
                  <a:lnTo>
                    <a:pt x="175" y="623"/>
                  </a:lnTo>
                  <a:lnTo>
                    <a:pt x="171" y="625"/>
                  </a:lnTo>
                  <a:lnTo>
                    <a:pt x="166" y="634"/>
                  </a:lnTo>
                  <a:lnTo>
                    <a:pt x="163" y="637"/>
                  </a:lnTo>
                  <a:lnTo>
                    <a:pt x="157" y="636"/>
                  </a:lnTo>
                  <a:lnTo>
                    <a:pt x="153" y="643"/>
                  </a:lnTo>
                  <a:lnTo>
                    <a:pt x="139" y="637"/>
                  </a:lnTo>
                  <a:lnTo>
                    <a:pt x="133" y="635"/>
                  </a:lnTo>
                  <a:lnTo>
                    <a:pt x="132" y="636"/>
                  </a:lnTo>
                  <a:lnTo>
                    <a:pt x="131" y="637"/>
                  </a:lnTo>
                  <a:lnTo>
                    <a:pt x="129" y="637"/>
                  </a:lnTo>
                  <a:lnTo>
                    <a:pt x="129" y="643"/>
                  </a:lnTo>
                  <a:lnTo>
                    <a:pt x="127" y="644"/>
                  </a:lnTo>
                  <a:lnTo>
                    <a:pt x="125" y="646"/>
                  </a:lnTo>
                  <a:lnTo>
                    <a:pt x="118" y="645"/>
                  </a:lnTo>
                  <a:lnTo>
                    <a:pt x="113" y="644"/>
                  </a:lnTo>
                  <a:lnTo>
                    <a:pt x="111" y="643"/>
                  </a:lnTo>
                  <a:lnTo>
                    <a:pt x="107" y="644"/>
                  </a:lnTo>
                  <a:lnTo>
                    <a:pt x="107" y="645"/>
                  </a:lnTo>
                  <a:lnTo>
                    <a:pt x="107" y="641"/>
                  </a:lnTo>
                  <a:lnTo>
                    <a:pt x="106" y="640"/>
                  </a:lnTo>
                  <a:lnTo>
                    <a:pt x="105" y="639"/>
                  </a:lnTo>
                  <a:lnTo>
                    <a:pt x="107" y="620"/>
                  </a:lnTo>
                  <a:lnTo>
                    <a:pt x="110" y="614"/>
                  </a:lnTo>
                  <a:lnTo>
                    <a:pt x="105" y="610"/>
                  </a:lnTo>
                  <a:lnTo>
                    <a:pt x="104" y="610"/>
                  </a:lnTo>
                  <a:lnTo>
                    <a:pt x="103" y="610"/>
                  </a:lnTo>
                  <a:lnTo>
                    <a:pt x="101" y="610"/>
                  </a:lnTo>
                  <a:lnTo>
                    <a:pt x="99" y="610"/>
                  </a:lnTo>
                  <a:lnTo>
                    <a:pt x="98" y="610"/>
                  </a:lnTo>
                  <a:lnTo>
                    <a:pt x="97" y="610"/>
                  </a:lnTo>
                  <a:lnTo>
                    <a:pt x="96" y="610"/>
                  </a:lnTo>
                  <a:lnTo>
                    <a:pt x="95" y="609"/>
                  </a:lnTo>
                  <a:lnTo>
                    <a:pt x="94" y="609"/>
                  </a:lnTo>
                  <a:lnTo>
                    <a:pt x="93" y="608"/>
                  </a:lnTo>
                  <a:lnTo>
                    <a:pt x="93" y="607"/>
                  </a:lnTo>
                  <a:lnTo>
                    <a:pt x="93" y="606"/>
                  </a:lnTo>
                  <a:lnTo>
                    <a:pt x="93" y="605"/>
                  </a:lnTo>
                  <a:lnTo>
                    <a:pt x="92" y="604"/>
                  </a:lnTo>
                  <a:lnTo>
                    <a:pt x="91" y="603"/>
                  </a:lnTo>
                  <a:lnTo>
                    <a:pt x="90" y="603"/>
                  </a:lnTo>
                  <a:lnTo>
                    <a:pt x="90" y="604"/>
                  </a:lnTo>
                  <a:lnTo>
                    <a:pt x="90" y="605"/>
                  </a:lnTo>
                  <a:lnTo>
                    <a:pt x="89" y="606"/>
                  </a:lnTo>
                  <a:lnTo>
                    <a:pt x="88" y="606"/>
                  </a:lnTo>
                  <a:lnTo>
                    <a:pt x="87" y="605"/>
                  </a:lnTo>
                  <a:lnTo>
                    <a:pt x="85" y="604"/>
                  </a:lnTo>
                  <a:lnTo>
                    <a:pt x="84" y="604"/>
                  </a:lnTo>
                  <a:lnTo>
                    <a:pt x="83" y="604"/>
                  </a:lnTo>
                  <a:lnTo>
                    <a:pt x="82" y="603"/>
                  </a:lnTo>
                  <a:lnTo>
                    <a:pt x="82" y="602"/>
                  </a:lnTo>
                  <a:lnTo>
                    <a:pt x="83" y="601"/>
                  </a:lnTo>
                  <a:lnTo>
                    <a:pt x="82" y="600"/>
                  </a:lnTo>
                  <a:lnTo>
                    <a:pt x="79" y="599"/>
                  </a:lnTo>
                  <a:lnTo>
                    <a:pt x="72" y="589"/>
                  </a:lnTo>
                  <a:lnTo>
                    <a:pt x="72" y="588"/>
                  </a:lnTo>
                  <a:lnTo>
                    <a:pt x="74" y="585"/>
                  </a:lnTo>
                  <a:lnTo>
                    <a:pt x="73" y="577"/>
                  </a:lnTo>
                  <a:lnTo>
                    <a:pt x="75" y="575"/>
                  </a:lnTo>
                  <a:lnTo>
                    <a:pt x="77" y="570"/>
                  </a:lnTo>
                  <a:lnTo>
                    <a:pt x="77" y="569"/>
                  </a:lnTo>
                  <a:lnTo>
                    <a:pt x="77" y="568"/>
                  </a:lnTo>
                  <a:lnTo>
                    <a:pt x="76" y="566"/>
                  </a:lnTo>
                  <a:lnTo>
                    <a:pt x="75" y="564"/>
                  </a:lnTo>
                  <a:lnTo>
                    <a:pt x="74" y="564"/>
                  </a:lnTo>
                  <a:lnTo>
                    <a:pt x="75" y="564"/>
                  </a:lnTo>
                  <a:lnTo>
                    <a:pt x="76" y="564"/>
                  </a:lnTo>
                  <a:lnTo>
                    <a:pt x="77" y="565"/>
                  </a:lnTo>
                  <a:lnTo>
                    <a:pt x="78" y="564"/>
                  </a:lnTo>
                  <a:lnTo>
                    <a:pt x="79" y="564"/>
                  </a:lnTo>
                  <a:lnTo>
                    <a:pt x="80" y="563"/>
                  </a:lnTo>
                  <a:lnTo>
                    <a:pt x="81" y="562"/>
                  </a:lnTo>
                  <a:lnTo>
                    <a:pt x="84" y="552"/>
                  </a:lnTo>
                  <a:lnTo>
                    <a:pt x="84" y="551"/>
                  </a:lnTo>
                  <a:lnTo>
                    <a:pt x="85" y="551"/>
                  </a:lnTo>
                  <a:lnTo>
                    <a:pt x="85" y="550"/>
                  </a:lnTo>
                  <a:lnTo>
                    <a:pt x="86" y="550"/>
                  </a:lnTo>
                  <a:lnTo>
                    <a:pt x="86" y="549"/>
                  </a:lnTo>
                  <a:lnTo>
                    <a:pt x="86" y="548"/>
                  </a:lnTo>
                  <a:lnTo>
                    <a:pt x="87" y="548"/>
                  </a:lnTo>
                  <a:lnTo>
                    <a:pt x="88" y="547"/>
                  </a:lnTo>
                  <a:lnTo>
                    <a:pt x="88" y="546"/>
                  </a:lnTo>
                  <a:lnTo>
                    <a:pt x="89" y="546"/>
                  </a:lnTo>
                  <a:lnTo>
                    <a:pt x="88" y="546"/>
                  </a:lnTo>
                  <a:lnTo>
                    <a:pt x="88" y="545"/>
                  </a:lnTo>
                  <a:lnTo>
                    <a:pt x="89" y="545"/>
                  </a:lnTo>
                  <a:lnTo>
                    <a:pt x="89" y="544"/>
                  </a:lnTo>
                  <a:lnTo>
                    <a:pt x="90" y="544"/>
                  </a:lnTo>
                  <a:lnTo>
                    <a:pt x="91" y="544"/>
                  </a:lnTo>
                  <a:lnTo>
                    <a:pt x="92" y="543"/>
                  </a:lnTo>
                  <a:lnTo>
                    <a:pt x="92" y="542"/>
                  </a:lnTo>
                  <a:lnTo>
                    <a:pt x="92" y="541"/>
                  </a:lnTo>
                  <a:lnTo>
                    <a:pt x="92" y="540"/>
                  </a:lnTo>
                  <a:lnTo>
                    <a:pt x="92" y="539"/>
                  </a:lnTo>
                  <a:lnTo>
                    <a:pt x="92" y="538"/>
                  </a:lnTo>
                  <a:lnTo>
                    <a:pt x="92" y="537"/>
                  </a:lnTo>
                  <a:lnTo>
                    <a:pt x="93" y="537"/>
                  </a:lnTo>
                  <a:lnTo>
                    <a:pt x="93" y="536"/>
                  </a:lnTo>
                  <a:lnTo>
                    <a:pt x="94" y="536"/>
                  </a:lnTo>
                  <a:lnTo>
                    <a:pt x="94" y="535"/>
                  </a:lnTo>
                  <a:lnTo>
                    <a:pt x="95" y="534"/>
                  </a:lnTo>
                  <a:lnTo>
                    <a:pt x="96" y="533"/>
                  </a:lnTo>
                  <a:lnTo>
                    <a:pt x="98" y="533"/>
                  </a:lnTo>
                  <a:lnTo>
                    <a:pt x="99" y="532"/>
                  </a:lnTo>
                  <a:lnTo>
                    <a:pt x="104" y="529"/>
                  </a:lnTo>
                  <a:lnTo>
                    <a:pt x="108" y="527"/>
                  </a:lnTo>
                  <a:lnTo>
                    <a:pt x="108" y="526"/>
                  </a:lnTo>
                  <a:lnTo>
                    <a:pt x="108" y="525"/>
                  </a:lnTo>
                  <a:lnTo>
                    <a:pt x="108" y="523"/>
                  </a:lnTo>
                  <a:lnTo>
                    <a:pt x="106" y="519"/>
                  </a:lnTo>
                  <a:lnTo>
                    <a:pt x="107" y="518"/>
                  </a:lnTo>
                  <a:lnTo>
                    <a:pt x="108" y="516"/>
                  </a:lnTo>
                  <a:lnTo>
                    <a:pt x="111" y="515"/>
                  </a:lnTo>
                  <a:lnTo>
                    <a:pt x="112" y="515"/>
                  </a:lnTo>
                  <a:lnTo>
                    <a:pt x="113" y="515"/>
                  </a:lnTo>
                  <a:lnTo>
                    <a:pt x="116" y="515"/>
                  </a:lnTo>
                  <a:lnTo>
                    <a:pt x="120" y="515"/>
                  </a:lnTo>
                  <a:lnTo>
                    <a:pt x="121" y="515"/>
                  </a:lnTo>
                  <a:lnTo>
                    <a:pt x="126" y="516"/>
                  </a:lnTo>
                  <a:lnTo>
                    <a:pt x="127" y="514"/>
                  </a:lnTo>
                  <a:lnTo>
                    <a:pt x="128" y="512"/>
                  </a:lnTo>
                  <a:lnTo>
                    <a:pt x="129" y="511"/>
                  </a:lnTo>
                  <a:lnTo>
                    <a:pt x="131" y="511"/>
                  </a:lnTo>
                  <a:lnTo>
                    <a:pt x="132" y="509"/>
                  </a:lnTo>
                  <a:lnTo>
                    <a:pt x="133" y="509"/>
                  </a:lnTo>
                  <a:lnTo>
                    <a:pt x="135" y="508"/>
                  </a:lnTo>
                  <a:lnTo>
                    <a:pt x="136" y="507"/>
                  </a:lnTo>
                  <a:lnTo>
                    <a:pt x="138" y="505"/>
                  </a:lnTo>
                  <a:lnTo>
                    <a:pt x="139" y="504"/>
                  </a:lnTo>
                  <a:lnTo>
                    <a:pt x="139" y="503"/>
                  </a:lnTo>
                  <a:lnTo>
                    <a:pt x="140" y="503"/>
                  </a:lnTo>
                  <a:lnTo>
                    <a:pt x="142" y="503"/>
                  </a:lnTo>
                  <a:lnTo>
                    <a:pt x="143" y="502"/>
                  </a:lnTo>
                  <a:lnTo>
                    <a:pt x="145" y="502"/>
                  </a:lnTo>
                  <a:lnTo>
                    <a:pt x="146" y="501"/>
                  </a:lnTo>
                  <a:lnTo>
                    <a:pt x="147" y="498"/>
                  </a:lnTo>
                  <a:lnTo>
                    <a:pt x="149" y="495"/>
                  </a:lnTo>
                  <a:lnTo>
                    <a:pt x="148" y="492"/>
                  </a:lnTo>
                  <a:lnTo>
                    <a:pt x="141" y="482"/>
                  </a:lnTo>
                  <a:lnTo>
                    <a:pt x="140" y="480"/>
                  </a:lnTo>
                  <a:lnTo>
                    <a:pt x="139" y="479"/>
                  </a:lnTo>
                  <a:lnTo>
                    <a:pt x="138" y="469"/>
                  </a:lnTo>
                  <a:lnTo>
                    <a:pt x="135" y="462"/>
                  </a:lnTo>
                  <a:lnTo>
                    <a:pt x="126" y="457"/>
                  </a:lnTo>
                  <a:lnTo>
                    <a:pt x="125" y="457"/>
                  </a:lnTo>
                  <a:lnTo>
                    <a:pt x="124" y="456"/>
                  </a:lnTo>
                  <a:lnTo>
                    <a:pt x="118" y="453"/>
                  </a:lnTo>
                  <a:lnTo>
                    <a:pt x="114" y="446"/>
                  </a:lnTo>
                  <a:lnTo>
                    <a:pt x="112" y="445"/>
                  </a:lnTo>
                  <a:lnTo>
                    <a:pt x="111" y="444"/>
                  </a:lnTo>
                  <a:lnTo>
                    <a:pt x="110" y="444"/>
                  </a:lnTo>
                  <a:lnTo>
                    <a:pt x="109" y="443"/>
                  </a:lnTo>
                  <a:lnTo>
                    <a:pt x="108" y="440"/>
                  </a:lnTo>
                  <a:lnTo>
                    <a:pt x="107" y="438"/>
                  </a:lnTo>
                  <a:lnTo>
                    <a:pt x="106" y="431"/>
                  </a:lnTo>
                  <a:lnTo>
                    <a:pt x="108" y="430"/>
                  </a:lnTo>
                  <a:lnTo>
                    <a:pt x="119" y="425"/>
                  </a:lnTo>
                  <a:lnTo>
                    <a:pt x="114" y="413"/>
                  </a:lnTo>
                  <a:lnTo>
                    <a:pt x="117" y="407"/>
                  </a:lnTo>
                  <a:lnTo>
                    <a:pt x="118" y="406"/>
                  </a:lnTo>
                  <a:lnTo>
                    <a:pt x="118" y="404"/>
                  </a:lnTo>
                  <a:lnTo>
                    <a:pt x="118" y="403"/>
                  </a:lnTo>
                  <a:lnTo>
                    <a:pt x="119" y="402"/>
                  </a:lnTo>
                  <a:lnTo>
                    <a:pt x="120" y="400"/>
                  </a:lnTo>
                  <a:lnTo>
                    <a:pt x="120" y="399"/>
                  </a:lnTo>
                  <a:lnTo>
                    <a:pt x="120" y="398"/>
                  </a:lnTo>
                  <a:lnTo>
                    <a:pt x="121" y="397"/>
                  </a:lnTo>
                  <a:lnTo>
                    <a:pt x="121" y="396"/>
                  </a:lnTo>
                  <a:lnTo>
                    <a:pt x="122" y="396"/>
                  </a:lnTo>
                  <a:lnTo>
                    <a:pt x="123" y="395"/>
                  </a:lnTo>
                  <a:lnTo>
                    <a:pt x="124" y="394"/>
                  </a:lnTo>
                  <a:lnTo>
                    <a:pt x="126" y="394"/>
                  </a:lnTo>
                  <a:lnTo>
                    <a:pt x="128" y="393"/>
                  </a:lnTo>
                  <a:lnTo>
                    <a:pt x="129" y="392"/>
                  </a:lnTo>
                  <a:lnTo>
                    <a:pt x="129" y="391"/>
                  </a:lnTo>
                  <a:lnTo>
                    <a:pt x="129" y="390"/>
                  </a:lnTo>
                  <a:lnTo>
                    <a:pt x="131" y="389"/>
                  </a:lnTo>
                  <a:lnTo>
                    <a:pt x="128" y="386"/>
                  </a:lnTo>
                  <a:lnTo>
                    <a:pt x="125" y="383"/>
                  </a:lnTo>
                  <a:lnTo>
                    <a:pt x="126" y="381"/>
                  </a:lnTo>
                  <a:lnTo>
                    <a:pt x="127" y="379"/>
                  </a:lnTo>
                  <a:lnTo>
                    <a:pt x="128" y="376"/>
                  </a:lnTo>
                  <a:lnTo>
                    <a:pt x="129" y="376"/>
                  </a:lnTo>
                  <a:lnTo>
                    <a:pt x="130" y="375"/>
                  </a:lnTo>
                  <a:lnTo>
                    <a:pt x="131" y="374"/>
                  </a:lnTo>
                  <a:lnTo>
                    <a:pt x="132" y="373"/>
                  </a:lnTo>
                  <a:lnTo>
                    <a:pt x="134" y="371"/>
                  </a:lnTo>
                  <a:lnTo>
                    <a:pt x="136" y="367"/>
                  </a:lnTo>
                  <a:lnTo>
                    <a:pt x="137" y="365"/>
                  </a:lnTo>
                  <a:lnTo>
                    <a:pt x="137" y="362"/>
                  </a:lnTo>
                  <a:lnTo>
                    <a:pt x="138" y="360"/>
                  </a:lnTo>
                  <a:lnTo>
                    <a:pt x="135" y="359"/>
                  </a:lnTo>
                  <a:lnTo>
                    <a:pt x="135" y="358"/>
                  </a:lnTo>
                  <a:lnTo>
                    <a:pt x="136" y="357"/>
                  </a:lnTo>
                  <a:lnTo>
                    <a:pt x="137" y="354"/>
                  </a:lnTo>
                  <a:lnTo>
                    <a:pt x="139" y="353"/>
                  </a:lnTo>
                  <a:lnTo>
                    <a:pt x="140" y="352"/>
                  </a:lnTo>
                  <a:lnTo>
                    <a:pt x="142" y="350"/>
                  </a:lnTo>
                  <a:lnTo>
                    <a:pt x="141" y="349"/>
                  </a:lnTo>
                  <a:lnTo>
                    <a:pt x="141" y="348"/>
                  </a:lnTo>
                  <a:lnTo>
                    <a:pt x="141" y="347"/>
                  </a:lnTo>
                  <a:lnTo>
                    <a:pt x="141" y="346"/>
                  </a:lnTo>
                  <a:lnTo>
                    <a:pt x="142" y="345"/>
                  </a:lnTo>
                  <a:lnTo>
                    <a:pt x="143" y="344"/>
                  </a:lnTo>
                  <a:lnTo>
                    <a:pt x="144" y="344"/>
                  </a:lnTo>
                  <a:lnTo>
                    <a:pt x="145" y="345"/>
                  </a:lnTo>
                  <a:lnTo>
                    <a:pt x="146" y="345"/>
                  </a:lnTo>
                  <a:lnTo>
                    <a:pt x="147" y="344"/>
                  </a:lnTo>
                  <a:lnTo>
                    <a:pt x="149" y="342"/>
                  </a:lnTo>
                  <a:lnTo>
                    <a:pt x="149" y="341"/>
                  </a:lnTo>
                  <a:lnTo>
                    <a:pt x="150" y="340"/>
                  </a:lnTo>
                  <a:lnTo>
                    <a:pt x="150" y="338"/>
                  </a:lnTo>
                  <a:lnTo>
                    <a:pt x="149" y="336"/>
                  </a:lnTo>
                  <a:lnTo>
                    <a:pt x="147" y="333"/>
                  </a:lnTo>
                  <a:lnTo>
                    <a:pt x="146" y="332"/>
                  </a:lnTo>
                  <a:lnTo>
                    <a:pt x="146" y="331"/>
                  </a:lnTo>
                  <a:lnTo>
                    <a:pt x="146" y="330"/>
                  </a:lnTo>
                  <a:lnTo>
                    <a:pt x="144" y="328"/>
                  </a:lnTo>
                  <a:lnTo>
                    <a:pt x="142" y="326"/>
                  </a:lnTo>
                  <a:lnTo>
                    <a:pt x="141" y="324"/>
                  </a:lnTo>
                  <a:lnTo>
                    <a:pt x="140" y="323"/>
                  </a:lnTo>
                  <a:lnTo>
                    <a:pt x="139" y="322"/>
                  </a:lnTo>
                  <a:lnTo>
                    <a:pt x="138" y="320"/>
                  </a:lnTo>
                  <a:lnTo>
                    <a:pt x="137" y="319"/>
                  </a:lnTo>
                  <a:lnTo>
                    <a:pt x="137" y="318"/>
                  </a:lnTo>
                  <a:lnTo>
                    <a:pt x="136" y="317"/>
                  </a:lnTo>
                  <a:lnTo>
                    <a:pt x="135" y="315"/>
                  </a:lnTo>
                  <a:lnTo>
                    <a:pt x="134" y="314"/>
                  </a:lnTo>
                  <a:lnTo>
                    <a:pt x="133" y="312"/>
                  </a:lnTo>
                  <a:lnTo>
                    <a:pt x="132" y="311"/>
                  </a:lnTo>
                  <a:lnTo>
                    <a:pt x="128" y="306"/>
                  </a:lnTo>
                  <a:lnTo>
                    <a:pt x="124" y="299"/>
                  </a:lnTo>
                  <a:lnTo>
                    <a:pt x="123" y="297"/>
                  </a:lnTo>
                  <a:lnTo>
                    <a:pt x="121" y="296"/>
                  </a:lnTo>
                  <a:lnTo>
                    <a:pt x="120" y="295"/>
                  </a:lnTo>
                  <a:lnTo>
                    <a:pt x="120" y="294"/>
                  </a:lnTo>
                  <a:lnTo>
                    <a:pt x="117" y="290"/>
                  </a:lnTo>
                  <a:lnTo>
                    <a:pt x="117" y="289"/>
                  </a:lnTo>
                  <a:lnTo>
                    <a:pt x="116" y="288"/>
                  </a:lnTo>
                  <a:lnTo>
                    <a:pt x="116" y="287"/>
                  </a:lnTo>
                  <a:lnTo>
                    <a:pt x="115" y="287"/>
                  </a:lnTo>
                  <a:lnTo>
                    <a:pt x="114" y="286"/>
                  </a:lnTo>
                  <a:lnTo>
                    <a:pt x="114" y="285"/>
                  </a:lnTo>
                  <a:lnTo>
                    <a:pt x="114" y="284"/>
                  </a:lnTo>
                  <a:lnTo>
                    <a:pt x="114" y="283"/>
                  </a:lnTo>
                  <a:lnTo>
                    <a:pt x="115" y="282"/>
                  </a:lnTo>
                  <a:lnTo>
                    <a:pt x="114" y="281"/>
                  </a:lnTo>
                  <a:lnTo>
                    <a:pt x="114" y="280"/>
                  </a:lnTo>
                  <a:lnTo>
                    <a:pt x="114" y="279"/>
                  </a:lnTo>
                  <a:lnTo>
                    <a:pt x="114" y="278"/>
                  </a:lnTo>
                  <a:lnTo>
                    <a:pt x="114" y="277"/>
                  </a:lnTo>
                  <a:lnTo>
                    <a:pt x="114" y="276"/>
                  </a:lnTo>
                  <a:lnTo>
                    <a:pt x="113" y="275"/>
                  </a:lnTo>
                  <a:lnTo>
                    <a:pt x="113" y="274"/>
                  </a:lnTo>
                  <a:lnTo>
                    <a:pt x="113" y="273"/>
                  </a:lnTo>
                  <a:lnTo>
                    <a:pt x="114" y="271"/>
                  </a:lnTo>
                  <a:lnTo>
                    <a:pt x="114" y="270"/>
                  </a:lnTo>
                  <a:lnTo>
                    <a:pt x="114" y="269"/>
                  </a:lnTo>
                  <a:lnTo>
                    <a:pt x="114" y="268"/>
                  </a:lnTo>
                  <a:lnTo>
                    <a:pt x="114" y="267"/>
                  </a:lnTo>
                  <a:lnTo>
                    <a:pt x="114" y="266"/>
                  </a:lnTo>
                  <a:lnTo>
                    <a:pt x="114" y="265"/>
                  </a:lnTo>
                  <a:lnTo>
                    <a:pt x="114" y="264"/>
                  </a:lnTo>
                  <a:lnTo>
                    <a:pt x="115" y="264"/>
                  </a:lnTo>
                  <a:lnTo>
                    <a:pt x="115" y="263"/>
                  </a:lnTo>
                  <a:lnTo>
                    <a:pt x="115" y="262"/>
                  </a:lnTo>
                  <a:lnTo>
                    <a:pt x="116" y="262"/>
                  </a:lnTo>
                  <a:lnTo>
                    <a:pt x="115" y="261"/>
                  </a:lnTo>
                  <a:lnTo>
                    <a:pt x="115" y="260"/>
                  </a:lnTo>
                  <a:lnTo>
                    <a:pt x="114" y="259"/>
                  </a:lnTo>
                  <a:lnTo>
                    <a:pt x="114" y="258"/>
                  </a:lnTo>
                  <a:lnTo>
                    <a:pt x="113" y="257"/>
                  </a:lnTo>
                  <a:lnTo>
                    <a:pt x="114" y="256"/>
                  </a:lnTo>
                  <a:lnTo>
                    <a:pt x="114" y="255"/>
                  </a:lnTo>
                  <a:lnTo>
                    <a:pt x="113" y="253"/>
                  </a:lnTo>
                  <a:lnTo>
                    <a:pt x="112" y="251"/>
                  </a:lnTo>
                  <a:lnTo>
                    <a:pt x="111" y="251"/>
                  </a:lnTo>
                  <a:lnTo>
                    <a:pt x="109" y="249"/>
                  </a:lnTo>
                  <a:lnTo>
                    <a:pt x="108" y="249"/>
                  </a:lnTo>
                  <a:lnTo>
                    <a:pt x="107" y="249"/>
                  </a:lnTo>
                  <a:lnTo>
                    <a:pt x="106" y="248"/>
                  </a:lnTo>
                  <a:lnTo>
                    <a:pt x="106" y="247"/>
                  </a:lnTo>
                  <a:lnTo>
                    <a:pt x="104" y="246"/>
                  </a:lnTo>
                  <a:lnTo>
                    <a:pt x="103" y="245"/>
                  </a:lnTo>
                  <a:lnTo>
                    <a:pt x="101" y="244"/>
                  </a:lnTo>
                  <a:lnTo>
                    <a:pt x="101" y="243"/>
                  </a:lnTo>
                  <a:lnTo>
                    <a:pt x="97" y="240"/>
                  </a:lnTo>
                  <a:lnTo>
                    <a:pt x="94" y="239"/>
                  </a:lnTo>
                  <a:lnTo>
                    <a:pt x="93" y="239"/>
                  </a:lnTo>
                  <a:lnTo>
                    <a:pt x="92" y="239"/>
                  </a:lnTo>
                  <a:lnTo>
                    <a:pt x="88" y="237"/>
                  </a:lnTo>
                  <a:lnTo>
                    <a:pt x="87" y="236"/>
                  </a:lnTo>
                  <a:lnTo>
                    <a:pt x="86" y="235"/>
                  </a:lnTo>
                  <a:lnTo>
                    <a:pt x="85" y="234"/>
                  </a:lnTo>
                  <a:lnTo>
                    <a:pt x="84" y="233"/>
                  </a:lnTo>
                  <a:lnTo>
                    <a:pt x="84" y="232"/>
                  </a:lnTo>
                  <a:lnTo>
                    <a:pt x="82" y="231"/>
                  </a:lnTo>
                  <a:lnTo>
                    <a:pt x="81" y="230"/>
                  </a:lnTo>
                  <a:lnTo>
                    <a:pt x="80" y="229"/>
                  </a:lnTo>
                  <a:lnTo>
                    <a:pt x="79" y="228"/>
                  </a:lnTo>
                  <a:lnTo>
                    <a:pt x="78" y="227"/>
                  </a:lnTo>
                  <a:lnTo>
                    <a:pt x="77" y="226"/>
                  </a:lnTo>
                  <a:lnTo>
                    <a:pt x="74" y="224"/>
                  </a:lnTo>
                  <a:lnTo>
                    <a:pt x="73" y="223"/>
                  </a:lnTo>
                  <a:lnTo>
                    <a:pt x="72" y="222"/>
                  </a:lnTo>
                  <a:lnTo>
                    <a:pt x="72" y="219"/>
                  </a:lnTo>
                  <a:lnTo>
                    <a:pt x="71" y="218"/>
                  </a:lnTo>
                  <a:lnTo>
                    <a:pt x="70" y="216"/>
                  </a:lnTo>
                  <a:lnTo>
                    <a:pt x="70" y="215"/>
                  </a:lnTo>
                  <a:lnTo>
                    <a:pt x="70" y="214"/>
                  </a:lnTo>
                  <a:lnTo>
                    <a:pt x="70" y="213"/>
                  </a:lnTo>
                  <a:lnTo>
                    <a:pt x="69" y="212"/>
                  </a:lnTo>
                  <a:lnTo>
                    <a:pt x="67" y="211"/>
                  </a:lnTo>
                  <a:lnTo>
                    <a:pt x="66" y="210"/>
                  </a:lnTo>
                  <a:lnTo>
                    <a:pt x="65" y="210"/>
                  </a:lnTo>
                  <a:lnTo>
                    <a:pt x="65" y="209"/>
                  </a:lnTo>
                  <a:lnTo>
                    <a:pt x="64" y="209"/>
                  </a:lnTo>
                  <a:lnTo>
                    <a:pt x="63" y="209"/>
                  </a:lnTo>
                  <a:lnTo>
                    <a:pt x="63" y="210"/>
                  </a:lnTo>
                  <a:lnTo>
                    <a:pt x="63" y="209"/>
                  </a:lnTo>
                  <a:lnTo>
                    <a:pt x="64" y="208"/>
                  </a:lnTo>
                  <a:lnTo>
                    <a:pt x="64" y="207"/>
                  </a:lnTo>
                  <a:lnTo>
                    <a:pt x="64" y="206"/>
                  </a:lnTo>
                  <a:lnTo>
                    <a:pt x="65" y="205"/>
                  </a:lnTo>
                  <a:lnTo>
                    <a:pt x="66" y="204"/>
                  </a:lnTo>
                  <a:lnTo>
                    <a:pt x="67" y="203"/>
                  </a:lnTo>
                  <a:lnTo>
                    <a:pt x="67" y="202"/>
                  </a:lnTo>
                  <a:lnTo>
                    <a:pt x="68" y="200"/>
                  </a:lnTo>
                  <a:lnTo>
                    <a:pt x="68" y="199"/>
                  </a:lnTo>
                  <a:lnTo>
                    <a:pt x="68" y="198"/>
                  </a:lnTo>
                  <a:lnTo>
                    <a:pt x="68" y="197"/>
                  </a:lnTo>
                  <a:lnTo>
                    <a:pt x="68" y="196"/>
                  </a:lnTo>
                  <a:lnTo>
                    <a:pt x="69" y="195"/>
                  </a:lnTo>
                  <a:lnTo>
                    <a:pt x="70" y="194"/>
                  </a:lnTo>
                  <a:lnTo>
                    <a:pt x="70" y="193"/>
                  </a:lnTo>
                  <a:lnTo>
                    <a:pt x="71" y="192"/>
                  </a:lnTo>
                  <a:lnTo>
                    <a:pt x="72" y="192"/>
                  </a:lnTo>
                  <a:lnTo>
                    <a:pt x="73" y="192"/>
                  </a:lnTo>
                  <a:lnTo>
                    <a:pt x="75" y="192"/>
                  </a:lnTo>
                  <a:lnTo>
                    <a:pt x="77" y="192"/>
                  </a:lnTo>
                  <a:lnTo>
                    <a:pt x="79" y="191"/>
                  </a:lnTo>
                  <a:lnTo>
                    <a:pt x="80" y="192"/>
                  </a:lnTo>
                  <a:lnTo>
                    <a:pt x="81" y="192"/>
                  </a:lnTo>
                  <a:lnTo>
                    <a:pt x="82" y="192"/>
                  </a:lnTo>
                  <a:lnTo>
                    <a:pt x="83" y="193"/>
                  </a:lnTo>
                  <a:lnTo>
                    <a:pt x="85" y="193"/>
                  </a:lnTo>
                  <a:lnTo>
                    <a:pt x="86" y="192"/>
                  </a:lnTo>
                  <a:lnTo>
                    <a:pt x="87" y="192"/>
                  </a:lnTo>
                  <a:lnTo>
                    <a:pt x="88" y="192"/>
                  </a:lnTo>
                  <a:lnTo>
                    <a:pt x="88" y="191"/>
                  </a:lnTo>
                  <a:lnTo>
                    <a:pt x="88" y="190"/>
                  </a:lnTo>
                  <a:lnTo>
                    <a:pt x="89" y="190"/>
                  </a:lnTo>
                  <a:lnTo>
                    <a:pt x="91" y="184"/>
                  </a:lnTo>
                  <a:lnTo>
                    <a:pt x="90" y="182"/>
                  </a:lnTo>
                  <a:lnTo>
                    <a:pt x="89" y="180"/>
                  </a:lnTo>
                  <a:lnTo>
                    <a:pt x="88" y="179"/>
                  </a:lnTo>
                  <a:lnTo>
                    <a:pt x="87" y="179"/>
                  </a:lnTo>
                  <a:lnTo>
                    <a:pt x="88" y="177"/>
                  </a:lnTo>
                  <a:lnTo>
                    <a:pt x="88" y="176"/>
                  </a:lnTo>
                  <a:lnTo>
                    <a:pt x="88" y="175"/>
                  </a:lnTo>
                  <a:lnTo>
                    <a:pt x="89" y="175"/>
                  </a:lnTo>
                  <a:lnTo>
                    <a:pt x="88" y="171"/>
                  </a:lnTo>
                  <a:lnTo>
                    <a:pt x="87" y="168"/>
                  </a:lnTo>
                  <a:lnTo>
                    <a:pt x="87" y="167"/>
                  </a:lnTo>
                  <a:lnTo>
                    <a:pt x="86" y="167"/>
                  </a:lnTo>
                  <a:lnTo>
                    <a:pt x="86" y="166"/>
                  </a:lnTo>
                  <a:lnTo>
                    <a:pt x="86" y="165"/>
                  </a:lnTo>
                  <a:lnTo>
                    <a:pt x="85" y="165"/>
                  </a:lnTo>
                  <a:lnTo>
                    <a:pt x="84" y="165"/>
                  </a:lnTo>
                  <a:lnTo>
                    <a:pt x="83" y="165"/>
                  </a:lnTo>
                  <a:lnTo>
                    <a:pt x="82" y="164"/>
                  </a:lnTo>
                  <a:lnTo>
                    <a:pt x="82" y="165"/>
                  </a:lnTo>
                  <a:lnTo>
                    <a:pt x="81" y="165"/>
                  </a:lnTo>
                  <a:lnTo>
                    <a:pt x="81" y="164"/>
                  </a:lnTo>
                  <a:lnTo>
                    <a:pt x="80" y="164"/>
                  </a:lnTo>
                  <a:lnTo>
                    <a:pt x="79" y="163"/>
                  </a:lnTo>
                  <a:lnTo>
                    <a:pt x="78" y="163"/>
                  </a:lnTo>
                  <a:lnTo>
                    <a:pt x="77" y="163"/>
                  </a:lnTo>
                  <a:lnTo>
                    <a:pt x="77" y="162"/>
                  </a:lnTo>
                  <a:lnTo>
                    <a:pt x="77" y="161"/>
                  </a:lnTo>
                  <a:lnTo>
                    <a:pt x="76" y="160"/>
                  </a:lnTo>
                  <a:lnTo>
                    <a:pt x="75" y="160"/>
                  </a:lnTo>
                  <a:lnTo>
                    <a:pt x="73" y="160"/>
                  </a:lnTo>
                  <a:lnTo>
                    <a:pt x="72" y="160"/>
                  </a:lnTo>
                  <a:lnTo>
                    <a:pt x="71" y="160"/>
                  </a:lnTo>
                  <a:lnTo>
                    <a:pt x="70" y="159"/>
                  </a:lnTo>
                  <a:lnTo>
                    <a:pt x="70" y="158"/>
                  </a:lnTo>
                  <a:lnTo>
                    <a:pt x="69" y="156"/>
                  </a:lnTo>
                  <a:lnTo>
                    <a:pt x="68" y="156"/>
                  </a:lnTo>
                  <a:lnTo>
                    <a:pt x="68" y="157"/>
                  </a:lnTo>
                  <a:lnTo>
                    <a:pt x="67" y="156"/>
                  </a:lnTo>
                  <a:lnTo>
                    <a:pt x="67" y="155"/>
                  </a:lnTo>
                  <a:lnTo>
                    <a:pt x="67" y="154"/>
                  </a:lnTo>
                  <a:lnTo>
                    <a:pt x="66" y="154"/>
                  </a:lnTo>
                  <a:lnTo>
                    <a:pt x="65" y="154"/>
                  </a:lnTo>
                  <a:lnTo>
                    <a:pt x="65" y="153"/>
                  </a:lnTo>
                  <a:lnTo>
                    <a:pt x="65" y="152"/>
                  </a:lnTo>
                  <a:lnTo>
                    <a:pt x="64" y="152"/>
                  </a:lnTo>
                  <a:lnTo>
                    <a:pt x="64" y="151"/>
                  </a:lnTo>
                  <a:lnTo>
                    <a:pt x="64" y="150"/>
                  </a:lnTo>
                  <a:lnTo>
                    <a:pt x="64" y="149"/>
                  </a:lnTo>
                  <a:lnTo>
                    <a:pt x="63" y="149"/>
                  </a:lnTo>
                  <a:lnTo>
                    <a:pt x="63" y="148"/>
                  </a:lnTo>
                  <a:lnTo>
                    <a:pt x="61" y="147"/>
                  </a:lnTo>
                  <a:lnTo>
                    <a:pt x="60" y="147"/>
                  </a:lnTo>
                  <a:lnTo>
                    <a:pt x="59" y="147"/>
                  </a:lnTo>
                  <a:lnTo>
                    <a:pt x="59" y="146"/>
                  </a:lnTo>
                  <a:lnTo>
                    <a:pt x="58" y="145"/>
                  </a:lnTo>
                  <a:lnTo>
                    <a:pt x="58" y="144"/>
                  </a:lnTo>
                  <a:lnTo>
                    <a:pt x="58" y="143"/>
                  </a:lnTo>
                  <a:lnTo>
                    <a:pt x="57" y="143"/>
                  </a:lnTo>
                  <a:lnTo>
                    <a:pt x="56" y="143"/>
                  </a:lnTo>
                  <a:lnTo>
                    <a:pt x="55" y="143"/>
                  </a:lnTo>
                  <a:lnTo>
                    <a:pt x="55" y="142"/>
                  </a:lnTo>
                  <a:lnTo>
                    <a:pt x="54" y="142"/>
                  </a:lnTo>
                  <a:lnTo>
                    <a:pt x="54" y="141"/>
                  </a:lnTo>
                  <a:lnTo>
                    <a:pt x="53" y="140"/>
                  </a:lnTo>
                  <a:lnTo>
                    <a:pt x="53" y="139"/>
                  </a:lnTo>
                  <a:lnTo>
                    <a:pt x="53" y="138"/>
                  </a:lnTo>
                  <a:lnTo>
                    <a:pt x="51" y="137"/>
                  </a:lnTo>
                  <a:lnTo>
                    <a:pt x="48" y="128"/>
                  </a:lnTo>
                  <a:lnTo>
                    <a:pt x="43" y="125"/>
                  </a:lnTo>
                  <a:lnTo>
                    <a:pt x="46" y="121"/>
                  </a:lnTo>
                  <a:lnTo>
                    <a:pt x="46" y="120"/>
                  </a:lnTo>
                  <a:lnTo>
                    <a:pt x="45" y="120"/>
                  </a:lnTo>
                  <a:lnTo>
                    <a:pt x="44" y="120"/>
                  </a:lnTo>
                  <a:lnTo>
                    <a:pt x="43" y="120"/>
                  </a:lnTo>
                  <a:lnTo>
                    <a:pt x="40" y="118"/>
                  </a:lnTo>
                  <a:lnTo>
                    <a:pt x="40" y="117"/>
                  </a:lnTo>
                  <a:lnTo>
                    <a:pt x="39" y="117"/>
                  </a:lnTo>
                  <a:lnTo>
                    <a:pt x="39" y="116"/>
                  </a:lnTo>
                  <a:lnTo>
                    <a:pt x="38" y="115"/>
                  </a:lnTo>
                  <a:lnTo>
                    <a:pt x="38" y="114"/>
                  </a:lnTo>
                  <a:lnTo>
                    <a:pt x="38" y="113"/>
                  </a:lnTo>
                  <a:lnTo>
                    <a:pt x="37" y="113"/>
                  </a:lnTo>
                  <a:lnTo>
                    <a:pt x="37" y="112"/>
                  </a:lnTo>
                  <a:lnTo>
                    <a:pt x="37" y="111"/>
                  </a:lnTo>
                  <a:lnTo>
                    <a:pt x="37" y="110"/>
                  </a:lnTo>
                  <a:lnTo>
                    <a:pt x="36" y="110"/>
                  </a:lnTo>
                  <a:lnTo>
                    <a:pt x="36" y="109"/>
                  </a:lnTo>
                  <a:lnTo>
                    <a:pt x="35" y="109"/>
                  </a:lnTo>
                  <a:lnTo>
                    <a:pt x="35" y="108"/>
                  </a:lnTo>
                  <a:lnTo>
                    <a:pt x="35" y="107"/>
                  </a:lnTo>
                  <a:lnTo>
                    <a:pt x="34" y="106"/>
                  </a:lnTo>
                  <a:lnTo>
                    <a:pt x="34" y="105"/>
                  </a:lnTo>
                  <a:lnTo>
                    <a:pt x="34" y="104"/>
                  </a:lnTo>
                  <a:lnTo>
                    <a:pt x="35" y="103"/>
                  </a:lnTo>
                  <a:lnTo>
                    <a:pt x="35" y="102"/>
                  </a:lnTo>
                  <a:lnTo>
                    <a:pt x="35" y="101"/>
                  </a:lnTo>
                  <a:lnTo>
                    <a:pt x="34" y="101"/>
                  </a:lnTo>
                  <a:lnTo>
                    <a:pt x="34" y="100"/>
                  </a:lnTo>
                  <a:lnTo>
                    <a:pt x="35" y="100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4" y="98"/>
                  </a:lnTo>
                  <a:lnTo>
                    <a:pt x="34" y="97"/>
                  </a:lnTo>
                  <a:lnTo>
                    <a:pt x="33" y="97"/>
                  </a:lnTo>
                  <a:lnTo>
                    <a:pt x="33" y="96"/>
                  </a:lnTo>
                  <a:lnTo>
                    <a:pt x="32" y="95"/>
                  </a:lnTo>
                  <a:lnTo>
                    <a:pt x="31" y="95"/>
                  </a:lnTo>
                  <a:lnTo>
                    <a:pt x="30" y="95"/>
                  </a:lnTo>
                  <a:lnTo>
                    <a:pt x="29" y="95"/>
                  </a:lnTo>
                  <a:lnTo>
                    <a:pt x="28" y="95"/>
                  </a:lnTo>
                  <a:lnTo>
                    <a:pt x="27" y="95"/>
                  </a:lnTo>
                  <a:lnTo>
                    <a:pt x="26" y="95"/>
                  </a:lnTo>
                  <a:lnTo>
                    <a:pt x="25" y="95"/>
                  </a:lnTo>
                  <a:lnTo>
                    <a:pt x="24" y="95"/>
                  </a:lnTo>
                  <a:lnTo>
                    <a:pt x="23" y="95"/>
                  </a:lnTo>
                  <a:lnTo>
                    <a:pt x="22" y="95"/>
                  </a:lnTo>
                  <a:lnTo>
                    <a:pt x="21" y="94"/>
                  </a:lnTo>
                  <a:lnTo>
                    <a:pt x="21" y="93"/>
                  </a:lnTo>
                  <a:lnTo>
                    <a:pt x="20" y="93"/>
                  </a:lnTo>
                  <a:lnTo>
                    <a:pt x="19" y="93"/>
                  </a:lnTo>
                  <a:lnTo>
                    <a:pt x="19" y="94"/>
                  </a:lnTo>
                  <a:lnTo>
                    <a:pt x="17" y="94"/>
                  </a:lnTo>
                  <a:lnTo>
                    <a:pt x="16" y="93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3" y="91"/>
                  </a:lnTo>
                  <a:lnTo>
                    <a:pt x="13" y="90"/>
                  </a:lnTo>
                  <a:lnTo>
                    <a:pt x="12" y="90"/>
                  </a:lnTo>
                  <a:lnTo>
                    <a:pt x="12" y="91"/>
                  </a:lnTo>
                  <a:lnTo>
                    <a:pt x="11" y="91"/>
                  </a:lnTo>
                  <a:lnTo>
                    <a:pt x="10" y="91"/>
                  </a:lnTo>
                  <a:lnTo>
                    <a:pt x="9" y="90"/>
                  </a:lnTo>
                  <a:lnTo>
                    <a:pt x="8" y="90"/>
                  </a:lnTo>
                  <a:lnTo>
                    <a:pt x="7" y="90"/>
                  </a:lnTo>
                  <a:lnTo>
                    <a:pt x="6" y="90"/>
                  </a:lnTo>
                  <a:lnTo>
                    <a:pt x="6" y="89"/>
                  </a:lnTo>
                  <a:lnTo>
                    <a:pt x="5" y="88"/>
                  </a:lnTo>
                  <a:lnTo>
                    <a:pt x="5" y="87"/>
                  </a:lnTo>
                  <a:lnTo>
                    <a:pt x="4" y="87"/>
                  </a:lnTo>
                  <a:lnTo>
                    <a:pt x="4" y="86"/>
                  </a:lnTo>
                  <a:lnTo>
                    <a:pt x="4" y="85"/>
                  </a:lnTo>
                  <a:lnTo>
                    <a:pt x="3" y="84"/>
                  </a:lnTo>
                  <a:lnTo>
                    <a:pt x="2" y="83"/>
                  </a:lnTo>
                  <a:lnTo>
                    <a:pt x="1" y="83"/>
                  </a:lnTo>
                  <a:lnTo>
                    <a:pt x="0" y="83"/>
                  </a:lnTo>
                  <a:lnTo>
                    <a:pt x="1" y="82"/>
                  </a:lnTo>
                  <a:lnTo>
                    <a:pt x="2" y="82"/>
                  </a:lnTo>
                  <a:lnTo>
                    <a:pt x="2" y="81"/>
                  </a:lnTo>
                  <a:lnTo>
                    <a:pt x="3" y="81"/>
                  </a:lnTo>
                  <a:lnTo>
                    <a:pt x="4" y="81"/>
                  </a:lnTo>
                  <a:lnTo>
                    <a:pt x="5" y="80"/>
                  </a:lnTo>
                  <a:lnTo>
                    <a:pt x="5" y="79"/>
                  </a:lnTo>
                  <a:lnTo>
                    <a:pt x="6" y="79"/>
                  </a:lnTo>
                  <a:lnTo>
                    <a:pt x="6" y="78"/>
                  </a:lnTo>
                  <a:lnTo>
                    <a:pt x="5" y="78"/>
                  </a:lnTo>
                  <a:lnTo>
                    <a:pt x="6" y="78"/>
                  </a:lnTo>
                  <a:lnTo>
                    <a:pt x="6" y="77"/>
                  </a:lnTo>
                  <a:lnTo>
                    <a:pt x="8" y="76"/>
                  </a:lnTo>
                  <a:lnTo>
                    <a:pt x="8" y="75"/>
                  </a:lnTo>
                  <a:lnTo>
                    <a:pt x="11" y="72"/>
                  </a:lnTo>
                  <a:lnTo>
                    <a:pt x="11" y="71"/>
                  </a:lnTo>
                  <a:lnTo>
                    <a:pt x="13" y="71"/>
                  </a:lnTo>
                  <a:lnTo>
                    <a:pt x="15" y="69"/>
                  </a:lnTo>
                  <a:lnTo>
                    <a:pt x="15" y="68"/>
                  </a:lnTo>
                  <a:lnTo>
                    <a:pt x="16" y="67"/>
                  </a:lnTo>
                  <a:lnTo>
                    <a:pt x="16" y="66"/>
                  </a:lnTo>
                  <a:lnTo>
                    <a:pt x="17" y="65"/>
                  </a:lnTo>
                  <a:lnTo>
                    <a:pt x="17" y="64"/>
                  </a:lnTo>
                  <a:lnTo>
                    <a:pt x="18" y="64"/>
                  </a:lnTo>
                  <a:lnTo>
                    <a:pt x="19" y="59"/>
                  </a:lnTo>
                  <a:lnTo>
                    <a:pt x="18" y="57"/>
                  </a:lnTo>
                  <a:lnTo>
                    <a:pt x="20" y="58"/>
                  </a:lnTo>
                  <a:lnTo>
                    <a:pt x="22" y="48"/>
                  </a:lnTo>
                  <a:lnTo>
                    <a:pt x="23" y="43"/>
                  </a:lnTo>
                  <a:lnTo>
                    <a:pt x="23" y="42"/>
                  </a:lnTo>
                  <a:lnTo>
                    <a:pt x="23" y="40"/>
                  </a:lnTo>
                  <a:lnTo>
                    <a:pt x="28" y="6"/>
                  </a:lnTo>
                  <a:lnTo>
                    <a:pt x="28" y="3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30" y="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7" name="Freeform 540"/>
            <p:cNvSpPr>
              <a:spLocks/>
            </p:cNvSpPr>
            <p:nvPr/>
          </p:nvSpPr>
          <p:spPr bwMode="auto">
            <a:xfrm>
              <a:off x="3763682" y="4997803"/>
              <a:ext cx="358482" cy="376064"/>
            </a:xfrm>
            <a:custGeom>
              <a:avLst/>
              <a:gdLst>
                <a:gd name="T0" fmla="*/ 297905 w 393"/>
                <a:gd name="T1" fmla="*/ 34900 h 418"/>
                <a:gd name="T2" fmla="*/ 309147 w 393"/>
                <a:gd name="T3" fmla="*/ 40353 h 418"/>
                <a:gd name="T4" fmla="*/ 310271 w 393"/>
                <a:gd name="T5" fmla="*/ 52350 h 418"/>
                <a:gd name="T6" fmla="*/ 320389 w 393"/>
                <a:gd name="T7" fmla="*/ 51259 h 418"/>
                <a:gd name="T8" fmla="*/ 320389 w 393"/>
                <a:gd name="T9" fmla="*/ 61075 h 418"/>
                <a:gd name="T10" fmla="*/ 305774 w 393"/>
                <a:gd name="T11" fmla="*/ 112334 h 418"/>
                <a:gd name="T12" fmla="*/ 314768 w 393"/>
                <a:gd name="T13" fmla="*/ 150506 h 418"/>
                <a:gd name="T14" fmla="*/ 346245 w 393"/>
                <a:gd name="T15" fmla="*/ 170137 h 418"/>
                <a:gd name="T16" fmla="*/ 339499 w 393"/>
                <a:gd name="T17" fmla="*/ 194131 h 418"/>
                <a:gd name="T18" fmla="*/ 345120 w 393"/>
                <a:gd name="T19" fmla="*/ 202856 h 418"/>
                <a:gd name="T20" fmla="*/ 355238 w 393"/>
                <a:gd name="T21" fmla="*/ 208309 h 418"/>
                <a:gd name="T22" fmla="*/ 361983 w 393"/>
                <a:gd name="T23" fmla="*/ 214853 h 418"/>
                <a:gd name="T24" fmla="*/ 374349 w 393"/>
                <a:gd name="T25" fmla="*/ 215943 h 418"/>
                <a:gd name="T26" fmla="*/ 418191 w 393"/>
                <a:gd name="T27" fmla="*/ 193040 h 418"/>
                <a:gd name="T28" fmla="*/ 395708 w 393"/>
                <a:gd name="T29" fmla="*/ 231212 h 418"/>
                <a:gd name="T30" fmla="*/ 399081 w 393"/>
                <a:gd name="T31" fmla="*/ 244299 h 418"/>
                <a:gd name="T32" fmla="*/ 388963 w 393"/>
                <a:gd name="T33" fmla="*/ 279199 h 418"/>
                <a:gd name="T34" fmla="*/ 363107 w 393"/>
                <a:gd name="T35" fmla="*/ 290105 h 418"/>
                <a:gd name="T36" fmla="*/ 346245 w 393"/>
                <a:gd name="T37" fmla="*/ 277018 h 418"/>
                <a:gd name="T38" fmla="*/ 312519 w 393"/>
                <a:gd name="T39" fmla="*/ 280290 h 418"/>
                <a:gd name="T40" fmla="*/ 317016 w 393"/>
                <a:gd name="T41" fmla="*/ 310827 h 418"/>
                <a:gd name="T42" fmla="*/ 367604 w 393"/>
                <a:gd name="T43" fmla="*/ 332640 h 418"/>
                <a:gd name="T44" fmla="*/ 406950 w 393"/>
                <a:gd name="T45" fmla="*/ 341365 h 418"/>
                <a:gd name="T46" fmla="*/ 430557 w 393"/>
                <a:gd name="T47" fmla="*/ 341365 h 418"/>
                <a:gd name="T48" fmla="*/ 430557 w 393"/>
                <a:gd name="T49" fmla="*/ 377355 h 418"/>
                <a:gd name="T50" fmla="*/ 426061 w 393"/>
                <a:gd name="T51" fmla="*/ 415527 h 418"/>
                <a:gd name="T52" fmla="*/ 420440 w 393"/>
                <a:gd name="T53" fmla="*/ 417708 h 418"/>
                <a:gd name="T54" fmla="*/ 414819 w 393"/>
                <a:gd name="T55" fmla="*/ 418799 h 418"/>
                <a:gd name="T56" fmla="*/ 406950 w 393"/>
                <a:gd name="T57" fmla="*/ 418799 h 418"/>
                <a:gd name="T58" fmla="*/ 400205 w 393"/>
                <a:gd name="T59" fmla="*/ 419889 h 418"/>
                <a:gd name="T60" fmla="*/ 393460 w 393"/>
                <a:gd name="T61" fmla="*/ 422071 h 418"/>
                <a:gd name="T62" fmla="*/ 384466 w 393"/>
                <a:gd name="T63" fmla="*/ 422071 h 418"/>
                <a:gd name="T64" fmla="*/ 367604 w 393"/>
                <a:gd name="T65" fmla="*/ 424252 h 418"/>
                <a:gd name="T66" fmla="*/ 365355 w 393"/>
                <a:gd name="T67" fmla="*/ 434068 h 418"/>
                <a:gd name="T68" fmla="*/ 361983 w 393"/>
                <a:gd name="T69" fmla="*/ 430796 h 418"/>
                <a:gd name="T70" fmla="*/ 361983 w 393"/>
                <a:gd name="T71" fmla="*/ 434068 h 418"/>
                <a:gd name="T72" fmla="*/ 355238 w 393"/>
                <a:gd name="T73" fmla="*/ 425343 h 418"/>
                <a:gd name="T74" fmla="*/ 336127 w 393"/>
                <a:gd name="T75" fmla="*/ 426433 h 418"/>
                <a:gd name="T76" fmla="*/ 317016 w 393"/>
                <a:gd name="T77" fmla="*/ 427524 h 418"/>
                <a:gd name="T78" fmla="*/ 302402 w 393"/>
                <a:gd name="T79" fmla="*/ 429705 h 418"/>
                <a:gd name="T80" fmla="*/ 286663 w 393"/>
                <a:gd name="T81" fmla="*/ 431886 h 418"/>
                <a:gd name="T82" fmla="*/ 269801 w 393"/>
                <a:gd name="T83" fmla="*/ 435158 h 418"/>
                <a:gd name="T84" fmla="*/ 251814 w 393"/>
                <a:gd name="T85" fmla="*/ 437339 h 418"/>
                <a:gd name="T86" fmla="*/ 234952 w 393"/>
                <a:gd name="T87" fmla="*/ 441702 h 418"/>
                <a:gd name="T88" fmla="*/ 229331 w 393"/>
                <a:gd name="T89" fmla="*/ 449336 h 418"/>
                <a:gd name="T90" fmla="*/ 225958 w 393"/>
                <a:gd name="T91" fmla="*/ 448246 h 418"/>
                <a:gd name="T92" fmla="*/ 211344 w 393"/>
                <a:gd name="T93" fmla="*/ 447155 h 418"/>
                <a:gd name="T94" fmla="*/ 192233 w 393"/>
                <a:gd name="T95" fmla="*/ 450427 h 418"/>
                <a:gd name="T96" fmla="*/ 176495 w 393"/>
                <a:gd name="T97" fmla="*/ 454789 h 418"/>
                <a:gd name="T98" fmla="*/ 158508 w 393"/>
                <a:gd name="T99" fmla="*/ 431886 h 418"/>
                <a:gd name="T100" fmla="*/ 91058 w 393"/>
                <a:gd name="T101" fmla="*/ 387171 h 418"/>
                <a:gd name="T102" fmla="*/ 52836 w 393"/>
                <a:gd name="T103" fmla="*/ 370811 h 418"/>
                <a:gd name="T104" fmla="*/ 4497 w 393"/>
                <a:gd name="T105" fmla="*/ 350090 h 418"/>
                <a:gd name="T106" fmla="*/ 69699 w 393"/>
                <a:gd name="T107" fmla="*/ 270474 h 418"/>
                <a:gd name="T108" fmla="*/ 42718 w 393"/>
                <a:gd name="T109" fmla="*/ 235574 h 418"/>
                <a:gd name="T110" fmla="*/ 73071 w 393"/>
                <a:gd name="T111" fmla="*/ 241027 h 418"/>
                <a:gd name="T112" fmla="*/ 74195 w 393"/>
                <a:gd name="T113" fmla="*/ 218124 h 418"/>
                <a:gd name="T114" fmla="*/ 59581 w 393"/>
                <a:gd name="T115" fmla="*/ 209399 h 418"/>
                <a:gd name="T116" fmla="*/ 33725 w 393"/>
                <a:gd name="T117" fmla="*/ 184315 h 418"/>
                <a:gd name="T118" fmla="*/ 61829 w 393"/>
                <a:gd name="T119" fmla="*/ 169046 h 418"/>
                <a:gd name="T120" fmla="*/ 26980 w 393"/>
                <a:gd name="T121" fmla="*/ 135237 h 418"/>
                <a:gd name="T122" fmla="*/ 210220 w 393"/>
                <a:gd name="T123" fmla="*/ 55622 h 418"/>
                <a:gd name="T124" fmla="*/ 269801 w 393"/>
                <a:gd name="T125" fmla="*/ 18541 h 4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93"/>
                <a:gd name="T190" fmla="*/ 0 h 418"/>
                <a:gd name="T191" fmla="*/ 393 w 393"/>
                <a:gd name="T192" fmla="*/ 418 h 41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93" h="418">
                  <a:moveTo>
                    <a:pt x="246" y="33"/>
                  </a:moveTo>
                  <a:lnTo>
                    <a:pt x="247" y="34"/>
                  </a:lnTo>
                  <a:lnTo>
                    <a:pt x="249" y="34"/>
                  </a:lnTo>
                  <a:lnTo>
                    <a:pt x="250" y="34"/>
                  </a:lnTo>
                  <a:lnTo>
                    <a:pt x="253" y="33"/>
                  </a:lnTo>
                  <a:lnTo>
                    <a:pt x="255" y="34"/>
                  </a:lnTo>
                  <a:lnTo>
                    <a:pt x="258" y="34"/>
                  </a:lnTo>
                  <a:lnTo>
                    <a:pt x="259" y="34"/>
                  </a:lnTo>
                  <a:lnTo>
                    <a:pt x="262" y="33"/>
                  </a:lnTo>
                  <a:lnTo>
                    <a:pt x="262" y="32"/>
                  </a:lnTo>
                  <a:lnTo>
                    <a:pt x="263" y="32"/>
                  </a:lnTo>
                  <a:lnTo>
                    <a:pt x="263" y="31"/>
                  </a:lnTo>
                  <a:lnTo>
                    <a:pt x="264" y="32"/>
                  </a:lnTo>
                  <a:lnTo>
                    <a:pt x="265" y="32"/>
                  </a:lnTo>
                  <a:lnTo>
                    <a:pt x="266" y="32"/>
                  </a:lnTo>
                  <a:lnTo>
                    <a:pt x="268" y="32"/>
                  </a:lnTo>
                  <a:lnTo>
                    <a:pt x="269" y="32"/>
                  </a:lnTo>
                  <a:lnTo>
                    <a:pt x="270" y="31"/>
                  </a:lnTo>
                  <a:lnTo>
                    <a:pt x="270" y="32"/>
                  </a:lnTo>
                  <a:lnTo>
                    <a:pt x="271" y="32"/>
                  </a:lnTo>
                  <a:lnTo>
                    <a:pt x="271" y="33"/>
                  </a:lnTo>
                  <a:lnTo>
                    <a:pt x="272" y="33"/>
                  </a:lnTo>
                  <a:lnTo>
                    <a:pt x="273" y="33"/>
                  </a:lnTo>
                  <a:lnTo>
                    <a:pt x="273" y="34"/>
                  </a:lnTo>
                  <a:lnTo>
                    <a:pt x="273" y="35"/>
                  </a:lnTo>
                  <a:lnTo>
                    <a:pt x="273" y="36"/>
                  </a:lnTo>
                  <a:lnTo>
                    <a:pt x="274" y="36"/>
                  </a:lnTo>
                  <a:lnTo>
                    <a:pt x="274" y="37"/>
                  </a:lnTo>
                  <a:lnTo>
                    <a:pt x="275" y="37"/>
                  </a:lnTo>
                  <a:lnTo>
                    <a:pt x="275" y="38"/>
                  </a:lnTo>
                  <a:lnTo>
                    <a:pt x="274" y="38"/>
                  </a:lnTo>
                  <a:lnTo>
                    <a:pt x="273" y="38"/>
                  </a:lnTo>
                  <a:lnTo>
                    <a:pt x="273" y="39"/>
                  </a:lnTo>
                  <a:lnTo>
                    <a:pt x="273" y="40"/>
                  </a:lnTo>
                  <a:lnTo>
                    <a:pt x="273" y="41"/>
                  </a:lnTo>
                  <a:lnTo>
                    <a:pt x="274" y="42"/>
                  </a:lnTo>
                  <a:lnTo>
                    <a:pt x="275" y="43"/>
                  </a:lnTo>
                  <a:lnTo>
                    <a:pt x="275" y="44"/>
                  </a:lnTo>
                  <a:lnTo>
                    <a:pt x="274" y="45"/>
                  </a:lnTo>
                  <a:lnTo>
                    <a:pt x="274" y="46"/>
                  </a:lnTo>
                  <a:lnTo>
                    <a:pt x="274" y="47"/>
                  </a:lnTo>
                  <a:lnTo>
                    <a:pt x="274" y="48"/>
                  </a:lnTo>
                  <a:lnTo>
                    <a:pt x="275" y="48"/>
                  </a:lnTo>
                  <a:lnTo>
                    <a:pt x="276" y="48"/>
                  </a:lnTo>
                  <a:lnTo>
                    <a:pt x="277" y="48"/>
                  </a:lnTo>
                  <a:lnTo>
                    <a:pt x="277" y="47"/>
                  </a:lnTo>
                  <a:lnTo>
                    <a:pt x="278" y="47"/>
                  </a:lnTo>
                  <a:lnTo>
                    <a:pt x="279" y="46"/>
                  </a:lnTo>
                  <a:lnTo>
                    <a:pt x="279" y="45"/>
                  </a:lnTo>
                  <a:lnTo>
                    <a:pt x="279" y="44"/>
                  </a:lnTo>
                  <a:lnTo>
                    <a:pt x="280" y="44"/>
                  </a:lnTo>
                  <a:lnTo>
                    <a:pt x="280" y="45"/>
                  </a:lnTo>
                  <a:lnTo>
                    <a:pt x="282" y="45"/>
                  </a:lnTo>
                  <a:lnTo>
                    <a:pt x="283" y="46"/>
                  </a:lnTo>
                  <a:lnTo>
                    <a:pt x="284" y="46"/>
                  </a:lnTo>
                  <a:lnTo>
                    <a:pt x="285" y="46"/>
                  </a:lnTo>
                  <a:lnTo>
                    <a:pt x="286" y="46"/>
                  </a:lnTo>
                  <a:lnTo>
                    <a:pt x="285" y="47"/>
                  </a:lnTo>
                  <a:lnTo>
                    <a:pt x="286" y="48"/>
                  </a:lnTo>
                  <a:lnTo>
                    <a:pt x="286" y="49"/>
                  </a:lnTo>
                  <a:lnTo>
                    <a:pt x="285" y="49"/>
                  </a:lnTo>
                  <a:lnTo>
                    <a:pt x="284" y="49"/>
                  </a:lnTo>
                  <a:lnTo>
                    <a:pt x="284" y="50"/>
                  </a:lnTo>
                  <a:lnTo>
                    <a:pt x="285" y="50"/>
                  </a:lnTo>
                  <a:lnTo>
                    <a:pt x="285" y="51"/>
                  </a:lnTo>
                  <a:lnTo>
                    <a:pt x="285" y="52"/>
                  </a:lnTo>
                  <a:lnTo>
                    <a:pt x="285" y="53"/>
                  </a:lnTo>
                  <a:lnTo>
                    <a:pt x="286" y="53"/>
                  </a:lnTo>
                  <a:lnTo>
                    <a:pt x="286" y="54"/>
                  </a:lnTo>
                  <a:lnTo>
                    <a:pt x="286" y="55"/>
                  </a:lnTo>
                  <a:lnTo>
                    <a:pt x="285" y="55"/>
                  </a:lnTo>
                  <a:lnTo>
                    <a:pt x="285" y="56"/>
                  </a:lnTo>
                  <a:lnTo>
                    <a:pt x="286" y="56"/>
                  </a:lnTo>
                  <a:lnTo>
                    <a:pt x="286" y="57"/>
                  </a:lnTo>
                  <a:lnTo>
                    <a:pt x="286" y="58"/>
                  </a:lnTo>
                  <a:lnTo>
                    <a:pt x="287" y="58"/>
                  </a:lnTo>
                  <a:lnTo>
                    <a:pt x="280" y="60"/>
                  </a:lnTo>
                  <a:lnTo>
                    <a:pt x="275" y="64"/>
                  </a:lnTo>
                  <a:lnTo>
                    <a:pt x="269" y="69"/>
                  </a:lnTo>
                  <a:lnTo>
                    <a:pt x="258" y="80"/>
                  </a:lnTo>
                  <a:lnTo>
                    <a:pt x="257" y="84"/>
                  </a:lnTo>
                  <a:lnTo>
                    <a:pt x="260" y="85"/>
                  </a:lnTo>
                  <a:lnTo>
                    <a:pt x="263" y="88"/>
                  </a:lnTo>
                  <a:lnTo>
                    <a:pt x="266" y="90"/>
                  </a:lnTo>
                  <a:lnTo>
                    <a:pt x="267" y="91"/>
                  </a:lnTo>
                  <a:lnTo>
                    <a:pt x="268" y="93"/>
                  </a:lnTo>
                  <a:lnTo>
                    <a:pt x="272" y="103"/>
                  </a:lnTo>
                  <a:lnTo>
                    <a:pt x="271" y="108"/>
                  </a:lnTo>
                  <a:lnTo>
                    <a:pt x="271" y="110"/>
                  </a:lnTo>
                  <a:lnTo>
                    <a:pt x="271" y="111"/>
                  </a:lnTo>
                  <a:lnTo>
                    <a:pt x="272" y="112"/>
                  </a:lnTo>
                  <a:lnTo>
                    <a:pt x="273" y="113"/>
                  </a:lnTo>
                  <a:lnTo>
                    <a:pt x="274" y="115"/>
                  </a:lnTo>
                  <a:lnTo>
                    <a:pt x="276" y="117"/>
                  </a:lnTo>
                  <a:lnTo>
                    <a:pt x="279" y="120"/>
                  </a:lnTo>
                  <a:lnTo>
                    <a:pt x="279" y="123"/>
                  </a:lnTo>
                  <a:lnTo>
                    <a:pt x="279" y="125"/>
                  </a:lnTo>
                  <a:lnTo>
                    <a:pt x="278" y="131"/>
                  </a:lnTo>
                  <a:lnTo>
                    <a:pt x="278" y="132"/>
                  </a:lnTo>
                  <a:lnTo>
                    <a:pt x="277" y="133"/>
                  </a:lnTo>
                  <a:lnTo>
                    <a:pt x="279" y="138"/>
                  </a:lnTo>
                  <a:lnTo>
                    <a:pt x="280" y="138"/>
                  </a:lnTo>
                  <a:lnTo>
                    <a:pt x="284" y="137"/>
                  </a:lnTo>
                  <a:lnTo>
                    <a:pt x="287" y="139"/>
                  </a:lnTo>
                  <a:lnTo>
                    <a:pt x="293" y="142"/>
                  </a:lnTo>
                  <a:lnTo>
                    <a:pt x="295" y="143"/>
                  </a:lnTo>
                  <a:lnTo>
                    <a:pt x="297" y="145"/>
                  </a:lnTo>
                  <a:lnTo>
                    <a:pt x="303" y="147"/>
                  </a:lnTo>
                  <a:lnTo>
                    <a:pt x="306" y="148"/>
                  </a:lnTo>
                  <a:lnTo>
                    <a:pt x="307" y="149"/>
                  </a:lnTo>
                  <a:lnTo>
                    <a:pt x="309" y="149"/>
                  </a:lnTo>
                  <a:lnTo>
                    <a:pt x="308" y="150"/>
                  </a:lnTo>
                  <a:lnTo>
                    <a:pt x="309" y="151"/>
                  </a:lnTo>
                  <a:lnTo>
                    <a:pt x="309" y="152"/>
                  </a:lnTo>
                  <a:lnTo>
                    <a:pt x="310" y="153"/>
                  </a:lnTo>
                  <a:lnTo>
                    <a:pt x="309" y="153"/>
                  </a:lnTo>
                  <a:lnTo>
                    <a:pt x="308" y="156"/>
                  </a:lnTo>
                  <a:lnTo>
                    <a:pt x="308" y="158"/>
                  </a:lnTo>
                  <a:lnTo>
                    <a:pt x="307" y="159"/>
                  </a:lnTo>
                  <a:lnTo>
                    <a:pt x="307" y="160"/>
                  </a:lnTo>
                  <a:lnTo>
                    <a:pt x="307" y="161"/>
                  </a:lnTo>
                  <a:lnTo>
                    <a:pt x="307" y="163"/>
                  </a:lnTo>
                  <a:lnTo>
                    <a:pt x="306" y="164"/>
                  </a:lnTo>
                  <a:lnTo>
                    <a:pt x="306" y="165"/>
                  </a:lnTo>
                  <a:lnTo>
                    <a:pt x="304" y="167"/>
                  </a:lnTo>
                  <a:lnTo>
                    <a:pt x="301" y="174"/>
                  </a:lnTo>
                  <a:lnTo>
                    <a:pt x="302" y="174"/>
                  </a:lnTo>
                  <a:lnTo>
                    <a:pt x="303" y="175"/>
                  </a:lnTo>
                  <a:lnTo>
                    <a:pt x="303" y="176"/>
                  </a:lnTo>
                  <a:lnTo>
                    <a:pt x="302" y="177"/>
                  </a:lnTo>
                  <a:lnTo>
                    <a:pt x="302" y="178"/>
                  </a:lnTo>
                  <a:lnTo>
                    <a:pt x="301" y="179"/>
                  </a:lnTo>
                  <a:lnTo>
                    <a:pt x="300" y="180"/>
                  </a:lnTo>
                  <a:lnTo>
                    <a:pt x="300" y="181"/>
                  </a:lnTo>
                  <a:lnTo>
                    <a:pt x="299" y="181"/>
                  </a:lnTo>
                  <a:lnTo>
                    <a:pt x="298" y="182"/>
                  </a:lnTo>
                  <a:lnTo>
                    <a:pt x="299" y="182"/>
                  </a:lnTo>
                  <a:lnTo>
                    <a:pt x="300" y="182"/>
                  </a:lnTo>
                  <a:lnTo>
                    <a:pt x="301" y="182"/>
                  </a:lnTo>
                  <a:lnTo>
                    <a:pt x="302" y="183"/>
                  </a:lnTo>
                  <a:lnTo>
                    <a:pt x="303" y="184"/>
                  </a:lnTo>
                  <a:lnTo>
                    <a:pt x="304" y="184"/>
                  </a:lnTo>
                  <a:lnTo>
                    <a:pt x="305" y="185"/>
                  </a:lnTo>
                  <a:lnTo>
                    <a:pt x="306" y="185"/>
                  </a:lnTo>
                  <a:lnTo>
                    <a:pt x="306" y="186"/>
                  </a:lnTo>
                  <a:lnTo>
                    <a:pt x="307" y="186"/>
                  </a:lnTo>
                  <a:lnTo>
                    <a:pt x="308" y="186"/>
                  </a:lnTo>
                  <a:lnTo>
                    <a:pt x="308" y="185"/>
                  </a:lnTo>
                  <a:lnTo>
                    <a:pt x="309" y="185"/>
                  </a:lnTo>
                  <a:lnTo>
                    <a:pt x="310" y="185"/>
                  </a:lnTo>
                  <a:lnTo>
                    <a:pt x="310" y="186"/>
                  </a:lnTo>
                  <a:lnTo>
                    <a:pt x="311" y="186"/>
                  </a:lnTo>
                  <a:lnTo>
                    <a:pt x="311" y="187"/>
                  </a:lnTo>
                  <a:lnTo>
                    <a:pt x="312" y="187"/>
                  </a:lnTo>
                  <a:lnTo>
                    <a:pt x="312" y="188"/>
                  </a:lnTo>
                  <a:lnTo>
                    <a:pt x="313" y="189"/>
                  </a:lnTo>
                  <a:lnTo>
                    <a:pt x="313" y="190"/>
                  </a:lnTo>
                  <a:lnTo>
                    <a:pt x="314" y="191"/>
                  </a:lnTo>
                  <a:lnTo>
                    <a:pt x="315" y="192"/>
                  </a:lnTo>
                  <a:lnTo>
                    <a:pt x="316" y="192"/>
                  </a:lnTo>
                  <a:lnTo>
                    <a:pt x="316" y="191"/>
                  </a:lnTo>
                  <a:lnTo>
                    <a:pt x="317" y="191"/>
                  </a:lnTo>
                  <a:lnTo>
                    <a:pt x="318" y="192"/>
                  </a:lnTo>
                  <a:lnTo>
                    <a:pt x="320" y="192"/>
                  </a:lnTo>
                  <a:lnTo>
                    <a:pt x="321" y="191"/>
                  </a:lnTo>
                  <a:lnTo>
                    <a:pt x="322" y="192"/>
                  </a:lnTo>
                  <a:lnTo>
                    <a:pt x="323" y="193"/>
                  </a:lnTo>
                  <a:lnTo>
                    <a:pt x="323" y="194"/>
                  </a:lnTo>
                  <a:lnTo>
                    <a:pt x="322" y="194"/>
                  </a:lnTo>
                  <a:lnTo>
                    <a:pt x="321" y="194"/>
                  </a:lnTo>
                  <a:lnTo>
                    <a:pt x="320" y="194"/>
                  </a:lnTo>
                  <a:lnTo>
                    <a:pt x="320" y="195"/>
                  </a:lnTo>
                  <a:lnTo>
                    <a:pt x="319" y="196"/>
                  </a:lnTo>
                  <a:lnTo>
                    <a:pt x="320" y="197"/>
                  </a:lnTo>
                  <a:lnTo>
                    <a:pt x="321" y="197"/>
                  </a:lnTo>
                  <a:lnTo>
                    <a:pt x="322" y="197"/>
                  </a:lnTo>
                  <a:lnTo>
                    <a:pt x="323" y="197"/>
                  </a:lnTo>
                  <a:lnTo>
                    <a:pt x="324" y="197"/>
                  </a:lnTo>
                  <a:lnTo>
                    <a:pt x="325" y="197"/>
                  </a:lnTo>
                  <a:lnTo>
                    <a:pt x="326" y="197"/>
                  </a:lnTo>
                  <a:lnTo>
                    <a:pt x="327" y="197"/>
                  </a:lnTo>
                  <a:lnTo>
                    <a:pt x="327" y="196"/>
                  </a:lnTo>
                  <a:lnTo>
                    <a:pt x="328" y="196"/>
                  </a:lnTo>
                  <a:lnTo>
                    <a:pt x="328" y="197"/>
                  </a:lnTo>
                  <a:lnTo>
                    <a:pt x="328" y="198"/>
                  </a:lnTo>
                  <a:lnTo>
                    <a:pt x="329" y="199"/>
                  </a:lnTo>
                  <a:lnTo>
                    <a:pt x="330" y="199"/>
                  </a:lnTo>
                  <a:lnTo>
                    <a:pt x="332" y="198"/>
                  </a:lnTo>
                  <a:lnTo>
                    <a:pt x="333" y="198"/>
                  </a:lnTo>
                  <a:lnTo>
                    <a:pt x="333" y="199"/>
                  </a:lnTo>
                  <a:lnTo>
                    <a:pt x="334" y="200"/>
                  </a:lnTo>
                  <a:lnTo>
                    <a:pt x="335" y="199"/>
                  </a:lnTo>
                  <a:lnTo>
                    <a:pt x="337" y="196"/>
                  </a:lnTo>
                  <a:lnTo>
                    <a:pt x="338" y="195"/>
                  </a:lnTo>
                  <a:lnTo>
                    <a:pt x="338" y="192"/>
                  </a:lnTo>
                  <a:lnTo>
                    <a:pt x="338" y="191"/>
                  </a:lnTo>
                  <a:lnTo>
                    <a:pt x="338" y="189"/>
                  </a:lnTo>
                  <a:lnTo>
                    <a:pt x="338" y="188"/>
                  </a:lnTo>
                  <a:lnTo>
                    <a:pt x="341" y="184"/>
                  </a:lnTo>
                  <a:lnTo>
                    <a:pt x="355" y="177"/>
                  </a:lnTo>
                  <a:lnTo>
                    <a:pt x="359" y="178"/>
                  </a:lnTo>
                  <a:lnTo>
                    <a:pt x="360" y="176"/>
                  </a:lnTo>
                  <a:lnTo>
                    <a:pt x="364" y="173"/>
                  </a:lnTo>
                  <a:lnTo>
                    <a:pt x="372" y="177"/>
                  </a:lnTo>
                  <a:lnTo>
                    <a:pt x="366" y="182"/>
                  </a:lnTo>
                  <a:lnTo>
                    <a:pt x="358" y="180"/>
                  </a:lnTo>
                  <a:lnTo>
                    <a:pt x="357" y="181"/>
                  </a:lnTo>
                  <a:lnTo>
                    <a:pt x="356" y="188"/>
                  </a:lnTo>
                  <a:lnTo>
                    <a:pt x="360" y="192"/>
                  </a:lnTo>
                  <a:lnTo>
                    <a:pt x="360" y="197"/>
                  </a:lnTo>
                  <a:lnTo>
                    <a:pt x="358" y="202"/>
                  </a:lnTo>
                  <a:lnTo>
                    <a:pt x="359" y="204"/>
                  </a:lnTo>
                  <a:lnTo>
                    <a:pt x="359" y="205"/>
                  </a:lnTo>
                  <a:lnTo>
                    <a:pt x="358" y="205"/>
                  </a:lnTo>
                  <a:lnTo>
                    <a:pt x="355" y="207"/>
                  </a:lnTo>
                  <a:lnTo>
                    <a:pt x="355" y="208"/>
                  </a:lnTo>
                  <a:lnTo>
                    <a:pt x="355" y="210"/>
                  </a:lnTo>
                  <a:lnTo>
                    <a:pt x="354" y="210"/>
                  </a:lnTo>
                  <a:lnTo>
                    <a:pt x="352" y="212"/>
                  </a:lnTo>
                  <a:lnTo>
                    <a:pt x="351" y="213"/>
                  </a:lnTo>
                  <a:lnTo>
                    <a:pt x="346" y="215"/>
                  </a:lnTo>
                  <a:lnTo>
                    <a:pt x="346" y="216"/>
                  </a:lnTo>
                  <a:lnTo>
                    <a:pt x="346" y="217"/>
                  </a:lnTo>
                  <a:lnTo>
                    <a:pt x="347" y="218"/>
                  </a:lnTo>
                  <a:lnTo>
                    <a:pt x="348" y="218"/>
                  </a:lnTo>
                  <a:lnTo>
                    <a:pt x="349" y="218"/>
                  </a:lnTo>
                  <a:lnTo>
                    <a:pt x="350" y="217"/>
                  </a:lnTo>
                  <a:lnTo>
                    <a:pt x="351" y="218"/>
                  </a:lnTo>
                  <a:lnTo>
                    <a:pt x="351" y="220"/>
                  </a:lnTo>
                  <a:lnTo>
                    <a:pt x="352" y="221"/>
                  </a:lnTo>
                  <a:lnTo>
                    <a:pt x="351" y="221"/>
                  </a:lnTo>
                  <a:lnTo>
                    <a:pt x="351" y="222"/>
                  </a:lnTo>
                  <a:lnTo>
                    <a:pt x="354" y="223"/>
                  </a:lnTo>
                  <a:lnTo>
                    <a:pt x="355" y="224"/>
                  </a:lnTo>
                  <a:lnTo>
                    <a:pt x="354" y="225"/>
                  </a:lnTo>
                  <a:lnTo>
                    <a:pt x="355" y="226"/>
                  </a:lnTo>
                  <a:lnTo>
                    <a:pt x="355" y="227"/>
                  </a:lnTo>
                  <a:lnTo>
                    <a:pt x="355" y="228"/>
                  </a:lnTo>
                  <a:lnTo>
                    <a:pt x="356" y="231"/>
                  </a:lnTo>
                  <a:lnTo>
                    <a:pt x="355" y="233"/>
                  </a:lnTo>
                  <a:lnTo>
                    <a:pt x="354" y="234"/>
                  </a:lnTo>
                  <a:lnTo>
                    <a:pt x="350" y="237"/>
                  </a:lnTo>
                  <a:lnTo>
                    <a:pt x="350" y="238"/>
                  </a:lnTo>
                  <a:lnTo>
                    <a:pt x="349" y="240"/>
                  </a:lnTo>
                  <a:lnTo>
                    <a:pt x="349" y="242"/>
                  </a:lnTo>
                  <a:lnTo>
                    <a:pt x="351" y="244"/>
                  </a:lnTo>
                  <a:lnTo>
                    <a:pt x="351" y="245"/>
                  </a:lnTo>
                  <a:lnTo>
                    <a:pt x="346" y="256"/>
                  </a:lnTo>
                  <a:lnTo>
                    <a:pt x="347" y="258"/>
                  </a:lnTo>
                  <a:lnTo>
                    <a:pt x="348" y="258"/>
                  </a:lnTo>
                  <a:lnTo>
                    <a:pt x="348" y="259"/>
                  </a:lnTo>
                  <a:lnTo>
                    <a:pt x="347" y="260"/>
                  </a:lnTo>
                  <a:lnTo>
                    <a:pt x="345" y="261"/>
                  </a:lnTo>
                  <a:lnTo>
                    <a:pt x="344" y="262"/>
                  </a:lnTo>
                  <a:lnTo>
                    <a:pt x="342" y="259"/>
                  </a:lnTo>
                  <a:lnTo>
                    <a:pt x="340" y="264"/>
                  </a:lnTo>
                  <a:lnTo>
                    <a:pt x="335" y="264"/>
                  </a:lnTo>
                  <a:lnTo>
                    <a:pt x="335" y="266"/>
                  </a:lnTo>
                  <a:lnTo>
                    <a:pt x="334" y="267"/>
                  </a:lnTo>
                  <a:lnTo>
                    <a:pt x="332" y="268"/>
                  </a:lnTo>
                  <a:lnTo>
                    <a:pt x="331" y="268"/>
                  </a:lnTo>
                  <a:lnTo>
                    <a:pt x="325" y="269"/>
                  </a:lnTo>
                  <a:lnTo>
                    <a:pt x="323" y="266"/>
                  </a:lnTo>
                  <a:lnTo>
                    <a:pt x="322" y="264"/>
                  </a:lnTo>
                  <a:lnTo>
                    <a:pt x="320" y="263"/>
                  </a:lnTo>
                  <a:lnTo>
                    <a:pt x="318" y="263"/>
                  </a:lnTo>
                  <a:lnTo>
                    <a:pt x="315" y="262"/>
                  </a:lnTo>
                  <a:lnTo>
                    <a:pt x="313" y="262"/>
                  </a:lnTo>
                  <a:lnTo>
                    <a:pt x="310" y="262"/>
                  </a:lnTo>
                  <a:lnTo>
                    <a:pt x="313" y="257"/>
                  </a:lnTo>
                  <a:lnTo>
                    <a:pt x="315" y="255"/>
                  </a:lnTo>
                  <a:lnTo>
                    <a:pt x="313" y="256"/>
                  </a:lnTo>
                  <a:lnTo>
                    <a:pt x="311" y="258"/>
                  </a:lnTo>
                  <a:lnTo>
                    <a:pt x="309" y="259"/>
                  </a:lnTo>
                  <a:lnTo>
                    <a:pt x="308" y="259"/>
                  </a:lnTo>
                  <a:lnTo>
                    <a:pt x="306" y="258"/>
                  </a:lnTo>
                  <a:lnTo>
                    <a:pt x="309" y="255"/>
                  </a:lnTo>
                  <a:lnTo>
                    <a:pt x="308" y="254"/>
                  </a:lnTo>
                  <a:lnTo>
                    <a:pt x="305" y="252"/>
                  </a:lnTo>
                  <a:lnTo>
                    <a:pt x="306" y="250"/>
                  </a:lnTo>
                  <a:lnTo>
                    <a:pt x="305" y="251"/>
                  </a:lnTo>
                  <a:lnTo>
                    <a:pt x="303" y="252"/>
                  </a:lnTo>
                  <a:lnTo>
                    <a:pt x="302" y="252"/>
                  </a:lnTo>
                  <a:lnTo>
                    <a:pt x="300" y="252"/>
                  </a:lnTo>
                  <a:lnTo>
                    <a:pt x="298" y="253"/>
                  </a:lnTo>
                  <a:lnTo>
                    <a:pt x="293" y="253"/>
                  </a:lnTo>
                  <a:lnTo>
                    <a:pt x="290" y="253"/>
                  </a:lnTo>
                  <a:lnTo>
                    <a:pt x="286" y="253"/>
                  </a:lnTo>
                  <a:lnTo>
                    <a:pt x="280" y="251"/>
                  </a:lnTo>
                  <a:lnTo>
                    <a:pt x="274" y="248"/>
                  </a:lnTo>
                  <a:lnTo>
                    <a:pt x="270" y="247"/>
                  </a:lnTo>
                  <a:lnTo>
                    <a:pt x="278" y="256"/>
                  </a:lnTo>
                  <a:lnTo>
                    <a:pt x="278" y="257"/>
                  </a:lnTo>
                  <a:lnTo>
                    <a:pt x="279" y="258"/>
                  </a:lnTo>
                  <a:lnTo>
                    <a:pt x="279" y="259"/>
                  </a:lnTo>
                  <a:lnTo>
                    <a:pt x="279" y="260"/>
                  </a:lnTo>
                  <a:lnTo>
                    <a:pt x="279" y="261"/>
                  </a:lnTo>
                  <a:lnTo>
                    <a:pt x="279" y="262"/>
                  </a:lnTo>
                  <a:lnTo>
                    <a:pt x="280" y="264"/>
                  </a:lnTo>
                  <a:lnTo>
                    <a:pt x="280" y="266"/>
                  </a:lnTo>
                  <a:lnTo>
                    <a:pt x="280" y="267"/>
                  </a:lnTo>
                  <a:lnTo>
                    <a:pt x="279" y="268"/>
                  </a:lnTo>
                  <a:lnTo>
                    <a:pt x="279" y="269"/>
                  </a:lnTo>
                  <a:lnTo>
                    <a:pt x="280" y="274"/>
                  </a:lnTo>
                  <a:lnTo>
                    <a:pt x="280" y="275"/>
                  </a:lnTo>
                  <a:lnTo>
                    <a:pt x="282" y="280"/>
                  </a:lnTo>
                  <a:lnTo>
                    <a:pt x="282" y="284"/>
                  </a:lnTo>
                  <a:lnTo>
                    <a:pt x="282" y="285"/>
                  </a:lnTo>
                  <a:lnTo>
                    <a:pt x="283" y="287"/>
                  </a:lnTo>
                  <a:lnTo>
                    <a:pt x="284" y="290"/>
                  </a:lnTo>
                  <a:lnTo>
                    <a:pt x="286" y="293"/>
                  </a:lnTo>
                  <a:lnTo>
                    <a:pt x="287" y="294"/>
                  </a:lnTo>
                  <a:lnTo>
                    <a:pt x="289" y="296"/>
                  </a:lnTo>
                  <a:lnTo>
                    <a:pt x="290" y="294"/>
                  </a:lnTo>
                  <a:lnTo>
                    <a:pt x="300" y="297"/>
                  </a:lnTo>
                  <a:lnTo>
                    <a:pt x="303" y="299"/>
                  </a:lnTo>
                  <a:lnTo>
                    <a:pt x="304" y="300"/>
                  </a:lnTo>
                  <a:lnTo>
                    <a:pt x="305" y="301"/>
                  </a:lnTo>
                  <a:lnTo>
                    <a:pt x="317" y="299"/>
                  </a:lnTo>
                  <a:lnTo>
                    <a:pt x="320" y="300"/>
                  </a:lnTo>
                  <a:lnTo>
                    <a:pt x="323" y="302"/>
                  </a:lnTo>
                  <a:lnTo>
                    <a:pt x="327" y="305"/>
                  </a:lnTo>
                  <a:lnTo>
                    <a:pt x="334" y="309"/>
                  </a:lnTo>
                  <a:lnTo>
                    <a:pt x="335" y="313"/>
                  </a:lnTo>
                  <a:lnTo>
                    <a:pt x="334" y="317"/>
                  </a:lnTo>
                  <a:lnTo>
                    <a:pt x="337" y="317"/>
                  </a:lnTo>
                  <a:lnTo>
                    <a:pt x="340" y="317"/>
                  </a:lnTo>
                  <a:lnTo>
                    <a:pt x="341" y="317"/>
                  </a:lnTo>
                  <a:lnTo>
                    <a:pt x="342" y="319"/>
                  </a:lnTo>
                  <a:lnTo>
                    <a:pt x="343" y="320"/>
                  </a:lnTo>
                  <a:lnTo>
                    <a:pt x="345" y="321"/>
                  </a:lnTo>
                  <a:lnTo>
                    <a:pt x="346" y="322"/>
                  </a:lnTo>
                  <a:lnTo>
                    <a:pt x="349" y="323"/>
                  </a:lnTo>
                  <a:lnTo>
                    <a:pt x="359" y="321"/>
                  </a:lnTo>
                  <a:lnTo>
                    <a:pt x="360" y="318"/>
                  </a:lnTo>
                  <a:lnTo>
                    <a:pt x="360" y="317"/>
                  </a:lnTo>
                  <a:lnTo>
                    <a:pt x="362" y="313"/>
                  </a:lnTo>
                  <a:lnTo>
                    <a:pt x="363" y="313"/>
                  </a:lnTo>
                  <a:lnTo>
                    <a:pt x="364" y="312"/>
                  </a:lnTo>
                  <a:lnTo>
                    <a:pt x="365" y="312"/>
                  </a:lnTo>
                  <a:lnTo>
                    <a:pt x="365" y="310"/>
                  </a:lnTo>
                  <a:lnTo>
                    <a:pt x="364" y="309"/>
                  </a:lnTo>
                  <a:lnTo>
                    <a:pt x="364" y="308"/>
                  </a:lnTo>
                  <a:lnTo>
                    <a:pt x="365" y="308"/>
                  </a:lnTo>
                  <a:lnTo>
                    <a:pt x="368" y="305"/>
                  </a:lnTo>
                  <a:lnTo>
                    <a:pt x="371" y="303"/>
                  </a:lnTo>
                  <a:lnTo>
                    <a:pt x="373" y="299"/>
                  </a:lnTo>
                  <a:lnTo>
                    <a:pt x="374" y="299"/>
                  </a:lnTo>
                  <a:lnTo>
                    <a:pt x="375" y="299"/>
                  </a:lnTo>
                  <a:lnTo>
                    <a:pt x="376" y="299"/>
                  </a:lnTo>
                  <a:lnTo>
                    <a:pt x="378" y="302"/>
                  </a:lnTo>
                  <a:lnTo>
                    <a:pt x="383" y="313"/>
                  </a:lnTo>
                  <a:lnTo>
                    <a:pt x="381" y="319"/>
                  </a:lnTo>
                  <a:lnTo>
                    <a:pt x="380" y="323"/>
                  </a:lnTo>
                  <a:lnTo>
                    <a:pt x="379" y="328"/>
                  </a:lnTo>
                  <a:lnTo>
                    <a:pt x="384" y="336"/>
                  </a:lnTo>
                  <a:lnTo>
                    <a:pt x="385" y="344"/>
                  </a:lnTo>
                  <a:lnTo>
                    <a:pt x="393" y="355"/>
                  </a:lnTo>
                  <a:lnTo>
                    <a:pt x="392" y="355"/>
                  </a:lnTo>
                  <a:lnTo>
                    <a:pt x="391" y="355"/>
                  </a:lnTo>
                  <a:lnTo>
                    <a:pt x="390" y="354"/>
                  </a:lnTo>
                  <a:lnTo>
                    <a:pt x="388" y="352"/>
                  </a:lnTo>
                  <a:lnTo>
                    <a:pt x="387" y="352"/>
                  </a:lnTo>
                  <a:lnTo>
                    <a:pt x="386" y="352"/>
                  </a:lnTo>
                  <a:lnTo>
                    <a:pt x="384" y="352"/>
                  </a:lnTo>
                  <a:lnTo>
                    <a:pt x="382" y="352"/>
                  </a:lnTo>
                  <a:lnTo>
                    <a:pt x="383" y="346"/>
                  </a:lnTo>
                  <a:lnTo>
                    <a:pt x="375" y="346"/>
                  </a:lnTo>
                  <a:lnTo>
                    <a:pt x="375" y="358"/>
                  </a:lnTo>
                  <a:lnTo>
                    <a:pt x="376" y="368"/>
                  </a:lnTo>
                  <a:lnTo>
                    <a:pt x="377" y="370"/>
                  </a:lnTo>
                  <a:lnTo>
                    <a:pt x="378" y="371"/>
                  </a:lnTo>
                  <a:lnTo>
                    <a:pt x="378" y="372"/>
                  </a:lnTo>
                  <a:lnTo>
                    <a:pt x="379" y="373"/>
                  </a:lnTo>
                  <a:lnTo>
                    <a:pt x="379" y="374"/>
                  </a:lnTo>
                  <a:lnTo>
                    <a:pt x="379" y="376"/>
                  </a:lnTo>
                  <a:lnTo>
                    <a:pt x="380" y="377"/>
                  </a:lnTo>
                  <a:lnTo>
                    <a:pt x="381" y="379"/>
                  </a:lnTo>
                  <a:lnTo>
                    <a:pt x="380" y="379"/>
                  </a:lnTo>
                  <a:lnTo>
                    <a:pt x="379" y="379"/>
                  </a:lnTo>
                  <a:lnTo>
                    <a:pt x="379" y="380"/>
                  </a:lnTo>
                  <a:lnTo>
                    <a:pt x="379" y="381"/>
                  </a:lnTo>
                  <a:lnTo>
                    <a:pt x="379" y="382"/>
                  </a:lnTo>
                  <a:lnTo>
                    <a:pt x="378" y="382"/>
                  </a:lnTo>
                  <a:lnTo>
                    <a:pt x="379" y="382"/>
                  </a:lnTo>
                  <a:lnTo>
                    <a:pt x="376" y="383"/>
                  </a:lnTo>
                  <a:lnTo>
                    <a:pt x="376" y="382"/>
                  </a:lnTo>
                  <a:lnTo>
                    <a:pt x="376" y="383"/>
                  </a:lnTo>
                  <a:lnTo>
                    <a:pt x="377" y="382"/>
                  </a:lnTo>
                  <a:lnTo>
                    <a:pt x="376" y="381"/>
                  </a:lnTo>
                  <a:lnTo>
                    <a:pt x="375" y="380"/>
                  </a:lnTo>
                  <a:lnTo>
                    <a:pt x="374" y="380"/>
                  </a:lnTo>
                  <a:lnTo>
                    <a:pt x="374" y="381"/>
                  </a:lnTo>
                  <a:lnTo>
                    <a:pt x="373" y="381"/>
                  </a:lnTo>
                  <a:lnTo>
                    <a:pt x="373" y="382"/>
                  </a:lnTo>
                  <a:lnTo>
                    <a:pt x="373" y="383"/>
                  </a:lnTo>
                  <a:lnTo>
                    <a:pt x="374" y="383"/>
                  </a:lnTo>
                  <a:lnTo>
                    <a:pt x="373" y="383"/>
                  </a:lnTo>
                  <a:lnTo>
                    <a:pt x="371" y="384"/>
                  </a:lnTo>
                  <a:lnTo>
                    <a:pt x="371" y="383"/>
                  </a:lnTo>
                  <a:lnTo>
                    <a:pt x="372" y="383"/>
                  </a:lnTo>
                  <a:lnTo>
                    <a:pt x="372" y="382"/>
                  </a:lnTo>
                  <a:lnTo>
                    <a:pt x="371" y="382"/>
                  </a:lnTo>
                  <a:lnTo>
                    <a:pt x="370" y="381"/>
                  </a:lnTo>
                  <a:lnTo>
                    <a:pt x="369" y="381"/>
                  </a:lnTo>
                  <a:lnTo>
                    <a:pt x="369" y="382"/>
                  </a:lnTo>
                  <a:lnTo>
                    <a:pt x="368" y="382"/>
                  </a:lnTo>
                  <a:lnTo>
                    <a:pt x="368" y="383"/>
                  </a:lnTo>
                  <a:lnTo>
                    <a:pt x="368" y="384"/>
                  </a:lnTo>
                  <a:lnTo>
                    <a:pt x="368" y="383"/>
                  </a:lnTo>
                  <a:lnTo>
                    <a:pt x="369" y="383"/>
                  </a:lnTo>
                  <a:lnTo>
                    <a:pt x="369" y="384"/>
                  </a:lnTo>
                  <a:lnTo>
                    <a:pt x="368" y="384"/>
                  </a:lnTo>
                  <a:lnTo>
                    <a:pt x="367" y="384"/>
                  </a:lnTo>
                  <a:lnTo>
                    <a:pt x="367" y="383"/>
                  </a:lnTo>
                  <a:lnTo>
                    <a:pt x="366" y="382"/>
                  </a:lnTo>
                  <a:lnTo>
                    <a:pt x="365" y="382"/>
                  </a:lnTo>
                  <a:lnTo>
                    <a:pt x="365" y="383"/>
                  </a:lnTo>
                  <a:lnTo>
                    <a:pt x="364" y="383"/>
                  </a:lnTo>
                  <a:lnTo>
                    <a:pt x="364" y="384"/>
                  </a:lnTo>
                  <a:lnTo>
                    <a:pt x="365" y="384"/>
                  </a:lnTo>
                  <a:lnTo>
                    <a:pt x="365" y="385"/>
                  </a:lnTo>
                  <a:lnTo>
                    <a:pt x="363" y="385"/>
                  </a:lnTo>
                  <a:lnTo>
                    <a:pt x="362" y="385"/>
                  </a:lnTo>
                  <a:lnTo>
                    <a:pt x="363" y="385"/>
                  </a:lnTo>
                  <a:lnTo>
                    <a:pt x="363" y="384"/>
                  </a:lnTo>
                  <a:lnTo>
                    <a:pt x="362" y="384"/>
                  </a:lnTo>
                  <a:lnTo>
                    <a:pt x="362" y="383"/>
                  </a:lnTo>
                  <a:lnTo>
                    <a:pt x="361" y="383"/>
                  </a:lnTo>
                  <a:lnTo>
                    <a:pt x="360" y="383"/>
                  </a:lnTo>
                  <a:lnTo>
                    <a:pt x="359" y="383"/>
                  </a:lnTo>
                  <a:lnTo>
                    <a:pt x="359" y="384"/>
                  </a:lnTo>
                  <a:lnTo>
                    <a:pt x="358" y="384"/>
                  </a:lnTo>
                  <a:lnTo>
                    <a:pt x="357" y="384"/>
                  </a:lnTo>
                  <a:lnTo>
                    <a:pt x="357" y="385"/>
                  </a:lnTo>
                  <a:lnTo>
                    <a:pt x="357" y="386"/>
                  </a:lnTo>
                  <a:lnTo>
                    <a:pt x="358" y="386"/>
                  </a:lnTo>
                  <a:lnTo>
                    <a:pt x="356" y="387"/>
                  </a:lnTo>
                  <a:lnTo>
                    <a:pt x="355" y="387"/>
                  </a:lnTo>
                  <a:lnTo>
                    <a:pt x="355" y="386"/>
                  </a:lnTo>
                  <a:lnTo>
                    <a:pt x="356" y="386"/>
                  </a:lnTo>
                  <a:lnTo>
                    <a:pt x="356" y="385"/>
                  </a:lnTo>
                  <a:lnTo>
                    <a:pt x="355" y="385"/>
                  </a:lnTo>
                  <a:lnTo>
                    <a:pt x="354" y="385"/>
                  </a:lnTo>
                  <a:lnTo>
                    <a:pt x="354" y="386"/>
                  </a:lnTo>
                  <a:lnTo>
                    <a:pt x="354" y="385"/>
                  </a:lnTo>
                  <a:lnTo>
                    <a:pt x="353" y="385"/>
                  </a:lnTo>
                  <a:lnTo>
                    <a:pt x="352" y="385"/>
                  </a:lnTo>
                  <a:lnTo>
                    <a:pt x="352" y="386"/>
                  </a:lnTo>
                  <a:lnTo>
                    <a:pt x="351" y="386"/>
                  </a:lnTo>
                  <a:lnTo>
                    <a:pt x="351" y="387"/>
                  </a:lnTo>
                  <a:lnTo>
                    <a:pt x="352" y="387"/>
                  </a:lnTo>
                  <a:lnTo>
                    <a:pt x="350" y="388"/>
                  </a:lnTo>
                  <a:lnTo>
                    <a:pt x="349" y="388"/>
                  </a:lnTo>
                  <a:lnTo>
                    <a:pt x="349" y="387"/>
                  </a:lnTo>
                  <a:lnTo>
                    <a:pt x="350" y="387"/>
                  </a:lnTo>
                  <a:lnTo>
                    <a:pt x="349" y="386"/>
                  </a:lnTo>
                  <a:lnTo>
                    <a:pt x="348" y="386"/>
                  </a:lnTo>
                  <a:lnTo>
                    <a:pt x="347" y="386"/>
                  </a:lnTo>
                  <a:lnTo>
                    <a:pt x="346" y="386"/>
                  </a:lnTo>
                  <a:lnTo>
                    <a:pt x="345" y="386"/>
                  </a:lnTo>
                  <a:lnTo>
                    <a:pt x="345" y="387"/>
                  </a:lnTo>
                  <a:lnTo>
                    <a:pt x="344" y="387"/>
                  </a:lnTo>
                  <a:lnTo>
                    <a:pt x="344" y="388"/>
                  </a:lnTo>
                  <a:lnTo>
                    <a:pt x="345" y="388"/>
                  </a:lnTo>
                  <a:lnTo>
                    <a:pt x="344" y="388"/>
                  </a:lnTo>
                  <a:lnTo>
                    <a:pt x="342" y="389"/>
                  </a:lnTo>
                  <a:lnTo>
                    <a:pt x="342" y="388"/>
                  </a:lnTo>
                  <a:lnTo>
                    <a:pt x="343" y="388"/>
                  </a:lnTo>
                  <a:lnTo>
                    <a:pt x="343" y="387"/>
                  </a:lnTo>
                  <a:lnTo>
                    <a:pt x="342" y="387"/>
                  </a:lnTo>
                  <a:lnTo>
                    <a:pt x="341" y="387"/>
                  </a:lnTo>
                  <a:lnTo>
                    <a:pt x="340" y="387"/>
                  </a:lnTo>
                  <a:lnTo>
                    <a:pt x="339" y="387"/>
                  </a:lnTo>
                  <a:lnTo>
                    <a:pt x="338" y="387"/>
                  </a:lnTo>
                  <a:lnTo>
                    <a:pt x="337" y="387"/>
                  </a:lnTo>
                  <a:lnTo>
                    <a:pt x="336" y="387"/>
                  </a:lnTo>
                  <a:lnTo>
                    <a:pt x="335" y="387"/>
                  </a:lnTo>
                  <a:lnTo>
                    <a:pt x="335" y="388"/>
                  </a:lnTo>
                  <a:lnTo>
                    <a:pt x="334" y="388"/>
                  </a:lnTo>
                  <a:lnTo>
                    <a:pt x="333" y="388"/>
                  </a:lnTo>
                  <a:lnTo>
                    <a:pt x="332" y="388"/>
                  </a:lnTo>
                  <a:lnTo>
                    <a:pt x="331" y="389"/>
                  </a:lnTo>
                  <a:lnTo>
                    <a:pt x="330" y="389"/>
                  </a:lnTo>
                  <a:lnTo>
                    <a:pt x="329" y="389"/>
                  </a:lnTo>
                  <a:lnTo>
                    <a:pt x="327" y="389"/>
                  </a:lnTo>
                  <a:lnTo>
                    <a:pt x="327" y="390"/>
                  </a:lnTo>
                  <a:lnTo>
                    <a:pt x="326" y="391"/>
                  </a:lnTo>
                  <a:lnTo>
                    <a:pt x="325" y="391"/>
                  </a:lnTo>
                  <a:lnTo>
                    <a:pt x="325" y="392"/>
                  </a:lnTo>
                  <a:lnTo>
                    <a:pt x="325" y="393"/>
                  </a:lnTo>
                  <a:lnTo>
                    <a:pt x="325" y="394"/>
                  </a:lnTo>
                  <a:lnTo>
                    <a:pt x="326" y="394"/>
                  </a:lnTo>
                  <a:lnTo>
                    <a:pt x="326" y="395"/>
                  </a:lnTo>
                  <a:lnTo>
                    <a:pt x="326" y="397"/>
                  </a:lnTo>
                  <a:lnTo>
                    <a:pt x="326" y="398"/>
                  </a:lnTo>
                  <a:lnTo>
                    <a:pt x="325" y="399"/>
                  </a:lnTo>
                  <a:lnTo>
                    <a:pt x="324" y="400"/>
                  </a:lnTo>
                  <a:lnTo>
                    <a:pt x="324" y="399"/>
                  </a:lnTo>
                  <a:lnTo>
                    <a:pt x="325" y="399"/>
                  </a:lnTo>
                  <a:lnTo>
                    <a:pt x="325" y="398"/>
                  </a:lnTo>
                  <a:lnTo>
                    <a:pt x="325" y="397"/>
                  </a:lnTo>
                  <a:lnTo>
                    <a:pt x="325" y="396"/>
                  </a:lnTo>
                  <a:lnTo>
                    <a:pt x="324" y="397"/>
                  </a:lnTo>
                  <a:lnTo>
                    <a:pt x="324" y="396"/>
                  </a:lnTo>
                  <a:lnTo>
                    <a:pt x="325" y="396"/>
                  </a:lnTo>
                  <a:lnTo>
                    <a:pt x="325" y="395"/>
                  </a:lnTo>
                  <a:lnTo>
                    <a:pt x="325" y="393"/>
                  </a:lnTo>
                  <a:lnTo>
                    <a:pt x="325" y="392"/>
                  </a:lnTo>
                  <a:lnTo>
                    <a:pt x="324" y="392"/>
                  </a:lnTo>
                  <a:lnTo>
                    <a:pt x="324" y="391"/>
                  </a:lnTo>
                  <a:lnTo>
                    <a:pt x="324" y="390"/>
                  </a:lnTo>
                  <a:lnTo>
                    <a:pt x="324" y="389"/>
                  </a:lnTo>
                  <a:lnTo>
                    <a:pt x="323" y="389"/>
                  </a:lnTo>
                  <a:lnTo>
                    <a:pt x="322" y="389"/>
                  </a:lnTo>
                  <a:lnTo>
                    <a:pt x="322" y="395"/>
                  </a:lnTo>
                  <a:lnTo>
                    <a:pt x="324" y="395"/>
                  </a:lnTo>
                  <a:lnTo>
                    <a:pt x="324" y="394"/>
                  </a:lnTo>
                  <a:lnTo>
                    <a:pt x="324" y="395"/>
                  </a:lnTo>
                  <a:lnTo>
                    <a:pt x="323" y="395"/>
                  </a:lnTo>
                  <a:lnTo>
                    <a:pt x="323" y="397"/>
                  </a:lnTo>
                  <a:lnTo>
                    <a:pt x="323" y="395"/>
                  </a:lnTo>
                  <a:lnTo>
                    <a:pt x="322" y="396"/>
                  </a:lnTo>
                  <a:lnTo>
                    <a:pt x="321" y="397"/>
                  </a:lnTo>
                  <a:lnTo>
                    <a:pt x="322" y="397"/>
                  </a:lnTo>
                  <a:lnTo>
                    <a:pt x="322" y="398"/>
                  </a:lnTo>
                  <a:lnTo>
                    <a:pt x="323" y="398"/>
                  </a:lnTo>
                  <a:lnTo>
                    <a:pt x="324" y="398"/>
                  </a:lnTo>
                  <a:lnTo>
                    <a:pt x="323" y="399"/>
                  </a:lnTo>
                  <a:lnTo>
                    <a:pt x="322" y="399"/>
                  </a:lnTo>
                  <a:lnTo>
                    <a:pt x="322" y="398"/>
                  </a:lnTo>
                  <a:lnTo>
                    <a:pt x="321" y="398"/>
                  </a:lnTo>
                  <a:lnTo>
                    <a:pt x="321" y="397"/>
                  </a:lnTo>
                  <a:lnTo>
                    <a:pt x="321" y="395"/>
                  </a:lnTo>
                  <a:lnTo>
                    <a:pt x="321" y="394"/>
                  </a:lnTo>
                  <a:lnTo>
                    <a:pt x="321" y="393"/>
                  </a:lnTo>
                  <a:lnTo>
                    <a:pt x="320" y="393"/>
                  </a:lnTo>
                  <a:lnTo>
                    <a:pt x="321" y="393"/>
                  </a:lnTo>
                  <a:lnTo>
                    <a:pt x="320" y="393"/>
                  </a:lnTo>
                  <a:lnTo>
                    <a:pt x="321" y="392"/>
                  </a:lnTo>
                  <a:lnTo>
                    <a:pt x="320" y="392"/>
                  </a:lnTo>
                  <a:lnTo>
                    <a:pt x="320" y="391"/>
                  </a:lnTo>
                  <a:lnTo>
                    <a:pt x="320" y="390"/>
                  </a:lnTo>
                  <a:lnTo>
                    <a:pt x="319" y="390"/>
                  </a:lnTo>
                  <a:lnTo>
                    <a:pt x="318" y="390"/>
                  </a:lnTo>
                  <a:lnTo>
                    <a:pt x="316" y="390"/>
                  </a:lnTo>
                  <a:lnTo>
                    <a:pt x="315" y="390"/>
                  </a:lnTo>
                  <a:lnTo>
                    <a:pt x="313" y="390"/>
                  </a:lnTo>
                  <a:lnTo>
                    <a:pt x="312" y="390"/>
                  </a:lnTo>
                  <a:lnTo>
                    <a:pt x="311" y="390"/>
                  </a:lnTo>
                  <a:lnTo>
                    <a:pt x="310" y="390"/>
                  </a:lnTo>
                  <a:lnTo>
                    <a:pt x="309" y="390"/>
                  </a:lnTo>
                  <a:lnTo>
                    <a:pt x="308" y="390"/>
                  </a:lnTo>
                  <a:lnTo>
                    <a:pt x="307" y="390"/>
                  </a:lnTo>
                  <a:lnTo>
                    <a:pt x="306" y="390"/>
                  </a:lnTo>
                  <a:lnTo>
                    <a:pt x="305" y="390"/>
                  </a:lnTo>
                  <a:lnTo>
                    <a:pt x="303" y="390"/>
                  </a:lnTo>
                  <a:lnTo>
                    <a:pt x="302" y="390"/>
                  </a:lnTo>
                  <a:lnTo>
                    <a:pt x="300" y="391"/>
                  </a:lnTo>
                  <a:lnTo>
                    <a:pt x="299" y="391"/>
                  </a:lnTo>
                  <a:lnTo>
                    <a:pt x="298" y="391"/>
                  </a:lnTo>
                  <a:lnTo>
                    <a:pt x="296" y="391"/>
                  </a:lnTo>
                  <a:lnTo>
                    <a:pt x="295" y="391"/>
                  </a:lnTo>
                  <a:lnTo>
                    <a:pt x="294" y="391"/>
                  </a:lnTo>
                  <a:lnTo>
                    <a:pt x="293" y="391"/>
                  </a:lnTo>
                  <a:lnTo>
                    <a:pt x="292" y="391"/>
                  </a:lnTo>
                  <a:lnTo>
                    <a:pt x="291" y="391"/>
                  </a:lnTo>
                  <a:lnTo>
                    <a:pt x="290" y="392"/>
                  </a:lnTo>
                  <a:lnTo>
                    <a:pt x="289" y="392"/>
                  </a:lnTo>
                  <a:lnTo>
                    <a:pt x="288" y="392"/>
                  </a:lnTo>
                  <a:lnTo>
                    <a:pt x="287" y="392"/>
                  </a:lnTo>
                  <a:lnTo>
                    <a:pt x="285" y="392"/>
                  </a:lnTo>
                  <a:lnTo>
                    <a:pt x="284" y="392"/>
                  </a:lnTo>
                  <a:lnTo>
                    <a:pt x="283" y="392"/>
                  </a:lnTo>
                  <a:lnTo>
                    <a:pt x="282" y="392"/>
                  </a:lnTo>
                  <a:lnTo>
                    <a:pt x="281" y="392"/>
                  </a:lnTo>
                  <a:lnTo>
                    <a:pt x="281" y="393"/>
                  </a:lnTo>
                  <a:lnTo>
                    <a:pt x="280" y="393"/>
                  </a:lnTo>
                  <a:lnTo>
                    <a:pt x="279" y="393"/>
                  </a:lnTo>
                  <a:lnTo>
                    <a:pt x="278" y="393"/>
                  </a:lnTo>
                  <a:lnTo>
                    <a:pt x="277" y="393"/>
                  </a:lnTo>
                  <a:lnTo>
                    <a:pt x="276" y="393"/>
                  </a:lnTo>
                  <a:lnTo>
                    <a:pt x="275" y="393"/>
                  </a:lnTo>
                  <a:lnTo>
                    <a:pt x="274" y="394"/>
                  </a:lnTo>
                  <a:lnTo>
                    <a:pt x="273" y="394"/>
                  </a:lnTo>
                  <a:lnTo>
                    <a:pt x="272" y="394"/>
                  </a:lnTo>
                  <a:lnTo>
                    <a:pt x="271" y="394"/>
                  </a:lnTo>
                  <a:lnTo>
                    <a:pt x="270" y="394"/>
                  </a:lnTo>
                  <a:lnTo>
                    <a:pt x="269" y="394"/>
                  </a:lnTo>
                  <a:lnTo>
                    <a:pt x="268" y="394"/>
                  </a:lnTo>
                  <a:lnTo>
                    <a:pt x="267" y="395"/>
                  </a:lnTo>
                  <a:lnTo>
                    <a:pt x="266" y="395"/>
                  </a:lnTo>
                  <a:lnTo>
                    <a:pt x="265" y="395"/>
                  </a:lnTo>
                  <a:lnTo>
                    <a:pt x="264" y="395"/>
                  </a:lnTo>
                  <a:lnTo>
                    <a:pt x="263" y="395"/>
                  </a:lnTo>
                  <a:lnTo>
                    <a:pt x="262" y="395"/>
                  </a:lnTo>
                  <a:lnTo>
                    <a:pt x="261" y="395"/>
                  </a:lnTo>
                  <a:lnTo>
                    <a:pt x="260" y="395"/>
                  </a:lnTo>
                  <a:lnTo>
                    <a:pt x="259" y="395"/>
                  </a:lnTo>
                  <a:lnTo>
                    <a:pt x="258" y="395"/>
                  </a:lnTo>
                  <a:lnTo>
                    <a:pt x="258" y="396"/>
                  </a:lnTo>
                  <a:lnTo>
                    <a:pt x="257" y="396"/>
                  </a:lnTo>
                  <a:lnTo>
                    <a:pt x="255" y="396"/>
                  </a:lnTo>
                  <a:lnTo>
                    <a:pt x="254" y="396"/>
                  </a:lnTo>
                  <a:lnTo>
                    <a:pt x="253" y="396"/>
                  </a:lnTo>
                  <a:lnTo>
                    <a:pt x="252" y="397"/>
                  </a:lnTo>
                  <a:lnTo>
                    <a:pt x="250" y="397"/>
                  </a:lnTo>
                  <a:lnTo>
                    <a:pt x="249" y="398"/>
                  </a:lnTo>
                  <a:lnTo>
                    <a:pt x="248" y="398"/>
                  </a:lnTo>
                  <a:lnTo>
                    <a:pt x="247" y="398"/>
                  </a:lnTo>
                  <a:lnTo>
                    <a:pt x="246" y="398"/>
                  </a:lnTo>
                  <a:lnTo>
                    <a:pt x="245" y="398"/>
                  </a:lnTo>
                  <a:lnTo>
                    <a:pt x="245" y="399"/>
                  </a:lnTo>
                  <a:lnTo>
                    <a:pt x="244" y="399"/>
                  </a:lnTo>
                  <a:lnTo>
                    <a:pt x="243" y="399"/>
                  </a:lnTo>
                  <a:lnTo>
                    <a:pt x="242" y="399"/>
                  </a:lnTo>
                  <a:lnTo>
                    <a:pt x="241" y="399"/>
                  </a:lnTo>
                  <a:lnTo>
                    <a:pt x="240" y="399"/>
                  </a:lnTo>
                  <a:lnTo>
                    <a:pt x="238" y="399"/>
                  </a:lnTo>
                  <a:lnTo>
                    <a:pt x="237" y="399"/>
                  </a:lnTo>
                  <a:lnTo>
                    <a:pt x="236" y="399"/>
                  </a:lnTo>
                  <a:lnTo>
                    <a:pt x="235" y="399"/>
                  </a:lnTo>
                  <a:lnTo>
                    <a:pt x="234" y="399"/>
                  </a:lnTo>
                  <a:lnTo>
                    <a:pt x="233" y="400"/>
                  </a:lnTo>
                  <a:lnTo>
                    <a:pt x="231" y="400"/>
                  </a:lnTo>
                  <a:lnTo>
                    <a:pt x="230" y="400"/>
                  </a:lnTo>
                  <a:lnTo>
                    <a:pt x="229" y="400"/>
                  </a:lnTo>
                  <a:lnTo>
                    <a:pt x="228" y="400"/>
                  </a:lnTo>
                  <a:lnTo>
                    <a:pt x="227" y="400"/>
                  </a:lnTo>
                  <a:lnTo>
                    <a:pt x="226" y="400"/>
                  </a:lnTo>
                  <a:lnTo>
                    <a:pt x="225" y="401"/>
                  </a:lnTo>
                  <a:lnTo>
                    <a:pt x="224" y="401"/>
                  </a:lnTo>
                  <a:lnTo>
                    <a:pt x="223" y="401"/>
                  </a:lnTo>
                  <a:lnTo>
                    <a:pt x="222" y="401"/>
                  </a:lnTo>
                  <a:lnTo>
                    <a:pt x="221" y="401"/>
                  </a:lnTo>
                  <a:lnTo>
                    <a:pt x="220" y="402"/>
                  </a:lnTo>
                  <a:lnTo>
                    <a:pt x="219" y="402"/>
                  </a:lnTo>
                  <a:lnTo>
                    <a:pt x="218" y="402"/>
                  </a:lnTo>
                  <a:lnTo>
                    <a:pt x="217" y="402"/>
                  </a:lnTo>
                  <a:lnTo>
                    <a:pt x="216" y="403"/>
                  </a:lnTo>
                  <a:lnTo>
                    <a:pt x="215" y="403"/>
                  </a:lnTo>
                  <a:lnTo>
                    <a:pt x="214" y="403"/>
                  </a:lnTo>
                  <a:lnTo>
                    <a:pt x="213" y="403"/>
                  </a:lnTo>
                  <a:lnTo>
                    <a:pt x="212" y="404"/>
                  </a:lnTo>
                  <a:lnTo>
                    <a:pt x="211" y="404"/>
                  </a:lnTo>
                  <a:lnTo>
                    <a:pt x="210" y="404"/>
                  </a:lnTo>
                  <a:lnTo>
                    <a:pt x="209" y="405"/>
                  </a:lnTo>
                  <a:lnTo>
                    <a:pt x="207" y="406"/>
                  </a:lnTo>
                  <a:lnTo>
                    <a:pt x="206" y="406"/>
                  </a:lnTo>
                  <a:lnTo>
                    <a:pt x="205" y="406"/>
                  </a:lnTo>
                  <a:lnTo>
                    <a:pt x="204" y="407"/>
                  </a:lnTo>
                  <a:lnTo>
                    <a:pt x="203" y="408"/>
                  </a:lnTo>
                  <a:lnTo>
                    <a:pt x="202" y="408"/>
                  </a:lnTo>
                  <a:lnTo>
                    <a:pt x="202" y="409"/>
                  </a:lnTo>
                  <a:lnTo>
                    <a:pt x="203" y="409"/>
                  </a:lnTo>
                  <a:lnTo>
                    <a:pt x="204" y="409"/>
                  </a:lnTo>
                  <a:lnTo>
                    <a:pt x="203" y="410"/>
                  </a:lnTo>
                  <a:lnTo>
                    <a:pt x="203" y="409"/>
                  </a:lnTo>
                  <a:lnTo>
                    <a:pt x="202" y="409"/>
                  </a:lnTo>
                  <a:lnTo>
                    <a:pt x="202" y="412"/>
                  </a:lnTo>
                  <a:lnTo>
                    <a:pt x="204" y="412"/>
                  </a:lnTo>
                  <a:lnTo>
                    <a:pt x="204" y="410"/>
                  </a:lnTo>
                  <a:lnTo>
                    <a:pt x="204" y="411"/>
                  </a:lnTo>
                  <a:lnTo>
                    <a:pt x="204" y="412"/>
                  </a:lnTo>
                  <a:lnTo>
                    <a:pt x="205" y="412"/>
                  </a:lnTo>
                  <a:lnTo>
                    <a:pt x="204" y="413"/>
                  </a:lnTo>
                  <a:lnTo>
                    <a:pt x="203" y="413"/>
                  </a:lnTo>
                  <a:lnTo>
                    <a:pt x="202" y="413"/>
                  </a:lnTo>
                  <a:lnTo>
                    <a:pt x="201" y="413"/>
                  </a:lnTo>
                  <a:lnTo>
                    <a:pt x="201" y="412"/>
                  </a:lnTo>
                  <a:lnTo>
                    <a:pt x="200" y="411"/>
                  </a:lnTo>
                  <a:lnTo>
                    <a:pt x="201" y="411"/>
                  </a:lnTo>
                  <a:lnTo>
                    <a:pt x="201" y="412"/>
                  </a:lnTo>
                  <a:lnTo>
                    <a:pt x="202" y="412"/>
                  </a:lnTo>
                  <a:lnTo>
                    <a:pt x="201" y="410"/>
                  </a:lnTo>
                  <a:lnTo>
                    <a:pt x="201" y="411"/>
                  </a:lnTo>
                  <a:lnTo>
                    <a:pt x="201" y="410"/>
                  </a:lnTo>
                  <a:lnTo>
                    <a:pt x="201" y="409"/>
                  </a:lnTo>
                  <a:lnTo>
                    <a:pt x="201" y="408"/>
                  </a:lnTo>
                  <a:lnTo>
                    <a:pt x="200" y="408"/>
                  </a:lnTo>
                  <a:lnTo>
                    <a:pt x="199" y="408"/>
                  </a:lnTo>
                  <a:lnTo>
                    <a:pt x="198" y="408"/>
                  </a:lnTo>
                  <a:lnTo>
                    <a:pt x="196" y="408"/>
                  </a:lnTo>
                  <a:lnTo>
                    <a:pt x="195" y="408"/>
                  </a:lnTo>
                  <a:lnTo>
                    <a:pt x="194" y="408"/>
                  </a:lnTo>
                  <a:lnTo>
                    <a:pt x="193" y="408"/>
                  </a:lnTo>
                  <a:lnTo>
                    <a:pt x="192" y="408"/>
                  </a:lnTo>
                  <a:lnTo>
                    <a:pt x="192" y="409"/>
                  </a:lnTo>
                  <a:lnTo>
                    <a:pt x="190" y="409"/>
                  </a:lnTo>
                  <a:lnTo>
                    <a:pt x="188" y="409"/>
                  </a:lnTo>
                  <a:lnTo>
                    <a:pt x="188" y="410"/>
                  </a:lnTo>
                  <a:lnTo>
                    <a:pt x="186" y="410"/>
                  </a:lnTo>
                  <a:lnTo>
                    <a:pt x="185" y="410"/>
                  </a:lnTo>
                  <a:lnTo>
                    <a:pt x="184" y="411"/>
                  </a:lnTo>
                  <a:lnTo>
                    <a:pt x="183" y="411"/>
                  </a:lnTo>
                  <a:lnTo>
                    <a:pt x="182" y="411"/>
                  </a:lnTo>
                  <a:lnTo>
                    <a:pt x="181" y="411"/>
                  </a:lnTo>
                  <a:lnTo>
                    <a:pt x="180" y="412"/>
                  </a:lnTo>
                  <a:lnTo>
                    <a:pt x="179" y="412"/>
                  </a:lnTo>
                  <a:lnTo>
                    <a:pt x="178" y="412"/>
                  </a:lnTo>
                  <a:lnTo>
                    <a:pt x="177" y="413"/>
                  </a:lnTo>
                  <a:lnTo>
                    <a:pt x="176" y="413"/>
                  </a:lnTo>
                  <a:lnTo>
                    <a:pt x="174" y="413"/>
                  </a:lnTo>
                  <a:lnTo>
                    <a:pt x="173" y="413"/>
                  </a:lnTo>
                  <a:lnTo>
                    <a:pt x="172" y="413"/>
                  </a:lnTo>
                  <a:lnTo>
                    <a:pt x="171" y="413"/>
                  </a:lnTo>
                  <a:lnTo>
                    <a:pt x="171" y="414"/>
                  </a:lnTo>
                  <a:lnTo>
                    <a:pt x="170" y="414"/>
                  </a:lnTo>
                  <a:lnTo>
                    <a:pt x="168" y="414"/>
                  </a:lnTo>
                  <a:lnTo>
                    <a:pt x="167" y="415"/>
                  </a:lnTo>
                  <a:lnTo>
                    <a:pt x="165" y="415"/>
                  </a:lnTo>
                  <a:lnTo>
                    <a:pt x="164" y="415"/>
                  </a:lnTo>
                  <a:lnTo>
                    <a:pt x="164" y="416"/>
                  </a:lnTo>
                  <a:lnTo>
                    <a:pt x="163" y="416"/>
                  </a:lnTo>
                  <a:lnTo>
                    <a:pt x="162" y="416"/>
                  </a:lnTo>
                  <a:lnTo>
                    <a:pt x="161" y="417"/>
                  </a:lnTo>
                  <a:lnTo>
                    <a:pt x="160" y="417"/>
                  </a:lnTo>
                  <a:lnTo>
                    <a:pt x="158" y="418"/>
                  </a:lnTo>
                  <a:lnTo>
                    <a:pt x="157" y="418"/>
                  </a:lnTo>
                  <a:lnTo>
                    <a:pt x="157" y="417"/>
                  </a:lnTo>
                  <a:lnTo>
                    <a:pt x="156" y="416"/>
                  </a:lnTo>
                  <a:lnTo>
                    <a:pt x="155" y="415"/>
                  </a:lnTo>
                  <a:lnTo>
                    <a:pt x="155" y="414"/>
                  </a:lnTo>
                  <a:lnTo>
                    <a:pt x="155" y="413"/>
                  </a:lnTo>
                  <a:lnTo>
                    <a:pt x="154" y="413"/>
                  </a:lnTo>
                  <a:lnTo>
                    <a:pt x="153" y="413"/>
                  </a:lnTo>
                  <a:lnTo>
                    <a:pt x="152" y="412"/>
                  </a:lnTo>
                  <a:lnTo>
                    <a:pt x="152" y="411"/>
                  </a:lnTo>
                  <a:lnTo>
                    <a:pt x="151" y="410"/>
                  </a:lnTo>
                  <a:lnTo>
                    <a:pt x="151" y="409"/>
                  </a:lnTo>
                  <a:lnTo>
                    <a:pt x="150" y="409"/>
                  </a:lnTo>
                  <a:lnTo>
                    <a:pt x="149" y="409"/>
                  </a:lnTo>
                  <a:lnTo>
                    <a:pt x="149" y="408"/>
                  </a:lnTo>
                  <a:lnTo>
                    <a:pt x="143" y="400"/>
                  </a:lnTo>
                  <a:lnTo>
                    <a:pt x="141" y="396"/>
                  </a:lnTo>
                  <a:lnTo>
                    <a:pt x="138" y="391"/>
                  </a:lnTo>
                  <a:lnTo>
                    <a:pt x="137" y="390"/>
                  </a:lnTo>
                  <a:lnTo>
                    <a:pt x="137" y="389"/>
                  </a:lnTo>
                  <a:lnTo>
                    <a:pt x="136" y="385"/>
                  </a:lnTo>
                  <a:lnTo>
                    <a:pt x="136" y="382"/>
                  </a:lnTo>
                  <a:lnTo>
                    <a:pt x="134" y="377"/>
                  </a:lnTo>
                  <a:lnTo>
                    <a:pt x="133" y="374"/>
                  </a:lnTo>
                  <a:lnTo>
                    <a:pt x="131" y="364"/>
                  </a:lnTo>
                  <a:lnTo>
                    <a:pt x="132" y="353"/>
                  </a:lnTo>
                  <a:lnTo>
                    <a:pt x="129" y="347"/>
                  </a:lnTo>
                  <a:lnTo>
                    <a:pt x="125" y="348"/>
                  </a:lnTo>
                  <a:lnTo>
                    <a:pt x="102" y="356"/>
                  </a:lnTo>
                  <a:lnTo>
                    <a:pt x="95" y="355"/>
                  </a:lnTo>
                  <a:lnTo>
                    <a:pt x="84" y="354"/>
                  </a:lnTo>
                  <a:lnTo>
                    <a:pt x="81" y="355"/>
                  </a:lnTo>
                  <a:lnTo>
                    <a:pt x="80" y="356"/>
                  </a:lnTo>
                  <a:lnTo>
                    <a:pt x="77" y="359"/>
                  </a:lnTo>
                  <a:lnTo>
                    <a:pt x="68" y="359"/>
                  </a:lnTo>
                  <a:lnTo>
                    <a:pt x="55" y="346"/>
                  </a:lnTo>
                  <a:lnTo>
                    <a:pt x="56" y="345"/>
                  </a:lnTo>
                  <a:lnTo>
                    <a:pt x="55" y="344"/>
                  </a:lnTo>
                  <a:lnTo>
                    <a:pt x="55" y="342"/>
                  </a:lnTo>
                  <a:lnTo>
                    <a:pt x="54" y="341"/>
                  </a:lnTo>
                  <a:lnTo>
                    <a:pt x="53" y="341"/>
                  </a:lnTo>
                  <a:lnTo>
                    <a:pt x="52" y="340"/>
                  </a:lnTo>
                  <a:lnTo>
                    <a:pt x="51" y="340"/>
                  </a:lnTo>
                  <a:lnTo>
                    <a:pt x="50" y="340"/>
                  </a:lnTo>
                  <a:lnTo>
                    <a:pt x="48" y="340"/>
                  </a:lnTo>
                  <a:lnTo>
                    <a:pt x="47" y="340"/>
                  </a:lnTo>
                  <a:lnTo>
                    <a:pt x="45" y="339"/>
                  </a:lnTo>
                  <a:lnTo>
                    <a:pt x="44" y="339"/>
                  </a:lnTo>
                  <a:lnTo>
                    <a:pt x="43" y="339"/>
                  </a:lnTo>
                  <a:lnTo>
                    <a:pt x="42" y="340"/>
                  </a:lnTo>
                  <a:lnTo>
                    <a:pt x="41" y="340"/>
                  </a:lnTo>
                  <a:lnTo>
                    <a:pt x="40" y="341"/>
                  </a:lnTo>
                  <a:lnTo>
                    <a:pt x="26" y="338"/>
                  </a:lnTo>
                  <a:lnTo>
                    <a:pt x="19" y="343"/>
                  </a:lnTo>
                  <a:lnTo>
                    <a:pt x="16" y="346"/>
                  </a:lnTo>
                  <a:lnTo>
                    <a:pt x="15" y="351"/>
                  </a:lnTo>
                  <a:lnTo>
                    <a:pt x="9" y="352"/>
                  </a:lnTo>
                  <a:lnTo>
                    <a:pt x="2" y="332"/>
                  </a:lnTo>
                  <a:lnTo>
                    <a:pt x="0" y="327"/>
                  </a:lnTo>
                  <a:lnTo>
                    <a:pt x="0" y="321"/>
                  </a:lnTo>
                  <a:lnTo>
                    <a:pt x="4" y="321"/>
                  </a:lnTo>
                  <a:lnTo>
                    <a:pt x="13" y="320"/>
                  </a:lnTo>
                  <a:lnTo>
                    <a:pt x="16" y="317"/>
                  </a:lnTo>
                  <a:lnTo>
                    <a:pt x="22" y="312"/>
                  </a:lnTo>
                  <a:lnTo>
                    <a:pt x="22" y="309"/>
                  </a:lnTo>
                  <a:lnTo>
                    <a:pt x="23" y="306"/>
                  </a:lnTo>
                  <a:lnTo>
                    <a:pt x="24" y="302"/>
                  </a:lnTo>
                  <a:lnTo>
                    <a:pt x="24" y="288"/>
                  </a:lnTo>
                  <a:lnTo>
                    <a:pt x="35" y="282"/>
                  </a:lnTo>
                  <a:lnTo>
                    <a:pt x="39" y="272"/>
                  </a:lnTo>
                  <a:lnTo>
                    <a:pt x="46" y="269"/>
                  </a:lnTo>
                  <a:lnTo>
                    <a:pt x="59" y="267"/>
                  </a:lnTo>
                  <a:lnTo>
                    <a:pt x="61" y="266"/>
                  </a:lnTo>
                  <a:lnTo>
                    <a:pt x="68" y="262"/>
                  </a:lnTo>
                  <a:lnTo>
                    <a:pt x="67" y="254"/>
                  </a:lnTo>
                  <a:lnTo>
                    <a:pt x="62" y="248"/>
                  </a:lnTo>
                  <a:lnTo>
                    <a:pt x="45" y="241"/>
                  </a:lnTo>
                  <a:lnTo>
                    <a:pt x="15" y="239"/>
                  </a:lnTo>
                  <a:lnTo>
                    <a:pt x="15" y="238"/>
                  </a:lnTo>
                  <a:lnTo>
                    <a:pt x="16" y="237"/>
                  </a:lnTo>
                  <a:lnTo>
                    <a:pt x="18" y="235"/>
                  </a:lnTo>
                  <a:lnTo>
                    <a:pt x="20" y="233"/>
                  </a:lnTo>
                  <a:lnTo>
                    <a:pt x="21" y="228"/>
                  </a:lnTo>
                  <a:lnTo>
                    <a:pt x="21" y="227"/>
                  </a:lnTo>
                  <a:lnTo>
                    <a:pt x="21" y="225"/>
                  </a:lnTo>
                  <a:lnTo>
                    <a:pt x="21" y="222"/>
                  </a:lnTo>
                  <a:lnTo>
                    <a:pt x="30" y="215"/>
                  </a:lnTo>
                  <a:lnTo>
                    <a:pt x="32" y="215"/>
                  </a:lnTo>
                  <a:lnTo>
                    <a:pt x="34" y="215"/>
                  </a:lnTo>
                  <a:lnTo>
                    <a:pt x="36" y="216"/>
                  </a:lnTo>
                  <a:lnTo>
                    <a:pt x="38" y="216"/>
                  </a:lnTo>
                  <a:lnTo>
                    <a:pt x="45" y="217"/>
                  </a:lnTo>
                  <a:lnTo>
                    <a:pt x="47" y="218"/>
                  </a:lnTo>
                  <a:lnTo>
                    <a:pt x="51" y="218"/>
                  </a:lnTo>
                  <a:lnTo>
                    <a:pt x="53" y="219"/>
                  </a:lnTo>
                  <a:lnTo>
                    <a:pt x="54" y="220"/>
                  </a:lnTo>
                  <a:lnTo>
                    <a:pt x="55" y="220"/>
                  </a:lnTo>
                  <a:lnTo>
                    <a:pt x="56" y="220"/>
                  </a:lnTo>
                  <a:lnTo>
                    <a:pt x="58" y="221"/>
                  </a:lnTo>
                  <a:lnTo>
                    <a:pt x="59" y="221"/>
                  </a:lnTo>
                  <a:lnTo>
                    <a:pt x="60" y="221"/>
                  </a:lnTo>
                  <a:lnTo>
                    <a:pt x="61" y="221"/>
                  </a:lnTo>
                  <a:lnTo>
                    <a:pt x="62" y="221"/>
                  </a:lnTo>
                  <a:lnTo>
                    <a:pt x="64" y="221"/>
                  </a:lnTo>
                  <a:lnTo>
                    <a:pt x="65" y="221"/>
                  </a:lnTo>
                  <a:lnTo>
                    <a:pt x="66" y="220"/>
                  </a:lnTo>
                  <a:lnTo>
                    <a:pt x="67" y="220"/>
                  </a:lnTo>
                  <a:lnTo>
                    <a:pt x="68" y="219"/>
                  </a:lnTo>
                  <a:lnTo>
                    <a:pt x="69" y="220"/>
                  </a:lnTo>
                  <a:lnTo>
                    <a:pt x="75" y="221"/>
                  </a:lnTo>
                  <a:lnTo>
                    <a:pt x="74" y="217"/>
                  </a:lnTo>
                  <a:lnTo>
                    <a:pt x="74" y="214"/>
                  </a:lnTo>
                  <a:lnTo>
                    <a:pt x="74" y="213"/>
                  </a:lnTo>
                  <a:lnTo>
                    <a:pt x="73" y="212"/>
                  </a:lnTo>
                  <a:lnTo>
                    <a:pt x="72" y="210"/>
                  </a:lnTo>
                  <a:lnTo>
                    <a:pt x="70" y="206"/>
                  </a:lnTo>
                  <a:lnTo>
                    <a:pt x="69" y="204"/>
                  </a:lnTo>
                  <a:lnTo>
                    <a:pt x="68" y="204"/>
                  </a:lnTo>
                  <a:lnTo>
                    <a:pt x="67" y="202"/>
                  </a:lnTo>
                  <a:lnTo>
                    <a:pt x="66" y="200"/>
                  </a:lnTo>
                  <a:lnTo>
                    <a:pt x="67" y="199"/>
                  </a:lnTo>
                  <a:lnTo>
                    <a:pt x="67" y="198"/>
                  </a:lnTo>
                  <a:lnTo>
                    <a:pt x="68" y="197"/>
                  </a:lnTo>
                  <a:lnTo>
                    <a:pt x="69" y="197"/>
                  </a:lnTo>
                  <a:lnTo>
                    <a:pt x="69" y="196"/>
                  </a:lnTo>
                  <a:lnTo>
                    <a:pt x="70" y="196"/>
                  </a:lnTo>
                  <a:lnTo>
                    <a:pt x="70" y="195"/>
                  </a:lnTo>
                  <a:lnTo>
                    <a:pt x="71" y="194"/>
                  </a:lnTo>
                  <a:lnTo>
                    <a:pt x="69" y="192"/>
                  </a:lnTo>
                  <a:lnTo>
                    <a:pt x="67" y="193"/>
                  </a:lnTo>
                  <a:lnTo>
                    <a:pt x="65" y="193"/>
                  </a:lnTo>
                  <a:lnTo>
                    <a:pt x="62" y="193"/>
                  </a:lnTo>
                  <a:lnTo>
                    <a:pt x="58" y="194"/>
                  </a:lnTo>
                  <a:lnTo>
                    <a:pt x="57" y="194"/>
                  </a:lnTo>
                  <a:lnTo>
                    <a:pt x="53" y="192"/>
                  </a:lnTo>
                  <a:lnTo>
                    <a:pt x="50" y="192"/>
                  </a:lnTo>
                  <a:lnTo>
                    <a:pt x="48" y="192"/>
                  </a:lnTo>
                  <a:lnTo>
                    <a:pt x="45" y="192"/>
                  </a:lnTo>
                  <a:lnTo>
                    <a:pt x="43" y="191"/>
                  </a:lnTo>
                  <a:lnTo>
                    <a:pt x="40" y="190"/>
                  </a:lnTo>
                  <a:lnTo>
                    <a:pt x="38" y="190"/>
                  </a:lnTo>
                  <a:lnTo>
                    <a:pt x="32" y="188"/>
                  </a:lnTo>
                  <a:lnTo>
                    <a:pt x="26" y="186"/>
                  </a:lnTo>
                  <a:lnTo>
                    <a:pt x="23" y="185"/>
                  </a:lnTo>
                  <a:lnTo>
                    <a:pt x="21" y="184"/>
                  </a:lnTo>
                  <a:lnTo>
                    <a:pt x="19" y="183"/>
                  </a:lnTo>
                  <a:lnTo>
                    <a:pt x="18" y="182"/>
                  </a:lnTo>
                  <a:lnTo>
                    <a:pt x="17" y="181"/>
                  </a:lnTo>
                  <a:lnTo>
                    <a:pt x="16" y="180"/>
                  </a:lnTo>
                  <a:lnTo>
                    <a:pt x="30" y="169"/>
                  </a:lnTo>
                  <a:lnTo>
                    <a:pt x="32" y="169"/>
                  </a:lnTo>
                  <a:lnTo>
                    <a:pt x="35" y="168"/>
                  </a:lnTo>
                  <a:lnTo>
                    <a:pt x="39" y="168"/>
                  </a:lnTo>
                  <a:lnTo>
                    <a:pt x="40" y="168"/>
                  </a:lnTo>
                  <a:lnTo>
                    <a:pt x="41" y="167"/>
                  </a:lnTo>
                  <a:lnTo>
                    <a:pt x="42" y="164"/>
                  </a:lnTo>
                  <a:lnTo>
                    <a:pt x="44" y="163"/>
                  </a:lnTo>
                  <a:lnTo>
                    <a:pt x="45" y="162"/>
                  </a:lnTo>
                  <a:lnTo>
                    <a:pt x="46" y="159"/>
                  </a:lnTo>
                  <a:lnTo>
                    <a:pt x="47" y="158"/>
                  </a:lnTo>
                  <a:lnTo>
                    <a:pt x="49" y="158"/>
                  </a:lnTo>
                  <a:lnTo>
                    <a:pt x="50" y="158"/>
                  </a:lnTo>
                  <a:lnTo>
                    <a:pt x="52" y="157"/>
                  </a:lnTo>
                  <a:lnTo>
                    <a:pt x="54" y="155"/>
                  </a:lnTo>
                  <a:lnTo>
                    <a:pt x="55" y="155"/>
                  </a:lnTo>
                  <a:lnTo>
                    <a:pt x="55" y="153"/>
                  </a:lnTo>
                  <a:lnTo>
                    <a:pt x="56" y="152"/>
                  </a:lnTo>
                  <a:lnTo>
                    <a:pt x="56" y="151"/>
                  </a:lnTo>
                  <a:lnTo>
                    <a:pt x="56" y="149"/>
                  </a:lnTo>
                  <a:lnTo>
                    <a:pt x="52" y="146"/>
                  </a:lnTo>
                  <a:lnTo>
                    <a:pt x="50" y="143"/>
                  </a:lnTo>
                  <a:lnTo>
                    <a:pt x="48" y="140"/>
                  </a:lnTo>
                  <a:lnTo>
                    <a:pt x="40" y="132"/>
                  </a:lnTo>
                  <a:lnTo>
                    <a:pt x="34" y="127"/>
                  </a:lnTo>
                  <a:lnTo>
                    <a:pt x="32" y="127"/>
                  </a:lnTo>
                  <a:lnTo>
                    <a:pt x="28" y="125"/>
                  </a:lnTo>
                  <a:lnTo>
                    <a:pt x="27" y="125"/>
                  </a:lnTo>
                  <a:lnTo>
                    <a:pt x="26" y="125"/>
                  </a:lnTo>
                  <a:lnTo>
                    <a:pt x="24" y="124"/>
                  </a:lnTo>
                  <a:lnTo>
                    <a:pt x="24" y="123"/>
                  </a:lnTo>
                  <a:lnTo>
                    <a:pt x="24" y="122"/>
                  </a:lnTo>
                  <a:lnTo>
                    <a:pt x="23" y="122"/>
                  </a:lnTo>
                  <a:lnTo>
                    <a:pt x="23" y="119"/>
                  </a:lnTo>
                  <a:lnTo>
                    <a:pt x="22" y="117"/>
                  </a:lnTo>
                  <a:lnTo>
                    <a:pt x="22" y="116"/>
                  </a:lnTo>
                  <a:lnTo>
                    <a:pt x="32" y="112"/>
                  </a:lnTo>
                  <a:lnTo>
                    <a:pt x="52" y="100"/>
                  </a:lnTo>
                  <a:lnTo>
                    <a:pt x="75" y="83"/>
                  </a:lnTo>
                  <a:lnTo>
                    <a:pt x="91" y="70"/>
                  </a:lnTo>
                  <a:lnTo>
                    <a:pt x="113" y="55"/>
                  </a:lnTo>
                  <a:lnTo>
                    <a:pt x="138" y="58"/>
                  </a:lnTo>
                  <a:lnTo>
                    <a:pt x="160" y="58"/>
                  </a:lnTo>
                  <a:lnTo>
                    <a:pt x="176" y="45"/>
                  </a:lnTo>
                  <a:lnTo>
                    <a:pt x="187" y="51"/>
                  </a:lnTo>
                  <a:lnTo>
                    <a:pt x="196" y="40"/>
                  </a:lnTo>
                  <a:lnTo>
                    <a:pt x="211" y="34"/>
                  </a:lnTo>
                  <a:lnTo>
                    <a:pt x="226" y="0"/>
                  </a:lnTo>
                  <a:lnTo>
                    <a:pt x="228" y="3"/>
                  </a:lnTo>
                  <a:lnTo>
                    <a:pt x="228" y="4"/>
                  </a:lnTo>
                  <a:lnTo>
                    <a:pt x="229" y="5"/>
                  </a:lnTo>
                  <a:lnTo>
                    <a:pt x="230" y="5"/>
                  </a:lnTo>
                  <a:lnTo>
                    <a:pt x="231" y="6"/>
                  </a:lnTo>
                  <a:lnTo>
                    <a:pt x="233" y="7"/>
                  </a:lnTo>
                  <a:lnTo>
                    <a:pt x="232" y="8"/>
                  </a:lnTo>
                  <a:lnTo>
                    <a:pt x="234" y="9"/>
                  </a:lnTo>
                  <a:lnTo>
                    <a:pt x="235" y="10"/>
                  </a:lnTo>
                  <a:lnTo>
                    <a:pt x="238" y="12"/>
                  </a:lnTo>
                  <a:lnTo>
                    <a:pt x="239" y="15"/>
                  </a:lnTo>
                  <a:lnTo>
                    <a:pt x="240" y="17"/>
                  </a:lnTo>
                  <a:lnTo>
                    <a:pt x="240" y="19"/>
                  </a:lnTo>
                  <a:lnTo>
                    <a:pt x="239" y="23"/>
                  </a:lnTo>
                  <a:lnTo>
                    <a:pt x="240" y="24"/>
                  </a:lnTo>
                  <a:lnTo>
                    <a:pt x="240" y="25"/>
                  </a:lnTo>
                  <a:lnTo>
                    <a:pt x="241" y="26"/>
                  </a:lnTo>
                  <a:lnTo>
                    <a:pt x="241" y="27"/>
                  </a:lnTo>
                  <a:lnTo>
                    <a:pt x="242" y="28"/>
                  </a:lnTo>
                  <a:lnTo>
                    <a:pt x="243" y="29"/>
                  </a:lnTo>
                  <a:lnTo>
                    <a:pt x="244" y="29"/>
                  </a:lnTo>
                  <a:lnTo>
                    <a:pt x="244" y="30"/>
                  </a:lnTo>
                  <a:lnTo>
                    <a:pt x="245" y="31"/>
                  </a:lnTo>
                  <a:lnTo>
                    <a:pt x="245" y="32"/>
                  </a:lnTo>
                  <a:lnTo>
                    <a:pt x="246" y="3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8" name="Freeform 550"/>
            <p:cNvSpPr>
              <a:spLocks/>
            </p:cNvSpPr>
            <p:nvPr/>
          </p:nvSpPr>
          <p:spPr bwMode="auto">
            <a:xfrm>
              <a:off x="4693182" y="4818768"/>
              <a:ext cx="272738" cy="304989"/>
            </a:xfrm>
            <a:custGeom>
              <a:avLst/>
              <a:gdLst>
                <a:gd name="T0" fmla="*/ 299029 w 299"/>
                <a:gd name="T1" fmla="*/ 11997 h 339"/>
                <a:gd name="T2" fmla="*/ 335003 w 299"/>
                <a:gd name="T3" fmla="*/ 69800 h 339"/>
                <a:gd name="T4" fmla="*/ 323761 w 299"/>
                <a:gd name="T5" fmla="*/ 79615 h 339"/>
                <a:gd name="T6" fmla="*/ 313644 w 299"/>
                <a:gd name="T7" fmla="*/ 90521 h 339"/>
                <a:gd name="T8" fmla="*/ 300154 w 299"/>
                <a:gd name="T9" fmla="*/ 106881 h 339"/>
                <a:gd name="T10" fmla="*/ 293409 w 299"/>
                <a:gd name="T11" fmla="*/ 118878 h 339"/>
                <a:gd name="T12" fmla="*/ 291160 w 299"/>
                <a:gd name="T13" fmla="*/ 133056 h 339"/>
                <a:gd name="T14" fmla="*/ 287788 w 299"/>
                <a:gd name="T15" fmla="*/ 130874 h 339"/>
                <a:gd name="T16" fmla="*/ 282167 w 299"/>
                <a:gd name="T17" fmla="*/ 141781 h 339"/>
                <a:gd name="T18" fmla="*/ 275422 w 299"/>
                <a:gd name="T19" fmla="*/ 155959 h 339"/>
                <a:gd name="T20" fmla="*/ 274298 w 299"/>
                <a:gd name="T21" fmla="*/ 166865 h 339"/>
                <a:gd name="T22" fmla="*/ 264180 w 299"/>
                <a:gd name="T23" fmla="*/ 166865 h 339"/>
                <a:gd name="T24" fmla="*/ 265304 w 299"/>
                <a:gd name="T25" fmla="*/ 175590 h 339"/>
                <a:gd name="T26" fmla="*/ 260808 w 299"/>
                <a:gd name="T27" fmla="*/ 184315 h 339"/>
                <a:gd name="T28" fmla="*/ 248442 w 299"/>
                <a:gd name="T29" fmla="*/ 190858 h 339"/>
                <a:gd name="T30" fmla="*/ 237200 w 299"/>
                <a:gd name="T31" fmla="*/ 203946 h 339"/>
                <a:gd name="T32" fmla="*/ 228207 w 299"/>
                <a:gd name="T33" fmla="*/ 215943 h 339"/>
                <a:gd name="T34" fmla="*/ 223710 w 299"/>
                <a:gd name="T35" fmla="*/ 224668 h 339"/>
                <a:gd name="T36" fmla="*/ 216965 w 299"/>
                <a:gd name="T37" fmla="*/ 234483 h 339"/>
                <a:gd name="T38" fmla="*/ 216965 w 299"/>
                <a:gd name="T39" fmla="*/ 229030 h 339"/>
                <a:gd name="T40" fmla="*/ 209096 w 299"/>
                <a:gd name="T41" fmla="*/ 237755 h 339"/>
                <a:gd name="T42" fmla="*/ 201227 w 299"/>
                <a:gd name="T43" fmla="*/ 256296 h 339"/>
                <a:gd name="T44" fmla="*/ 192233 w 299"/>
                <a:gd name="T45" fmla="*/ 290105 h 339"/>
                <a:gd name="T46" fmla="*/ 192233 w 299"/>
                <a:gd name="T47" fmla="*/ 274836 h 339"/>
                <a:gd name="T48" fmla="*/ 196730 w 299"/>
                <a:gd name="T49" fmla="*/ 261749 h 339"/>
                <a:gd name="T50" fmla="*/ 191109 w 299"/>
                <a:gd name="T51" fmla="*/ 241027 h 339"/>
                <a:gd name="T52" fmla="*/ 178743 w 299"/>
                <a:gd name="T53" fmla="*/ 265021 h 339"/>
                <a:gd name="T54" fmla="*/ 156260 w 299"/>
                <a:gd name="T55" fmla="*/ 309736 h 339"/>
                <a:gd name="T56" fmla="*/ 123659 w 299"/>
                <a:gd name="T57" fmla="*/ 339183 h 339"/>
                <a:gd name="T58" fmla="*/ 134900 w 299"/>
                <a:gd name="T59" fmla="*/ 342455 h 339"/>
                <a:gd name="T60" fmla="*/ 139397 w 299"/>
                <a:gd name="T61" fmla="*/ 332639 h 339"/>
                <a:gd name="T62" fmla="*/ 145018 w 299"/>
                <a:gd name="T63" fmla="*/ 322823 h 339"/>
                <a:gd name="T64" fmla="*/ 158508 w 299"/>
                <a:gd name="T65" fmla="*/ 325005 h 339"/>
                <a:gd name="T66" fmla="*/ 155136 w 299"/>
                <a:gd name="T67" fmla="*/ 335911 h 339"/>
                <a:gd name="T68" fmla="*/ 149515 w 299"/>
                <a:gd name="T69" fmla="*/ 353361 h 339"/>
                <a:gd name="T70" fmla="*/ 138273 w 299"/>
                <a:gd name="T71" fmla="*/ 359904 h 339"/>
                <a:gd name="T72" fmla="*/ 101175 w 299"/>
                <a:gd name="T73" fmla="*/ 369720 h 339"/>
                <a:gd name="T74" fmla="*/ 65202 w 299"/>
                <a:gd name="T75" fmla="*/ 348998 h 339"/>
                <a:gd name="T76" fmla="*/ 43843 w 299"/>
                <a:gd name="T77" fmla="*/ 330458 h 339"/>
                <a:gd name="T78" fmla="*/ 49464 w 299"/>
                <a:gd name="T79" fmla="*/ 301011 h 339"/>
                <a:gd name="T80" fmla="*/ 31477 w 299"/>
                <a:gd name="T81" fmla="*/ 263930 h 339"/>
                <a:gd name="T82" fmla="*/ 55084 w 299"/>
                <a:gd name="T83" fmla="*/ 231211 h 339"/>
                <a:gd name="T84" fmla="*/ 49464 w 299"/>
                <a:gd name="T85" fmla="*/ 205036 h 339"/>
                <a:gd name="T86" fmla="*/ 44967 w 299"/>
                <a:gd name="T87" fmla="*/ 178862 h 339"/>
                <a:gd name="T88" fmla="*/ 16863 w 299"/>
                <a:gd name="T89" fmla="*/ 188677 h 339"/>
                <a:gd name="T90" fmla="*/ 7869 w 299"/>
                <a:gd name="T91" fmla="*/ 172318 h 339"/>
                <a:gd name="T92" fmla="*/ 12366 w 299"/>
                <a:gd name="T93" fmla="*/ 154868 h 339"/>
                <a:gd name="T94" fmla="*/ 6745 w 299"/>
                <a:gd name="T95" fmla="*/ 139599 h 339"/>
                <a:gd name="T96" fmla="*/ 6745 w 299"/>
                <a:gd name="T97" fmla="*/ 118878 h 339"/>
                <a:gd name="T98" fmla="*/ 21359 w 299"/>
                <a:gd name="T99" fmla="*/ 129784 h 339"/>
                <a:gd name="T100" fmla="*/ 43843 w 299"/>
                <a:gd name="T101" fmla="*/ 126512 h 339"/>
                <a:gd name="T102" fmla="*/ 62954 w 299"/>
                <a:gd name="T103" fmla="*/ 136327 h 339"/>
                <a:gd name="T104" fmla="*/ 95554 w 299"/>
                <a:gd name="T105" fmla="*/ 131965 h 339"/>
                <a:gd name="T106" fmla="*/ 113541 w 299"/>
                <a:gd name="T107" fmla="*/ 94884 h 339"/>
                <a:gd name="T108" fmla="*/ 140521 w 299"/>
                <a:gd name="T109" fmla="*/ 94884 h 339"/>
                <a:gd name="T110" fmla="*/ 158508 w 299"/>
                <a:gd name="T111" fmla="*/ 82887 h 339"/>
                <a:gd name="T112" fmla="*/ 178743 w 299"/>
                <a:gd name="T113" fmla="*/ 62165 h 339"/>
                <a:gd name="T114" fmla="*/ 203475 w 299"/>
                <a:gd name="T115" fmla="*/ 46897 h 339"/>
                <a:gd name="T116" fmla="*/ 240573 w 299"/>
                <a:gd name="T117" fmla="*/ 42534 h 339"/>
                <a:gd name="T118" fmla="*/ 248442 w 299"/>
                <a:gd name="T119" fmla="*/ 32719 h 339"/>
                <a:gd name="T120" fmla="*/ 247318 w 299"/>
                <a:gd name="T121" fmla="*/ 9816 h 33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9"/>
                <a:gd name="T184" fmla="*/ 0 h 339"/>
                <a:gd name="T185" fmla="*/ 299 w 299"/>
                <a:gd name="T186" fmla="*/ 339 h 33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9" h="339">
                  <a:moveTo>
                    <a:pt x="249" y="2"/>
                  </a:moveTo>
                  <a:lnTo>
                    <a:pt x="251" y="3"/>
                  </a:lnTo>
                  <a:lnTo>
                    <a:pt x="253" y="3"/>
                  </a:lnTo>
                  <a:lnTo>
                    <a:pt x="254" y="2"/>
                  </a:lnTo>
                  <a:lnTo>
                    <a:pt x="256" y="2"/>
                  </a:lnTo>
                  <a:lnTo>
                    <a:pt x="257" y="2"/>
                  </a:lnTo>
                  <a:lnTo>
                    <a:pt x="258" y="4"/>
                  </a:lnTo>
                  <a:lnTo>
                    <a:pt x="259" y="4"/>
                  </a:lnTo>
                  <a:lnTo>
                    <a:pt x="260" y="4"/>
                  </a:lnTo>
                  <a:lnTo>
                    <a:pt x="262" y="4"/>
                  </a:lnTo>
                  <a:lnTo>
                    <a:pt x="263" y="5"/>
                  </a:lnTo>
                  <a:lnTo>
                    <a:pt x="264" y="5"/>
                  </a:lnTo>
                  <a:lnTo>
                    <a:pt x="264" y="6"/>
                  </a:lnTo>
                  <a:lnTo>
                    <a:pt x="264" y="7"/>
                  </a:lnTo>
                  <a:lnTo>
                    <a:pt x="264" y="8"/>
                  </a:lnTo>
                  <a:lnTo>
                    <a:pt x="264" y="9"/>
                  </a:lnTo>
                  <a:lnTo>
                    <a:pt x="266" y="9"/>
                  </a:lnTo>
                  <a:lnTo>
                    <a:pt x="266" y="10"/>
                  </a:lnTo>
                  <a:lnTo>
                    <a:pt x="266" y="11"/>
                  </a:lnTo>
                  <a:lnTo>
                    <a:pt x="267" y="11"/>
                  </a:lnTo>
                  <a:lnTo>
                    <a:pt x="267" y="12"/>
                  </a:lnTo>
                  <a:lnTo>
                    <a:pt x="266" y="12"/>
                  </a:lnTo>
                  <a:lnTo>
                    <a:pt x="266" y="14"/>
                  </a:lnTo>
                  <a:lnTo>
                    <a:pt x="266" y="15"/>
                  </a:lnTo>
                  <a:lnTo>
                    <a:pt x="267" y="15"/>
                  </a:lnTo>
                  <a:lnTo>
                    <a:pt x="268" y="16"/>
                  </a:lnTo>
                  <a:lnTo>
                    <a:pt x="286" y="43"/>
                  </a:lnTo>
                  <a:lnTo>
                    <a:pt x="286" y="44"/>
                  </a:lnTo>
                  <a:lnTo>
                    <a:pt x="287" y="46"/>
                  </a:lnTo>
                  <a:lnTo>
                    <a:pt x="289" y="49"/>
                  </a:lnTo>
                  <a:lnTo>
                    <a:pt x="291" y="53"/>
                  </a:lnTo>
                  <a:lnTo>
                    <a:pt x="293" y="55"/>
                  </a:lnTo>
                  <a:lnTo>
                    <a:pt x="295" y="58"/>
                  </a:lnTo>
                  <a:lnTo>
                    <a:pt x="297" y="60"/>
                  </a:lnTo>
                  <a:lnTo>
                    <a:pt x="299" y="63"/>
                  </a:lnTo>
                  <a:lnTo>
                    <a:pt x="299" y="64"/>
                  </a:lnTo>
                  <a:lnTo>
                    <a:pt x="298" y="64"/>
                  </a:lnTo>
                  <a:lnTo>
                    <a:pt x="298" y="65"/>
                  </a:lnTo>
                  <a:lnTo>
                    <a:pt x="297" y="65"/>
                  </a:lnTo>
                  <a:lnTo>
                    <a:pt x="298" y="65"/>
                  </a:lnTo>
                  <a:lnTo>
                    <a:pt x="297" y="65"/>
                  </a:lnTo>
                  <a:lnTo>
                    <a:pt x="297" y="66"/>
                  </a:lnTo>
                  <a:lnTo>
                    <a:pt x="296" y="66"/>
                  </a:lnTo>
                  <a:lnTo>
                    <a:pt x="295" y="67"/>
                  </a:lnTo>
                  <a:lnTo>
                    <a:pt x="294" y="67"/>
                  </a:lnTo>
                  <a:lnTo>
                    <a:pt x="293" y="68"/>
                  </a:lnTo>
                  <a:lnTo>
                    <a:pt x="292" y="68"/>
                  </a:lnTo>
                  <a:lnTo>
                    <a:pt x="292" y="69"/>
                  </a:lnTo>
                  <a:lnTo>
                    <a:pt x="291" y="69"/>
                  </a:lnTo>
                  <a:lnTo>
                    <a:pt x="291" y="70"/>
                  </a:lnTo>
                  <a:lnTo>
                    <a:pt x="290" y="70"/>
                  </a:lnTo>
                  <a:lnTo>
                    <a:pt x="290" y="71"/>
                  </a:lnTo>
                  <a:lnTo>
                    <a:pt x="289" y="71"/>
                  </a:lnTo>
                  <a:lnTo>
                    <a:pt x="289" y="72"/>
                  </a:lnTo>
                  <a:lnTo>
                    <a:pt x="288" y="72"/>
                  </a:lnTo>
                  <a:lnTo>
                    <a:pt x="288" y="73"/>
                  </a:lnTo>
                  <a:lnTo>
                    <a:pt x="287" y="73"/>
                  </a:lnTo>
                  <a:lnTo>
                    <a:pt x="287" y="74"/>
                  </a:lnTo>
                  <a:lnTo>
                    <a:pt x="286" y="74"/>
                  </a:lnTo>
                  <a:lnTo>
                    <a:pt x="286" y="75"/>
                  </a:lnTo>
                  <a:lnTo>
                    <a:pt x="285" y="75"/>
                  </a:lnTo>
                  <a:lnTo>
                    <a:pt x="285" y="76"/>
                  </a:lnTo>
                  <a:lnTo>
                    <a:pt x="284" y="76"/>
                  </a:lnTo>
                  <a:lnTo>
                    <a:pt x="284" y="77"/>
                  </a:lnTo>
                  <a:lnTo>
                    <a:pt x="283" y="77"/>
                  </a:lnTo>
                  <a:lnTo>
                    <a:pt x="283" y="78"/>
                  </a:lnTo>
                  <a:lnTo>
                    <a:pt x="282" y="79"/>
                  </a:lnTo>
                  <a:lnTo>
                    <a:pt x="282" y="80"/>
                  </a:lnTo>
                  <a:lnTo>
                    <a:pt x="281" y="80"/>
                  </a:lnTo>
                  <a:lnTo>
                    <a:pt x="281" y="81"/>
                  </a:lnTo>
                  <a:lnTo>
                    <a:pt x="280" y="81"/>
                  </a:lnTo>
                  <a:lnTo>
                    <a:pt x="280" y="82"/>
                  </a:lnTo>
                  <a:lnTo>
                    <a:pt x="279" y="82"/>
                  </a:lnTo>
                  <a:lnTo>
                    <a:pt x="279" y="83"/>
                  </a:lnTo>
                  <a:lnTo>
                    <a:pt x="278" y="83"/>
                  </a:lnTo>
                  <a:lnTo>
                    <a:pt x="277" y="84"/>
                  </a:lnTo>
                  <a:lnTo>
                    <a:pt x="276" y="85"/>
                  </a:lnTo>
                  <a:lnTo>
                    <a:pt x="276" y="86"/>
                  </a:lnTo>
                  <a:lnTo>
                    <a:pt x="275" y="86"/>
                  </a:lnTo>
                  <a:lnTo>
                    <a:pt x="275" y="87"/>
                  </a:lnTo>
                  <a:lnTo>
                    <a:pt x="274" y="87"/>
                  </a:lnTo>
                  <a:lnTo>
                    <a:pt x="274" y="88"/>
                  </a:lnTo>
                  <a:lnTo>
                    <a:pt x="273" y="89"/>
                  </a:lnTo>
                  <a:lnTo>
                    <a:pt x="272" y="90"/>
                  </a:lnTo>
                  <a:lnTo>
                    <a:pt x="271" y="91"/>
                  </a:lnTo>
                  <a:lnTo>
                    <a:pt x="271" y="92"/>
                  </a:lnTo>
                  <a:lnTo>
                    <a:pt x="270" y="93"/>
                  </a:lnTo>
                  <a:lnTo>
                    <a:pt x="270" y="94"/>
                  </a:lnTo>
                  <a:lnTo>
                    <a:pt x="269" y="94"/>
                  </a:lnTo>
                  <a:lnTo>
                    <a:pt x="269" y="95"/>
                  </a:lnTo>
                  <a:lnTo>
                    <a:pt x="268" y="96"/>
                  </a:lnTo>
                  <a:lnTo>
                    <a:pt x="267" y="97"/>
                  </a:lnTo>
                  <a:lnTo>
                    <a:pt x="267" y="98"/>
                  </a:lnTo>
                  <a:lnTo>
                    <a:pt x="267" y="99"/>
                  </a:lnTo>
                  <a:lnTo>
                    <a:pt x="266" y="99"/>
                  </a:lnTo>
                  <a:lnTo>
                    <a:pt x="266" y="100"/>
                  </a:lnTo>
                  <a:lnTo>
                    <a:pt x="266" y="101"/>
                  </a:lnTo>
                  <a:lnTo>
                    <a:pt x="265" y="101"/>
                  </a:lnTo>
                  <a:lnTo>
                    <a:pt x="265" y="102"/>
                  </a:lnTo>
                  <a:lnTo>
                    <a:pt x="265" y="103"/>
                  </a:lnTo>
                  <a:lnTo>
                    <a:pt x="264" y="103"/>
                  </a:lnTo>
                  <a:lnTo>
                    <a:pt x="263" y="105"/>
                  </a:lnTo>
                  <a:lnTo>
                    <a:pt x="263" y="106"/>
                  </a:lnTo>
                  <a:lnTo>
                    <a:pt x="262" y="106"/>
                  </a:lnTo>
                  <a:lnTo>
                    <a:pt x="262" y="107"/>
                  </a:lnTo>
                  <a:lnTo>
                    <a:pt x="262" y="108"/>
                  </a:lnTo>
                  <a:lnTo>
                    <a:pt x="261" y="108"/>
                  </a:lnTo>
                  <a:lnTo>
                    <a:pt x="262" y="108"/>
                  </a:lnTo>
                  <a:lnTo>
                    <a:pt x="262" y="109"/>
                  </a:lnTo>
                  <a:lnTo>
                    <a:pt x="263" y="109"/>
                  </a:lnTo>
                  <a:lnTo>
                    <a:pt x="262" y="109"/>
                  </a:lnTo>
                  <a:lnTo>
                    <a:pt x="261" y="109"/>
                  </a:lnTo>
                  <a:lnTo>
                    <a:pt x="261" y="108"/>
                  </a:lnTo>
                  <a:lnTo>
                    <a:pt x="260" y="109"/>
                  </a:lnTo>
                  <a:lnTo>
                    <a:pt x="261" y="109"/>
                  </a:lnTo>
                  <a:lnTo>
                    <a:pt x="262" y="109"/>
                  </a:lnTo>
                  <a:lnTo>
                    <a:pt x="262" y="110"/>
                  </a:lnTo>
                  <a:lnTo>
                    <a:pt x="261" y="110"/>
                  </a:lnTo>
                  <a:lnTo>
                    <a:pt x="261" y="111"/>
                  </a:lnTo>
                  <a:lnTo>
                    <a:pt x="261" y="112"/>
                  </a:lnTo>
                  <a:lnTo>
                    <a:pt x="261" y="113"/>
                  </a:lnTo>
                  <a:lnTo>
                    <a:pt x="260" y="113"/>
                  </a:lnTo>
                  <a:lnTo>
                    <a:pt x="260" y="114"/>
                  </a:lnTo>
                  <a:lnTo>
                    <a:pt x="260" y="115"/>
                  </a:lnTo>
                  <a:lnTo>
                    <a:pt x="260" y="116"/>
                  </a:lnTo>
                  <a:lnTo>
                    <a:pt x="259" y="117"/>
                  </a:lnTo>
                  <a:lnTo>
                    <a:pt x="259" y="119"/>
                  </a:lnTo>
                  <a:lnTo>
                    <a:pt x="259" y="120"/>
                  </a:lnTo>
                  <a:lnTo>
                    <a:pt x="259" y="121"/>
                  </a:lnTo>
                  <a:lnTo>
                    <a:pt x="259" y="122"/>
                  </a:lnTo>
                  <a:lnTo>
                    <a:pt x="259" y="121"/>
                  </a:lnTo>
                  <a:lnTo>
                    <a:pt x="259" y="120"/>
                  </a:lnTo>
                  <a:lnTo>
                    <a:pt x="260" y="111"/>
                  </a:lnTo>
                  <a:lnTo>
                    <a:pt x="257" y="110"/>
                  </a:lnTo>
                  <a:lnTo>
                    <a:pt x="256" y="112"/>
                  </a:lnTo>
                  <a:lnTo>
                    <a:pt x="255" y="114"/>
                  </a:lnTo>
                  <a:lnTo>
                    <a:pt x="259" y="116"/>
                  </a:lnTo>
                  <a:lnTo>
                    <a:pt x="259" y="117"/>
                  </a:lnTo>
                  <a:lnTo>
                    <a:pt x="255" y="116"/>
                  </a:lnTo>
                  <a:lnTo>
                    <a:pt x="254" y="116"/>
                  </a:lnTo>
                  <a:lnTo>
                    <a:pt x="255" y="117"/>
                  </a:lnTo>
                  <a:lnTo>
                    <a:pt x="256" y="117"/>
                  </a:lnTo>
                  <a:lnTo>
                    <a:pt x="255" y="118"/>
                  </a:lnTo>
                  <a:lnTo>
                    <a:pt x="257" y="119"/>
                  </a:lnTo>
                  <a:lnTo>
                    <a:pt x="258" y="117"/>
                  </a:lnTo>
                  <a:lnTo>
                    <a:pt x="258" y="120"/>
                  </a:lnTo>
                  <a:lnTo>
                    <a:pt x="257" y="119"/>
                  </a:lnTo>
                  <a:lnTo>
                    <a:pt x="257" y="120"/>
                  </a:lnTo>
                  <a:lnTo>
                    <a:pt x="256" y="120"/>
                  </a:lnTo>
                  <a:lnTo>
                    <a:pt x="255" y="120"/>
                  </a:lnTo>
                  <a:lnTo>
                    <a:pt x="255" y="121"/>
                  </a:lnTo>
                  <a:lnTo>
                    <a:pt x="255" y="122"/>
                  </a:lnTo>
                  <a:lnTo>
                    <a:pt x="256" y="122"/>
                  </a:lnTo>
                  <a:lnTo>
                    <a:pt x="256" y="123"/>
                  </a:lnTo>
                  <a:lnTo>
                    <a:pt x="255" y="122"/>
                  </a:lnTo>
                  <a:lnTo>
                    <a:pt x="256" y="123"/>
                  </a:lnTo>
                  <a:lnTo>
                    <a:pt x="255" y="122"/>
                  </a:lnTo>
                  <a:lnTo>
                    <a:pt x="254" y="122"/>
                  </a:lnTo>
                  <a:lnTo>
                    <a:pt x="254" y="123"/>
                  </a:lnTo>
                  <a:lnTo>
                    <a:pt x="254" y="124"/>
                  </a:lnTo>
                  <a:lnTo>
                    <a:pt x="253" y="124"/>
                  </a:lnTo>
                  <a:lnTo>
                    <a:pt x="253" y="125"/>
                  </a:lnTo>
                  <a:lnTo>
                    <a:pt x="253" y="126"/>
                  </a:lnTo>
                  <a:lnTo>
                    <a:pt x="252" y="127"/>
                  </a:lnTo>
                  <a:lnTo>
                    <a:pt x="252" y="128"/>
                  </a:lnTo>
                  <a:lnTo>
                    <a:pt x="252" y="129"/>
                  </a:lnTo>
                  <a:lnTo>
                    <a:pt x="251" y="129"/>
                  </a:lnTo>
                  <a:lnTo>
                    <a:pt x="251" y="130"/>
                  </a:lnTo>
                  <a:lnTo>
                    <a:pt x="251" y="132"/>
                  </a:lnTo>
                  <a:lnTo>
                    <a:pt x="250" y="132"/>
                  </a:lnTo>
                  <a:lnTo>
                    <a:pt x="250" y="133"/>
                  </a:lnTo>
                  <a:lnTo>
                    <a:pt x="250" y="134"/>
                  </a:lnTo>
                  <a:lnTo>
                    <a:pt x="249" y="133"/>
                  </a:lnTo>
                  <a:lnTo>
                    <a:pt x="250" y="134"/>
                  </a:lnTo>
                  <a:lnTo>
                    <a:pt x="249" y="134"/>
                  </a:lnTo>
                  <a:lnTo>
                    <a:pt x="249" y="135"/>
                  </a:lnTo>
                  <a:lnTo>
                    <a:pt x="248" y="135"/>
                  </a:lnTo>
                  <a:lnTo>
                    <a:pt x="248" y="136"/>
                  </a:lnTo>
                  <a:lnTo>
                    <a:pt x="247" y="137"/>
                  </a:lnTo>
                  <a:lnTo>
                    <a:pt x="247" y="138"/>
                  </a:lnTo>
                  <a:lnTo>
                    <a:pt x="246" y="139"/>
                  </a:lnTo>
                  <a:lnTo>
                    <a:pt x="246" y="140"/>
                  </a:lnTo>
                  <a:lnTo>
                    <a:pt x="246" y="141"/>
                  </a:lnTo>
                  <a:lnTo>
                    <a:pt x="245" y="141"/>
                  </a:lnTo>
                  <a:lnTo>
                    <a:pt x="245" y="142"/>
                  </a:lnTo>
                  <a:lnTo>
                    <a:pt x="245" y="143"/>
                  </a:lnTo>
                  <a:lnTo>
                    <a:pt x="245" y="144"/>
                  </a:lnTo>
                  <a:lnTo>
                    <a:pt x="244" y="144"/>
                  </a:lnTo>
                  <a:lnTo>
                    <a:pt x="244" y="145"/>
                  </a:lnTo>
                  <a:lnTo>
                    <a:pt x="244" y="146"/>
                  </a:lnTo>
                  <a:lnTo>
                    <a:pt x="244" y="147"/>
                  </a:lnTo>
                  <a:lnTo>
                    <a:pt x="245" y="147"/>
                  </a:lnTo>
                  <a:lnTo>
                    <a:pt x="244" y="147"/>
                  </a:lnTo>
                  <a:lnTo>
                    <a:pt x="243" y="147"/>
                  </a:lnTo>
                  <a:lnTo>
                    <a:pt x="243" y="148"/>
                  </a:lnTo>
                  <a:lnTo>
                    <a:pt x="242" y="149"/>
                  </a:lnTo>
                  <a:lnTo>
                    <a:pt x="242" y="150"/>
                  </a:lnTo>
                  <a:lnTo>
                    <a:pt x="242" y="151"/>
                  </a:lnTo>
                  <a:lnTo>
                    <a:pt x="241" y="152"/>
                  </a:lnTo>
                  <a:lnTo>
                    <a:pt x="241" y="153"/>
                  </a:lnTo>
                  <a:lnTo>
                    <a:pt x="242" y="153"/>
                  </a:lnTo>
                  <a:lnTo>
                    <a:pt x="242" y="154"/>
                  </a:lnTo>
                  <a:lnTo>
                    <a:pt x="243" y="154"/>
                  </a:lnTo>
                  <a:lnTo>
                    <a:pt x="244" y="154"/>
                  </a:lnTo>
                  <a:lnTo>
                    <a:pt x="244" y="153"/>
                  </a:lnTo>
                  <a:lnTo>
                    <a:pt x="244" y="154"/>
                  </a:lnTo>
                  <a:lnTo>
                    <a:pt x="240" y="161"/>
                  </a:lnTo>
                  <a:lnTo>
                    <a:pt x="238" y="165"/>
                  </a:lnTo>
                  <a:lnTo>
                    <a:pt x="238" y="166"/>
                  </a:lnTo>
                  <a:lnTo>
                    <a:pt x="237" y="166"/>
                  </a:lnTo>
                  <a:lnTo>
                    <a:pt x="237" y="165"/>
                  </a:lnTo>
                  <a:lnTo>
                    <a:pt x="237" y="164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40" y="160"/>
                  </a:lnTo>
                  <a:lnTo>
                    <a:pt x="243" y="155"/>
                  </a:lnTo>
                  <a:lnTo>
                    <a:pt x="243" y="154"/>
                  </a:lnTo>
                  <a:lnTo>
                    <a:pt x="239" y="156"/>
                  </a:lnTo>
                  <a:lnTo>
                    <a:pt x="240" y="158"/>
                  </a:lnTo>
                  <a:lnTo>
                    <a:pt x="239" y="157"/>
                  </a:lnTo>
                  <a:lnTo>
                    <a:pt x="239" y="156"/>
                  </a:lnTo>
                  <a:lnTo>
                    <a:pt x="237" y="157"/>
                  </a:lnTo>
                  <a:lnTo>
                    <a:pt x="238" y="156"/>
                  </a:lnTo>
                  <a:lnTo>
                    <a:pt x="235" y="153"/>
                  </a:lnTo>
                  <a:lnTo>
                    <a:pt x="234" y="154"/>
                  </a:lnTo>
                  <a:lnTo>
                    <a:pt x="234" y="155"/>
                  </a:lnTo>
                  <a:lnTo>
                    <a:pt x="234" y="156"/>
                  </a:lnTo>
                  <a:lnTo>
                    <a:pt x="232" y="156"/>
                  </a:lnTo>
                  <a:lnTo>
                    <a:pt x="233" y="157"/>
                  </a:lnTo>
                  <a:lnTo>
                    <a:pt x="234" y="156"/>
                  </a:lnTo>
                  <a:lnTo>
                    <a:pt x="235" y="156"/>
                  </a:lnTo>
                  <a:lnTo>
                    <a:pt x="236" y="157"/>
                  </a:lnTo>
                  <a:lnTo>
                    <a:pt x="238" y="159"/>
                  </a:lnTo>
                  <a:lnTo>
                    <a:pt x="237" y="159"/>
                  </a:lnTo>
                  <a:lnTo>
                    <a:pt x="238" y="159"/>
                  </a:lnTo>
                  <a:lnTo>
                    <a:pt x="237" y="162"/>
                  </a:lnTo>
                  <a:lnTo>
                    <a:pt x="237" y="163"/>
                  </a:lnTo>
                  <a:lnTo>
                    <a:pt x="236" y="163"/>
                  </a:lnTo>
                  <a:lnTo>
                    <a:pt x="235" y="163"/>
                  </a:lnTo>
                  <a:lnTo>
                    <a:pt x="235" y="162"/>
                  </a:lnTo>
                  <a:lnTo>
                    <a:pt x="236" y="162"/>
                  </a:lnTo>
                  <a:lnTo>
                    <a:pt x="236" y="161"/>
                  </a:lnTo>
                  <a:lnTo>
                    <a:pt x="235" y="162"/>
                  </a:lnTo>
                  <a:lnTo>
                    <a:pt x="234" y="162"/>
                  </a:lnTo>
                  <a:lnTo>
                    <a:pt x="234" y="164"/>
                  </a:lnTo>
                  <a:lnTo>
                    <a:pt x="234" y="165"/>
                  </a:lnTo>
                  <a:lnTo>
                    <a:pt x="234" y="166"/>
                  </a:lnTo>
                  <a:lnTo>
                    <a:pt x="234" y="165"/>
                  </a:lnTo>
                  <a:lnTo>
                    <a:pt x="234" y="166"/>
                  </a:lnTo>
                  <a:lnTo>
                    <a:pt x="233" y="167"/>
                  </a:lnTo>
                  <a:lnTo>
                    <a:pt x="234" y="167"/>
                  </a:lnTo>
                  <a:lnTo>
                    <a:pt x="233" y="168"/>
                  </a:lnTo>
                  <a:lnTo>
                    <a:pt x="233" y="167"/>
                  </a:lnTo>
                  <a:lnTo>
                    <a:pt x="233" y="169"/>
                  </a:lnTo>
                  <a:lnTo>
                    <a:pt x="234" y="169"/>
                  </a:lnTo>
                  <a:lnTo>
                    <a:pt x="234" y="168"/>
                  </a:lnTo>
                  <a:lnTo>
                    <a:pt x="234" y="169"/>
                  </a:lnTo>
                  <a:lnTo>
                    <a:pt x="234" y="170"/>
                  </a:lnTo>
                  <a:lnTo>
                    <a:pt x="233" y="170"/>
                  </a:lnTo>
                  <a:lnTo>
                    <a:pt x="233" y="169"/>
                  </a:lnTo>
                  <a:lnTo>
                    <a:pt x="232" y="169"/>
                  </a:lnTo>
                  <a:lnTo>
                    <a:pt x="232" y="170"/>
                  </a:lnTo>
                  <a:lnTo>
                    <a:pt x="233" y="171"/>
                  </a:lnTo>
                  <a:lnTo>
                    <a:pt x="232" y="171"/>
                  </a:lnTo>
                  <a:lnTo>
                    <a:pt x="232" y="170"/>
                  </a:lnTo>
                  <a:lnTo>
                    <a:pt x="231" y="170"/>
                  </a:lnTo>
                  <a:lnTo>
                    <a:pt x="231" y="171"/>
                  </a:lnTo>
                  <a:lnTo>
                    <a:pt x="230" y="171"/>
                  </a:lnTo>
                  <a:lnTo>
                    <a:pt x="229" y="171"/>
                  </a:lnTo>
                  <a:lnTo>
                    <a:pt x="229" y="172"/>
                  </a:lnTo>
                  <a:lnTo>
                    <a:pt x="228" y="172"/>
                  </a:lnTo>
                  <a:lnTo>
                    <a:pt x="227" y="173"/>
                  </a:lnTo>
                  <a:lnTo>
                    <a:pt x="226" y="172"/>
                  </a:lnTo>
                  <a:lnTo>
                    <a:pt x="226" y="173"/>
                  </a:lnTo>
                  <a:lnTo>
                    <a:pt x="226" y="174"/>
                  </a:lnTo>
                  <a:lnTo>
                    <a:pt x="227" y="174"/>
                  </a:lnTo>
                  <a:lnTo>
                    <a:pt x="227" y="175"/>
                  </a:lnTo>
                  <a:lnTo>
                    <a:pt x="224" y="173"/>
                  </a:lnTo>
                  <a:lnTo>
                    <a:pt x="222" y="174"/>
                  </a:lnTo>
                  <a:lnTo>
                    <a:pt x="221" y="175"/>
                  </a:lnTo>
                  <a:lnTo>
                    <a:pt x="220" y="176"/>
                  </a:lnTo>
                  <a:lnTo>
                    <a:pt x="220" y="177"/>
                  </a:lnTo>
                  <a:lnTo>
                    <a:pt x="219" y="177"/>
                  </a:lnTo>
                  <a:lnTo>
                    <a:pt x="221" y="179"/>
                  </a:lnTo>
                  <a:lnTo>
                    <a:pt x="219" y="178"/>
                  </a:lnTo>
                  <a:lnTo>
                    <a:pt x="217" y="179"/>
                  </a:lnTo>
                  <a:lnTo>
                    <a:pt x="217" y="180"/>
                  </a:lnTo>
                  <a:lnTo>
                    <a:pt x="216" y="180"/>
                  </a:lnTo>
                  <a:lnTo>
                    <a:pt x="215" y="181"/>
                  </a:lnTo>
                  <a:lnTo>
                    <a:pt x="215" y="182"/>
                  </a:lnTo>
                  <a:lnTo>
                    <a:pt x="215" y="183"/>
                  </a:lnTo>
                  <a:lnTo>
                    <a:pt x="217" y="185"/>
                  </a:lnTo>
                  <a:lnTo>
                    <a:pt x="215" y="184"/>
                  </a:lnTo>
                  <a:lnTo>
                    <a:pt x="214" y="184"/>
                  </a:lnTo>
                  <a:lnTo>
                    <a:pt x="213" y="184"/>
                  </a:lnTo>
                  <a:lnTo>
                    <a:pt x="213" y="185"/>
                  </a:lnTo>
                  <a:lnTo>
                    <a:pt x="212" y="185"/>
                  </a:lnTo>
                  <a:lnTo>
                    <a:pt x="212" y="186"/>
                  </a:lnTo>
                  <a:lnTo>
                    <a:pt x="211" y="187"/>
                  </a:lnTo>
                  <a:lnTo>
                    <a:pt x="210" y="189"/>
                  </a:lnTo>
                  <a:lnTo>
                    <a:pt x="210" y="190"/>
                  </a:lnTo>
                  <a:lnTo>
                    <a:pt x="210" y="191"/>
                  </a:lnTo>
                  <a:lnTo>
                    <a:pt x="211" y="192"/>
                  </a:lnTo>
                  <a:lnTo>
                    <a:pt x="211" y="193"/>
                  </a:lnTo>
                  <a:lnTo>
                    <a:pt x="210" y="190"/>
                  </a:lnTo>
                  <a:lnTo>
                    <a:pt x="209" y="191"/>
                  </a:lnTo>
                  <a:lnTo>
                    <a:pt x="211" y="193"/>
                  </a:lnTo>
                  <a:lnTo>
                    <a:pt x="210" y="193"/>
                  </a:lnTo>
                  <a:lnTo>
                    <a:pt x="209" y="191"/>
                  </a:lnTo>
                  <a:lnTo>
                    <a:pt x="208" y="191"/>
                  </a:lnTo>
                  <a:lnTo>
                    <a:pt x="207" y="191"/>
                  </a:lnTo>
                  <a:lnTo>
                    <a:pt x="206" y="192"/>
                  </a:lnTo>
                  <a:lnTo>
                    <a:pt x="206" y="193"/>
                  </a:lnTo>
                  <a:lnTo>
                    <a:pt x="205" y="194"/>
                  </a:lnTo>
                  <a:lnTo>
                    <a:pt x="204" y="195"/>
                  </a:lnTo>
                  <a:lnTo>
                    <a:pt x="204" y="196"/>
                  </a:lnTo>
                  <a:lnTo>
                    <a:pt x="203" y="197"/>
                  </a:lnTo>
                  <a:lnTo>
                    <a:pt x="203" y="198"/>
                  </a:lnTo>
                  <a:lnTo>
                    <a:pt x="202" y="198"/>
                  </a:lnTo>
                  <a:lnTo>
                    <a:pt x="202" y="199"/>
                  </a:lnTo>
                  <a:lnTo>
                    <a:pt x="204" y="201"/>
                  </a:lnTo>
                  <a:lnTo>
                    <a:pt x="203" y="202"/>
                  </a:lnTo>
                  <a:lnTo>
                    <a:pt x="201" y="199"/>
                  </a:lnTo>
                  <a:lnTo>
                    <a:pt x="201" y="200"/>
                  </a:lnTo>
                  <a:lnTo>
                    <a:pt x="203" y="202"/>
                  </a:lnTo>
                  <a:lnTo>
                    <a:pt x="201" y="200"/>
                  </a:lnTo>
                  <a:lnTo>
                    <a:pt x="200" y="201"/>
                  </a:lnTo>
                  <a:lnTo>
                    <a:pt x="199" y="201"/>
                  </a:lnTo>
                  <a:lnTo>
                    <a:pt x="198" y="202"/>
                  </a:lnTo>
                  <a:lnTo>
                    <a:pt x="197" y="202"/>
                  </a:lnTo>
                  <a:lnTo>
                    <a:pt x="197" y="203"/>
                  </a:lnTo>
                  <a:lnTo>
                    <a:pt x="196" y="204"/>
                  </a:lnTo>
                  <a:lnTo>
                    <a:pt x="196" y="205"/>
                  </a:lnTo>
                  <a:lnTo>
                    <a:pt x="198" y="207"/>
                  </a:lnTo>
                  <a:lnTo>
                    <a:pt x="198" y="206"/>
                  </a:lnTo>
                  <a:lnTo>
                    <a:pt x="199" y="206"/>
                  </a:lnTo>
                  <a:lnTo>
                    <a:pt x="199" y="207"/>
                  </a:lnTo>
                  <a:lnTo>
                    <a:pt x="199" y="208"/>
                  </a:lnTo>
                  <a:lnTo>
                    <a:pt x="198" y="209"/>
                  </a:lnTo>
                  <a:lnTo>
                    <a:pt x="197" y="211"/>
                  </a:lnTo>
                  <a:lnTo>
                    <a:pt x="197" y="212"/>
                  </a:lnTo>
                  <a:lnTo>
                    <a:pt x="196" y="213"/>
                  </a:lnTo>
                  <a:lnTo>
                    <a:pt x="195" y="213"/>
                  </a:lnTo>
                  <a:lnTo>
                    <a:pt x="195" y="214"/>
                  </a:lnTo>
                  <a:lnTo>
                    <a:pt x="194" y="214"/>
                  </a:lnTo>
                  <a:lnTo>
                    <a:pt x="194" y="215"/>
                  </a:lnTo>
                  <a:lnTo>
                    <a:pt x="193" y="215"/>
                  </a:lnTo>
                  <a:lnTo>
                    <a:pt x="194" y="215"/>
                  </a:lnTo>
                  <a:lnTo>
                    <a:pt x="194" y="214"/>
                  </a:lnTo>
                  <a:lnTo>
                    <a:pt x="195" y="214"/>
                  </a:lnTo>
                  <a:lnTo>
                    <a:pt x="195" y="215"/>
                  </a:lnTo>
                  <a:lnTo>
                    <a:pt x="194" y="215"/>
                  </a:lnTo>
                  <a:lnTo>
                    <a:pt x="194" y="216"/>
                  </a:lnTo>
                  <a:lnTo>
                    <a:pt x="193" y="216"/>
                  </a:lnTo>
                  <a:lnTo>
                    <a:pt x="193" y="215"/>
                  </a:lnTo>
                  <a:lnTo>
                    <a:pt x="192" y="215"/>
                  </a:lnTo>
                  <a:lnTo>
                    <a:pt x="193" y="215"/>
                  </a:lnTo>
                  <a:lnTo>
                    <a:pt x="193" y="214"/>
                  </a:lnTo>
                  <a:lnTo>
                    <a:pt x="194" y="214"/>
                  </a:lnTo>
                  <a:lnTo>
                    <a:pt x="195" y="213"/>
                  </a:lnTo>
                  <a:lnTo>
                    <a:pt x="196" y="212"/>
                  </a:lnTo>
                  <a:lnTo>
                    <a:pt x="197" y="211"/>
                  </a:lnTo>
                  <a:lnTo>
                    <a:pt x="197" y="210"/>
                  </a:lnTo>
                  <a:lnTo>
                    <a:pt x="198" y="209"/>
                  </a:lnTo>
                  <a:lnTo>
                    <a:pt x="197" y="208"/>
                  </a:lnTo>
                  <a:lnTo>
                    <a:pt x="196" y="210"/>
                  </a:lnTo>
                  <a:lnTo>
                    <a:pt x="196" y="211"/>
                  </a:lnTo>
                  <a:lnTo>
                    <a:pt x="195" y="211"/>
                  </a:lnTo>
                  <a:lnTo>
                    <a:pt x="194" y="210"/>
                  </a:lnTo>
                  <a:lnTo>
                    <a:pt x="197" y="208"/>
                  </a:lnTo>
                  <a:lnTo>
                    <a:pt x="194" y="205"/>
                  </a:lnTo>
                  <a:lnTo>
                    <a:pt x="191" y="208"/>
                  </a:lnTo>
                  <a:lnTo>
                    <a:pt x="191" y="209"/>
                  </a:lnTo>
                  <a:lnTo>
                    <a:pt x="193" y="210"/>
                  </a:lnTo>
                  <a:lnTo>
                    <a:pt x="193" y="211"/>
                  </a:lnTo>
                  <a:lnTo>
                    <a:pt x="193" y="212"/>
                  </a:lnTo>
                  <a:lnTo>
                    <a:pt x="194" y="212"/>
                  </a:lnTo>
                  <a:lnTo>
                    <a:pt x="193" y="213"/>
                  </a:lnTo>
                  <a:lnTo>
                    <a:pt x="192" y="213"/>
                  </a:lnTo>
                  <a:lnTo>
                    <a:pt x="192" y="212"/>
                  </a:lnTo>
                  <a:lnTo>
                    <a:pt x="192" y="213"/>
                  </a:lnTo>
                  <a:lnTo>
                    <a:pt x="191" y="213"/>
                  </a:lnTo>
                  <a:lnTo>
                    <a:pt x="191" y="214"/>
                  </a:lnTo>
                  <a:lnTo>
                    <a:pt x="191" y="213"/>
                  </a:lnTo>
                  <a:lnTo>
                    <a:pt x="190" y="213"/>
                  </a:lnTo>
                  <a:lnTo>
                    <a:pt x="190" y="214"/>
                  </a:lnTo>
                  <a:lnTo>
                    <a:pt x="189" y="214"/>
                  </a:lnTo>
                  <a:lnTo>
                    <a:pt x="188" y="214"/>
                  </a:lnTo>
                  <a:lnTo>
                    <a:pt x="188" y="215"/>
                  </a:lnTo>
                  <a:lnTo>
                    <a:pt x="187" y="215"/>
                  </a:lnTo>
                  <a:lnTo>
                    <a:pt x="187" y="216"/>
                  </a:lnTo>
                  <a:lnTo>
                    <a:pt x="187" y="217"/>
                  </a:lnTo>
                  <a:lnTo>
                    <a:pt x="186" y="218"/>
                  </a:lnTo>
                  <a:lnTo>
                    <a:pt x="187" y="219"/>
                  </a:lnTo>
                  <a:lnTo>
                    <a:pt x="189" y="220"/>
                  </a:lnTo>
                  <a:lnTo>
                    <a:pt x="187" y="219"/>
                  </a:lnTo>
                  <a:lnTo>
                    <a:pt x="187" y="220"/>
                  </a:lnTo>
                  <a:lnTo>
                    <a:pt x="189" y="222"/>
                  </a:lnTo>
                  <a:lnTo>
                    <a:pt x="186" y="220"/>
                  </a:lnTo>
                  <a:lnTo>
                    <a:pt x="186" y="221"/>
                  </a:lnTo>
                  <a:lnTo>
                    <a:pt x="185" y="221"/>
                  </a:lnTo>
                  <a:lnTo>
                    <a:pt x="185" y="222"/>
                  </a:lnTo>
                  <a:lnTo>
                    <a:pt x="185" y="223"/>
                  </a:lnTo>
                  <a:lnTo>
                    <a:pt x="184" y="225"/>
                  </a:lnTo>
                  <a:lnTo>
                    <a:pt x="183" y="225"/>
                  </a:lnTo>
                  <a:lnTo>
                    <a:pt x="183" y="226"/>
                  </a:lnTo>
                  <a:lnTo>
                    <a:pt x="183" y="228"/>
                  </a:lnTo>
                  <a:lnTo>
                    <a:pt x="182" y="229"/>
                  </a:lnTo>
                  <a:lnTo>
                    <a:pt x="181" y="230"/>
                  </a:lnTo>
                  <a:lnTo>
                    <a:pt x="180" y="232"/>
                  </a:lnTo>
                  <a:lnTo>
                    <a:pt x="179" y="235"/>
                  </a:lnTo>
                  <a:lnTo>
                    <a:pt x="179" y="236"/>
                  </a:lnTo>
                  <a:lnTo>
                    <a:pt x="178" y="237"/>
                  </a:lnTo>
                  <a:lnTo>
                    <a:pt x="178" y="238"/>
                  </a:lnTo>
                  <a:lnTo>
                    <a:pt x="178" y="239"/>
                  </a:lnTo>
                  <a:lnTo>
                    <a:pt x="178" y="240"/>
                  </a:lnTo>
                  <a:lnTo>
                    <a:pt x="178" y="241"/>
                  </a:lnTo>
                  <a:lnTo>
                    <a:pt x="179" y="242"/>
                  </a:lnTo>
                  <a:lnTo>
                    <a:pt x="179" y="243"/>
                  </a:lnTo>
                  <a:lnTo>
                    <a:pt x="181" y="243"/>
                  </a:lnTo>
                  <a:lnTo>
                    <a:pt x="181" y="242"/>
                  </a:lnTo>
                  <a:lnTo>
                    <a:pt x="182" y="242"/>
                  </a:lnTo>
                  <a:lnTo>
                    <a:pt x="175" y="255"/>
                  </a:lnTo>
                  <a:lnTo>
                    <a:pt x="175" y="256"/>
                  </a:lnTo>
                  <a:lnTo>
                    <a:pt x="175" y="257"/>
                  </a:lnTo>
                  <a:lnTo>
                    <a:pt x="174" y="258"/>
                  </a:lnTo>
                  <a:lnTo>
                    <a:pt x="171" y="266"/>
                  </a:lnTo>
                  <a:lnTo>
                    <a:pt x="170" y="266"/>
                  </a:lnTo>
                  <a:lnTo>
                    <a:pt x="170" y="265"/>
                  </a:lnTo>
                  <a:lnTo>
                    <a:pt x="171" y="266"/>
                  </a:lnTo>
                  <a:lnTo>
                    <a:pt x="171" y="265"/>
                  </a:lnTo>
                  <a:lnTo>
                    <a:pt x="173" y="258"/>
                  </a:lnTo>
                  <a:lnTo>
                    <a:pt x="174" y="255"/>
                  </a:lnTo>
                  <a:lnTo>
                    <a:pt x="174" y="254"/>
                  </a:lnTo>
                  <a:lnTo>
                    <a:pt x="175" y="254"/>
                  </a:lnTo>
                  <a:lnTo>
                    <a:pt x="178" y="249"/>
                  </a:lnTo>
                  <a:lnTo>
                    <a:pt x="176" y="248"/>
                  </a:lnTo>
                  <a:lnTo>
                    <a:pt x="175" y="249"/>
                  </a:lnTo>
                  <a:lnTo>
                    <a:pt x="174" y="250"/>
                  </a:lnTo>
                  <a:lnTo>
                    <a:pt x="174" y="251"/>
                  </a:lnTo>
                  <a:lnTo>
                    <a:pt x="173" y="252"/>
                  </a:lnTo>
                  <a:lnTo>
                    <a:pt x="172" y="252"/>
                  </a:lnTo>
                  <a:lnTo>
                    <a:pt x="173" y="252"/>
                  </a:lnTo>
                  <a:lnTo>
                    <a:pt x="173" y="253"/>
                  </a:lnTo>
                  <a:lnTo>
                    <a:pt x="174" y="253"/>
                  </a:lnTo>
                  <a:lnTo>
                    <a:pt x="173" y="253"/>
                  </a:lnTo>
                  <a:lnTo>
                    <a:pt x="172" y="252"/>
                  </a:lnTo>
                  <a:lnTo>
                    <a:pt x="171" y="252"/>
                  </a:lnTo>
                  <a:lnTo>
                    <a:pt x="171" y="251"/>
                  </a:lnTo>
                  <a:lnTo>
                    <a:pt x="172" y="251"/>
                  </a:lnTo>
                  <a:lnTo>
                    <a:pt x="174" y="248"/>
                  </a:lnTo>
                  <a:lnTo>
                    <a:pt x="174" y="247"/>
                  </a:lnTo>
                  <a:lnTo>
                    <a:pt x="174" y="245"/>
                  </a:lnTo>
                  <a:lnTo>
                    <a:pt x="175" y="242"/>
                  </a:lnTo>
                  <a:lnTo>
                    <a:pt x="173" y="242"/>
                  </a:lnTo>
                  <a:lnTo>
                    <a:pt x="173" y="244"/>
                  </a:lnTo>
                  <a:lnTo>
                    <a:pt x="172" y="245"/>
                  </a:lnTo>
                  <a:lnTo>
                    <a:pt x="173" y="245"/>
                  </a:lnTo>
                  <a:lnTo>
                    <a:pt x="173" y="246"/>
                  </a:lnTo>
                  <a:lnTo>
                    <a:pt x="172" y="246"/>
                  </a:lnTo>
                  <a:lnTo>
                    <a:pt x="171" y="246"/>
                  </a:lnTo>
                  <a:lnTo>
                    <a:pt x="171" y="245"/>
                  </a:lnTo>
                  <a:lnTo>
                    <a:pt x="171" y="241"/>
                  </a:lnTo>
                  <a:lnTo>
                    <a:pt x="170" y="241"/>
                  </a:lnTo>
                  <a:lnTo>
                    <a:pt x="171" y="240"/>
                  </a:lnTo>
                  <a:lnTo>
                    <a:pt x="174" y="241"/>
                  </a:lnTo>
                  <a:lnTo>
                    <a:pt x="175" y="240"/>
                  </a:lnTo>
                  <a:lnTo>
                    <a:pt x="172" y="239"/>
                  </a:lnTo>
                  <a:lnTo>
                    <a:pt x="173" y="237"/>
                  </a:lnTo>
                  <a:lnTo>
                    <a:pt x="175" y="237"/>
                  </a:lnTo>
                  <a:lnTo>
                    <a:pt x="175" y="235"/>
                  </a:lnTo>
                  <a:lnTo>
                    <a:pt x="174" y="235"/>
                  </a:lnTo>
                  <a:lnTo>
                    <a:pt x="175" y="234"/>
                  </a:lnTo>
                  <a:lnTo>
                    <a:pt x="175" y="233"/>
                  </a:lnTo>
                  <a:lnTo>
                    <a:pt x="174" y="232"/>
                  </a:lnTo>
                  <a:lnTo>
                    <a:pt x="173" y="233"/>
                  </a:lnTo>
                  <a:lnTo>
                    <a:pt x="172" y="237"/>
                  </a:lnTo>
                  <a:lnTo>
                    <a:pt x="171" y="236"/>
                  </a:lnTo>
                  <a:lnTo>
                    <a:pt x="172" y="232"/>
                  </a:lnTo>
                  <a:lnTo>
                    <a:pt x="174" y="230"/>
                  </a:lnTo>
                  <a:lnTo>
                    <a:pt x="174" y="229"/>
                  </a:lnTo>
                  <a:lnTo>
                    <a:pt x="175" y="227"/>
                  </a:lnTo>
                  <a:lnTo>
                    <a:pt x="173" y="223"/>
                  </a:lnTo>
                  <a:lnTo>
                    <a:pt x="173" y="222"/>
                  </a:lnTo>
                  <a:lnTo>
                    <a:pt x="171" y="221"/>
                  </a:lnTo>
                  <a:lnTo>
                    <a:pt x="170" y="221"/>
                  </a:lnTo>
                  <a:lnTo>
                    <a:pt x="169" y="221"/>
                  </a:lnTo>
                  <a:lnTo>
                    <a:pt x="171" y="228"/>
                  </a:lnTo>
                  <a:lnTo>
                    <a:pt x="168" y="233"/>
                  </a:lnTo>
                  <a:lnTo>
                    <a:pt x="166" y="232"/>
                  </a:lnTo>
                  <a:lnTo>
                    <a:pt x="166" y="231"/>
                  </a:lnTo>
                  <a:lnTo>
                    <a:pt x="168" y="228"/>
                  </a:lnTo>
                  <a:lnTo>
                    <a:pt x="169" y="227"/>
                  </a:lnTo>
                  <a:lnTo>
                    <a:pt x="167" y="223"/>
                  </a:lnTo>
                  <a:lnTo>
                    <a:pt x="161" y="233"/>
                  </a:lnTo>
                  <a:lnTo>
                    <a:pt x="162" y="234"/>
                  </a:lnTo>
                  <a:lnTo>
                    <a:pt x="168" y="239"/>
                  </a:lnTo>
                  <a:lnTo>
                    <a:pt x="167" y="241"/>
                  </a:lnTo>
                  <a:lnTo>
                    <a:pt x="166" y="241"/>
                  </a:lnTo>
                  <a:lnTo>
                    <a:pt x="161" y="237"/>
                  </a:lnTo>
                  <a:lnTo>
                    <a:pt x="160" y="237"/>
                  </a:lnTo>
                  <a:lnTo>
                    <a:pt x="159" y="242"/>
                  </a:lnTo>
                  <a:lnTo>
                    <a:pt x="160" y="242"/>
                  </a:lnTo>
                  <a:lnTo>
                    <a:pt x="160" y="243"/>
                  </a:lnTo>
                  <a:lnTo>
                    <a:pt x="159" y="243"/>
                  </a:lnTo>
                  <a:lnTo>
                    <a:pt x="159" y="247"/>
                  </a:lnTo>
                  <a:lnTo>
                    <a:pt x="159" y="248"/>
                  </a:lnTo>
                  <a:lnTo>
                    <a:pt x="163" y="250"/>
                  </a:lnTo>
                  <a:lnTo>
                    <a:pt x="164" y="250"/>
                  </a:lnTo>
                  <a:lnTo>
                    <a:pt x="164" y="251"/>
                  </a:lnTo>
                  <a:lnTo>
                    <a:pt x="162" y="254"/>
                  </a:lnTo>
                  <a:lnTo>
                    <a:pt x="162" y="253"/>
                  </a:lnTo>
                  <a:lnTo>
                    <a:pt x="158" y="251"/>
                  </a:lnTo>
                  <a:lnTo>
                    <a:pt x="154" y="257"/>
                  </a:lnTo>
                  <a:lnTo>
                    <a:pt x="155" y="257"/>
                  </a:lnTo>
                  <a:lnTo>
                    <a:pt x="154" y="258"/>
                  </a:lnTo>
                  <a:lnTo>
                    <a:pt x="159" y="260"/>
                  </a:lnTo>
                  <a:lnTo>
                    <a:pt x="157" y="264"/>
                  </a:lnTo>
                  <a:lnTo>
                    <a:pt x="150" y="261"/>
                  </a:lnTo>
                  <a:lnTo>
                    <a:pt x="148" y="264"/>
                  </a:lnTo>
                  <a:lnTo>
                    <a:pt x="153" y="269"/>
                  </a:lnTo>
                  <a:lnTo>
                    <a:pt x="144" y="287"/>
                  </a:lnTo>
                  <a:lnTo>
                    <a:pt x="138" y="284"/>
                  </a:lnTo>
                  <a:lnTo>
                    <a:pt x="139" y="284"/>
                  </a:lnTo>
                  <a:lnTo>
                    <a:pt x="138" y="284"/>
                  </a:lnTo>
                  <a:lnTo>
                    <a:pt x="125" y="295"/>
                  </a:lnTo>
                  <a:lnTo>
                    <a:pt x="124" y="295"/>
                  </a:lnTo>
                  <a:lnTo>
                    <a:pt x="123" y="296"/>
                  </a:lnTo>
                  <a:lnTo>
                    <a:pt x="123" y="295"/>
                  </a:lnTo>
                  <a:lnTo>
                    <a:pt x="123" y="292"/>
                  </a:lnTo>
                  <a:lnTo>
                    <a:pt x="123" y="290"/>
                  </a:lnTo>
                  <a:lnTo>
                    <a:pt x="122" y="290"/>
                  </a:lnTo>
                  <a:lnTo>
                    <a:pt x="123" y="288"/>
                  </a:lnTo>
                  <a:lnTo>
                    <a:pt x="121" y="288"/>
                  </a:lnTo>
                  <a:lnTo>
                    <a:pt x="121" y="289"/>
                  </a:lnTo>
                  <a:lnTo>
                    <a:pt x="121" y="288"/>
                  </a:lnTo>
                  <a:lnTo>
                    <a:pt x="120" y="288"/>
                  </a:lnTo>
                  <a:lnTo>
                    <a:pt x="118" y="307"/>
                  </a:lnTo>
                  <a:lnTo>
                    <a:pt x="113" y="307"/>
                  </a:lnTo>
                  <a:lnTo>
                    <a:pt x="112" y="307"/>
                  </a:lnTo>
                  <a:lnTo>
                    <a:pt x="112" y="308"/>
                  </a:lnTo>
                  <a:lnTo>
                    <a:pt x="112" y="307"/>
                  </a:lnTo>
                  <a:lnTo>
                    <a:pt x="110" y="311"/>
                  </a:lnTo>
                  <a:lnTo>
                    <a:pt x="113" y="312"/>
                  </a:lnTo>
                  <a:lnTo>
                    <a:pt x="114" y="313"/>
                  </a:lnTo>
                  <a:lnTo>
                    <a:pt x="113" y="318"/>
                  </a:lnTo>
                  <a:lnTo>
                    <a:pt x="113" y="319"/>
                  </a:lnTo>
                  <a:lnTo>
                    <a:pt x="116" y="321"/>
                  </a:lnTo>
                  <a:lnTo>
                    <a:pt x="117" y="319"/>
                  </a:lnTo>
                  <a:lnTo>
                    <a:pt x="117" y="318"/>
                  </a:lnTo>
                  <a:lnTo>
                    <a:pt x="117" y="319"/>
                  </a:lnTo>
                  <a:lnTo>
                    <a:pt x="117" y="318"/>
                  </a:lnTo>
                  <a:lnTo>
                    <a:pt x="118" y="318"/>
                  </a:lnTo>
                  <a:lnTo>
                    <a:pt x="118" y="317"/>
                  </a:lnTo>
                  <a:lnTo>
                    <a:pt x="119" y="316"/>
                  </a:lnTo>
                  <a:lnTo>
                    <a:pt x="118" y="316"/>
                  </a:lnTo>
                  <a:lnTo>
                    <a:pt x="118" y="315"/>
                  </a:lnTo>
                  <a:lnTo>
                    <a:pt x="118" y="316"/>
                  </a:lnTo>
                  <a:lnTo>
                    <a:pt x="119" y="316"/>
                  </a:lnTo>
                  <a:lnTo>
                    <a:pt x="119" y="315"/>
                  </a:lnTo>
                  <a:lnTo>
                    <a:pt x="119" y="314"/>
                  </a:lnTo>
                  <a:lnTo>
                    <a:pt x="120" y="314"/>
                  </a:lnTo>
                  <a:lnTo>
                    <a:pt x="120" y="313"/>
                  </a:lnTo>
                  <a:lnTo>
                    <a:pt x="119" y="313"/>
                  </a:lnTo>
                  <a:lnTo>
                    <a:pt x="120" y="313"/>
                  </a:lnTo>
                  <a:lnTo>
                    <a:pt x="120" y="312"/>
                  </a:lnTo>
                  <a:lnTo>
                    <a:pt x="121" y="312"/>
                  </a:lnTo>
                  <a:lnTo>
                    <a:pt x="121" y="311"/>
                  </a:lnTo>
                  <a:lnTo>
                    <a:pt x="121" y="310"/>
                  </a:lnTo>
                  <a:lnTo>
                    <a:pt x="121" y="311"/>
                  </a:lnTo>
                  <a:lnTo>
                    <a:pt x="121" y="310"/>
                  </a:lnTo>
                  <a:lnTo>
                    <a:pt x="122" y="310"/>
                  </a:lnTo>
                  <a:lnTo>
                    <a:pt x="122" y="309"/>
                  </a:lnTo>
                  <a:lnTo>
                    <a:pt x="123" y="308"/>
                  </a:lnTo>
                  <a:lnTo>
                    <a:pt x="122" y="308"/>
                  </a:lnTo>
                  <a:lnTo>
                    <a:pt x="122" y="307"/>
                  </a:lnTo>
                  <a:lnTo>
                    <a:pt x="123" y="308"/>
                  </a:lnTo>
                  <a:lnTo>
                    <a:pt x="123" y="307"/>
                  </a:lnTo>
                  <a:lnTo>
                    <a:pt x="123" y="306"/>
                  </a:lnTo>
                  <a:lnTo>
                    <a:pt x="124" y="306"/>
                  </a:lnTo>
                  <a:lnTo>
                    <a:pt x="124" y="305"/>
                  </a:lnTo>
                  <a:lnTo>
                    <a:pt x="123" y="305"/>
                  </a:lnTo>
                  <a:lnTo>
                    <a:pt x="123" y="304"/>
                  </a:lnTo>
                  <a:lnTo>
                    <a:pt x="124" y="305"/>
                  </a:lnTo>
                  <a:lnTo>
                    <a:pt x="124" y="304"/>
                  </a:lnTo>
                  <a:lnTo>
                    <a:pt x="125" y="304"/>
                  </a:lnTo>
                  <a:lnTo>
                    <a:pt x="125" y="303"/>
                  </a:lnTo>
                  <a:lnTo>
                    <a:pt x="125" y="302"/>
                  </a:lnTo>
                  <a:lnTo>
                    <a:pt x="126" y="302"/>
                  </a:lnTo>
                  <a:lnTo>
                    <a:pt x="125" y="302"/>
                  </a:lnTo>
                  <a:lnTo>
                    <a:pt x="125" y="301"/>
                  </a:lnTo>
                  <a:lnTo>
                    <a:pt x="126" y="301"/>
                  </a:lnTo>
                  <a:lnTo>
                    <a:pt x="126" y="300"/>
                  </a:lnTo>
                  <a:lnTo>
                    <a:pt x="127" y="300"/>
                  </a:lnTo>
                  <a:lnTo>
                    <a:pt x="127" y="299"/>
                  </a:lnTo>
                  <a:lnTo>
                    <a:pt x="128" y="298"/>
                  </a:lnTo>
                  <a:lnTo>
                    <a:pt x="128" y="297"/>
                  </a:lnTo>
                  <a:lnTo>
                    <a:pt x="129" y="297"/>
                  </a:lnTo>
                  <a:lnTo>
                    <a:pt x="129" y="296"/>
                  </a:lnTo>
                  <a:lnTo>
                    <a:pt x="129" y="297"/>
                  </a:lnTo>
                  <a:lnTo>
                    <a:pt x="130" y="296"/>
                  </a:lnTo>
                  <a:lnTo>
                    <a:pt x="131" y="296"/>
                  </a:lnTo>
                  <a:lnTo>
                    <a:pt x="132" y="295"/>
                  </a:lnTo>
                  <a:lnTo>
                    <a:pt x="133" y="295"/>
                  </a:lnTo>
                  <a:lnTo>
                    <a:pt x="136" y="296"/>
                  </a:lnTo>
                  <a:lnTo>
                    <a:pt x="135" y="297"/>
                  </a:lnTo>
                  <a:lnTo>
                    <a:pt x="136" y="297"/>
                  </a:lnTo>
                  <a:lnTo>
                    <a:pt x="137" y="297"/>
                  </a:lnTo>
                  <a:lnTo>
                    <a:pt x="137" y="298"/>
                  </a:lnTo>
                  <a:lnTo>
                    <a:pt x="137" y="297"/>
                  </a:lnTo>
                  <a:lnTo>
                    <a:pt x="137" y="296"/>
                  </a:lnTo>
                  <a:lnTo>
                    <a:pt x="139" y="297"/>
                  </a:lnTo>
                  <a:lnTo>
                    <a:pt x="139" y="298"/>
                  </a:lnTo>
                  <a:lnTo>
                    <a:pt x="138" y="298"/>
                  </a:lnTo>
                  <a:lnTo>
                    <a:pt x="139" y="298"/>
                  </a:lnTo>
                  <a:lnTo>
                    <a:pt x="140" y="298"/>
                  </a:lnTo>
                  <a:lnTo>
                    <a:pt x="141" y="298"/>
                  </a:lnTo>
                  <a:lnTo>
                    <a:pt x="141" y="299"/>
                  </a:lnTo>
                  <a:lnTo>
                    <a:pt x="142" y="299"/>
                  </a:lnTo>
                  <a:lnTo>
                    <a:pt x="141" y="299"/>
                  </a:lnTo>
                  <a:lnTo>
                    <a:pt x="141" y="300"/>
                  </a:lnTo>
                  <a:lnTo>
                    <a:pt x="142" y="300"/>
                  </a:lnTo>
                  <a:lnTo>
                    <a:pt x="141" y="300"/>
                  </a:lnTo>
                  <a:lnTo>
                    <a:pt x="140" y="300"/>
                  </a:lnTo>
                  <a:lnTo>
                    <a:pt x="140" y="302"/>
                  </a:lnTo>
                  <a:lnTo>
                    <a:pt x="139" y="303"/>
                  </a:lnTo>
                  <a:lnTo>
                    <a:pt x="139" y="304"/>
                  </a:lnTo>
                  <a:lnTo>
                    <a:pt x="140" y="304"/>
                  </a:lnTo>
                  <a:lnTo>
                    <a:pt x="140" y="305"/>
                  </a:lnTo>
                  <a:lnTo>
                    <a:pt x="139" y="305"/>
                  </a:lnTo>
                  <a:lnTo>
                    <a:pt x="139" y="304"/>
                  </a:lnTo>
                  <a:lnTo>
                    <a:pt x="138" y="305"/>
                  </a:lnTo>
                  <a:lnTo>
                    <a:pt x="138" y="306"/>
                  </a:lnTo>
                  <a:lnTo>
                    <a:pt x="138" y="307"/>
                  </a:lnTo>
                  <a:lnTo>
                    <a:pt x="138" y="308"/>
                  </a:lnTo>
                  <a:lnTo>
                    <a:pt x="137" y="308"/>
                  </a:lnTo>
                  <a:lnTo>
                    <a:pt x="137" y="309"/>
                  </a:lnTo>
                  <a:lnTo>
                    <a:pt x="137" y="310"/>
                  </a:lnTo>
                  <a:lnTo>
                    <a:pt x="137" y="311"/>
                  </a:lnTo>
                  <a:lnTo>
                    <a:pt x="137" y="312"/>
                  </a:lnTo>
                  <a:lnTo>
                    <a:pt x="137" y="313"/>
                  </a:lnTo>
                  <a:lnTo>
                    <a:pt x="137" y="314"/>
                  </a:lnTo>
                  <a:lnTo>
                    <a:pt x="136" y="315"/>
                  </a:lnTo>
                  <a:lnTo>
                    <a:pt x="136" y="316"/>
                  </a:lnTo>
                  <a:lnTo>
                    <a:pt x="136" y="317"/>
                  </a:lnTo>
                  <a:lnTo>
                    <a:pt x="135" y="318"/>
                  </a:lnTo>
                  <a:lnTo>
                    <a:pt x="135" y="319"/>
                  </a:lnTo>
                  <a:lnTo>
                    <a:pt x="134" y="321"/>
                  </a:lnTo>
                  <a:lnTo>
                    <a:pt x="134" y="322"/>
                  </a:lnTo>
                  <a:lnTo>
                    <a:pt x="134" y="323"/>
                  </a:lnTo>
                  <a:lnTo>
                    <a:pt x="133" y="323"/>
                  </a:lnTo>
                  <a:lnTo>
                    <a:pt x="133" y="324"/>
                  </a:lnTo>
                  <a:lnTo>
                    <a:pt x="132" y="326"/>
                  </a:lnTo>
                  <a:lnTo>
                    <a:pt x="132" y="325"/>
                  </a:lnTo>
                  <a:lnTo>
                    <a:pt x="132" y="324"/>
                  </a:lnTo>
                  <a:lnTo>
                    <a:pt x="131" y="324"/>
                  </a:lnTo>
                  <a:lnTo>
                    <a:pt x="130" y="324"/>
                  </a:lnTo>
                  <a:lnTo>
                    <a:pt x="126" y="324"/>
                  </a:lnTo>
                  <a:lnTo>
                    <a:pt x="125" y="324"/>
                  </a:lnTo>
                  <a:lnTo>
                    <a:pt x="125" y="325"/>
                  </a:lnTo>
                  <a:lnTo>
                    <a:pt x="125" y="326"/>
                  </a:lnTo>
                  <a:lnTo>
                    <a:pt x="124" y="326"/>
                  </a:lnTo>
                  <a:lnTo>
                    <a:pt x="124" y="325"/>
                  </a:lnTo>
                  <a:lnTo>
                    <a:pt x="125" y="325"/>
                  </a:lnTo>
                  <a:lnTo>
                    <a:pt x="124" y="325"/>
                  </a:lnTo>
                  <a:lnTo>
                    <a:pt x="124" y="326"/>
                  </a:lnTo>
                  <a:lnTo>
                    <a:pt x="124" y="327"/>
                  </a:lnTo>
                  <a:lnTo>
                    <a:pt x="123" y="327"/>
                  </a:lnTo>
                  <a:lnTo>
                    <a:pt x="123" y="328"/>
                  </a:lnTo>
                  <a:lnTo>
                    <a:pt x="123" y="329"/>
                  </a:lnTo>
                  <a:lnTo>
                    <a:pt x="123" y="330"/>
                  </a:lnTo>
                  <a:lnTo>
                    <a:pt x="123" y="331"/>
                  </a:lnTo>
                  <a:lnTo>
                    <a:pt x="122" y="331"/>
                  </a:lnTo>
                  <a:lnTo>
                    <a:pt x="122" y="332"/>
                  </a:lnTo>
                  <a:lnTo>
                    <a:pt x="122" y="333"/>
                  </a:lnTo>
                  <a:lnTo>
                    <a:pt x="122" y="334"/>
                  </a:lnTo>
                  <a:lnTo>
                    <a:pt x="121" y="335"/>
                  </a:lnTo>
                  <a:lnTo>
                    <a:pt x="120" y="338"/>
                  </a:lnTo>
                  <a:lnTo>
                    <a:pt x="119" y="338"/>
                  </a:lnTo>
                  <a:lnTo>
                    <a:pt x="117" y="338"/>
                  </a:lnTo>
                  <a:lnTo>
                    <a:pt x="115" y="339"/>
                  </a:lnTo>
                  <a:lnTo>
                    <a:pt x="113" y="339"/>
                  </a:lnTo>
                  <a:lnTo>
                    <a:pt x="105" y="338"/>
                  </a:lnTo>
                  <a:lnTo>
                    <a:pt x="104" y="338"/>
                  </a:lnTo>
                  <a:lnTo>
                    <a:pt x="100" y="338"/>
                  </a:lnTo>
                  <a:lnTo>
                    <a:pt x="96" y="338"/>
                  </a:lnTo>
                  <a:lnTo>
                    <a:pt x="94" y="339"/>
                  </a:lnTo>
                  <a:lnTo>
                    <a:pt x="92" y="339"/>
                  </a:lnTo>
                  <a:lnTo>
                    <a:pt x="90" y="339"/>
                  </a:lnTo>
                  <a:lnTo>
                    <a:pt x="89" y="339"/>
                  </a:lnTo>
                  <a:lnTo>
                    <a:pt x="86" y="338"/>
                  </a:lnTo>
                  <a:lnTo>
                    <a:pt x="85" y="338"/>
                  </a:lnTo>
                  <a:lnTo>
                    <a:pt x="84" y="338"/>
                  </a:lnTo>
                  <a:lnTo>
                    <a:pt x="81" y="337"/>
                  </a:lnTo>
                  <a:lnTo>
                    <a:pt x="78" y="336"/>
                  </a:lnTo>
                  <a:lnTo>
                    <a:pt x="75" y="335"/>
                  </a:lnTo>
                  <a:lnTo>
                    <a:pt x="73" y="335"/>
                  </a:lnTo>
                  <a:lnTo>
                    <a:pt x="71" y="334"/>
                  </a:lnTo>
                  <a:lnTo>
                    <a:pt x="69" y="333"/>
                  </a:lnTo>
                  <a:lnTo>
                    <a:pt x="68" y="333"/>
                  </a:lnTo>
                  <a:lnTo>
                    <a:pt x="66" y="332"/>
                  </a:lnTo>
                  <a:lnTo>
                    <a:pt x="65" y="331"/>
                  </a:lnTo>
                  <a:lnTo>
                    <a:pt x="65" y="330"/>
                  </a:lnTo>
                  <a:lnTo>
                    <a:pt x="63" y="329"/>
                  </a:lnTo>
                  <a:lnTo>
                    <a:pt x="62" y="328"/>
                  </a:lnTo>
                  <a:lnTo>
                    <a:pt x="60" y="324"/>
                  </a:lnTo>
                  <a:lnTo>
                    <a:pt x="58" y="322"/>
                  </a:lnTo>
                  <a:lnTo>
                    <a:pt x="58" y="320"/>
                  </a:lnTo>
                  <a:lnTo>
                    <a:pt x="57" y="320"/>
                  </a:lnTo>
                  <a:lnTo>
                    <a:pt x="57" y="319"/>
                  </a:lnTo>
                  <a:lnTo>
                    <a:pt x="56" y="317"/>
                  </a:lnTo>
                  <a:lnTo>
                    <a:pt x="53" y="315"/>
                  </a:lnTo>
                  <a:lnTo>
                    <a:pt x="52" y="314"/>
                  </a:lnTo>
                  <a:lnTo>
                    <a:pt x="51" y="313"/>
                  </a:lnTo>
                  <a:lnTo>
                    <a:pt x="50" y="312"/>
                  </a:lnTo>
                  <a:lnTo>
                    <a:pt x="49" y="311"/>
                  </a:lnTo>
                  <a:lnTo>
                    <a:pt x="48" y="310"/>
                  </a:lnTo>
                  <a:lnTo>
                    <a:pt x="47" y="309"/>
                  </a:lnTo>
                  <a:lnTo>
                    <a:pt x="46" y="309"/>
                  </a:lnTo>
                  <a:lnTo>
                    <a:pt x="44" y="308"/>
                  </a:lnTo>
                  <a:lnTo>
                    <a:pt x="44" y="307"/>
                  </a:lnTo>
                  <a:lnTo>
                    <a:pt x="43" y="306"/>
                  </a:lnTo>
                  <a:lnTo>
                    <a:pt x="42" y="305"/>
                  </a:lnTo>
                  <a:lnTo>
                    <a:pt x="41" y="304"/>
                  </a:lnTo>
                  <a:lnTo>
                    <a:pt x="40" y="303"/>
                  </a:lnTo>
                  <a:lnTo>
                    <a:pt x="39" y="303"/>
                  </a:lnTo>
                  <a:lnTo>
                    <a:pt x="39" y="302"/>
                  </a:lnTo>
                  <a:lnTo>
                    <a:pt x="38" y="302"/>
                  </a:lnTo>
                  <a:lnTo>
                    <a:pt x="38" y="301"/>
                  </a:lnTo>
                  <a:lnTo>
                    <a:pt x="36" y="300"/>
                  </a:lnTo>
                  <a:lnTo>
                    <a:pt x="35" y="300"/>
                  </a:lnTo>
                  <a:lnTo>
                    <a:pt x="34" y="300"/>
                  </a:lnTo>
                  <a:lnTo>
                    <a:pt x="33" y="299"/>
                  </a:lnTo>
                  <a:lnTo>
                    <a:pt x="33" y="300"/>
                  </a:lnTo>
                  <a:lnTo>
                    <a:pt x="33" y="299"/>
                  </a:lnTo>
                  <a:lnTo>
                    <a:pt x="32" y="299"/>
                  </a:lnTo>
                  <a:lnTo>
                    <a:pt x="37" y="294"/>
                  </a:lnTo>
                  <a:lnTo>
                    <a:pt x="38" y="294"/>
                  </a:lnTo>
                  <a:lnTo>
                    <a:pt x="34" y="292"/>
                  </a:lnTo>
                  <a:lnTo>
                    <a:pt x="28" y="288"/>
                  </a:lnTo>
                  <a:lnTo>
                    <a:pt x="29" y="287"/>
                  </a:lnTo>
                  <a:lnTo>
                    <a:pt x="31" y="285"/>
                  </a:lnTo>
                  <a:lnTo>
                    <a:pt x="33" y="284"/>
                  </a:lnTo>
                  <a:lnTo>
                    <a:pt x="38" y="280"/>
                  </a:lnTo>
                  <a:lnTo>
                    <a:pt x="44" y="276"/>
                  </a:lnTo>
                  <a:lnTo>
                    <a:pt x="40" y="268"/>
                  </a:lnTo>
                  <a:lnTo>
                    <a:pt x="40" y="267"/>
                  </a:lnTo>
                  <a:lnTo>
                    <a:pt x="39" y="264"/>
                  </a:lnTo>
                  <a:lnTo>
                    <a:pt x="38" y="262"/>
                  </a:lnTo>
                  <a:lnTo>
                    <a:pt x="37" y="263"/>
                  </a:lnTo>
                  <a:lnTo>
                    <a:pt x="36" y="263"/>
                  </a:lnTo>
                  <a:lnTo>
                    <a:pt x="36" y="262"/>
                  </a:lnTo>
                  <a:lnTo>
                    <a:pt x="34" y="260"/>
                  </a:lnTo>
                  <a:lnTo>
                    <a:pt x="33" y="259"/>
                  </a:lnTo>
                  <a:lnTo>
                    <a:pt x="32" y="258"/>
                  </a:lnTo>
                  <a:lnTo>
                    <a:pt x="31" y="258"/>
                  </a:lnTo>
                  <a:lnTo>
                    <a:pt x="30" y="256"/>
                  </a:lnTo>
                  <a:lnTo>
                    <a:pt x="29" y="254"/>
                  </a:lnTo>
                  <a:lnTo>
                    <a:pt x="29" y="253"/>
                  </a:lnTo>
                  <a:lnTo>
                    <a:pt x="26" y="251"/>
                  </a:lnTo>
                  <a:lnTo>
                    <a:pt x="25" y="250"/>
                  </a:lnTo>
                  <a:lnTo>
                    <a:pt x="25" y="249"/>
                  </a:lnTo>
                  <a:lnTo>
                    <a:pt x="25" y="247"/>
                  </a:lnTo>
                  <a:lnTo>
                    <a:pt x="28" y="242"/>
                  </a:lnTo>
                  <a:lnTo>
                    <a:pt x="29" y="242"/>
                  </a:lnTo>
                  <a:lnTo>
                    <a:pt x="32" y="242"/>
                  </a:lnTo>
                  <a:lnTo>
                    <a:pt x="35" y="243"/>
                  </a:lnTo>
                  <a:lnTo>
                    <a:pt x="35" y="245"/>
                  </a:lnTo>
                  <a:lnTo>
                    <a:pt x="37" y="247"/>
                  </a:lnTo>
                  <a:lnTo>
                    <a:pt x="43" y="244"/>
                  </a:lnTo>
                  <a:lnTo>
                    <a:pt x="42" y="241"/>
                  </a:lnTo>
                  <a:lnTo>
                    <a:pt x="46" y="232"/>
                  </a:lnTo>
                  <a:lnTo>
                    <a:pt x="44" y="228"/>
                  </a:lnTo>
                  <a:lnTo>
                    <a:pt x="47" y="227"/>
                  </a:lnTo>
                  <a:lnTo>
                    <a:pt x="49" y="226"/>
                  </a:lnTo>
                  <a:lnTo>
                    <a:pt x="49" y="225"/>
                  </a:lnTo>
                  <a:lnTo>
                    <a:pt x="50" y="224"/>
                  </a:lnTo>
                  <a:lnTo>
                    <a:pt x="50" y="223"/>
                  </a:lnTo>
                  <a:lnTo>
                    <a:pt x="49" y="220"/>
                  </a:lnTo>
                  <a:lnTo>
                    <a:pt x="50" y="218"/>
                  </a:lnTo>
                  <a:lnTo>
                    <a:pt x="47" y="215"/>
                  </a:lnTo>
                  <a:lnTo>
                    <a:pt x="49" y="213"/>
                  </a:lnTo>
                  <a:lnTo>
                    <a:pt x="49" y="212"/>
                  </a:lnTo>
                  <a:lnTo>
                    <a:pt x="49" y="210"/>
                  </a:lnTo>
                  <a:lnTo>
                    <a:pt x="47" y="208"/>
                  </a:lnTo>
                  <a:lnTo>
                    <a:pt x="47" y="207"/>
                  </a:lnTo>
                  <a:lnTo>
                    <a:pt x="48" y="206"/>
                  </a:lnTo>
                  <a:lnTo>
                    <a:pt x="47" y="205"/>
                  </a:lnTo>
                  <a:lnTo>
                    <a:pt x="46" y="204"/>
                  </a:lnTo>
                  <a:lnTo>
                    <a:pt x="45" y="203"/>
                  </a:lnTo>
                  <a:lnTo>
                    <a:pt x="45" y="202"/>
                  </a:lnTo>
                  <a:lnTo>
                    <a:pt x="45" y="201"/>
                  </a:lnTo>
                  <a:lnTo>
                    <a:pt x="45" y="200"/>
                  </a:lnTo>
                  <a:lnTo>
                    <a:pt x="44" y="197"/>
                  </a:lnTo>
                  <a:lnTo>
                    <a:pt x="43" y="196"/>
                  </a:lnTo>
                  <a:lnTo>
                    <a:pt x="43" y="195"/>
                  </a:lnTo>
                  <a:lnTo>
                    <a:pt x="42" y="194"/>
                  </a:lnTo>
                  <a:lnTo>
                    <a:pt x="42" y="193"/>
                  </a:lnTo>
                  <a:lnTo>
                    <a:pt x="42" y="192"/>
                  </a:lnTo>
                  <a:lnTo>
                    <a:pt x="43" y="192"/>
                  </a:lnTo>
                  <a:lnTo>
                    <a:pt x="43" y="189"/>
                  </a:lnTo>
                  <a:lnTo>
                    <a:pt x="44" y="188"/>
                  </a:lnTo>
                  <a:lnTo>
                    <a:pt x="46" y="185"/>
                  </a:lnTo>
                  <a:lnTo>
                    <a:pt x="46" y="184"/>
                  </a:lnTo>
                  <a:lnTo>
                    <a:pt x="47" y="183"/>
                  </a:lnTo>
                  <a:lnTo>
                    <a:pt x="48" y="181"/>
                  </a:lnTo>
                  <a:lnTo>
                    <a:pt x="49" y="180"/>
                  </a:lnTo>
                  <a:lnTo>
                    <a:pt x="50" y="179"/>
                  </a:lnTo>
                  <a:lnTo>
                    <a:pt x="50" y="177"/>
                  </a:lnTo>
                  <a:lnTo>
                    <a:pt x="51" y="175"/>
                  </a:lnTo>
                  <a:lnTo>
                    <a:pt x="51" y="173"/>
                  </a:lnTo>
                  <a:lnTo>
                    <a:pt x="50" y="172"/>
                  </a:lnTo>
                  <a:lnTo>
                    <a:pt x="48" y="171"/>
                  </a:lnTo>
                  <a:lnTo>
                    <a:pt x="48" y="169"/>
                  </a:lnTo>
                  <a:lnTo>
                    <a:pt x="48" y="168"/>
                  </a:lnTo>
                  <a:lnTo>
                    <a:pt x="47" y="167"/>
                  </a:lnTo>
                  <a:lnTo>
                    <a:pt x="47" y="166"/>
                  </a:lnTo>
                  <a:lnTo>
                    <a:pt x="46" y="165"/>
                  </a:lnTo>
                  <a:lnTo>
                    <a:pt x="43" y="164"/>
                  </a:lnTo>
                  <a:lnTo>
                    <a:pt x="41" y="163"/>
                  </a:lnTo>
                  <a:lnTo>
                    <a:pt x="40" y="164"/>
                  </a:lnTo>
                  <a:lnTo>
                    <a:pt x="40" y="165"/>
                  </a:lnTo>
                  <a:lnTo>
                    <a:pt x="37" y="165"/>
                  </a:lnTo>
                  <a:lnTo>
                    <a:pt x="35" y="165"/>
                  </a:lnTo>
                  <a:lnTo>
                    <a:pt x="31" y="165"/>
                  </a:lnTo>
                  <a:lnTo>
                    <a:pt x="30" y="164"/>
                  </a:lnTo>
                  <a:lnTo>
                    <a:pt x="27" y="163"/>
                  </a:lnTo>
                  <a:lnTo>
                    <a:pt x="26" y="162"/>
                  </a:lnTo>
                  <a:lnTo>
                    <a:pt x="25" y="162"/>
                  </a:lnTo>
                  <a:lnTo>
                    <a:pt x="24" y="161"/>
                  </a:lnTo>
                  <a:lnTo>
                    <a:pt x="22" y="162"/>
                  </a:lnTo>
                  <a:lnTo>
                    <a:pt x="21" y="162"/>
                  </a:lnTo>
                  <a:lnTo>
                    <a:pt x="21" y="163"/>
                  </a:lnTo>
                  <a:lnTo>
                    <a:pt x="21" y="164"/>
                  </a:lnTo>
                  <a:lnTo>
                    <a:pt x="20" y="165"/>
                  </a:lnTo>
                  <a:lnTo>
                    <a:pt x="17" y="168"/>
                  </a:lnTo>
                  <a:lnTo>
                    <a:pt x="16" y="169"/>
                  </a:lnTo>
                  <a:lnTo>
                    <a:pt x="16" y="171"/>
                  </a:lnTo>
                  <a:lnTo>
                    <a:pt x="16" y="173"/>
                  </a:lnTo>
                  <a:lnTo>
                    <a:pt x="15" y="173"/>
                  </a:lnTo>
                  <a:lnTo>
                    <a:pt x="14" y="174"/>
                  </a:lnTo>
                  <a:lnTo>
                    <a:pt x="13" y="175"/>
                  </a:lnTo>
                  <a:lnTo>
                    <a:pt x="12" y="175"/>
                  </a:lnTo>
                  <a:lnTo>
                    <a:pt x="11" y="175"/>
                  </a:lnTo>
                  <a:lnTo>
                    <a:pt x="10" y="175"/>
                  </a:lnTo>
                  <a:lnTo>
                    <a:pt x="7" y="174"/>
                  </a:lnTo>
                  <a:lnTo>
                    <a:pt x="5" y="174"/>
                  </a:lnTo>
                  <a:lnTo>
                    <a:pt x="4" y="173"/>
                  </a:lnTo>
                  <a:lnTo>
                    <a:pt x="2" y="169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1" y="165"/>
                  </a:lnTo>
                  <a:lnTo>
                    <a:pt x="3" y="165"/>
                  </a:lnTo>
                  <a:lnTo>
                    <a:pt x="3" y="163"/>
                  </a:lnTo>
                  <a:lnTo>
                    <a:pt x="3" y="161"/>
                  </a:lnTo>
                  <a:lnTo>
                    <a:pt x="4" y="159"/>
                  </a:lnTo>
                  <a:lnTo>
                    <a:pt x="4" y="158"/>
                  </a:lnTo>
                  <a:lnTo>
                    <a:pt x="6" y="157"/>
                  </a:lnTo>
                  <a:lnTo>
                    <a:pt x="7" y="158"/>
                  </a:lnTo>
                  <a:lnTo>
                    <a:pt x="9" y="158"/>
                  </a:lnTo>
                  <a:lnTo>
                    <a:pt x="10" y="158"/>
                  </a:lnTo>
                  <a:lnTo>
                    <a:pt x="12" y="157"/>
                  </a:lnTo>
                  <a:lnTo>
                    <a:pt x="13" y="156"/>
                  </a:lnTo>
                  <a:lnTo>
                    <a:pt x="14" y="156"/>
                  </a:lnTo>
                  <a:lnTo>
                    <a:pt x="14" y="155"/>
                  </a:lnTo>
                  <a:lnTo>
                    <a:pt x="15" y="153"/>
                  </a:lnTo>
                  <a:lnTo>
                    <a:pt x="15" y="152"/>
                  </a:lnTo>
                  <a:lnTo>
                    <a:pt x="16" y="152"/>
                  </a:lnTo>
                  <a:lnTo>
                    <a:pt x="16" y="151"/>
                  </a:lnTo>
                  <a:lnTo>
                    <a:pt x="15" y="150"/>
                  </a:lnTo>
                  <a:lnTo>
                    <a:pt x="15" y="149"/>
                  </a:lnTo>
                  <a:lnTo>
                    <a:pt x="13" y="148"/>
                  </a:lnTo>
                  <a:lnTo>
                    <a:pt x="13" y="147"/>
                  </a:lnTo>
                  <a:lnTo>
                    <a:pt x="13" y="146"/>
                  </a:lnTo>
                  <a:lnTo>
                    <a:pt x="13" y="145"/>
                  </a:lnTo>
                  <a:lnTo>
                    <a:pt x="12" y="145"/>
                  </a:lnTo>
                  <a:lnTo>
                    <a:pt x="11" y="144"/>
                  </a:lnTo>
                  <a:lnTo>
                    <a:pt x="11" y="142"/>
                  </a:lnTo>
                  <a:lnTo>
                    <a:pt x="11" y="140"/>
                  </a:lnTo>
                  <a:lnTo>
                    <a:pt x="11" y="139"/>
                  </a:lnTo>
                  <a:lnTo>
                    <a:pt x="11" y="138"/>
                  </a:lnTo>
                  <a:lnTo>
                    <a:pt x="10" y="137"/>
                  </a:lnTo>
                  <a:lnTo>
                    <a:pt x="12" y="137"/>
                  </a:lnTo>
                  <a:lnTo>
                    <a:pt x="14" y="137"/>
                  </a:lnTo>
                  <a:lnTo>
                    <a:pt x="15" y="136"/>
                  </a:lnTo>
                  <a:lnTo>
                    <a:pt x="16" y="136"/>
                  </a:lnTo>
                  <a:lnTo>
                    <a:pt x="16" y="134"/>
                  </a:lnTo>
                  <a:lnTo>
                    <a:pt x="16" y="132"/>
                  </a:lnTo>
                  <a:lnTo>
                    <a:pt x="15" y="133"/>
                  </a:lnTo>
                  <a:lnTo>
                    <a:pt x="12" y="132"/>
                  </a:lnTo>
                  <a:lnTo>
                    <a:pt x="11" y="132"/>
                  </a:lnTo>
                  <a:lnTo>
                    <a:pt x="9" y="132"/>
                  </a:lnTo>
                  <a:lnTo>
                    <a:pt x="7" y="132"/>
                  </a:lnTo>
                  <a:lnTo>
                    <a:pt x="6" y="132"/>
                  </a:lnTo>
                  <a:lnTo>
                    <a:pt x="5" y="131"/>
                  </a:lnTo>
                  <a:lnTo>
                    <a:pt x="5" y="130"/>
                  </a:lnTo>
                  <a:lnTo>
                    <a:pt x="6" y="128"/>
                  </a:lnTo>
                  <a:lnTo>
                    <a:pt x="6" y="127"/>
                  </a:lnTo>
                  <a:lnTo>
                    <a:pt x="7" y="126"/>
                  </a:lnTo>
                  <a:lnTo>
                    <a:pt x="9" y="126"/>
                  </a:lnTo>
                  <a:lnTo>
                    <a:pt x="10" y="125"/>
                  </a:lnTo>
                  <a:lnTo>
                    <a:pt x="11" y="124"/>
                  </a:lnTo>
                  <a:lnTo>
                    <a:pt x="10" y="123"/>
                  </a:lnTo>
                  <a:lnTo>
                    <a:pt x="8" y="122"/>
                  </a:lnTo>
                  <a:lnTo>
                    <a:pt x="7" y="121"/>
                  </a:lnTo>
                  <a:lnTo>
                    <a:pt x="6" y="121"/>
                  </a:lnTo>
                  <a:lnTo>
                    <a:pt x="5" y="121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4" y="116"/>
                  </a:lnTo>
                  <a:lnTo>
                    <a:pt x="3" y="114"/>
                  </a:lnTo>
                  <a:lnTo>
                    <a:pt x="3" y="113"/>
                  </a:lnTo>
                  <a:lnTo>
                    <a:pt x="3" y="112"/>
                  </a:lnTo>
                  <a:lnTo>
                    <a:pt x="3" y="110"/>
                  </a:lnTo>
                  <a:lnTo>
                    <a:pt x="4" y="109"/>
                  </a:lnTo>
                  <a:lnTo>
                    <a:pt x="6" y="109"/>
                  </a:lnTo>
                  <a:lnTo>
                    <a:pt x="6" y="110"/>
                  </a:lnTo>
                  <a:lnTo>
                    <a:pt x="6" y="111"/>
                  </a:lnTo>
                  <a:lnTo>
                    <a:pt x="7" y="111"/>
                  </a:lnTo>
                  <a:lnTo>
                    <a:pt x="8" y="111"/>
                  </a:lnTo>
                  <a:lnTo>
                    <a:pt x="9" y="111"/>
                  </a:lnTo>
                  <a:lnTo>
                    <a:pt x="9" y="112"/>
                  </a:lnTo>
                  <a:lnTo>
                    <a:pt x="9" y="114"/>
                  </a:lnTo>
                  <a:lnTo>
                    <a:pt x="9" y="115"/>
                  </a:lnTo>
                  <a:lnTo>
                    <a:pt x="10" y="115"/>
                  </a:lnTo>
                  <a:lnTo>
                    <a:pt x="11" y="116"/>
                  </a:lnTo>
                  <a:lnTo>
                    <a:pt x="13" y="118"/>
                  </a:lnTo>
                  <a:lnTo>
                    <a:pt x="15" y="118"/>
                  </a:lnTo>
                  <a:lnTo>
                    <a:pt x="16" y="118"/>
                  </a:lnTo>
                  <a:lnTo>
                    <a:pt x="16" y="119"/>
                  </a:lnTo>
                  <a:lnTo>
                    <a:pt x="16" y="120"/>
                  </a:lnTo>
                  <a:lnTo>
                    <a:pt x="17" y="120"/>
                  </a:lnTo>
                  <a:lnTo>
                    <a:pt x="18" y="120"/>
                  </a:lnTo>
                  <a:lnTo>
                    <a:pt x="18" y="119"/>
                  </a:lnTo>
                  <a:lnTo>
                    <a:pt x="19" y="119"/>
                  </a:lnTo>
                  <a:lnTo>
                    <a:pt x="20" y="119"/>
                  </a:lnTo>
                  <a:lnTo>
                    <a:pt x="21" y="120"/>
                  </a:lnTo>
                  <a:lnTo>
                    <a:pt x="21" y="121"/>
                  </a:lnTo>
                  <a:lnTo>
                    <a:pt x="22" y="121"/>
                  </a:lnTo>
                  <a:lnTo>
                    <a:pt x="22" y="122"/>
                  </a:lnTo>
                  <a:lnTo>
                    <a:pt x="23" y="123"/>
                  </a:lnTo>
                  <a:lnTo>
                    <a:pt x="25" y="124"/>
                  </a:lnTo>
                  <a:lnTo>
                    <a:pt x="26" y="124"/>
                  </a:lnTo>
                  <a:lnTo>
                    <a:pt x="30" y="125"/>
                  </a:lnTo>
                  <a:lnTo>
                    <a:pt x="31" y="125"/>
                  </a:lnTo>
                  <a:lnTo>
                    <a:pt x="32" y="123"/>
                  </a:lnTo>
                  <a:lnTo>
                    <a:pt x="34" y="123"/>
                  </a:lnTo>
                  <a:lnTo>
                    <a:pt x="34" y="122"/>
                  </a:lnTo>
                  <a:lnTo>
                    <a:pt x="35" y="122"/>
                  </a:lnTo>
                  <a:lnTo>
                    <a:pt x="35" y="121"/>
                  </a:lnTo>
                  <a:lnTo>
                    <a:pt x="36" y="119"/>
                  </a:lnTo>
                  <a:lnTo>
                    <a:pt x="37" y="118"/>
                  </a:lnTo>
                  <a:lnTo>
                    <a:pt x="38" y="116"/>
                  </a:lnTo>
                  <a:lnTo>
                    <a:pt x="39" y="116"/>
                  </a:lnTo>
                  <a:lnTo>
                    <a:pt x="40" y="114"/>
                  </a:lnTo>
                  <a:lnTo>
                    <a:pt x="41" y="116"/>
                  </a:lnTo>
                  <a:lnTo>
                    <a:pt x="42" y="116"/>
                  </a:lnTo>
                  <a:lnTo>
                    <a:pt x="43" y="117"/>
                  </a:lnTo>
                  <a:lnTo>
                    <a:pt x="44" y="118"/>
                  </a:lnTo>
                  <a:lnTo>
                    <a:pt x="44" y="119"/>
                  </a:lnTo>
                  <a:lnTo>
                    <a:pt x="44" y="120"/>
                  </a:lnTo>
                  <a:lnTo>
                    <a:pt x="45" y="122"/>
                  </a:lnTo>
                  <a:lnTo>
                    <a:pt x="46" y="122"/>
                  </a:lnTo>
                  <a:lnTo>
                    <a:pt x="47" y="122"/>
                  </a:lnTo>
                  <a:lnTo>
                    <a:pt x="48" y="122"/>
                  </a:lnTo>
                  <a:lnTo>
                    <a:pt x="49" y="123"/>
                  </a:lnTo>
                  <a:lnTo>
                    <a:pt x="49" y="125"/>
                  </a:lnTo>
                  <a:lnTo>
                    <a:pt x="50" y="126"/>
                  </a:lnTo>
                  <a:lnTo>
                    <a:pt x="51" y="126"/>
                  </a:lnTo>
                  <a:lnTo>
                    <a:pt x="53" y="125"/>
                  </a:lnTo>
                  <a:lnTo>
                    <a:pt x="54" y="125"/>
                  </a:lnTo>
                  <a:lnTo>
                    <a:pt x="56" y="125"/>
                  </a:lnTo>
                  <a:lnTo>
                    <a:pt x="59" y="125"/>
                  </a:lnTo>
                  <a:lnTo>
                    <a:pt x="60" y="125"/>
                  </a:lnTo>
                  <a:lnTo>
                    <a:pt x="62" y="125"/>
                  </a:lnTo>
                  <a:lnTo>
                    <a:pt x="63" y="125"/>
                  </a:lnTo>
                  <a:lnTo>
                    <a:pt x="65" y="126"/>
                  </a:lnTo>
                  <a:lnTo>
                    <a:pt x="66" y="126"/>
                  </a:lnTo>
                  <a:lnTo>
                    <a:pt x="68" y="127"/>
                  </a:lnTo>
                  <a:lnTo>
                    <a:pt x="69" y="128"/>
                  </a:lnTo>
                  <a:lnTo>
                    <a:pt x="70" y="129"/>
                  </a:lnTo>
                  <a:lnTo>
                    <a:pt x="74" y="131"/>
                  </a:lnTo>
                  <a:lnTo>
                    <a:pt x="76" y="131"/>
                  </a:lnTo>
                  <a:lnTo>
                    <a:pt x="77" y="131"/>
                  </a:lnTo>
                  <a:lnTo>
                    <a:pt x="78" y="130"/>
                  </a:lnTo>
                  <a:lnTo>
                    <a:pt x="79" y="127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81" y="125"/>
                  </a:lnTo>
                  <a:lnTo>
                    <a:pt x="82" y="123"/>
                  </a:lnTo>
                  <a:lnTo>
                    <a:pt x="85" y="121"/>
                  </a:lnTo>
                  <a:lnTo>
                    <a:pt x="86" y="118"/>
                  </a:lnTo>
                  <a:lnTo>
                    <a:pt x="88" y="116"/>
                  </a:lnTo>
                  <a:lnTo>
                    <a:pt x="89" y="114"/>
                  </a:lnTo>
                  <a:lnTo>
                    <a:pt x="89" y="112"/>
                  </a:lnTo>
                  <a:lnTo>
                    <a:pt x="89" y="109"/>
                  </a:lnTo>
                  <a:lnTo>
                    <a:pt x="89" y="108"/>
                  </a:lnTo>
                  <a:lnTo>
                    <a:pt x="89" y="106"/>
                  </a:lnTo>
                  <a:lnTo>
                    <a:pt x="90" y="105"/>
                  </a:lnTo>
                  <a:lnTo>
                    <a:pt x="90" y="101"/>
                  </a:lnTo>
                  <a:lnTo>
                    <a:pt x="89" y="98"/>
                  </a:lnTo>
                  <a:lnTo>
                    <a:pt x="90" y="96"/>
                  </a:lnTo>
                  <a:lnTo>
                    <a:pt x="92" y="95"/>
                  </a:lnTo>
                  <a:lnTo>
                    <a:pt x="95" y="93"/>
                  </a:lnTo>
                  <a:lnTo>
                    <a:pt x="95" y="91"/>
                  </a:lnTo>
                  <a:lnTo>
                    <a:pt x="96" y="90"/>
                  </a:lnTo>
                  <a:lnTo>
                    <a:pt x="97" y="89"/>
                  </a:lnTo>
                  <a:lnTo>
                    <a:pt x="98" y="88"/>
                  </a:lnTo>
                  <a:lnTo>
                    <a:pt x="99" y="87"/>
                  </a:lnTo>
                  <a:lnTo>
                    <a:pt x="101" y="87"/>
                  </a:lnTo>
                  <a:lnTo>
                    <a:pt x="102" y="87"/>
                  </a:lnTo>
                  <a:lnTo>
                    <a:pt x="103" y="87"/>
                  </a:lnTo>
                  <a:lnTo>
                    <a:pt x="105" y="87"/>
                  </a:lnTo>
                  <a:lnTo>
                    <a:pt x="106" y="88"/>
                  </a:lnTo>
                  <a:lnTo>
                    <a:pt x="108" y="88"/>
                  </a:lnTo>
                  <a:lnTo>
                    <a:pt x="109" y="88"/>
                  </a:lnTo>
                  <a:lnTo>
                    <a:pt x="110" y="88"/>
                  </a:lnTo>
                  <a:lnTo>
                    <a:pt x="112" y="87"/>
                  </a:lnTo>
                  <a:lnTo>
                    <a:pt x="113" y="87"/>
                  </a:lnTo>
                  <a:lnTo>
                    <a:pt x="114" y="87"/>
                  </a:lnTo>
                  <a:lnTo>
                    <a:pt x="115" y="88"/>
                  </a:lnTo>
                  <a:lnTo>
                    <a:pt x="116" y="88"/>
                  </a:lnTo>
                  <a:lnTo>
                    <a:pt x="117" y="89"/>
                  </a:lnTo>
                  <a:lnTo>
                    <a:pt x="118" y="89"/>
                  </a:lnTo>
                  <a:lnTo>
                    <a:pt x="119" y="89"/>
                  </a:lnTo>
                  <a:lnTo>
                    <a:pt x="120" y="88"/>
                  </a:lnTo>
                  <a:lnTo>
                    <a:pt x="122" y="88"/>
                  </a:lnTo>
                  <a:lnTo>
                    <a:pt x="123" y="88"/>
                  </a:lnTo>
                  <a:lnTo>
                    <a:pt x="125" y="87"/>
                  </a:lnTo>
                  <a:lnTo>
                    <a:pt x="126" y="85"/>
                  </a:lnTo>
                  <a:lnTo>
                    <a:pt x="127" y="84"/>
                  </a:lnTo>
                  <a:lnTo>
                    <a:pt x="128" y="84"/>
                  </a:lnTo>
                  <a:lnTo>
                    <a:pt x="129" y="84"/>
                  </a:lnTo>
                  <a:lnTo>
                    <a:pt x="130" y="84"/>
                  </a:lnTo>
                  <a:lnTo>
                    <a:pt x="132" y="84"/>
                  </a:lnTo>
                  <a:lnTo>
                    <a:pt x="133" y="84"/>
                  </a:lnTo>
                  <a:lnTo>
                    <a:pt x="135" y="83"/>
                  </a:lnTo>
                  <a:lnTo>
                    <a:pt x="137" y="83"/>
                  </a:lnTo>
                  <a:lnTo>
                    <a:pt x="138" y="83"/>
                  </a:lnTo>
                  <a:lnTo>
                    <a:pt x="139" y="84"/>
                  </a:lnTo>
                  <a:lnTo>
                    <a:pt x="140" y="84"/>
                  </a:lnTo>
                  <a:lnTo>
                    <a:pt x="141" y="84"/>
                  </a:lnTo>
                  <a:lnTo>
                    <a:pt x="141" y="83"/>
                  </a:lnTo>
                  <a:lnTo>
                    <a:pt x="142" y="82"/>
                  </a:lnTo>
                  <a:lnTo>
                    <a:pt x="143" y="81"/>
                  </a:lnTo>
                  <a:lnTo>
                    <a:pt x="143" y="80"/>
                  </a:lnTo>
                  <a:lnTo>
                    <a:pt x="142" y="78"/>
                  </a:lnTo>
                  <a:lnTo>
                    <a:pt x="141" y="76"/>
                  </a:lnTo>
                  <a:lnTo>
                    <a:pt x="142" y="75"/>
                  </a:lnTo>
                  <a:lnTo>
                    <a:pt x="142" y="74"/>
                  </a:lnTo>
                  <a:lnTo>
                    <a:pt x="143" y="72"/>
                  </a:lnTo>
                  <a:lnTo>
                    <a:pt x="142" y="71"/>
                  </a:lnTo>
                  <a:lnTo>
                    <a:pt x="142" y="70"/>
                  </a:lnTo>
                  <a:lnTo>
                    <a:pt x="143" y="68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8" y="62"/>
                  </a:lnTo>
                  <a:lnTo>
                    <a:pt x="149" y="62"/>
                  </a:lnTo>
                  <a:lnTo>
                    <a:pt x="150" y="62"/>
                  </a:lnTo>
                  <a:lnTo>
                    <a:pt x="151" y="62"/>
                  </a:lnTo>
                  <a:lnTo>
                    <a:pt x="152" y="61"/>
                  </a:lnTo>
                  <a:lnTo>
                    <a:pt x="154" y="60"/>
                  </a:lnTo>
                  <a:lnTo>
                    <a:pt x="155" y="60"/>
                  </a:lnTo>
                  <a:lnTo>
                    <a:pt x="156" y="60"/>
                  </a:lnTo>
                  <a:lnTo>
                    <a:pt x="156" y="59"/>
                  </a:lnTo>
                  <a:lnTo>
                    <a:pt x="157" y="59"/>
                  </a:lnTo>
                  <a:lnTo>
                    <a:pt x="159" y="57"/>
                  </a:lnTo>
                  <a:lnTo>
                    <a:pt x="160" y="57"/>
                  </a:lnTo>
                  <a:lnTo>
                    <a:pt x="161" y="57"/>
                  </a:lnTo>
                  <a:lnTo>
                    <a:pt x="162" y="56"/>
                  </a:lnTo>
                  <a:lnTo>
                    <a:pt x="166" y="56"/>
                  </a:lnTo>
                  <a:lnTo>
                    <a:pt x="165" y="54"/>
                  </a:lnTo>
                  <a:lnTo>
                    <a:pt x="166" y="53"/>
                  </a:lnTo>
                  <a:lnTo>
                    <a:pt x="164" y="53"/>
                  </a:lnTo>
                  <a:lnTo>
                    <a:pt x="164" y="52"/>
                  </a:lnTo>
                  <a:lnTo>
                    <a:pt x="163" y="50"/>
                  </a:lnTo>
                  <a:lnTo>
                    <a:pt x="163" y="48"/>
                  </a:lnTo>
                  <a:lnTo>
                    <a:pt x="165" y="50"/>
                  </a:lnTo>
                  <a:lnTo>
                    <a:pt x="166" y="49"/>
                  </a:lnTo>
                  <a:lnTo>
                    <a:pt x="171" y="48"/>
                  </a:lnTo>
                  <a:lnTo>
                    <a:pt x="172" y="48"/>
                  </a:lnTo>
                  <a:lnTo>
                    <a:pt x="174" y="49"/>
                  </a:lnTo>
                  <a:lnTo>
                    <a:pt x="175" y="48"/>
                  </a:lnTo>
                  <a:lnTo>
                    <a:pt x="178" y="42"/>
                  </a:lnTo>
                  <a:lnTo>
                    <a:pt x="180" y="43"/>
                  </a:lnTo>
                  <a:lnTo>
                    <a:pt x="181" y="43"/>
                  </a:lnTo>
                  <a:lnTo>
                    <a:pt x="183" y="42"/>
                  </a:lnTo>
                  <a:lnTo>
                    <a:pt x="184" y="42"/>
                  </a:lnTo>
                  <a:lnTo>
                    <a:pt x="185" y="41"/>
                  </a:lnTo>
                  <a:lnTo>
                    <a:pt x="186" y="40"/>
                  </a:lnTo>
                  <a:lnTo>
                    <a:pt x="189" y="39"/>
                  </a:lnTo>
                  <a:lnTo>
                    <a:pt x="194" y="37"/>
                  </a:lnTo>
                  <a:lnTo>
                    <a:pt x="195" y="38"/>
                  </a:lnTo>
                  <a:lnTo>
                    <a:pt x="204" y="43"/>
                  </a:lnTo>
                  <a:lnTo>
                    <a:pt x="205" y="44"/>
                  </a:lnTo>
                  <a:lnTo>
                    <a:pt x="207" y="44"/>
                  </a:lnTo>
                  <a:lnTo>
                    <a:pt x="208" y="44"/>
                  </a:lnTo>
                  <a:lnTo>
                    <a:pt x="209" y="44"/>
                  </a:lnTo>
                  <a:lnTo>
                    <a:pt x="210" y="44"/>
                  </a:lnTo>
                  <a:lnTo>
                    <a:pt x="211" y="42"/>
                  </a:lnTo>
                  <a:lnTo>
                    <a:pt x="212" y="42"/>
                  </a:lnTo>
                  <a:lnTo>
                    <a:pt x="213" y="41"/>
                  </a:lnTo>
                  <a:lnTo>
                    <a:pt x="214" y="41"/>
                  </a:lnTo>
                  <a:lnTo>
                    <a:pt x="214" y="40"/>
                  </a:lnTo>
                  <a:lnTo>
                    <a:pt x="214" y="39"/>
                  </a:lnTo>
                  <a:lnTo>
                    <a:pt x="215" y="39"/>
                  </a:lnTo>
                  <a:lnTo>
                    <a:pt x="216" y="39"/>
                  </a:lnTo>
                  <a:lnTo>
                    <a:pt x="216" y="38"/>
                  </a:lnTo>
                  <a:lnTo>
                    <a:pt x="217" y="39"/>
                  </a:lnTo>
                  <a:lnTo>
                    <a:pt x="217" y="38"/>
                  </a:lnTo>
                  <a:lnTo>
                    <a:pt x="218" y="38"/>
                  </a:lnTo>
                  <a:lnTo>
                    <a:pt x="218" y="37"/>
                  </a:lnTo>
                  <a:lnTo>
                    <a:pt x="219" y="37"/>
                  </a:lnTo>
                  <a:lnTo>
                    <a:pt x="219" y="36"/>
                  </a:lnTo>
                  <a:lnTo>
                    <a:pt x="220" y="36"/>
                  </a:lnTo>
                  <a:lnTo>
                    <a:pt x="220" y="35"/>
                  </a:lnTo>
                  <a:lnTo>
                    <a:pt x="221" y="34"/>
                  </a:lnTo>
                  <a:lnTo>
                    <a:pt x="221" y="33"/>
                  </a:lnTo>
                  <a:lnTo>
                    <a:pt x="221" y="32"/>
                  </a:lnTo>
                  <a:lnTo>
                    <a:pt x="221" y="31"/>
                  </a:lnTo>
                  <a:lnTo>
                    <a:pt x="222" y="31"/>
                  </a:lnTo>
                  <a:lnTo>
                    <a:pt x="222" y="30"/>
                  </a:lnTo>
                  <a:lnTo>
                    <a:pt x="221" y="30"/>
                  </a:lnTo>
                  <a:lnTo>
                    <a:pt x="220" y="30"/>
                  </a:lnTo>
                  <a:lnTo>
                    <a:pt x="219" y="30"/>
                  </a:lnTo>
                  <a:lnTo>
                    <a:pt x="219" y="29"/>
                  </a:lnTo>
                  <a:lnTo>
                    <a:pt x="218" y="29"/>
                  </a:lnTo>
                  <a:lnTo>
                    <a:pt x="217" y="29"/>
                  </a:lnTo>
                  <a:lnTo>
                    <a:pt x="216" y="29"/>
                  </a:lnTo>
                  <a:lnTo>
                    <a:pt x="215" y="28"/>
                  </a:lnTo>
                  <a:lnTo>
                    <a:pt x="214" y="28"/>
                  </a:lnTo>
                  <a:lnTo>
                    <a:pt x="213" y="24"/>
                  </a:lnTo>
                  <a:lnTo>
                    <a:pt x="213" y="23"/>
                  </a:lnTo>
                  <a:lnTo>
                    <a:pt x="214" y="22"/>
                  </a:lnTo>
                  <a:lnTo>
                    <a:pt x="216" y="20"/>
                  </a:lnTo>
                  <a:lnTo>
                    <a:pt x="217" y="17"/>
                  </a:lnTo>
                  <a:lnTo>
                    <a:pt x="219" y="15"/>
                  </a:lnTo>
                  <a:lnTo>
                    <a:pt x="220" y="14"/>
                  </a:lnTo>
                  <a:lnTo>
                    <a:pt x="220" y="13"/>
                  </a:lnTo>
                  <a:lnTo>
                    <a:pt x="219" y="10"/>
                  </a:lnTo>
                  <a:lnTo>
                    <a:pt x="219" y="9"/>
                  </a:lnTo>
                  <a:lnTo>
                    <a:pt x="220" y="9"/>
                  </a:lnTo>
                  <a:lnTo>
                    <a:pt x="222" y="9"/>
                  </a:lnTo>
                  <a:lnTo>
                    <a:pt x="223" y="8"/>
                  </a:lnTo>
                  <a:lnTo>
                    <a:pt x="229" y="6"/>
                  </a:lnTo>
                  <a:lnTo>
                    <a:pt x="230" y="5"/>
                  </a:lnTo>
                  <a:lnTo>
                    <a:pt x="231" y="4"/>
                  </a:lnTo>
                  <a:lnTo>
                    <a:pt x="231" y="3"/>
                  </a:lnTo>
                  <a:lnTo>
                    <a:pt x="232" y="2"/>
                  </a:lnTo>
                  <a:lnTo>
                    <a:pt x="233" y="0"/>
                  </a:lnTo>
                  <a:lnTo>
                    <a:pt x="234" y="1"/>
                  </a:lnTo>
                  <a:lnTo>
                    <a:pt x="235" y="1"/>
                  </a:lnTo>
                  <a:lnTo>
                    <a:pt x="237" y="2"/>
                  </a:lnTo>
                  <a:lnTo>
                    <a:pt x="239" y="1"/>
                  </a:lnTo>
                  <a:lnTo>
                    <a:pt x="240" y="0"/>
                  </a:lnTo>
                  <a:lnTo>
                    <a:pt x="241" y="0"/>
                  </a:lnTo>
                  <a:lnTo>
                    <a:pt x="243" y="0"/>
                  </a:lnTo>
                  <a:lnTo>
                    <a:pt x="245" y="0"/>
                  </a:lnTo>
                  <a:lnTo>
                    <a:pt x="247" y="1"/>
                  </a:lnTo>
                  <a:lnTo>
                    <a:pt x="249" y="2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9" name="Freeform 552"/>
            <p:cNvSpPr>
              <a:spLocks/>
            </p:cNvSpPr>
            <p:nvPr/>
          </p:nvSpPr>
          <p:spPr bwMode="auto">
            <a:xfrm>
              <a:off x="4092062" y="3336105"/>
              <a:ext cx="619363" cy="756626"/>
            </a:xfrm>
            <a:custGeom>
              <a:avLst/>
              <a:gdLst>
                <a:gd name="T0" fmla="*/ 622791 w 679"/>
                <a:gd name="T1" fmla="*/ 52350 h 841"/>
                <a:gd name="T2" fmla="*/ 710476 w 679"/>
                <a:gd name="T3" fmla="*/ 43625 h 841"/>
                <a:gd name="T4" fmla="*/ 758815 w 679"/>
                <a:gd name="T5" fmla="*/ 88340 h 841"/>
                <a:gd name="T6" fmla="*/ 728463 w 679"/>
                <a:gd name="T7" fmla="*/ 109062 h 841"/>
                <a:gd name="T8" fmla="*/ 704855 w 679"/>
                <a:gd name="T9" fmla="*/ 142871 h 841"/>
                <a:gd name="T10" fmla="*/ 695862 w 679"/>
                <a:gd name="T11" fmla="*/ 172318 h 841"/>
                <a:gd name="T12" fmla="*/ 682372 w 679"/>
                <a:gd name="T13" fmla="*/ 199584 h 841"/>
                <a:gd name="T14" fmla="*/ 691365 w 679"/>
                <a:gd name="T15" fmla="*/ 226849 h 841"/>
                <a:gd name="T16" fmla="*/ 731835 w 679"/>
                <a:gd name="T17" fmla="*/ 230121 h 841"/>
                <a:gd name="T18" fmla="*/ 731835 w 679"/>
                <a:gd name="T19" fmla="*/ 277018 h 841"/>
                <a:gd name="T20" fmla="*/ 739704 w 679"/>
                <a:gd name="T21" fmla="*/ 321733 h 841"/>
                <a:gd name="T22" fmla="*/ 695862 w 679"/>
                <a:gd name="T23" fmla="*/ 325005 h 841"/>
                <a:gd name="T24" fmla="*/ 666633 w 679"/>
                <a:gd name="T25" fmla="*/ 345727 h 841"/>
                <a:gd name="T26" fmla="*/ 626163 w 679"/>
                <a:gd name="T27" fmla="*/ 279199 h 841"/>
                <a:gd name="T28" fmla="*/ 586817 w 679"/>
                <a:gd name="T29" fmla="*/ 269384 h 841"/>
                <a:gd name="T30" fmla="*/ 594686 w 679"/>
                <a:gd name="T31" fmla="*/ 313008 h 841"/>
                <a:gd name="T32" fmla="*/ 629536 w 679"/>
                <a:gd name="T33" fmla="*/ 313008 h 841"/>
                <a:gd name="T34" fmla="*/ 649771 w 679"/>
                <a:gd name="T35" fmla="*/ 363177 h 841"/>
                <a:gd name="T36" fmla="*/ 675627 w 679"/>
                <a:gd name="T37" fmla="*/ 375174 h 841"/>
                <a:gd name="T38" fmla="*/ 713848 w 679"/>
                <a:gd name="T39" fmla="*/ 391533 h 841"/>
                <a:gd name="T40" fmla="*/ 755443 w 679"/>
                <a:gd name="T41" fmla="*/ 410074 h 841"/>
                <a:gd name="T42" fmla="*/ 708228 w 679"/>
                <a:gd name="T43" fmla="*/ 513683 h 841"/>
                <a:gd name="T44" fmla="*/ 657640 w 679"/>
                <a:gd name="T45" fmla="*/ 527861 h 841"/>
                <a:gd name="T46" fmla="*/ 654267 w 679"/>
                <a:gd name="T47" fmla="*/ 574758 h 841"/>
                <a:gd name="T48" fmla="*/ 637405 w 679"/>
                <a:gd name="T49" fmla="*/ 620564 h 841"/>
                <a:gd name="T50" fmla="*/ 652019 w 679"/>
                <a:gd name="T51" fmla="*/ 693636 h 841"/>
                <a:gd name="T52" fmla="*/ 616046 w 679"/>
                <a:gd name="T53" fmla="*/ 764526 h 841"/>
                <a:gd name="T54" fmla="*/ 473276 w 679"/>
                <a:gd name="T55" fmla="*/ 819057 h 841"/>
                <a:gd name="T56" fmla="*/ 447420 w 679"/>
                <a:gd name="T57" fmla="*/ 840869 h 841"/>
                <a:gd name="T58" fmla="*/ 445172 w 679"/>
                <a:gd name="T59" fmla="*/ 899763 h 841"/>
                <a:gd name="T60" fmla="*/ 382218 w 679"/>
                <a:gd name="T61" fmla="*/ 905216 h 841"/>
                <a:gd name="T62" fmla="*/ 375473 w 679"/>
                <a:gd name="T63" fmla="*/ 894310 h 841"/>
                <a:gd name="T64" fmla="*/ 247318 w 679"/>
                <a:gd name="T65" fmla="*/ 872498 h 841"/>
                <a:gd name="T66" fmla="*/ 171998 w 679"/>
                <a:gd name="T67" fmla="*/ 834326 h 841"/>
                <a:gd name="T68" fmla="*/ 103424 w 679"/>
                <a:gd name="T69" fmla="*/ 807060 h 841"/>
                <a:gd name="T70" fmla="*/ 73071 w 679"/>
                <a:gd name="T71" fmla="*/ 776523 h 841"/>
                <a:gd name="T72" fmla="*/ 75319 w 679"/>
                <a:gd name="T73" fmla="*/ 732898 h 841"/>
                <a:gd name="T74" fmla="*/ 134901 w 679"/>
                <a:gd name="T75" fmla="*/ 744895 h 841"/>
                <a:gd name="T76" fmla="*/ 167501 w 679"/>
                <a:gd name="T77" fmla="*/ 701270 h 841"/>
                <a:gd name="T78" fmla="*/ 137149 w 679"/>
                <a:gd name="T79" fmla="*/ 715448 h 841"/>
                <a:gd name="T80" fmla="*/ 94430 w 679"/>
                <a:gd name="T81" fmla="*/ 709995 h 841"/>
                <a:gd name="T82" fmla="*/ 60705 w 679"/>
                <a:gd name="T83" fmla="*/ 703451 h 841"/>
                <a:gd name="T84" fmla="*/ 70823 w 679"/>
                <a:gd name="T85" fmla="*/ 645648 h 841"/>
                <a:gd name="T86" fmla="*/ 101175 w 679"/>
                <a:gd name="T87" fmla="*/ 651101 h 841"/>
                <a:gd name="T88" fmla="*/ 109045 w 679"/>
                <a:gd name="T89" fmla="*/ 607476 h 841"/>
                <a:gd name="T90" fmla="*/ 164129 w 679"/>
                <a:gd name="T91" fmla="*/ 511502 h 841"/>
                <a:gd name="T92" fmla="*/ 154011 w 679"/>
                <a:gd name="T93" fmla="*/ 389352 h 841"/>
                <a:gd name="T94" fmla="*/ 207972 w 679"/>
                <a:gd name="T95" fmla="*/ 326096 h 841"/>
                <a:gd name="T96" fmla="*/ 191109 w 679"/>
                <a:gd name="T97" fmla="*/ 315190 h 841"/>
                <a:gd name="T98" fmla="*/ 134901 w 679"/>
                <a:gd name="T99" fmla="*/ 320643 h 841"/>
                <a:gd name="T100" fmla="*/ 118038 w 679"/>
                <a:gd name="T101" fmla="*/ 332640 h 841"/>
                <a:gd name="T102" fmla="*/ 96679 w 679"/>
                <a:gd name="T103" fmla="*/ 337002 h 841"/>
                <a:gd name="T104" fmla="*/ 71947 w 679"/>
                <a:gd name="T105" fmla="*/ 314099 h 841"/>
                <a:gd name="T106" fmla="*/ 44967 w 679"/>
                <a:gd name="T107" fmla="*/ 265021 h 841"/>
                <a:gd name="T108" fmla="*/ 1124 w 679"/>
                <a:gd name="T109" fmla="*/ 233393 h 841"/>
                <a:gd name="T110" fmla="*/ 113541 w 679"/>
                <a:gd name="T111" fmla="*/ 139600 h 841"/>
                <a:gd name="T112" fmla="*/ 104548 w 679"/>
                <a:gd name="T113" fmla="*/ 80706 h 841"/>
                <a:gd name="T114" fmla="*/ 187737 w 679"/>
                <a:gd name="T115" fmla="*/ 82887 h 841"/>
                <a:gd name="T116" fmla="*/ 273174 w 679"/>
                <a:gd name="T117" fmla="*/ 67619 h 841"/>
                <a:gd name="T118" fmla="*/ 339500 w 679"/>
                <a:gd name="T119" fmla="*/ 43625 h 841"/>
                <a:gd name="T120" fmla="*/ 376597 w 679"/>
                <a:gd name="T121" fmla="*/ 38172 h 841"/>
                <a:gd name="T122" fmla="*/ 448544 w 679"/>
                <a:gd name="T123" fmla="*/ 20722 h 8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79"/>
                <a:gd name="T187" fmla="*/ 0 h 841"/>
                <a:gd name="T188" fmla="*/ 679 w 679"/>
                <a:gd name="T189" fmla="*/ 841 h 8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79" h="841">
                  <a:moveTo>
                    <a:pt x="455" y="11"/>
                  </a:moveTo>
                  <a:lnTo>
                    <a:pt x="456" y="12"/>
                  </a:lnTo>
                  <a:lnTo>
                    <a:pt x="458" y="13"/>
                  </a:lnTo>
                  <a:lnTo>
                    <a:pt x="460" y="13"/>
                  </a:lnTo>
                  <a:lnTo>
                    <a:pt x="462" y="12"/>
                  </a:lnTo>
                  <a:lnTo>
                    <a:pt x="464" y="12"/>
                  </a:lnTo>
                  <a:lnTo>
                    <a:pt x="469" y="11"/>
                  </a:lnTo>
                  <a:lnTo>
                    <a:pt x="476" y="9"/>
                  </a:lnTo>
                  <a:lnTo>
                    <a:pt x="477" y="9"/>
                  </a:lnTo>
                  <a:lnTo>
                    <a:pt x="479" y="11"/>
                  </a:lnTo>
                  <a:lnTo>
                    <a:pt x="480" y="11"/>
                  </a:lnTo>
                  <a:lnTo>
                    <a:pt x="481" y="12"/>
                  </a:lnTo>
                  <a:lnTo>
                    <a:pt x="483" y="12"/>
                  </a:lnTo>
                  <a:lnTo>
                    <a:pt x="484" y="13"/>
                  </a:lnTo>
                  <a:lnTo>
                    <a:pt x="486" y="15"/>
                  </a:lnTo>
                  <a:lnTo>
                    <a:pt x="487" y="16"/>
                  </a:lnTo>
                  <a:lnTo>
                    <a:pt x="488" y="18"/>
                  </a:lnTo>
                  <a:lnTo>
                    <a:pt x="490" y="21"/>
                  </a:lnTo>
                  <a:lnTo>
                    <a:pt x="491" y="23"/>
                  </a:lnTo>
                  <a:lnTo>
                    <a:pt x="491" y="25"/>
                  </a:lnTo>
                  <a:lnTo>
                    <a:pt x="492" y="28"/>
                  </a:lnTo>
                  <a:lnTo>
                    <a:pt x="492" y="30"/>
                  </a:lnTo>
                  <a:lnTo>
                    <a:pt x="492" y="31"/>
                  </a:lnTo>
                  <a:lnTo>
                    <a:pt x="493" y="30"/>
                  </a:lnTo>
                  <a:lnTo>
                    <a:pt x="494" y="28"/>
                  </a:lnTo>
                  <a:lnTo>
                    <a:pt x="498" y="24"/>
                  </a:lnTo>
                  <a:lnTo>
                    <a:pt x="500" y="21"/>
                  </a:lnTo>
                  <a:lnTo>
                    <a:pt x="501" y="19"/>
                  </a:lnTo>
                  <a:lnTo>
                    <a:pt x="502" y="18"/>
                  </a:lnTo>
                  <a:lnTo>
                    <a:pt x="503" y="18"/>
                  </a:lnTo>
                  <a:lnTo>
                    <a:pt x="504" y="18"/>
                  </a:lnTo>
                  <a:lnTo>
                    <a:pt x="505" y="18"/>
                  </a:lnTo>
                  <a:lnTo>
                    <a:pt x="505" y="19"/>
                  </a:lnTo>
                  <a:lnTo>
                    <a:pt x="508" y="21"/>
                  </a:lnTo>
                  <a:lnTo>
                    <a:pt x="512" y="24"/>
                  </a:lnTo>
                  <a:lnTo>
                    <a:pt x="515" y="27"/>
                  </a:lnTo>
                  <a:lnTo>
                    <a:pt x="518" y="29"/>
                  </a:lnTo>
                  <a:lnTo>
                    <a:pt x="526" y="36"/>
                  </a:lnTo>
                  <a:lnTo>
                    <a:pt x="531" y="40"/>
                  </a:lnTo>
                  <a:lnTo>
                    <a:pt x="533" y="41"/>
                  </a:lnTo>
                  <a:lnTo>
                    <a:pt x="542" y="44"/>
                  </a:lnTo>
                  <a:lnTo>
                    <a:pt x="549" y="49"/>
                  </a:lnTo>
                  <a:lnTo>
                    <a:pt x="550" y="50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49"/>
                  </a:lnTo>
                  <a:lnTo>
                    <a:pt x="554" y="48"/>
                  </a:lnTo>
                  <a:lnTo>
                    <a:pt x="558" y="47"/>
                  </a:lnTo>
                  <a:lnTo>
                    <a:pt x="560" y="47"/>
                  </a:lnTo>
                  <a:lnTo>
                    <a:pt x="561" y="46"/>
                  </a:lnTo>
                  <a:lnTo>
                    <a:pt x="562" y="46"/>
                  </a:lnTo>
                  <a:lnTo>
                    <a:pt x="563" y="46"/>
                  </a:lnTo>
                  <a:lnTo>
                    <a:pt x="565" y="47"/>
                  </a:lnTo>
                  <a:lnTo>
                    <a:pt x="566" y="46"/>
                  </a:lnTo>
                  <a:lnTo>
                    <a:pt x="566" y="45"/>
                  </a:lnTo>
                  <a:lnTo>
                    <a:pt x="567" y="44"/>
                  </a:lnTo>
                  <a:lnTo>
                    <a:pt x="568" y="42"/>
                  </a:lnTo>
                  <a:lnTo>
                    <a:pt x="569" y="41"/>
                  </a:lnTo>
                  <a:lnTo>
                    <a:pt x="570" y="40"/>
                  </a:lnTo>
                  <a:lnTo>
                    <a:pt x="574" y="39"/>
                  </a:lnTo>
                  <a:lnTo>
                    <a:pt x="578" y="37"/>
                  </a:lnTo>
                  <a:lnTo>
                    <a:pt x="580" y="36"/>
                  </a:lnTo>
                  <a:lnTo>
                    <a:pt x="583" y="34"/>
                  </a:lnTo>
                  <a:lnTo>
                    <a:pt x="584" y="33"/>
                  </a:lnTo>
                  <a:lnTo>
                    <a:pt x="585" y="32"/>
                  </a:lnTo>
                  <a:lnTo>
                    <a:pt x="587" y="32"/>
                  </a:lnTo>
                  <a:lnTo>
                    <a:pt x="590" y="33"/>
                  </a:lnTo>
                  <a:lnTo>
                    <a:pt x="592" y="32"/>
                  </a:lnTo>
                  <a:lnTo>
                    <a:pt x="593" y="32"/>
                  </a:lnTo>
                  <a:lnTo>
                    <a:pt x="594" y="31"/>
                  </a:lnTo>
                  <a:lnTo>
                    <a:pt x="595" y="32"/>
                  </a:lnTo>
                  <a:lnTo>
                    <a:pt x="597" y="33"/>
                  </a:lnTo>
                  <a:lnTo>
                    <a:pt x="598" y="33"/>
                  </a:lnTo>
                  <a:lnTo>
                    <a:pt x="600" y="32"/>
                  </a:lnTo>
                  <a:lnTo>
                    <a:pt x="601" y="31"/>
                  </a:lnTo>
                  <a:lnTo>
                    <a:pt x="602" y="30"/>
                  </a:lnTo>
                  <a:lnTo>
                    <a:pt x="602" y="29"/>
                  </a:lnTo>
                  <a:lnTo>
                    <a:pt x="603" y="29"/>
                  </a:lnTo>
                  <a:lnTo>
                    <a:pt x="604" y="29"/>
                  </a:lnTo>
                  <a:lnTo>
                    <a:pt x="605" y="29"/>
                  </a:lnTo>
                  <a:lnTo>
                    <a:pt x="608" y="30"/>
                  </a:lnTo>
                  <a:lnTo>
                    <a:pt x="610" y="31"/>
                  </a:lnTo>
                  <a:lnTo>
                    <a:pt x="611" y="31"/>
                  </a:lnTo>
                  <a:lnTo>
                    <a:pt x="613" y="33"/>
                  </a:lnTo>
                  <a:lnTo>
                    <a:pt x="613" y="36"/>
                  </a:lnTo>
                  <a:lnTo>
                    <a:pt x="614" y="35"/>
                  </a:lnTo>
                  <a:lnTo>
                    <a:pt x="615" y="35"/>
                  </a:lnTo>
                  <a:lnTo>
                    <a:pt x="617" y="35"/>
                  </a:lnTo>
                  <a:lnTo>
                    <a:pt x="618" y="36"/>
                  </a:lnTo>
                  <a:lnTo>
                    <a:pt x="623" y="36"/>
                  </a:lnTo>
                  <a:lnTo>
                    <a:pt x="625" y="37"/>
                  </a:lnTo>
                  <a:lnTo>
                    <a:pt x="626" y="37"/>
                  </a:lnTo>
                  <a:lnTo>
                    <a:pt x="627" y="37"/>
                  </a:lnTo>
                  <a:lnTo>
                    <a:pt x="628" y="38"/>
                  </a:lnTo>
                  <a:lnTo>
                    <a:pt x="632" y="40"/>
                  </a:lnTo>
                  <a:lnTo>
                    <a:pt x="633" y="40"/>
                  </a:lnTo>
                  <a:lnTo>
                    <a:pt x="633" y="42"/>
                  </a:lnTo>
                  <a:lnTo>
                    <a:pt x="634" y="44"/>
                  </a:lnTo>
                  <a:lnTo>
                    <a:pt x="634" y="45"/>
                  </a:lnTo>
                  <a:lnTo>
                    <a:pt x="636" y="47"/>
                  </a:lnTo>
                  <a:lnTo>
                    <a:pt x="639" y="48"/>
                  </a:lnTo>
                  <a:lnTo>
                    <a:pt x="640" y="48"/>
                  </a:lnTo>
                  <a:lnTo>
                    <a:pt x="643" y="51"/>
                  </a:lnTo>
                  <a:lnTo>
                    <a:pt x="645" y="53"/>
                  </a:lnTo>
                  <a:lnTo>
                    <a:pt x="647" y="54"/>
                  </a:lnTo>
                  <a:lnTo>
                    <a:pt x="650" y="56"/>
                  </a:lnTo>
                  <a:lnTo>
                    <a:pt x="651" y="56"/>
                  </a:lnTo>
                  <a:lnTo>
                    <a:pt x="651" y="57"/>
                  </a:lnTo>
                  <a:lnTo>
                    <a:pt x="654" y="57"/>
                  </a:lnTo>
                  <a:lnTo>
                    <a:pt x="656" y="57"/>
                  </a:lnTo>
                  <a:lnTo>
                    <a:pt x="658" y="58"/>
                  </a:lnTo>
                  <a:lnTo>
                    <a:pt x="662" y="59"/>
                  </a:lnTo>
                  <a:lnTo>
                    <a:pt x="663" y="60"/>
                  </a:lnTo>
                  <a:lnTo>
                    <a:pt x="665" y="61"/>
                  </a:lnTo>
                  <a:lnTo>
                    <a:pt x="666" y="63"/>
                  </a:lnTo>
                  <a:lnTo>
                    <a:pt x="669" y="66"/>
                  </a:lnTo>
                  <a:lnTo>
                    <a:pt x="670" y="66"/>
                  </a:lnTo>
                  <a:lnTo>
                    <a:pt x="672" y="67"/>
                  </a:lnTo>
                  <a:lnTo>
                    <a:pt x="673" y="68"/>
                  </a:lnTo>
                  <a:lnTo>
                    <a:pt x="675" y="69"/>
                  </a:lnTo>
                  <a:lnTo>
                    <a:pt x="676" y="68"/>
                  </a:lnTo>
                  <a:lnTo>
                    <a:pt x="676" y="67"/>
                  </a:lnTo>
                  <a:lnTo>
                    <a:pt x="677" y="67"/>
                  </a:lnTo>
                  <a:lnTo>
                    <a:pt x="677" y="68"/>
                  </a:lnTo>
                  <a:lnTo>
                    <a:pt x="678" y="69"/>
                  </a:lnTo>
                  <a:lnTo>
                    <a:pt x="678" y="70"/>
                  </a:lnTo>
                  <a:lnTo>
                    <a:pt x="679" y="70"/>
                  </a:lnTo>
                  <a:lnTo>
                    <a:pt x="679" y="71"/>
                  </a:lnTo>
                  <a:lnTo>
                    <a:pt x="679" y="72"/>
                  </a:lnTo>
                  <a:lnTo>
                    <a:pt x="678" y="72"/>
                  </a:lnTo>
                  <a:lnTo>
                    <a:pt x="678" y="73"/>
                  </a:lnTo>
                  <a:lnTo>
                    <a:pt x="678" y="74"/>
                  </a:lnTo>
                  <a:lnTo>
                    <a:pt x="678" y="75"/>
                  </a:lnTo>
                  <a:lnTo>
                    <a:pt x="678" y="76"/>
                  </a:lnTo>
                  <a:lnTo>
                    <a:pt x="677" y="76"/>
                  </a:lnTo>
                  <a:lnTo>
                    <a:pt x="677" y="77"/>
                  </a:lnTo>
                  <a:lnTo>
                    <a:pt x="676" y="77"/>
                  </a:lnTo>
                  <a:lnTo>
                    <a:pt x="675" y="77"/>
                  </a:lnTo>
                  <a:lnTo>
                    <a:pt x="675" y="78"/>
                  </a:lnTo>
                  <a:lnTo>
                    <a:pt x="675" y="79"/>
                  </a:lnTo>
                  <a:lnTo>
                    <a:pt x="675" y="80"/>
                  </a:lnTo>
                  <a:lnTo>
                    <a:pt x="675" y="81"/>
                  </a:lnTo>
                  <a:lnTo>
                    <a:pt x="674" y="82"/>
                  </a:lnTo>
                  <a:lnTo>
                    <a:pt x="673" y="82"/>
                  </a:lnTo>
                  <a:lnTo>
                    <a:pt x="672" y="82"/>
                  </a:lnTo>
                  <a:lnTo>
                    <a:pt x="672" y="83"/>
                  </a:lnTo>
                  <a:lnTo>
                    <a:pt x="671" y="83"/>
                  </a:lnTo>
                  <a:lnTo>
                    <a:pt x="671" y="84"/>
                  </a:lnTo>
                  <a:lnTo>
                    <a:pt x="670" y="84"/>
                  </a:lnTo>
                  <a:lnTo>
                    <a:pt x="669" y="84"/>
                  </a:lnTo>
                  <a:lnTo>
                    <a:pt x="668" y="84"/>
                  </a:lnTo>
                  <a:lnTo>
                    <a:pt x="667" y="84"/>
                  </a:lnTo>
                  <a:lnTo>
                    <a:pt x="666" y="84"/>
                  </a:lnTo>
                  <a:lnTo>
                    <a:pt x="665" y="84"/>
                  </a:lnTo>
                  <a:lnTo>
                    <a:pt x="664" y="85"/>
                  </a:lnTo>
                  <a:lnTo>
                    <a:pt x="663" y="85"/>
                  </a:lnTo>
                  <a:lnTo>
                    <a:pt x="663" y="86"/>
                  </a:lnTo>
                  <a:lnTo>
                    <a:pt x="662" y="86"/>
                  </a:lnTo>
                  <a:lnTo>
                    <a:pt x="661" y="86"/>
                  </a:lnTo>
                  <a:lnTo>
                    <a:pt x="661" y="87"/>
                  </a:lnTo>
                  <a:lnTo>
                    <a:pt x="660" y="87"/>
                  </a:lnTo>
                  <a:lnTo>
                    <a:pt x="660" y="88"/>
                  </a:lnTo>
                  <a:lnTo>
                    <a:pt x="659" y="88"/>
                  </a:lnTo>
                  <a:lnTo>
                    <a:pt x="659" y="87"/>
                  </a:lnTo>
                  <a:lnTo>
                    <a:pt x="658" y="87"/>
                  </a:lnTo>
                  <a:lnTo>
                    <a:pt x="657" y="87"/>
                  </a:lnTo>
                  <a:lnTo>
                    <a:pt x="657" y="88"/>
                  </a:lnTo>
                  <a:lnTo>
                    <a:pt x="656" y="88"/>
                  </a:lnTo>
                  <a:lnTo>
                    <a:pt x="656" y="89"/>
                  </a:lnTo>
                  <a:lnTo>
                    <a:pt x="656" y="90"/>
                  </a:lnTo>
                  <a:lnTo>
                    <a:pt x="655" y="90"/>
                  </a:lnTo>
                  <a:lnTo>
                    <a:pt x="654" y="90"/>
                  </a:lnTo>
                  <a:lnTo>
                    <a:pt x="654" y="91"/>
                  </a:lnTo>
                  <a:lnTo>
                    <a:pt x="653" y="92"/>
                  </a:lnTo>
                  <a:lnTo>
                    <a:pt x="653" y="93"/>
                  </a:lnTo>
                  <a:lnTo>
                    <a:pt x="654" y="94"/>
                  </a:lnTo>
                  <a:lnTo>
                    <a:pt x="654" y="95"/>
                  </a:lnTo>
                  <a:lnTo>
                    <a:pt x="653" y="96"/>
                  </a:lnTo>
                  <a:lnTo>
                    <a:pt x="652" y="96"/>
                  </a:lnTo>
                  <a:lnTo>
                    <a:pt x="652" y="97"/>
                  </a:lnTo>
                  <a:lnTo>
                    <a:pt x="652" y="98"/>
                  </a:lnTo>
                  <a:lnTo>
                    <a:pt x="651" y="98"/>
                  </a:lnTo>
                  <a:lnTo>
                    <a:pt x="651" y="99"/>
                  </a:lnTo>
                  <a:lnTo>
                    <a:pt x="651" y="100"/>
                  </a:lnTo>
                  <a:lnTo>
                    <a:pt x="651" y="101"/>
                  </a:lnTo>
                  <a:lnTo>
                    <a:pt x="650" y="101"/>
                  </a:lnTo>
                  <a:lnTo>
                    <a:pt x="649" y="101"/>
                  </a:lnTo>
                  <a:lnTo>
                    <a:pt x="648" y="100"/>
                  </a:lnTo>
                  <a:lnTo>
                    <a:pt x="647" y="100"/>
                  </a:lnTo>
                  <a:lnTo>
                    <a:pt x="646" y="100"/>
                  </a:lnTo>
                  <a:lnTo>
                    <a:pt x="646" y="101"/>
                  </a:lnTo>
                  <a:lnTo>
                    <a:pt x="645" y="101"/>
                  </a:lnTo>
                  <a:lnTo>
                    <a:pt x="645" y="102"/>
                  </a:lnTo>
                  <a:lnTo>
                    <a:pt x="644" y="102"/>
                  </a:lnTo>
                  <a:lnTo>
                    <a:pt x="644" y="103"/>
                  </a:lnTo>
                  <a:lnTo>
                    <a:pt x="644" y="104"/>
                  </a:lnTo>
                  <a:lnTo>
                    <a:pt x="643" y="104"/>
                  </a:lnTo>
                  <a:lnTo>
                    <a:pt x="642" y="105"/>
                  </a:lnTo>
                  <a:lnTo>
                    <a:pt x="641" y="105"/>
                  </a:lnTo>
                  <a:lnTo>
                    <a:pt x="640" y="105"/>
                  </a:lnTo>
                  <a:lnTo>
                    <a:pt x="640" y="106"/>
                  </a:lnTo>
                  <a:lnTo>
                    <a:pt x="639" y="107"/>
                  </a:lnTo>
                  <a:lnTo>
                    <a:pt x="638" y="108"/>
                  </a:lnTo>
                  <a:lnTo>
                    <a:pt x="638" y="109"/>
                  </a:lnTo>
                  <a:lnTo>
                    <a:pt x="638" y="110"/>
                  </a:lnTo>
                  <a:lnTo>
                    <a:pt x="638" y="111"/>
                  </a:lnTo>
                  <a:lnTo>
                    <a:pt x="639" y="111"/>
                  </a:lnTo>
                  <a:lnTo>
                    <a:pt x="639" y="112"/>
                  </a:lnTo>
                  <a:lnTo>
                    <a:pt x="638" y="112"/>
                  </a:lnTo>
                  <a:lnTo>
                    <a:pt x="638" y="113"/>
                  </a:lnTo>
                  <a:lnTo>
                    <a:pt x="638" y="114"/>
                  </a:lnTo>
                  <a:lnTo>
                    <a:pt x="637" y="115"/>
                  </a:lnTo>
                  <a:lnTo>
                    <a:pt x="637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6" y="118"/>
                  </a:lnTo>
                  <a:lnTo>
                    <a:pt x="636" y="119"/>
                  </a:lnTo>
                  <a:lnTo>
                    <a:pt x="636" y="120"/>
                  </a:lnTo>
                  <a:lnTo>
                    <a:pt x="636" y="121"/>
                  </a:lnTo>
                  <a:lnTo>
                    <a:pt x="636" y="122"/>
                  </a:lnTo>
                  <a:lnTo>
                    <a:pt x="635" y="123"/>
                  </a:lnTo>
                  <a:lnTo>
                    <a:pt x="635" y="124"/>
                  </a:lnTo>
                  <a:lnTo>
                    <a:pt x="635" y="125"/>
                  </a:lnTo>
                  <a:lnTo>
                    <a:pt x="634" y="125"/>
                  </a:lnTo>
                  <a:lnTo>
                    <a:pt x="634" y="126"/>
                  </a:lnTo>
                  <a:lnTo>
                    <a:pt x="634" y="127"/>
                  </a:lnTo>
                  <a:lnTo>
                    <a:pt x="633" y="128"/>
                  </a:lnTo>
                  <a:lnTo>
                    <a:pt x="633" y="129"/>
                  </a:lnTo>
                  <a:lnTo>
                    <a:pt x="632" y="129"/>
                  </a:lnTo>
                  <a:lnTo>
                    <a:pt x="631" y="129"/>
                  </a:lnTo>
                  <a:lnTo>
                    <a:pt x="630" y="128"/>
                  </a:lnTo>
                  <a:lnTo>
                    <a:pt x="630" y="129"/>
                  </a:lnTo>
                  <a:lnTo>
                    <a:pt x="629" y="130"/>
                  </a:lnTo>
                  <a:lnTo>
                    <a:pt x="629" y="131"/>
                  </a:lnTo>
                  <a:lnTo>
                    <a:pt x="628" y="131"/>
                  </a:lnTo>
                  <a:lnTo>
                    <a:pt x="627" y="131"/>
                  </a:lnTo>
                  <a:lnTo>
                    <a:pt x="627" y="130"/>
                  </a:lnTo>
                  <a:lnTo>
                    <a:pt x="626" y="131"/>
                  </a:lnTo>
                  <a:lnTo>
                    <a:pt x="625" y="131"/>
                  </a:lnTo>
                  <a:lnTo>
                    <a:pt x="626" y="131"/>
                  </a:lnTo>
                  <a:lnTo>
                    <a:pt x="625" y="132"/>
                  </a:lnTo>
                  <a:lnTo>
                    <a:pt x="625" y="133"/>
                  </a:lnTo>
                  <a:lnTo>
                    <a:pt x="625" y="134"/>
                  </a:lnTo>
                  <a:lnTo>
                    <a:pt x="624" y="134"/>
                  </a:lnTo>
                  <a:lnTo>
                    <a:pt x="623" y="134"/>
                  </a:lnTo>
                  <a:lnTo>
                    <a:pt x="622" y="134"/>
                  </a:lnTo>
                  <a:lnTo>
                    <a:pt x="621" y="134"/>
                  </a:lnTo>
                  <a:lnTo>
                    <a:pt x="621" y="135"/>
                  </a:lnTo>
                  <a:lnTo>
                    <a:pt x="621" y="136"/>
                  </a:lnTo>
                  <a:lnTo>
                    <a:pt x="620" y="136"/>
                  </a:lnTo>
                  <a:lnTo>
                    <a:pt x="620" y="137"/>
                  </a:lnTo>
                  <a:lnTo>
                    <a:pt x="620" y="138"/>
                  </a:lnTo>
                  <a:lnTo>
                    <a:pt x="620" y="139"/>
                  </a:lnTo>
                  <a:lnTo>
                    <a:pt x="619" y="139"/>
                  </a:lnTo>
                  <a:lnTo>
                    <a:pt x="619" y="140"/>
                  </a:lnTo>
                  <a:lnTo>
                    <a:pt x="618" y="140"/>
                  </a:lnTo>
                  <a:lnTo>
                    <a:pt x="617" y="141"/>
                  </a:lnTo>
                  <a:lnTo>
                    <a:pt x="616" y="142"/>
                  </a:lnTo>
                  <a:lnTo>
                    <a:pt x="617" y="143"/>
                  </a:lnTo>
                  <a:lnTo>
                    <a:pt x="617" y="142"/>
                  </a:lnTo>
                  <a:lnTo>
                    <a:pt x="618" y="142"/>
                  </a:lnTo>
                  <a:lnTo>
                    <a:pt x="618" y="143"/>
                  </a:lnTo>
                  <a:lnTo>
                    <a:pt x="618" y="144"/>
                  </a:lnTo>
                  <a:lnTo>
                    <a:pt x="617" y="144"/>
                  </a:lnTo>
                  <a:lnTo>
                    <a:pt x="617" y="145"/>
                  </a:lnTo>
                  <a:lnTo>
                    <a:pt x="618" y="145"/>
                  </a:lnTo>
                  <a:lnTo>
                    <a:pt x="618" y="146"/>
                  </a:lnTo>
                  <a:lnTo>
                    <a:pt x="618" y="147"/>
                  </a:lnTo>
                  <a:lnTo>
                    <a:pt x="618" y="148"/>
                  </a:lnTo>
                  <a:lnTo>
                    <a:pt x="618" y="149"/>
                  </a:lnTo>
                  <a:lnTo>
                    <a:pt x="617" y="149"/>
                  </a:lnTo>
                  <a:lnTo>
                    <a:pt x="616" y="149"/>
                  </a:lnTo>
                  <a:lnTo>
                    <a:pt x="616" y="150"/>
                  </a:lnTo>
                  <a:lnTo>
                    <a:pt x="617" y="150"/>
                  </a:lnTo>
                  <a:lnTo>
                    <a:pt x="618" y="151"/>
                  </a:lnTo>
                  <a:lnTo>
                    <a:pt x="618" y="152"/>
                  </a:lnTo>
                  <a:lnTo>
                    <a:pt x="618" y="153"/>
                  </a:lnTo>
                  <a:lnTo>
                    <a:pt x="618" y="154"/>
                  </a:lnTo>
                  <a:lnTo>
                    <a:pt x="618" y="155"/>
                  </a:lnTo>
                  <a:lnTo>
                    <a:pt x="618" y="156"/>
                  </a:lnTo>
                  <a:lnTo>
                    <a:pt x="619" y="156"/>
                  </a:lnTo>
                  <a:lnTo>
                    <a:pt x="618" y="157"/>
                  </a:lnTo>
                  <a:lnTo>
                    <a:pt x="619" y="158"/>
                  </a:lnTo>
                  <a:lnTo>
                    <a:pt x="618" y="159"/>
                  </a:lnTo>
                  <a:lnTo>
                    <a:pt x="618" y="160"/>
                  </a:lnTo>
                  <a:lnTo>
                    <a:pt x="617" y="160"/>
                  </a:lnTo>
                  <a:lnTo>
                    <a:pt x="616" y="160"/>
                  </a:lnTo>
                  <a:lnTo>
                    <a:pt x="617" y="161"/>
                  </a:lnTo>
                  <a:lnTo>
                    <a:pt x="618" y="161"/>
                  </a:lnTo>
                  <a:lnTo>
                    <a:pt x="618" y="162"/>
                  </a:lnTo>
                  <a:lnTo>
                    <a:pt x="617" y="162"/>
                  </a:lnTo>
                  <a:lnTo>
                    <a:pt x="616" y="163"/>
                  </a:lnTo>
                  <a:lnTo>
                    <a:pt x="616" y="164"/>
                  </a:lnTo>
                  <a:lnTo>
                    <a:pt x="615" y="163"/>
                  </a:lnTo>
                  <a:lnTo>
                    <a:pt x="615" y="164"/>
                  </a:lnTo>
                  <a:lnTo>
                    <a:pt x="614" y="164"/>
                  </a:lnTo>
                  <a:lnTo>
                    <a:pt x="614" y="165"/>
                  </a:lnTo>
                  <a:lnTo>
                    <a:pt x="615" y="165"/>
                  </a:lnTo>
                  <a:lnTo>
                    <a:pt x="615" y="166"/>
                  </a:lnTo>
                  <a:lnTo>
                    <a:pt x="614" y="166"/>
                  </a:lnTo>
                  <a:lnTo>
                    <a:pt x="613" y="166"/>
                  </a:lnTo>
                  <a:lnTo>
                    <a:pt x="613" y="167"/>
                  </a:lnTo>
                  <a:lnTo>
                    <a:pt x="614" y="167"/>
                  </a:lnTo>
                  <a:lnTo>
                    <a:pt x="614" y="168"/>
                  </a:lnTo>
                  <a:lnTo>
                    <a:pt x="614" y="169"/>
                  </a:lnTo>
                  <a:lnTo>
                    <a:pt x="613" y="169"/>
                  </a:lnTo>
                  <a:lnTo>
                    <a:pt x="612" y="168"/>
                  </a:lnTo>
                  <a:lnTo>
                    <a:pt x="612" y="169"/>
                  </a:lnTo>
                  <a:lnTo>
                    <a:pt x="611" y="169"/>
                  </a:lnTo>
                  <a:lnTo>
                    <a:pt x="611" y="170"/>
                  </a:lnTo>
                  <a:lnTo>
                    <a:pt x="611" y="171"/>
                  </a:lnTo>
                  <a:lnTo>
                    <a:pt x="611" y="172"/>
                  </a:lnTo>
                  <a:lnTo>
                    <a:pt x="611" y="173"/>
                  </a:lnTo>
                  <a:lnTo>
                    <a:pt x="610" y="173"/>
                  </a:lnTo>
                  <a:lnTo>
                    <a:pt x="610" y="174"/>
                  </a:lnTo>
                  <a:lnTo>
                    <a:pt x="611" y="174"/>
                  </a:lnTo>
                  <a:lnTo>
                    <a:pt x="611" y="175"/>
                  </a:lnTo>
                  <a:lnTo>
                    <a:pt x="611" y="176"/>
                  </a:lnTo>
                  <a:lnTo>
                    <a:pt x="611" y="177"/>
                  </a:lnTo>
                  <a:lnTo>
                    <a:pt x="611" y="178"/>
                  </a:lnTo>
                  <a:lnTo>
                    <a:pt x="612" y="178"/>
                  </a:lnTo>
                  <a:lnTo>
                    <a:pt x="612" y="179"/>
                  </a:lnTo>
                  <a:lnTo>
                    <a:pt x="611" y="179"/>
                  </a:lnTo>
                  <a:lnTo>
                    <a:pt x="611" y="180"/>
                  </a:lnTo>
                  <a:lnTo>
                    <a:pt x="611" y="181"/>
                  </a:lnTo>
                  <a:lnTo>
                    <a:pt x="611" y="182"/>
                  </a:lnTo>
                  <a:lnTo>
                    <a:pt x="610" y="182"/>
                  </a:lnTo>
                  <a:lnTo>
                    <a:pt x="609" y="182"/>
                  </a:lnTo>
                  <a:lnTo>
                    <a:pt x="608" y="183"/>
                  </a:lnTo>
                  <a:lnTo>
                    <a:pt x="607" y="183"/>
                  </a:lnTo>
                  <a:lnTo>
                    <a:pt x="606" y="184"/>
                  </a:lnTo>
                  <a:lnTo>
                    <a:pt x="605" y="184"/>
                  </a:lnTo>
                  <a:lnTo>
                    <a:pt x="604" y="184"/>
                  </a:lnTo>
                  <a:lnTo>
                    <a:pt x="603" y="183"/>
                  </a:lnTo>
                  <a:lnTo>
                    <a:pt x="602" y="183"/>
                  </a:lnTo>
                  <a:lnTo>
                    <a:pt x="601" y="183"/>
                  </a:lnTo>
                  <a:lnTo>
                    <a:pt x="601" y="182"/>
                  </a:lnTo>
                  <a:lnTo>
                    <a:pt x="600" y="182"/>
                  </a:lnTo>
                  <a:lnTo>
                    <a:pt x="600" y="183"/>
                  </a:lnTo>
                  <a:lnTo>
                    <a:pt x="601" y="183"/>
                  </a:lnTo>
                  <a:lnTo>
                    <a:pt x="601" y="184"/>
                  </a:lnTo>
                  <a:lnTo>
                    <a:pt x="602" y="184"/>
                  </a:lnTo>
                  <a:lnTo>
                    <a:pt x="602" y="185"/>
                  </a:lnTo>
                  <a:lnTo>
                    <a:pt x="602" y="186"/>
                  </a:lnTo>
                  <a:lnTo>
                    <a:pt x="602" y="187"/>
                  </a:lnTo>
                  <a:lnTo>
                    <a:pt x="602" y="188"/>
                  </a:lnTo>
                  <a:lnTo>
                    <a:pt x="602" y="189"/>
                  </a:lnTo>
                  <a:lnTo>
                    <a:pt x="602" y="190"/>
                  </a:lnTo>
                  <a:lnTo>
                    <a:pt x="603" y="191"/>
                  </a:lnTo>
                  <a:lnTo>
                    <a:pt x="604" y="192"/>
                  </a:lnTo>
                  <a:lnTo>
                    <a:pt x="605" y="193"/>
                  </a:lnTo>
                  <a:lnTo>
                    <a:pt x="606" y="193"/>
                  </a:lnTo>
                  <a:lnTo>
                    <a:pt x="606" y="194"/>
                  </a:lnTo>
                  <a:lnTo>
                    <a:pt x="607" y="194"/>
                  </a:lnTo>
                  <a:lnTo>
                    <a:pt x="608" y="194"/>
                  </a:lnTo>
                  <a:lnTo>
                    <a:pt x="608" y="195"/>
                  </a:lnTo>
                  <a:lnTo>
                    <a:pt x="609" y="195"/>
                  </a:lnTo>
                  <a:lnTo>
                    <a:pt x="609" y="196"/>
                  </a:lnTo>
                  <a:lnTo>
                    <a:pt x="609" y="197"/>
                  </a:lnTo>
                  <a:lnTo>
                    <a:pt x="610" y="197"/>
                  </a:lnTo>
                  <a:lnTo>
                    <a:pt x="610" y="198"/>
                  </a:lnTo>
                  <a:lnTo>
                    <a:pt x="611" y="198"/>
                  </a:lnTo>
                  <a:lnTo>
                    <a:pt x="611" y="199"/>
                  </a:lnTo>
                  <a:lnTo>
                    <a:pt x="610" y="200"/>
                  </a:lnTo>
                  <a:lnTo>
                    <a:pt x="611" y="200"/>
                  </a:lnTo>
                  <a:lnTo>
                    <a:pt x="611" y="201"/>
                  </a:lnTo>
                  <a:lnTo>
                    <a:pt x="612" y="201"/>
                  </a:lnTo>
                  <a:lnTo>
                    <a:pt x="612" y="202"/>
                  </a:lnTo>
                  <a:lnTo>
                    <a:pt x="612" y="203"/>
                  </a:lnTo>
                  <a:lnTo>
                    <a:pt x="613" y="204"/>
                  </a:lnTo>
                  <a:lnTo>
                    <a:pt x="613" y="205"/>
                  </a:lnTo>
                  <a:lnTo>
                    <a:pt x="614" y="205"/>
                  </a:lnTo>
                  <a:lnTo>
                    <a:pt x="614" y="206"/>
                  </a:lnTo>
                  <a:lnTo>
                    <a:pt x="615" y="206"/>
                  </a:lnTo>
                  <a:lnTo>
                    <a:pt x="615" y="207"/>
                  </a:lnTo>
                  <a:lnTo>
                    <a:pt x="615" y="208"/>
                  </a:lnTo>
                  <a:lnTo>
                    <a:pt x="616" y="208"/>
                  </a:lnTo>
                  <a:lnTo>
                    <a:pt x="616" y="209"/>
                  </a:lnTo>
                  <a:lnTo>
                    <a:pt x="616" y="210"/>
                  </a:lnTo>
                  <a:lnTo>
                    <a:pt x="616" y="211"/>
                  </a:lnTo>
                  <a:lnTo>
                    <a:pt x="617" y="211"/>
                  </a:lnTo>
                  <a:lnTo>
                    <a:pt x="617" y="212"/>
                  </a:lnTo>
                  <a:lnTo>
                    <a:pt x="617" y="213"/>
                  </a:lnTo>
                  <a:lnTo>
                    <a:pt x="618" y="213"/>
                  </a:lnTo>
                  <a:lnTo>
                    <a:pt x="618" y="214"/>
                  </a:lnTo>
                  <a:lnTo>
                    <a:pt x="618" y="215"/>
                  </a:lnTo>
                  <a:lnTo>
                    <a:pt x="618" y="216"/>
                  </a:lnTo>
                  <a:lnTo>
                    <a:pt x="621" y="214"/>
                  </a:lnTo>
                  <a:lnTo>
                    <a:pt x="621" y="213"/>
                  </a:lnTo>
                  <a:lnTo>
                    <a:pt x="622" y="213"/>
                  </a:lnTo>
                  <a:lnTo>
                    <a:pt x="623" y="212"/>
                  </a:lnTo>
                  <a:lnTo>
                    <a:pt x="624" y="211"/>
                  </a:lnTo>
                  <a:lnTo>
                    <a:pt x="624" y="210"/>
                  </a:lnTo>
                  <a:lnTo>
                    <a:pt x="625" y="209"/>
                  </a:lnTo>
                  <a:lnTo>
                    <a:pt x="626" y="209"/>
                  </a:lnTo>
                  <a:lnTo>
                    <a:pt x="626" y="208"/>
                  </a:lnTo>
                  <a:lnTo>
                    <a:pt x="626" y="207"/>
                  </a:lnTo>
                  <a:lnTo>
                    <a:pt x="627" y="207"/>
                  </a:lnTo>
                  <a:lnTo>
                    <a:pt x="628" y="206"/>
                  </a:lnTo>
                  <a:lnTo>
                    <a:pt x="629" y="206"/>
                  </a:lnTo>
                  <a:lnTo>
                    <a:pt x="630" y="206"/>
                  </a:lnTo>
                  <a:lnTo>
                    <a:pt x="631" y="205"/>
                  </a:lnTo>
                  <a:lnTo>
                    <a:pt x="632" y="205"/>
                  </a:lnTo>
                  <a:lnTo>
                    <a:pt x="633" y="205"/>
                  </a:lnTo>
                  <a:lnTo>
                    <a:pt x="634" y="205"/>
                  </a:lnTo>
                  <a:lnTo>
                    <a:pt x="635" y="205"/>
                  </a:lnTo>
                  <a:lnTo>
                    <a:pt x="636" y="205"/>
                  </a:lnTo>
                  <a:lnTo>
                    <a:pt x="637" y="205"/>
                  </a:lnTo>
                  <a:lnTo>
                    <a:pt x="638" y="205"/>
                  </a:lnTo>
                  <a:lnTo>
                    <a:pt x="639" y="205"/>
                  </a:lnTo>
                  <a:lnTo>
                    <a:pt x="640" y="205"/>
                  </a:lnTo>
                  <a:lnTo>
                    <a:pt x="641" y="205"/>
                  </a:lnTo>
                  <a:lnTo>
                    <a:pt x="641" y="204"/>
                  </a:lnTo>
                  <a:lnTo>
                    <a:pt x="642" y="204"/>
                  </a:lnTo>
                  <a:lnTo>
                    <a:pt x="643" y="204"/>
                  </a:lnTo>
                  <a:lnTo>
                    <a:pt x="644" y="204"/>
                  </a:lnTo>
                  <a:lnTo>
                    <a:pt x="645" y="204"/>
                  </a:lnTo>
                  <a:lnTo>
                    <a:pt x="646" y="205"/>
                  </a:lnTo>
                  <a:lnTo>
                    <a:pt x="647" y="205"/>
                  </a:lnTo>
                  <a:lnTo>
                    <a:pt x="648" y="205"/>
                  </a:lnTo>
                  <a:lnTo>
                    <a:pt x="652" y="208"/>
                  </a:lnTo>
                  <a:lnTo>
                    <a:pt x="652" y="210"/>
                  </a:lnTo>
                  <a:lnTo>
                    <a:pt x="651" y="211"/>
                  </a:lnTo>
                  <a:lnTo>
                    <a:pt x="651" y="212"/>
                  </a:lnTo>
                  <a:lnTo>
                    <a:pt x="650" y="213"/>
                  </a:lnTo>
                  <a:lnTo>
                    <a:pt x="649" y="214"/>
                  </a:lnTo>
                  <a:lnTo>
                    <a:pt x="648" y="214"/>
                  </a:lnTo>
                  <a:lnTo>
                    <a:pt x="648" y="215"/>
                  </a:lnTo>
                  <a:lnTo>
                    <a:pt x="648" y="216"/>
                  </a:lnTo>
                  <a:lnTo>
                    <a:pt x="648" y="217"/>
                  </a:lnTo>
                  <a:lnTo>
                    <a:pt x="648" y="218"/>
                  </a:lnTo>
                  <a:lnTo>
                    <a:pt x="649" y="218"/>
                  </a:lnTo>
                  <a:lnTo>
                    <a:pt x="649" y="219"/>
                  </a:lnTo>
                  <a:lnTo>
                    <a:pt x="649" y="220"/>
                  </a:lnTo>
                  <a:lnTo>
                    <a:pt x="650" y="220"/>
                  </a:lnTo>
                  <a:lnTo>
                    <a:pt x="649" y="220"/>
                  </a:lnTo>
                  <a:lnTo>
                    <a:pt x="649" y="221"/>
                  </a:lnTo>
                  <a:lnTo>
                    <a:pt x="648" y="221"/>
                  </a:lnTo>
                  <a:lnTo>
                    <a:pt x="648" y="222"/>
                  </a:lnTo>
                  <a:lnTo>
                    <a:pt x="648" y="223"/>
                  </a:lnTo>
                  <a:lnTo>
                    <a:pt x="648" y="224"/>
                  </a:lnTo>
                  <a:lnTo>
                    <a:pt x="648" y="225"/>
                  </a:lnTo>
                  <a:lnTo>
                    <a:pt x="648" y="226"/>
                  </a:lnTo>
                  <a:lnTo>
                    <a:pt x="648" y="227"/>
                  </a:lnTo>
                  <a:lnTo>
                    <a:pt x="648" y="228"/>
                  </a:lnTo>
                  <a:lnTo>
                    <a:pt x="648" y="229"/>
                  </a:lnTo>
                  <a:lnTo>
                    <a:pt x="648" y="230"/>
                  </a:lnTo>
                  <a:lnTo>
                    <a:pt x="648" y="231"/>
                  </a:lnTo>
                  <a:lnTo>
                    <a:pt x="651" y="238"/>
                  </a:lnTo>
                  <a:lnTo>
                    <a:pt x="651" y="239"/>
                  </a:lnTo>
                  <a:lnTo>
                    <a:pt x="651" y="240"/>
                  </a:lnTo>
                  <a:lnTo>
                    <a:pt x="651" y="241"/>
                  </a:lnTo>
                  <a:lnTo>
                    <a:pt x="651" y="242"/>
                  </a:lnTo>
                  <a:lnTo>
                    <a:pt x="651" y="243"/>
                  </a:lnTo>
                  <a:lnTo>
                    <a:pt x="651" y="244"/>
                  </a:lnTo>
                  <a:lnTo>
                    <a:pt x="651" y="245"/>
                  </a:lnTo>
                  <a:lnTo>
                    <a:pt x="652" y="245"/>
                  </a:lnTo>
                  <a:lnTo>
                    <a:pt x="651" y="246"/>
                  </a:lnTo>
                  <a:lnTo>
                    <a:pt x="652" y="246"/>
                  </a:lnTo>
                  <a:lnTo>
                    <a:pt x="651" y="247"/>
                  </a:lnTo>
                  <a:lnTo>
                    <a:pt x="651" y="248"/>
                  </a:lnTo>
                  <a:lnTo>
                    <a:pt x="651" y="249"/>
                  </a:lnTo>
                  <a:lnTo>
                    <a:pt x="651" y="250"/>
                  </a:lnTo>
                  <a:lnTo>
                    <a:pt x="651" y="251"/>
                  </a:lnTo>
                  <a:lnTo>
                    <a:pt x="651" y="252"/>
                  </a:lnTo>
                  <a:lnTo>
                    <a:pt x="651" y="253"/>
                  </a:lnTo>
                  <a:lnTo>
                    <a:pt x="651" y="254"/>
                  </a:lnTo>
                  <a:lnTo>
                    <a:pt x="651" y="255"/>
                  </a:lnTo>
                  <a:lnTo>
                    <a:pt x="651" y="256"/>
                  </a:lnTo>
                  <a:lnTo>
                    <a:pt x="652" y="256"/>
                  </a:lnTo>
                  <a:lnTo>
                    <a:pt x="652" y="257"/>
                  </a:lnTo>
                  <a:lnTo>
                    <a:pt x="653" y="257"/>
                  </a:lnTo>
                  <a:lnTo>
                    <a:pt x="654" y="258"/>
                  </a:lnTo>
                  <a:lnTo>
                    <a:pt x="655" y="257"/>
                  </a:lnTo>
                  <a:lnTo>
                    <a:pt x="656" y="257"/>
                  </a:lnTo>
                  <a:lnTo>
                    <a:pt x="656" y="256"/>
                  </a:lnTo>
                  <a:lnTo>
                    <a:pt x="656" y="257"/>
                  </a:lnTo>
                  <a:lnTo>
                    <a:pt x="657" y="256"/>
                  </a:lnTo>
                  <a:lnTo>
                    <a:pt x="657" y="257"/>
                  </a:lnTo>
                  <a:lnTo>
                    <a:pt x="658" y="257"/>
                  </a:lnTo>
                  <a:lnTo>
                    <a:pt x="659" y="257"/>
                  </a:lnTo>
                  <a:lnTo>
                    <a:pt x="659" y="256"/>
                  </a:lnTo>
                  <a:lnTo>
                    <a:pt x="660" y="256"/>
                  </a:lnTo>
                  <a:lnTo>
                    <a:pt x="661" y="256"/>
                  </a:lnTo>
                  <a:lnTo>
                    <a:pt x="662" y="256"/>
                  </a:lnTo>
                  <a:lnTo>
                    <a:pt x="663" y="257"/>
                  </a:lnTo>
                  <a:lnTo>
                    <a:pt x="663" y="258"/>
                  </a:lnTo>
                  <a:lnTo>
                    <a:pt x="663" y="259"/>
                  </a:lnTo>
                  <a:lnTo>
                    <a:pt x="664" y="259"/>
                  </a:lnTo>
                  <a:lnTo>
                    <a:pt x="665" y="259"/>
                  </a:lnTo>
                  <a:lnTo>
                    <a:pt x="665" y="260"/>
                  </a:lnTo>
                  <a:lnTo>
                    <a:pt x="666" y="261"/>
                  </a:lnTo>
                  <a:lnTo>
                    <a:pt x="667" y="264"/>
                  </a:lnTo>
                  <a:lnTo>
                    <a:pt x="664" y="269"/>
                  </a:lnTo>
                  <a:lnTo>
                    <a:pt x="664" y="287"/>
                  </a:lnTo>
                  <a:lnTo>
                    <a:pt x="663" y="288"/>
                  </a:lnTo>
                  <a:lnTo>
                    <a:pt x="662" y="288"/>
                  </a:lnTo>
                  <a:lnTo>
                    <a:pt x="661" y="288"/>
                  </a:lnTo>
                  <a:lnTo>
                    <a:pt x="661" y="289"/>
                  </a:lnTo>
                  <a:lnTo>
                    <a:pt x="660" y="289"/>
                  </a:lnTo>
                  <a:lnTo>
                    <a:pt x="660" y="290"/>
                  </a:lnTo>
                  <a:lnTo>
                    <a:pt x="661" y="290"/>
                  </a:lnTo>
                  <a:lnTo>
                    <a:pt x="661" y="291"/>
                  </a:lnTo>
                  <a:lnTo>
                    <a:pt x="662" y="291"/>
                  </a:lnTo>
                  <a:lnTo>
                    <a:pt x="662" y="292"/>
                  </a:lnTo>
                  <a:lnTo>
                    <a:pt x="661" y="292"/>
                  </a:lnTo>
                  <a:lnTo>
                    <a:pt x="661" y="293"/>
                  </a:lnTo>
                  <a:lnTo>
                    <a:pt x="660" y="293"/>
                  </a:lnTo>
                  <a:lnTo>
                    <a:pt x="659" y="293"/>
                  </a:lnTo>
                  <a:lnTo>
                    <a:pt x="658" y="293"/>
                  </a:lnTo>
                  <a:lnTo>
                    <a:pt x="658" y="294"/>
                  </a:lnTo>
                  <a:lnTo>
                    <a:pt x="658" y="295"/>
                  </a:lnTo>
                  <a:lnTo>
                    <a:pt x="658" y="296"/>
                  </a:lnTo>
                  <a:lnTo>
                    <a:pt x="658" y="297"/>
                  </a:lnTo>
                  <a:lnTo>
                    <a:pt x="657" y="297"/>
                  </a:lnTo>
                  <a:lnTo>
                    <a:pt x="657" y="296"/>
                  </a:lnTo>
                  <a:lnTo>
                    <a:pt x="656" y="295"/>
                  </a:lnTo>
                  <a:lnTo>
                    <a:pt x="655" y="295"/>
                  </a:lnTo>
                  <a:lnTo>
                    <a:pt x="655" y="296"/>
                  </a:lnTo>
                  <a:lnTo>
                    <a:pt x="641" y="294"/>
                  </a:lnTo>
                  <a:lnTo>
                    <a:pt x="640" y="294"/>
                  </a:lnTo>
                  <a:lnTo>
                    <a:pt x="640" y="293"/>
                  </a:lnTo>
                  <a:lnTo>
                    <a:pt x="639" y="293"/>
                  </a:lnTo>
                  <a:lnTo>
                    <a:pt x="638" y="293"/>
                  </a:lnTo>
                  <a:lnTo>
                    <a:pt x="637" y="293"/>
                  </a:lnTo>
                  <a:lnTo>
                    <a:pt x="636" y="293"/>
                  </a:lnTo>
                  <a:lnTo>
                    <a:pt x="636" y="292"/>
                  </a:lnTo>
                  <a:lnTo>
                    <a:pt x="635" y="292"/>
                  </a:lnTo>
                  <a:lnTo>
                    <a:pt x="634" y="292"/>
                  </a:lnTo>
                  <a:lnTo>
                    <a:pt x="633" y="292"/>
                  </a:lnTo>
                  <a:lnTo>
                    <a:pt x="632" y="292"/>
                  </a:lnTo>
                  <a:lnTo>
                    <a:pt x="631" y="292"/>
                  </a:lnTo>
                  <a:lnTo>
                    <a:pt x="631" y="291"/>
                  </a:lnTo>
                  <a:lnTo>
                    <a:pt x="630" y="291"/>
                  </a:lnTo>
                  <a:lnTo>
                    <a:pt x="630" y="290"/>
                  </a:lnTo>
                  <a:lnTo>
                    <a:pt x="629" y="290"/>
                  </a:lnTo>
                  <a:lnTo>
                    <a:pt x="628" y="289"/>
                  </a:lnTo>
                  <a:lnTo>
                    <a:pt x="627" y="289"/>
                  </a:lnTo>
                  <a:lnTo>
                    <a:pt x="627" y="290"/>
                  </a:lnTo>
                  <a:lnTo>
                    <a:pt x="626" y="290"/>
                  </a:lnTo>
                  <a:lnTo>
                    <a:pt x="626" y="291"/>
                  </a:lnTo>
                  <a:lnTo>
                    <a:pt x="625" y="291"/>
                  </a:lnTo>
                  <a:lnTo>
                    <a:pt x="625" y="292"/>
                  </a:lnTo>
                  <a:lnTo>
                    <a:pt x="624" y="292"/>
                  </a:lnTo>
                  <a:lnTo>
                    <a:pt x="623" y="292"/>
                  </a:lnTo>
                  <a:lnTo>
                    <a:pt x="623" y="293"/>
                  </a:lnTo>
                  <a:lnTo>
                    <a:pt x="622" y="293"/>
                  </a:lnTo>
                  <a:lnTo>
                    <a:pt x="621" y="293"/>
                  </a:lnTo>
                  <a:lnTo>
                    <a:pt x="620" y="293"/>
                  </a:lnTo>
                  <a:lnTo>
                    <a:pt x="619" y="293"/>
                  </a:lnTo>
                  <a:lnTo>
                    <a:pt x="619" y="294"/>
                  </a:lnTo>
                  <a:lnTo>
                    <a:pt x="619" y="295"/>
                  </a:lnTo>
                  <a:lnTo>
                    <a:pt x="619" y="296"/>
                  </a:lnTo>
                  <a:lnTo>
                    <a:pt x="619" y="297"/>
                  </a:lnTo>
                  <a:lnTo>
                    <a:pt x="619" y="298"/>
                  </a:lnTo>
                  <a:lnTo>
                    <a:pt x="620" y="298"/>
                  </a:lnTo>
                  <a:lnTo>
                    <a:pt x="620" y="299"/>
                  </a:lnTo>
                  <a:lnTo>
                    <a:pt x="620" y="300"/>
                  </a:lnTo>
                  <a:lnTo>
                    <a:pt x="620" y="301"/>
                  </a:lnTo>
                  <a:lnTo>
                    <a:pt x="620" y="302"/>
                  </a:lnTo>
                  <a:lnTo>
                    <a:pt x="619" y="302"/>
                  </a:lnTo>
                  <a:lnTo>
                    <a:pt x="619" y="303"/>
                  </a:lnTo>
                  <a:lnTo>
                    <a:pt x="619" y="304"/>
                  </a:lnTo>
                  <a:lnTo>
                    <a:pt x="618" y="304"/>
                  </a:lnTo>
                  <a:lnTo>
                    <a:pt x="618" y="305"/>
                  </a:lnTo>
                  <a:lnTo>
                    <a:pt x="617" y="305"/>
                  </a:lnTo>
                  <a:lnTo>
                    <a:pt x="617" y="306"/>
                  </a:lnTo>
                  <a:lnTo>
                    <a:pt x="616" y="306"/>
                  </a:lnTo>
                  <a:lnTo>
                    <a:pt x="615" y="306"/>
                  </a:lnTo>
                  <a:lnTo>
                    <a:pt x="615" y="307"/>
                  </a:lnTo>
                  <a:lnTo>
                    <a:pt x="614" y="307"/>
                  </a:lnTo>
                  <a:lnTo>
                    <a:pt x="614" y="308"/>
                  </a:lnTo>
                  <a:lnTo>
                    <a:pt x="614" y="309"/>
                  </a:lnTo>
                  <a:lnTo>
                    <a:pt x="614" y="310"/>
                  </a:lnTo>
                  <a:lnTo>
                    <a:pt x="614" y="311"/>
                  </a:lnTo>
                  <a:lnTo>
                    <a:pt x="614" y="312"/>
                  </a:lnTo>
                  <a:lnTo>
                    <a:pt x="614" y="313"/>
                  </a:lnTo>
                  <a:lnTo>
                    <a:pt x="613" y="313"/>
                  </a:lnTo>
                  <a:lnTo>
                    <a:pt x="612" y="313"/>
                  </a:lnTo>
                  <a:lnTo>
                    <a:pt x="611" y="313"/>
                  </a:lnTo>
                  <a:lnTo>
                    <a:pt x="610" y="313"/>
                  </a:lnTo>
                  <a:lnTo>
                    <a:pt x="610" y="314"/>
                  </a:lnTo>
                  <a:lnTo>
                    <a:pt x="609" y="314"/>
                  </a:lnTo>
                  <a:lnTo>
                    <a:pt x="609" y="315"/>
                  </a:lnTo>
                  <a:lnTo>
                    <a:pt x="608" y="315"/>
                  </a:lnTo>
                  <a:lnTo>
                    <a:pt x="607" y="316"/>
                  </a:lnTo>
                  <a:lnTo>
                    <a:pt x="607" y="317"/>
                  </a:lnTo>
                  <a:lnTo>
                    <a:pt x="606" y="317"/>
                  </a:lnTo>
                  <a:lnTo>
                    <a:pt x="605" y="317"/>
                  </a:lnTo>
                  <a:lnTo>
                    <a:pt x="604" y="317"/>
                  </a:lnTo>
                  <a:lnTo>
                    <a:pt x="603" y="316"/>
                  </a:lnTo>
                  <a:lnTo>
                    <a:pt x="602" y="316"/>
                  </a:lnTo>
                  <a:lnTo>
                    <a:pt x="601" y="316"/>
                  </a:lnTo>
                  <a:lnTo>
                    <a:pt x="601" y="317"/>
                  </a:lnTo>
                  <a:lnTo>
                    <a:pt x="600" y="317"/>
                  </a:lnTo>
                  <a:lnTo>
                    <a:pt x="599" y="317"/>
                  </a:lnTo>
                  <a:lnTo>
                    <a:pt x="598" y="317"/>
                  </a:lnTo>
                  <a:lnTo>
                    <a:pt x="597" y="317"/>
                  </a:lnTo>
                  <a:lnTo>
                    <a:pt x="596" y="317"/>
                  </a:lnTo>
                  <a:lnTo>
                    <a:pt x="595" y="317"/>
                  </a:lnTo>
                  <a:lnTo>
                    <a:pt x="594" y="317"/>
                  </a:lnTo>
                  <a:lnTo>
                    <a:pt x="593" y="317"/>
                  </a:lnTo>
                  <a:lnTo>
                    <a:pt x="592" y="317"/>
                  </a:lnTo>
                  <a:lnTo>
                    <a:pt x="591" y="317"/>
                  </a:lnTo>
                  <a:lnTo>
                    <a:pt x="590" y="317"/>
                  </a:lnTo>
                  <a:lnTo>
                    <a:pt x="590" y="318"/>
                  </a:lnTo>
                  <a:lnTo>
                    <a:pt x="589" y="318"/>
                  </a:lnTo>
                  <a:lnTo>
                    <a:pt x="589" y="319"/>
                  </a:lnTo>
                  <a:lnTo>
                    <a:pt x="588" y="319"/>
                  </a:lnTo>
                  <a:lnTo>
                    <a:pt x="587" y="319"/>
                  </a:lnTo>
                  <a:lnTo>
                    <a:pt x="586" y="319"/>
                  </a:lnTo>
                  <a:lnTo>
                    <a:pt x="585" y="319"/>
                  </a:lnTo>
                  <a:lnTo>
                    <a:pt x="585" y="320"/>
                  </a:lnTo>
                  <a:lnTo>
                    <a:pt x="584" y="320"/>
                  </a:lnTo>
                  <a:lnTo>
                    <a:pt x="583" y="320"/>
                  </a:lnTo>
                  <a:lnTo>
                    <a:pt x="582" y="320"/>
                  </a:lnTo>
                  <a:lnTo>
                    <a:pt x="581" y="320"/>
                  </a:lnTo>
                  <a:lnTo>
                    <a:pt x="579" y="320"/>
                  </a:lnTo>
                  <a:lnTo>
                    <a:pt x="578" y="312"/>
                  </a:lnTo>
                  <a:lnTo>
                    <a:pt x="567" y="301"/>
                  </a:lnTo>
                  <a:lnTo>
                    <a:pt x="575" y="293"/>
                  </a:lnTo>
                  <a:lnTo>
                    <a:pt x="578" y="289"/>
                  </a:lnTo>
                  <a:lnTo>
                    <a:pt x="581" y="280"/>
                  </a:lnTo>
                  <a:lnTo>
                    <a:pt x="581" y="279"/>
                  </a:lnTo>
                  <a:lnTo>
                    <a:pt x="581" y="278"/>
                  </a:lnTo>
                  <a:lnTo>
                    <a:pt x="580" y="278"/>
                  </a:lnTo>
                  <a:lnTo>
                    <a:pt x="579" y="278"/>
                  </a:lnTo>
                  <a:lnTo>
                    <a:pt x="579" y="277"/>
                  </a:lnTo>
                  <a:lnTo>
                    <a:pt x="578" y="277"/>
                  </a:lnTo>
                  <a:lnTo>
                    <a:pt x="578" y="276"/>
                  </a:lnTo>
                  <a:lnTo>
                    <a:pt x="577" y="276"/>
                  </a:lnTo>
                  <a:lnTo>
                    <a:pt x="576" y="275"/>
                  </a:lnTo>
                  <a:lnTo>
                    <a:pt x="576" y="274"/>
                  </a:lnTo>
                  <a:lnTo>
                    <a:pt x="575" y="274"/>
                  </a:lnTo>
                  <a:lnTo>
                    <a:pt x="574" y="273"/>
                  </a:lnTo>
                  <a:lnTo>
                    <a:pt x="574" y="272"/>
                  </a:lnTo>
                  <a:lnTo>
                    <a:pt x="573" y="272"/>
                  </a:lnTo>
                  <a:lnTo>
                    <a:pt x="573" y="271"/>
                  </a:lnTo>
                  <a:lnTo>
                    <a:pt x="572" y="270"/>
                  </a:lnTo>
                  <a:lnTo>
                    <a:pt x="572" y="269"/>
                  </a:lnTo>
                  <a:lnTo>
                    <a:pt x="570" y="263"/>
                  </a:lnTo>
                  <a:lnTo>
                    <a:pt x="572" y="260"/>
                  </a:lnTo>
                  <a:lnTo>
                    <a:pt x="585" y="258"/>
                  </a:lnTo>
                  <a:lnTo>
                    <a:pt x="560" y="257"/>
                  </a:lnTo>
                  <a:lnTo>
                    <a:pt x="559" y="257"/>
                  </a:lnTo>
                  <a:lnTo>
                    <a:pt x="559" y="256"/>
                  </a:lnTo>
                  <a:lnTo>
                    <a:pt x="558" y="256"/>
                  </a:lnTo>
                  <a:lnTo>
                    <a:pt x="557" y="256"/>
                  </a:lnTo>
                  <a:lnTo>
                    <a:pt x="556" y="256"/>
                  </a:lnTo>
                  <a:lnTo>
                    <a:pt x="555" y="256"/>
                  </a:lnTo>
                  <a:lnTo>
                    <a:pt x="555" y="257"/>
                  </a:lnTo>
                  <a:lnTo>
                    <a:pt x="554" y="257"/>
                  </a:lnTo>
                  <a:lnTo>
                    <a:pt x="553" y="257"/>
                  </a:lnTo>
                  <a:lnTo>
                    <a:pt x="553" y="256"/>
                  </a:lnTo>
                  <a:lnTo>
                    <a:pt x="552" y="256"/>
                  </a:lnTo>
                  <a:lnTo>
                    <a:pt x="551" y="256"/>
                  </a:lnTo>
                  <a:lnTo>
                    <a:pt x="551" y="255"/>
                  </a:lnTo>
                  <a:lnTo>
                    <a:pt x="550" y="255"/>
                  </a:lnTo>
                  <a:lnTo>
                    <a:pt x="549" y="255"/>
                  </a:lnTo>
                  <a:lnTo>
                    <a:pt x="548" y="254"/>
                  </a:lnTo>
                  <a:lnTo>
                    <a:pt x="547" y="254"/>
                  </a:lnTo>
                  <a:lnTo>
                    <a:pt x="546" y="254"/>
                  </a:lnTo>
                  <a:lnTo>
                    <a:pt x="546" y="253"/>
                  </a:lnTo>
                  <a:lnTo>
                    <a:pt x="545" y="253"/>
                  </a:lnTo>
                  <a:lnTo>
                    <a:pt x="544" y="253"/>
                  </a:lnTo>
                  <a:lnTo>
                    <a:pt x="543" y="252"/>
                  </a:lnTo>
                  <a:lnTo>
                    <a:pt x="542" y="252"/>
                  </a:lnTo>
                  <a:lnTo>
                    <a:pt x="542" y="251"/>
                  </a:lnTo>
                  <a:lnTo>
                    <a:pt x="541" y="251"/>
                  </a:lnTo>
                  <a:lnTo>
                    <a:pt x="541" y="250"/>
                  </a:lnTo>
                  <a:lnTo>
                    <a:pt x="540" y="249"/>
                  </a:lnTo>
                  <a:lnTo>
                    <a:pt x="540" y="248"/>
                  </a:lnTo>
                  <a:lnTo>
                    <a:pt x="539" y="248"/>
                  </a:lnTo>
                  <a:lnTo>
                    <a:pt x="538" y="248"/>
                  </a:lnTo>
                  <a:lnTo>
                    <a:pt x="538" y="249"/>
                  </a:lnTo>
                  <a:lnTo>
                    <a:pt x="537" y="249"/>
                  </a:lnTo>
                  <a:lnTo>
                    <a:pt x="536" y="249"/>
                  </a:lnTo>
                  <a:lnTo>
                    <a:pt x="535" y="249"/>
                  </a:lnTo>
                  <a:lnTo>
                    <a:pt x="534" y="249"/>
                  </a:lnTo>
                  <a:lnTo>
                    <a:pt x="533" y="250"/>
                  </a:lnTo>
                  <a:lnTo>
                    <a:pt x="532" y="250"/>
                  </a:lnTo>
                  <a:lnTo>
                    <a:pt x="531" y="250"/>
                  </a:lnTo>
                  <a:lnTo>
                    <a:pt x="530" y="250"/>
                  </a:lnTo>
                  <a:lnTo>
                    <a:pt x="530" y="251"/>
                  </a:lnTo>
                  <a:lnTo>
                    <a:pt x="529" y="251"/>
                  </a:lnTo>
                  <a:lnTo>
                    <a:pt x="528" y="251"/>
                  </a:lnTo>
                  <a:lnTo>
                    <a:pt x="528" y="250"/>
                  </a:lnTo>
                  <a:lnTo>
                    <a:pt x="527" y="250"/>
                  </a:lnTo>
                  <a:lnTo>
                    <a:pt x="527" y="249"/>
                  </a:lnTo>
                  <a:lnTo>
                    <a:pt x="526" y="248"/>
                  </a:lnTo>
                  <a:lnTo>
                    <a:pt x="525" y="248"/>
                  </a:lnTo>
                  <a:lnTo>
                    <a:pt x="524" y="248"/>
                  </a:lnTo>
                  <a:lnTo>
                    <a:pt x="524" y="247"/>
                  </a:lnTo>
                  <a:lnTo>
                    <a:pt x="523" y="247"/>
                  </a:lnTo>
                  <a:lnTo>
                    <a:pt x="522" y="247"/>
                  </a:lnTo>
                  <a:lnTo>
                    <a:pt x="522" y="248"/>
                  </a:lnTo>
                  <a:lnTo>
                    <a:pt x="522" y="249"/>
                  </a:lnTo>
                  <a:lnTo>
                    <a:pt x="522" y="250"/>
                  </a:lnTo>
                  <a:lnTo>
                    <a:pt x="522" y="251"/>
                  </a:lnTo>
                  <a:lnTo>
                    <a:pt x="522" y="252"/>
                  </a:lnTo>
                  <a:lnTo>
                    <a:pt x="522" y="253"/>
                  </a:lnTo>
                  <a:lnTo>
                    <a:pt x="522" y="254"/>
                  </a:lnTo>
                  <a:lnTo>
                    <a:pt x="522" y="255"/>
                  </a:lnTo>
                  <a:lnTo>
                    <a:pt x="522" y="256"/>
                  </a:lnTo>
                  <a:lnTo>
                    <a:pt x="522" y="257"/>
                  </a:lnTo>
                  <a:lnTo>
                    <a:pt x="521" y="257"/>
                  </a:lnTo>
                  <a:lnTo>
                    <a:pt x="521" y="258"/>
                  </a:lnTo>
                  <a:lnTo>
                    <a:pt x="521" y="259"/>
                  </a:lnTo>
                  <a:lnTo>
                    <a:pt x="521" y="260"/>
                  </a:lnTo>
                  <a:lnTo>
                    <a:pt x="521" y="261"/>
                  </a:lnTo>
                  <a:lnTo>
                    <a:pt x="521" y="262"/>
                  </a:lnTo>
                  <a:lnTo>
                    <a:pt x="521" y="263"/>
                  </a:lnTo>
                  <a:lnTo>
                    <a:pt x="521" y="264"/>
                  </a:lnTo>
                  <a:lnTo>
                    <a:pt x="521" y="265"/>
                  </a:lnTo>
                  <a:lnTo>
                    <a:pt x="521" y="266"/>
                  </a:lnTo>
                  <a:lnTo>
                    <a:pt x="521" y="267"/>
                  </a:lnTo>
                  <a:lnTo>
                    <a:pt x="521" y="268"/>
                  </a:lnTo>
                  <a:lnTo>
                    <a:pt x="521" y="269"/>
                  </a:lnTo>
                  <a:lnTo>
                    <a:pt x="520" y="269"/>
                  </a:lnTo>
                  <a:lnTo>
                    <a:pt x="520" y="270"/>
                  </a:lnTo>
                  <a:lnTo>
                    <a:pt x="521" y="270"/>
                  </a:lnTo>
                  <a:lnTo>
                    <a:pt x="521" y="271"/>
                  </a:lnTo>
                  <a:lnTo>
                    <a:pt x="521" y="273"/>
                  </a:lnTo>
                  <a:lnTo>
                    <a:pt x="522" y="274"/>
                  </a:lnTo>
                  <a:lnTo>
                    <a:pt x="522" y="275"/>
                  </a:lnTo>
                  <a:lnTo>
                    <a:pt x="522" y="276"/>
                  </a:lnTo>
                  <a:lnTo>
                    <a:pt x="522" y="277"/>
                  </a:lnTo>
                  <a:lnTo>
                    <a:pt x="522" y="278"/>
                  </a:lnTo>
                  <a:lnTo>
                    <a:pt x="522" y="280"/>
                  </a:lnTo>
                  <a:lnTo>
                    <a:pt x="523" y="280"/>
                  </a:lnTo>
                  <a:lnTo>
                    <a:pt x="523" y="281"/>
                  </a:lnTo>
                  <a:lnTo>
                    <a:pt x="522" y="282"/>
                  </a:lnTo>
                  <a:lnTo>
                    <a:pt x="523" y="282"/>
                  </a:lnTo>
                  <a:lnTo>
                    <a:pt x="523" y="283"/>
                  </a:lnTo>
                  <a:lnTo>
                    <a:pt x="523" y="284"/>
                  </a:lnTo>
                  <a:lnTo>
                    <a:pt x="523" y="285"/>
                  </a:lnTo>
                  <a:lnTo>
                    <a:pt x="522" y="286"/>
                  </a:lnTo>
                  <a:lnTo>
                    <a:pt x="522" y="287"/>
                  </a:lnTo>
                  <a:lnTo>
                    <a:pt x="523" y="287"/>
                  </a:lnTo>
                  <a:lnTo>
                    <a:pt x="529" y="289"/>
                  </a:lnTo>
                  <a:lnTo>
                    <a:pt x="529" y="288"/>
                  </a:lnTo>
                  <a:lnTo>
                    <a:pt x="529" y="287"/>
                  </a:lnTo>
                  <a:lnTo>
                    <a:pt x="529" y="286"/>
                  </a:lnTo>
                  <a:lnTo>
                    <a:pt x="529" y="285"/>
                  </a:lnTo>
                  <a:lnTo>
                    <a:pt x="530" y="284"/>
                  </a:lnTo>
                  <a:lnTo>
                    <a:pt x="531" y="284"/>
                  </a:lnTo>
                  <a:lnTo>
                    <a:pt x="532" y="284"/>
                  </a:lnTo>
                  <a:lnTo>
                    <a:pt x="533" y="283"/>
                  </a:lnTo>
                  <a:lnTo>
                    <a:pt x="534" y="283"/>
                  </a:lnTo>
                  <a:lnTo>
                    <a:pt x="535" y="283"/>
                  </a:lnTo>
                  <a:lnTo>
                    <a:pt x="536" y="282"/>
                  </a:lnTo>
                  <a:lnTo>
                    <a:pt x="537" y="282"/>
                  </a:lnTo>
                  <a:lnTo>
                    <a:pt x="538" y="282"/>
                  </a:lnTo>
                  <a:lnTo>
                    <a:pt x="539" y="282"/>
                  </a:lnTo>
                  <a:lnTo>
                    <a:pt x="540" y="282"/>
                  </a:lnTo>
                  <a:lnTo>
                    <a:pt x="541" y="281"/>
                  </a:lnTo>
                  <a:lnTo>
                    <a:pt x="542" y="281"/>
                  </a:lnTo>
                  <a:lnTo>
                    <a:pt x="543" y="281"/>
                  </a:lnTo>
                  <a:lnTo>
                    <a:pt x="544" y="281"/>
                  </a:lnTo>
                  <a:lnTo>
                    <a:pt x="544" y="282"/>
                  </a:lnTo>
                  <a:lnTo>
                    <a:pt x="545" y="283"/>
                  </a:lnTo>
                  <a:lnTo>
                    <a:pt x="546" y="283"/>
                  </a:lnTo>
                  <a:lnTo>
                    <a:pt x="546" y="284"/>
                  </a:lnTo>
                  <a:lnTo>
                    <a:pt x="547" y="284"/>
                  </a:lnTo>
                  <a:lnTo>
                    <a:pt x="548" y="284"/>
                  </a:lnTo>
                  <a:lnTo>
                    <a:pt x="548" y="285"/>
                  </a:lnTo>
                  <a:lnTo>
                    <a:pt x="549" y="284"/>
                  </a:lnTo>
                  <a:lnTo>
                    <a:pt x="550" y="284"/>
                  </a:lnTo>
                  <a:lnTo>
                    <a:pt x="551" y="284"/>
                  </a:lnTo>
                  <a:lnTo>
                    <a:pt x="552" y="284"/>
                  </a:lnTo>
                  <a:lnTo>
                    <a:pt x="553" y="284"/>
                  </a:lnTo>
                  <a:lnTo>
                    <a:pt x="554" y="283"/>
                  </a:lnTo>
                  <a:lnTo>
                    <a:pt x="554" y="282"/>
                  </a:lnTo>
                  <a:lnTo>
                    <a:pt x="555" y="282"/>
                  </a:lnTo>
                  <a:lnTo>
                    <a:pt x="556" y="282"/>
                  </a:lnTo>
                  <a:lnTo>
                    <a:pt x="557" y="282"/>
                  </a:lnTo>
                  <a:lnTo>
                    <a:pt x="558" y="282"/>
                  </a:lnTo>
                  <a:lnTo>
                    <a:pt x="558" y="281"/>
                  </a:lnTo>
                  <a:lnTo>
                    <a:pt x="559" y="281"/>
                  </a:lnTo>
                  <a:lnTo>
                    <a:pt x="559" y="280"/>
                  </a:lnTo>
                  <a:lnTo>
                    <a:pt x="560" y="280"/>
                  </a:lnTo>
                  <a:lnTo>
                    <a:pt x="561" y="280"/>
                  </a:lnTo>
                  <a:lnTo>
                    <a:pt x="561" y="281"/>
                  </a:lnTo>
                  <a:lnTo>
                    <a:pt x="560" y="282"/>
                  </a:lnTo>
                  <a:lnTo>
                    <a:pt x="560" y="283"/>
                  </a:lnTo>
                  <a:lnTo>
                    <a:pt x="560" y="284"/>
                  </a:lnTo>
                  <a:lnTo>
                    <a:pt x="560" y="285"/>
                  </a:lnTo>
                  <a:lnTo>
                    <a:pt x="560" y="286"/>
                  </a:lnTo>
                  <a:lnTo>
                    <a:pt x="560" y="287"/>
                  </a:lnTo>
                  <a:lnTo>
                    <a:pt x="560" y="288"/>
                  </a:lnTo>
                  <a:lnTo>
                    <a:pt x="561" y="288"/>
                  </a:lnTo>
                  <a:lnTo>
                    <a:pt x="561" y="289"/>
                  </a:lnTo>
                  <a:lnTo>
                    <a:pt x="560" y="289"/>
                  </a:lnTo>
                  <a:lnTo>
                    <a:pt x="560" y="290"/>
                  </a:lnTo>
                  <a:lnTo>
                    <a:pt x="559" y="290"/>
                  </a:lnTo>
                  <a:lnTo>
                    <a:pt x="559" y="291"/>
                  </a:lnTo>
                  <a:lnTo>
                    <a:pt x="558" y="291"/>
                  </a:lnTo>
                  <a:lnTo>
                    <a:pt x="558" y="292"/>
                  </a:lnTo>
                  <a:lnTo>
                    <a:pt x="557" y="292"/>
                  </a:lnTo>
                  <a:lnTo>
                    <a:pt x="557" y="293"/>
                  </a:lnTo>
                  <a:lnTo>
                    <a:pt x="557" y="294"/>
                  </a:lnTo>
                  <a:lnTo>
                    <a:pt x="558" y="294"/>
                  </a:lnTo>
                  <a:lnTo>
                    <a:pt x="558" y="295"/>
                  </a:lnTo>
                  <a:lnTo>
                    <a:pt x="559" y="295"/>
                  </a:lnTo>
                  <a:lnTo>
                    <a:pt x="560" y="295"/>
                  </a:lnTo>
                  <a:lnTo>
                    <a:pt x="560" y="296"/>
                  </a:lnTo>
                  <a:lnTo>
                    <a:pt x="560" y="297"/>
                  </a:lnTo>
                  <a:lnTo>
                    <a:pt x="560" y="298"/>
                  </a:lnTo>
                  <a:lnTo>
                    <a:pt x="561" y="298"/>
                  </a:lnTo>
                  <a:lnTo>
                    <a:pt x="561" y="299"/>
                  </a:lnTo>
                  <a:lnTo>
                    <a:pt x="561" y="300"/>
                  </a:lnTo>
                  <a:lnTo>
                    <a:pt x="561" y="301"/>
                  </a:lnTo>
                  <a:lnTo>
                    <a:pt x="560" y="301"/>
                  </a:lnTo>
                  <a:lnTo>
                    <a:pt x="560" y="302"/>
                  </a:lnTo>
                  <a:lnTo>
                    <a:pt x="559" y="302"/>
                  </a:lnTo>
                  <a:lnTo>
                    <a:pt x="569" y="322"/>
                  </a:lnTo>
                  <a:lnTo>
                    <a:pt x="570" y="322"/>
                  </a:lnTo>
                  <a:lnTo>
                    <a:pt x="570" y="323"/>
                  </a:lnTo>
                  <a:lnTo>
                    <a:pt x="571" y="323"/>
                  </a:lnTo>
                  <a:lnTo>
                    <a:pt x="571" y="324"/>
                  </a:lnTo>
                  <a:lnTo>
                    <a:pt x="571" y="325"/>
                  </a:lnTo>
                  <a:lnTo>
                    <a:pt x="572" y="325"/>
                  </a:lnTo>
                  <a:lnTo>
                    <a:pt x="572" y="326"/>
                  </a:lnTo>
                  <a:lnTo>
                    <a:pt x="573" y="326"/>
                  </a:lnTo>
                  <a:lnTo>
                    <a:pt x="573" y="327"/>
                  </a:lnTo>
                  <a:lnTo>
                    <a:pt x="574" y="327"/>
                  </a:lnTo>
                  <a:lnTo>
                    <a:pt x="574" y="328"/>
                  </a:lnTo>
                  <a:lnTo>
                    <a:pt x="575" y="328"/>
                  </a:lnTo>
                  <a:lnTo>
                    <a:pt x="575" y="329"/>
                  </a:lnTo>
                  <a:lnTo>
                    <a:pt x="575" y="330"/>
                  </a:lnTo>
                  <a:lnTo>
                    <a:pt x="576" y="330"/>
                  </a:lnTo>
                  <a:lnTo>
                    <a:pt x="576" y="331"/>
                  </a:lnTo>
                  <a:lnTo>
                    <a:pt x="577" y="331"/>
                  </a:lnTo>
                  <a:lnTo>
                    <a:pt x="577" y="332"/>
                  </a:lnTo>
                  <a:lnTo>
                    <a:pt x="577" y="333"/>
                  </a:lnTo>
                  <a:lnTo>
                    <a:pt x="578" y="333"/>
                  </a:lnTo>
                  <a:lnTo>
                    <a:pt x="577" y="334"/>
                  </a:lnTo>
                  <a:lnTo>
                    <a:pt x="578" y="334"/>
                  </a:lnTo>
                  <a:lnTo>
                    <a:pt x="578" y="335"/>
                  </a:lnTo>
                  <a:lnTo>
                    <a:pt x="579" y="335"/>
                  </a:lnTo>
                  <a:lnTo>
                    <a:pt x="580" y="335"/>
                  </a:lnTo>
                  <a:lnTo>
                    <a:pt x="581" y="335"/>
                  </a:lnTo>
                  <a:lnTo>
                    <a:pt x="581" y="336"/>
                  </a:lnTo>
                  <a:lnTo>
                    <a:pt x="580" y="336"/>
                  </a:lnTo>
                  <a:lnTo>
                    <a:pt x="580" y="337"/>
                  </a:lnTo>
                  <a:lnTo>
                    <a:pt x="579" y="337"/>
                  </a:lnTo>
                  <a:lnTo>
                    <a:pt x="579" y="338"/>
                  </a:lnTo>
                  <a:lnTo>
                    <a:pt x="578" y="339"/>
                  </a:lnTo>
                  <a:lnTo>
                    <a:pt x="581" y="341"/>
                  </a:lnTo>
                  <a:lnTo>
                    <a:pt x="580" y="341"/>
                  </a:lnTo>
                  <a:lnTo>
                    <a:pt x="580" y="342"/>
                  </a:lnTo>
                  <a:lnTo>
                    <a:pt x="580" y="343"/>
                  </a:lnTo>
                  <a:lnTo>
                    <a:pt x="579" y="343"/>
                  </a:lnTo>
                  <a:lnTo>
                    <a:pt x="579" y="344"/>
                  </a:lnTo>
                  <a:lnTo>
                    <a:pt x="578" y="344"/>
                  </a:lnTo>
                  <a:lnTo>
                    <a:pt x="578" y="345"/>
                  </a:lnTo>
                  <a:lnTo>
                    <a:pt x="579" y="345"/>
                  </a:lnTo>
                  <a:lnTo>
                    <a:pt x="580" y="345"/>
                  </a:lnTo>
                  <a:lnTo>
                    <a:pt x="581" y="345"/>
                  </a:lnTo>
                  <a:lnTo>
                    <a:pt x="582" y="345"/>
                  </a:lnTo>
                  <a:lnTo>
                    <a:pt x="583" y="345"/>
                  </a:lnTo>
                  <a:lnTo>
                    <a:pt x="584" y="345"/>
                  </a:lnTo>
                  <a:lnTo>
                    <a:pt x="584" y="344"/>
                  </a:lnTo>
                  <a:lnTo>
                    <a:pt x="585" y="344"/>
                  </a:lnTo>
                  <a:lnTo>
                    <a:pt x="585" y="345"/>
                  </a:lnTo>
                  <a:lnTo>
                    <a:pt x="586" y="345"/>
                  </a:lnTo>
                  <a:lnTo>
                    <a:pt x="587" y="345"/>
                  </a:lnTo>
                  <a:lnTo>
                    <a:pt x="588" y="345"/>
                  </a:lnTo>
                  <a:lnTo>
                    <a:pt x="589" y="345"/>
                  </a:lnTo>
                  <a:lnTo>
                    <a:pt x="590" y="345"/>
                  </a:lnTo>
                  <a:lnTo>
                    <a:pt x="591" y="345"/>
                  </a:lnTo>
                  <a:lnTo>
                    <a:pt x="592" y="345"/>
                  </a:lnTo>
                  <a:lnTo>
                    <a:pt x="593" y="345"/>
                  </a:lnTo>
                  <a:lnTo>
                    <a:pt x="594" y="345"/>
                  </a:lnTo>
                  <a:lnTo>
                    <a:pt x="595" y="345"/>
                  </a:lnTo>
                  <a:lnTo>
                    <a:pt x="595" y="344"/>
                  </a:lnTo>
                  <a:lnTo>
                    <a:pt x="596" y="344"/>
                  </a:lnTo>
                  <a:lnTo>
                    <a:pt x="597" y="344"/>
                  </a:lnTo>
                  <a:lnTo>
                    <a:pt x="598" y="344"/>
                  </a:lnTo>
                  <a:lnTo>
                    <a:pt x="599" y="344"/>
                  </a:lnTo>
                  <a:lnTo>
                    <a:pt x="600" y="344"/>
                  </a:lnTo>
                  <a:lnTo>
                    <a:pt x="601" y="344"/>
                  </a:lnTo>
                  <a:lnTo>
                    <a:pt x="601" y="343"/>
                  </a:lnTo>
                  <a:lnTo>
                    <a:pt x="602" y="343"/>
                  </a:lnTo>
                  <a:lnTo>
                    <a:pt x="603" y="343"/>
                  </a:lnTo>
                  <a:lnTo>
                    <a:pt x="603" y="342"/>
                  </a:lnTo>
                  <a:lnTo>
                    <a:pt x="604" y="342"/>
                  </a:lnTo>
                  <a:lnTo>
                    <a:pt x="604" y="341"/>
                  </a:lnTo>
                  <a:lnTo>
                    <a:pt x="605" y="341"/>
                  </a:lnTo>
                  <a:lnTo>
                    <a:pt x="606" y="341"/>
                  </a:lnTo>
                  <a:lnTo>
                    <a:pt x="608" y="341"/>
                  </a:lnTo>
                  <a:lnTo>
                    <a:pt x="609" y="341"/>
                  </a:lnTo>
                  <a:lnTo>
                    <a:pt x="609" y="340"/>
                  </a:lnTo>
                  <a:lnTo>
                    <a:pt x="610" y="340"/>
                  </a:lnTo>
                  <a:lnTo>
                    <a:pt x="611" y="340"/>
                  </a:lnTo>
                  <a:lnTo>
                    <a:pt x="612" y="340"/>
                  </a:lnTo>
                  <a:lnTo>
                    <a:pt x="613" y="340"/>
                  </a:lnTo>
                  <a:lnTo>
                    <a:pt x="614" y="340"/>
                  </a:lnTo>
                  <a:lnTo>
                    <a:pt x="614" y="341"/>
                  </a:lnTo>
                  <a:lnTo>
                    <a:pt x="615" y="341"/>
                  </a:lnTo>
                  <a:lnTo>
                    <a:pt x="616" y="341"/>
                  </a:lnTo>
                  <a:lnTo>
                    <a:pt x="617" y="341"/>
                  </a:lnTo>
                  <a:lnTo>
                    <a:pt x="618" y="341"/>
                  </a:lnTo>
                  <a:lnTo>
                    <a:pt x="619" y="342"/>
                  </a:lnTo>
                  <a:lnTo>
                    <a:pt x="620" y="342"/>
                  </a:lnTo>
                  <a:lnTo>
                    <a:pt x="621" y="343"/>
                  </a:lnTo>
                  <a:lnTo>
                    <a:pt x="622" y="344"/>
                  </a:lnTo>
                  <a:lnTo>
                    <a:pt x="622" y="345"/>
                  </a:lnTo>
                  <a:lnTo>
                    <a:pt x="622" y="346"/>
                  </a:lnTo>
                  <a:lnTo>
                    <a:pt x="623" y="346"/>
                  </a:lnTo>
                  <a:lnTo>
                    <a:pt x="622" y="346"/>
                  </a:lnTo>
                  <a:lnTo>
                    <a:pt x="622" y="347"/>
                  </a:lnTo>
                  <a:lnTo>
                    <a:pt x="623" y="348"/>
                  </a:lnTo>
                  <a:lnTo>
                    <a:pt x="621" y="349"/>
                  </a:lnTo>
                  <a:lnTo>
                    <a:pt x="622" y="350"/>
                  </a:lnTo>
                  <a:lnTo>
                    <a:pt x="624" y="353"/>
                  </a:lnTo>
                  <a:lnTo>
                    <a:pt x="627" y="360"/>
                  </a:lnTo>
                  <a:lnTo>
                    <a:pt x="627" y="359"/>
                  </a:lnTo>
                  <a:lnTo>
                    <a:pt x="628" y="359"/>
                  </a:lnTo>
                  <a:lnTo>
                    <a:pt x="629" y="359"/>
                  </a:lnTo>
                  <a:lnTo>
                    <a:pt x="630" y="359"/>
                  </a:lnTo>
                  <a:lnTo>
                    <a:pt x="630" y="360"/>
                  </a:lnTo>
                  <a:lnTo>
                    <a:pt x="631" y="360"/>
                  </a:lnTo>
                  <a:lnTo>
                    <a:pt x="632" y="360"/>
                  </a:lnTo>
                  <a:lnTo>
                    <a:pt x="632" y="359"/>
                  </a:lnTo>
                  <a:lnTo>
                    <a:pt x="633" y="359"/>
                  </a:lnTo>
                  <a:lnTo>
                    <a:pt x="634" y="359"/>
                  </a:lnTo>
                  <a:lnTo>
                    <a:pt x="635" y="359"/>
                  </a:lnTo>
                  <a:lnTo>
                    <a:pt x="636" y="359"/>
                  </a:lnTo>
                  <a:lnTo>
                    <a:pt x="636" y="358"/>
                  </a:lnTo>
                  <a:lnTo>
                    <a:pt x="637" y="358"/>
                  </a:lnTo>
                  <a:lnTo>
                    <a:pt x="638" y="358"/>
                  </a:lnTo>
                  <a:lnTo>
                    <a:pt x="639" y="358"/>
                  </a:lnTo>
                  <a:lnTo>
                    <a:pt x="640" y="358"/>
                  </a:lnTo>
                  <a:lnTo>
                    <a:pt x="641" y="358"/>
                  </a:lnTo>
                  <a:lnTo>
                    <a:pt x="642" y="358"/>
                  </a:lnTo>
                  <a:lnTo>
                    <a:pt x="646" y="360"/>
                  </a:lnTo>
                  <a:lnTo>
                    <a:pt x="648" y="359"/>
                  </a:lnTo>
                  <a:lnTo>
                    <a:pt x="648" y="360"/>
                  </a:lnTo>
                  <a:lnTo>
                    <a:pt x="649" y="360"/>
                  </a:lnTo>
                  <a:lnTo>
                    <a:pt x="649" y="361"/>
                  </a:lnTo>
                  <a:lnTo>
                    <a:pt x="650" y="362"/>
                  </a:lnTo>
                  <a:lnTo>
                    <a:pt x="650" y="363"/>
                  </a:lnTo>
                  <a:lnTo>
                    <a:pt x="651" y="364"/>
                  </a:lnTo>
                  <a:lnTo>
                    <a:pt x="651" y="365"/>
                  </a:lnTo>
                  <a:lnTo>
                    <a:pt x="651" y="366"/>
                  </a:lnTo>
                  <a:lnTo>
                    <a:pt x="651" y="367"/>
                  </a:lnTo>
                  <a:lnTo>
                    <a:pt x="651" y="368"/>
                  </a:lnTo>
                  <a:lnTo>
                    <a:pt x="651" y="369"/>
                  </a:lnTo>
                  <a:lnTo>
                    <a:pt x="652" y="370"/>
                  </a:lnTo>
                  <a:lnTo>
                    <a:pt x="653" y="370"/>
                  </a:lnTo>
                  <a:lnTo>
                    <a:pt x="654" y="370"/>
                  </a:lnTo>
                  <a:lnTo>
                    <a:pt x="654" y="371"/>
                  </a:lnTo>
                  <a:lnTo>
                    <a:pt x="655" y="371"/>
                  </a:lnTo>
                  <a:lnTo>
                    <a:pt x="656" y="371"/>
                  </a:lnTo>
                  <a:lnTo>
                    <a:pt x="656" y="372"/>
                  </a:lnTo>
                  <a:lnTo>
                    <a:pt x="657" y="372"/>
                  </a:lnTo>
                  <a:lnTo>
                    <a:pt x="658" y="372"/>
                  </a:lnTo>
                  <a:lnTo>
                    <a:pt x="659" y="373"/>
                  </a:lnTo>
                  <a:lnTo>
                    <a:pt x="660" y="374"/>
                  </a:lnTo>
                  <a:lnTo>
                    <a:pt x="661" y="374"/>
                  </a:lnTo>
                  <a:lnTo>
                    <a:pt x="661" y="375"/>
                  </a:lnTo>
                  <a:lnTo>
                    <a:pt x="662" y="375"/>
                  </a:lnTo>
                  <a:lnTo>
                    <a:pt x="665" y="375"/>
                  </a:lnTo>
                  <a:lnTo>
                    <a:pt x="666" y="375"/>
                  </a:lnTo>
                  <a:lnTo>
                    <a:pt x="666" y="374"/>
                  </a:lnTo>
                  <a:lnTo>
                    <a:pt x="667" y="374"/>
                  </a:lnTo>
                  <a:lnTo>
                    <a:pt x="667" y="375"/>
                  </a:lnTo>
                  <a:lnTo>
                    <a:pt x="668" y="376"/>
                  </a:lnTo>
                  <a:lnTo>
                    <a:pt x="669" y="376"/>
                  </a:lnTo>
                  <a:lnTo>
                    <a:pt x="670" y="376"/>
                  </a:lnTo>
                  <a:lnTo>
                    <a:pt x="671" y="376"/>
                  </a:lnTo>
                  <a:lnTo>
                    <a:pt x="672" y="376"/>
                  </a:lnTo>
                  <a:lnTo>
                    <a:pt x="672" y="377"/>
                  </a:lnTo>
                  <a:lnTo>
                    <a:pt x="673" y="377"/>
                  </a:lnTo>
                  <a:lnTo>
                    <a:pt x="673" y="378"/>
                  </a:lnTo>
                  <a:lnTo>
                    <a:pt x="673" y="379"/>
                  </a:lnTo>
                  <a:lnTo>
                    <a:pt x="674" y="379"/>
                  </a:lnTo>
                  <a:lnTo>
                    <a:pt x="674" y="380"/>
                  </a:lnTo>
                  <a:lnTo>
                    <a:pt x="675" y="382"/>
                  </a:lnTo>
                  <a:lnTo>
                    <a:pt x="676" y="384"/>
                  </a:lnTo>
                  <a:lnTo>
                    <a:pt x="676" y="386"/>
                  </a:lnTo>
                  <a:lnTo>
                    <a:pt x="677" y="386"/>
                  </a:lnTo>
                  <a:lnTo>
                    <a:pt x="677" y="387"/>
                  </a:lnTo>
                  <a:lnTo>
                    <a:pt x="676" y="388"/>
                  </a:lnTo>
                  <a:lnTo>
                    <a:pt x="676" y="389"/>
                  </a:lnTo>
                  <a:lnTo>
                    <a:pt x="675" y="390"/>
                  </a:lnTo>
                  <a:lnTo>
                    <a:pt x="675" y="391"/>
                  </a:lnTo>
                  <a:lnTo>
                    <a:pt x="676" y="392"/>
                  </a:lnTo>
                  <a:lnTo>
                    <a:pt x="675" y="392"/>
                  </a:lnTo>
                  <a:lnTo>
                    <a:pt x="673" y="393"/>
                  </a:lnTo>
                  <a:lnTo>
                    <a:pt x="673" y="394"/>
                  </a:lnTo>
                  <a:lnTo>
                    <a:pt x="673" y="395"/>
                  </a:lnTo>
                  <a:lnTo>
                    <a:pt x="672" y="396"/>
                  </a:lnTo>
                  <a:lnTo>
                    <a:pt x="672" y="397"/>
                  </a:lnTo>
                  <a:lnTo>
                    <a:pt x="673" y="399"/>
                  </a:lnTo>
                  <a:lnTo>
                    <a:pt x="673" y="400"/>
                  </a:lnTo>
                  <a:lnTo>
                    <a:pt x="665" y="402"/>
                  </a:lnTo>
                  <a:lnTo>
                    <a:pt x="644" y="402"/>
                  </a:lnTo>
                  <a:lnTo>
                    <a:pt x="646" y="413"/>
                  </a:lnTo>
                  <a:lnTo>
                    <a:pt x="651" y="430"/>
                  </a:lnTo>
                  <a:lnTo>
                    <a:pt x="638" y="436"/>
                  </a:lnTo>
                  <a:lnTo>
                    <a:pt x="642" y="437"/>
                  </a:lnTo>
                  <a:lnTo>
                    <a:pt x="644" y="437"/>
                  </a:lnTo>
                  <a:lnTo>
                    <a:pt x="652" y="441"/>
                  </a:lnTo>
                  <a:lnTo>
                    <a:pt x="655" y="443"/>
                  </a:lnTo>
                  <a:lnTo>
                    <a:pt x="663" y="447"/>
                  </a:lnTo>
                  <a:lnTo>
                    <a:pt x="660" y="458"/>
                  </a:lnTo>
                  <a:lnTo>
                    <a:pt x="656" y="469"/>
                  </a:lnTo>
                  <a:lnTo>
                    <a:pt x="654" y="467"/>
                  </a:lnTo>
                  <a:lnTo>
                    <a:pt x="651" y="464"/>
                  </a:lnTo>
                  <a:lnTo>
                    <a:pt x="651" y="463"/>
                  </a:lnTo>
                  <a:lnTo>
                    <a:pt x="650" y="455"/>
                  </a:lnTo>
                  <a:lnTo>
                    <a:pt x="646" y="457"/>
                  </a:lnTo>
                  <a:lnTo>
                    <a:pt x="633" y="460"/>
                  </a:lnTo>
                  <a:lnTo>
                    <a:pt x="632" y="461"/>
                  </a:lnTo>
                  <a:lnTo>
                    <a:pt x="632" y="463"/>
                  </a:lnTo>
                  <a:lnTo>
                    <a:pt x="632" y="465"/>
                  </a:lnTo>
                  <a:lnTo>
                    <a:pt x="630" y="467"/>
                  </a:lnTo>
                  <a:lnTo>
                    <a:pt x="630" y="469"/>
                  </a:lnTo>
                  <a:lnTo>
                    <a:pt x="630" y="471"/>
                  </a:lnTo>
                  <a:lnTo>
                    <a:pt x="630" y="475"/>
                  </a:lnTo>
                  <a:lnTo>
                    <a:pt x="631" y="478"/>
                  </a:lnTo>
                  <a:lnTo>
                    <a:pt x="632" y="479"/>
                  </a:lnTo>
                  <a:lnTo>
                    <a:pt x="633" y="480"/>
                  </a:lnTo>
                  <a:lnTo>
                    <a:pt x="635" y="481"/>
                  </a:lnTo>
                  <a:lnTo>
                    <a:pt x="637" y="482"/>
                  </a:lnTo>
                  <a:lnTo>
                    <a:pt x="638" y="482"/>
                  </a:lnTo>
                  <a:lnTo>
                    <a:pt x="622" y="488"/>
                  </a:lnTo>
                  <a:lnTo>
                    <a:pt x="616" y="480"/>
                  </a:lnTo>
                  <a:lnTo>
                    <a:pt x="610" y="459"/>
                  </a:lnTo>
                  <a:lnTo>
                    <a:pt x="612" y="455"/>
                  </a:lnTo>
                  <a:lnTo>
                    <a:pt x="611" y="454"/>
                  </a:lnTo>
                  <a:lnTo>
                    <a:pt x="610" y="453"/>
                  </a:lnTo>
                  <a:lnTo>
                    <a:pt x="609" y="452"/>
                  </a:lnTo>
                  <a:lnTo>
                    <a:pt x="609" y="451"/>
                  </a:lnTo>
                  <a:lnTo>
                    <a:pt x="608" y="451"/>
                  </a:lnTo>
                  <a:lnTo>
                    <a:pt x="608" y="452"/>
                  </a:lnTo>
                  <a:lnTo>
                    <a:pt x="607" y="452"/>
                  </a:lnTo>
                  <a:lnTo>
                    <a:pt x="606" y="452"/>
                  </a:lnTo>
                  <a:lnTo>
                    <a:pt x="605" y="452"/>
                  </a:lnTo>
                  <a:lnTo>
                    <a:pt x="604" y="452"/>
                  </a:lnTo>
                  <a:lnTo>
                    <a:pt x="604" y="453"/>
                  </a:lnTo>
                  <a:lnTo>
                    <a:pt x="603" y="453"/>
                  </a:lnTo>
                  <a:lnTo>
                    <a:pt x="602" y="453"/>
                  </a:lnTo>
                  <a:lnTo>
                    <a:pt x="601" y="453"/>
                  </a:lnTo>
                  <a:lnTo>
                    <a:pt x="600" y="454"/>
                  </a:lnTo>
                  <a:lnTo>
                    <a:pt x="599" y="454"/>
                  </a:lnTo>
                  <a:lnTo>
                    <a:pt x="598" y="454"/>
                  </a:lnTo>
                  <a:lnTo>
                    <a:pt x="597" y="455"/>
                  </a:lnTo>
                  <a:lnTo>
                    <a:pt x="596" y="455"/>
                  </a:lnTo>
                  <a:lnTo>
                    <a:pt x="595" y="455"/>
                  </a:lnTo>
                  <a:lnTo>
                    <a:pt x="594" y="455"/>
                  </a:lnTo>
                  <a:lnTo>
                    <a:pt x="593" y="456"/>
                  </a:lnTo>
                  <a:lnTo>
                    <a:pt x="592" y="456"/>
                  </a:lnTo>
                  <a:lnTo>
                    <a:pt x="591" y="458"/>
                  </a:lnTo>
                  <a:lnTo>
                    <a:pt x="583" y="474"/>
                  </a:lnTo>
                  <a:lnTo>
                    <a:pt x="583" y="475"/>
                  </a:lnTo>
                  <a:lnTo>
                    <a:pt x="585" y="476"/>
                  </a:lnTo>
                  <a:lnTo>
                    <a:pt x="585" y="477"/>
                  </a:lnTo>
                  <a:lnTo>
                    <a:pt x="586" y="477"/>
                  </a:lnTo>
                  <a:lnTo>
                    <a:pt x="586" y="478"/>
                  </a:lnTo>
                  <a:lnTo>
                    <a:pt x="586" y="479"/>
                  </a:lnTo>
                  <a:lnTo>
                    <a:pt x="586" y="480"/>
                  </a:lnTo>
                  <a:lnTo>
                    <a:pt x="585" y="481"/>
                  </a:lnTo>
                  <a:lnTo>
                    <a:pt x="585" y="482"/>
                  </a:lnTo>
                  <a:lnTo>
                    <a:pt x="584" y="483"/>
                  </a:lnTo>
                  <a:lnTo>
                    <a:pt x="585" y="484"/>
                  </a:lnTo>
                  <a:lnTo>
                    <a:pt x="585" y="485"/>
                  </a:lnTo>
                  <a:lnTo>
                    <a:pt x="586" y="485"/>
                  </a:lnTo>
                  <a:lnTo>
                    <a:pt x="585" y="486"/>
                  </a:lnTo>
                  <a:lnTo>
                    <a:pt x="585" y="487"/>
                  </a:lnTo>
                  <a:lnTo>
                    <a:pt x="585" y="488"/>
                  </a:lnTo>
                  <a:lnTo>
                    <a:pt x="585" y="489"/>
                  </a:lnTo>
                  <a:lnTo>
                    <a:pt x="585" y="490"/>
                  </a:lnTo>
                  <a:lnTo>
                    <a:pt x="584" y="490"/>
                  </a:lnTo>
                  <a:lnTo>
                    <a:pt x="584" y="492"/>
                  </a:lnTo>
                  <a:lnTo>
                    <a:pt x="584" y="493"/>
                  </a:lnTo>
                  <a:lnTo>
                    <a:pt x="583" y="494"/>
                  </a:lnTo>
                  <a:lnTo>
                    <a:pt x="583" y="495"/>
                  </a:lnTo>
                  <a:lnTo>
                    <a:pt x="583" y="496"/>
                  </a:lnTo>
                  <a:lnTo>
                    <a:pt x="583" y="498"/>
                  </a:lnTo>
                  <a:lnTo>
                    <a:pt x="584" y="499"/>
                  </a:lnTo>
                  <a:lnTo>
                    <a:pt x="585" y="501"/>
                  </a:lnTo>
                  <a:lnTo>
                    <a:pt x="585" y="502"/>
                  </a:lnTo>
                  <a:lnTo>
                    <a:pt x="584" y="502"/>
                  </a:lnTo>
                  <a:lnTo>
                    <a:pt x="583" y="503"/>
                  </a:lnTo>
                  <a:lnTo>
                    <a:pt x="583" y="504"/>
                  </a:lnTo>
                  <a:lnTo>
                    <a:pt x="582" y="504"/>
                  </a:lnTo>
                  <a:lnTo>
                    <a:pt x="582" y="506"/>
                  </a:lnTo>
                  <a:lnTo>
                    <a:pt x="582" y="507"/>
                  </a:lnTo>
                  <a:lnTo>
                    <a:pt x="582" y="508"/>
                  </a:lnTo>
                  <a:lnTo>
                    <a:pt x="582" y="509"/>
                  </a:lnTo>
                  <a:lnTo>
                    <a:pt x="582" y="510"/>
                  </a:lnTo>
                  <a:lnTo>
                    <a:pt x="582" y="511"/>
                  </a:lnTo>
                  <a:lnTo>
                    <a:pt x="583" y="513"/>
                  </a:lnTo>
                  <a:lnTo>
                    <a:pt x="583" y="514"/>
                  </a:lnTo>
                  <a:lnTo>
                    <a:pt x="582" y="514"/>
                  </a:lnTo>
                  <a:lnTo>
                    <a:pt x="582" y="515"/>
                  </a:lnTo>
                  <a:lnTo>
                    <a:pt x="583" y="515"/>
                  </a:lnTo>
                  <a:lnTo>
                    <a:pt x="583" y="516"/>
                  </a:lnTo>
                  <a:lnTo>
                    <a:pt x="583" y="517"/>
                  </a:lnTo>
                  <a:lnTo>
                    <a:pt x="583" y="518"/>
                  </a:lnTo>
                  <a:lnTo>
                    <a:pt x="583" y="520"/>
                  </a:lnTo>
                  <a:lnTo>
                    <a:pt x="584" y="520"/>
                  </a:lnTo>
                  <a:lnTo>
                    <a:pt x="584" y="521"/>
                  </a:lnTo>
                  <a:lnTo>
                    <a:pt x="585" y="521"/>
                  </a:lnTo>
                  <a:lnTo>
                    <a:pt x="585" y="522"/>
                  </a:lnTo>
                  <a:lnTo>
                    <a:pt x="584" y="522"/>
                  </a:lnTo>
                  <a:lnTo>
                    <a:pt x="584" y="523"/>
                  </a:lnTo>
                  <a:lnTo>
                    <a:pt x="584" y="525"/>
                  </a:lnTo>
                  <a:lnTo>
                    <a:pt x="583" y="525"/>
                  </a:lnTo>
                  <a:lnTo>
                    <a:pt x="583" y="526"/>
                  </a:lnTo>
                  <a:lnTo>
                    <a:pt x="582" y="526"/>
                  </a:lnTo>
                  <a:lnTo>
                    <a:pt x="582" y="527"/>
                  </a:lnTo>
                  <a:lnTo>
                    <a:pt x="582" y="528"/>
                  </a:lnTo>
                  <a:lnTo>
                    <a:pt x="582" y="529"/>
                  </a:lnTo>
                  <a:lnTo>
                    <a:pt x="582" y="531"/>
                  </a:lnTo>
                  <a:lnTo>
                    <a:pt x="582" y="532"/>
                  </a:lnTo>
                  <a:lnTo>
                    <a:pt x="581" y="532"/>
                  </a:lnTo>
                  <a:lnTo>
                    <a:pt x="581" y="533"/>
                  </a:lnTo>
                  <a:lnTo>
                    <a:pt x="581" y="534"/>
                  </a:lnTo>
                  <a:lnTo>
                    <a:pt x="580" y="534"/>
                  </a:lnTo>
                  <a:lnTo>
                    <a:pt x="580" y="535"/>
                  </a:lnTo>
                  <a:lnTo>
                    <a:pt x="579" y="537"/>
                  </a:lnTo>
                  <a:lnTo>
                    <a:pt x="580" y="538"/>
                  </a:lnTo>
                  <a:lnTo>
                    <a:pt x="581" y="539"/>
                  </a:lnTo>
                  <a:lnTo>
                    <a:pt x="581" y="541"/>
                  </a:lnTo>
                  <a:lnTo>
                    <a:pt x="581" y="542"/>
                  </a:lnTo>
                  <a:lnTo>
                    <a:pt x="581" y="543"/>
                  </a:lnTo>
                  <a:lnTo>
                    <a:pt x="580" y="544"/>
                  </a:lnTo>
                  <a:lnTo>
                    <a:pt x="579" y="544"/>
                  </a:lnTo>
                  <a:lnTo>
                    <a:pt x="578" y="544"/>
                  </a:lnTo>
                  <a:lnTo>
                    <a:pt x="578" y="545"/>
                  </a:lnTo>
                  <a:lnTo>
                    <a:pt x="578" y="546"/>
                  </a:lnTo>
                  <a:lnTo>
                    <a:pt x="578" y="547"/>
                  </a:lnTo>
                  <a:lnTo>
                    <a:pt x="578" y="548"/>
                  </a:lnTo>
                  <a:lnTo>
                    <a:pt x="577" y="548"/>
                  </a:lnTo>
                  <a:lnTo>
                    <a:pt x="577" y="549"/>
                  </a:lnTo>
                  <a:lnTo>
                    <a:pt x="577" y="550"/>
                  </a:lnTo>
                  <a:lnTo>
                    <a:pt x="576" y="551"/>
                  </a:lnTo>
                  <a:lnTo>
                    <a:pt x="576" y="552"/>
                  </a:lnTo>
                  <a:lnTo>
                    <a:pt x="575" y="554"/>
                  </a:lnTo>
                  <a:lnTo>
                    <a:pt x="575" y="555"/>
                  </a:lnTo>
                  <a:lnTo>
                    <a:pt x="575" y="556"/>
                  </a:lnTo>
                  <a:lnTo>
                    <a:pt x="575" y="557"/>
                  </a:lnTo>
                  <a:lnTo>
                    <a:pt x="575" y="558"/>
                  </a:lnTo>
                  <a:lnTo>
                    <a:pt x="575" y="559"/>
                  </a:lnTo>
                  <a:lnTo>
                    <a:pt x="574" y="560"/>
                  </a:lnTo>
                  <a:lnTo>
                    <a:pt x="574" y="561"/>
                  </a:lnTo>
                  <a:lnTo>
                    <a:pt x="574" y="562"/>
                  </a:lnTo>
                  <a:lnTo>
                    <a:pt x="574" y="563"/>
                  </a:lnTo>
                  <a:lnTo>
                    <a:pt x="573" y="563"/>
                  </a:lnTo>
                  <a:lnTo>
                    <a:pt x="572" y="563"/>
                  </a:lnTo>
                  <a:lnTo>
                    <a:pt x="571" y="563"/>
                  </a:lnTo>
                  <a:lnTo>
                    <a:pt x="571" y="564"/>
                  </a:lnTo>
                  <a:lnTo>
                    <a:pt x="570" y="565"/>
                  </a:lnTo>
                  <a:lnTo>
                    <a:pt x="569" y="566"/>
                  </a:lnTo>
                  <a:lnTo>
                    <a:pt x="568" y="567"/>
                  </a:lnTo>
                  <a:lnTo>
                    <a:pt x="568" y="568"/>
                  </a:lnTo>
                  <a:lnTo>
                    <a:pt x="567" y="569"/>
                  </a:lnTo>
                  <a:lnTo>
                    <a:pt x="566" y="570"/>
                  </a:lnTo>
                  <a:lnTo>
                    <a:pt x="566" y="571"/>
                  </a:lnTo>
                  <a:lnTo>
                    <a:pt x="566" y="572"/>
                  </a:lnTo>
                  <a:lnTo>
                    <a:pt x="566" y="573"/>
                  </a:lnTo>
                  <a:lnTo>
                    <a:pt x="567" y="573"/>
                  </a:lnTo>
                  <a:lnTo>
                    <a:pt x="567" y="574"/>
                  </a:lnTo>
                  <a:lnTo>
                    <a:pt x="568" y="575"/>
                  </a:lnTo>
                  <a:lnTo>
                    <a:pt x="569" y="577"/>
                  </a:lnTo>
                  <a:lnTo>
                    <a:pt x="569" y="578"/>
                  </a:lnTo>
                  <a:lnTo>
                    <a:pt x="569" y="579"/>
                  </a:lnTo>
                  <a:lnTo>
                    <a:pt x="569" y="580"/>
                  </a:lnTo>
                  <a:lnTo>
                    <a:pt x="568" y="580"/>
                  </a:lnTo>
                  <a:lnTo>
                    <a:pt x="567" y="580"/>
                  </a:lnTo>
                  <a:lnTo>
                    <a:pt x="566" y="580"/>
                  </a:lnTo>
                  <a:lnTo>
                    <a:pt x="565" y="580"/>
                  </a:lnTo>
                  <a:lnTo>
                    <a:pt x="565" y="581"/>
                  </a:lnTo>
                  <a:lnTo>
                    <a:pt x="564" y="581"/>
                  </a:lnTo>
                  <a:lnTo>
                    <a:pt x="564" y="582"/>
                  </a:lnTo>
                  <a:lnTo>
                    <a:pt x="563" y="583"/>
                  </a:lnTo>
                  <a:lnTo>
                    <a:pt x="563" y="584"/>
                  </a:lnTo>
                  <a:lnTo>
                    <a:pt x="587" y="581"/>
                  </a:lnTo>
                  <a:lnTo>
                    <a:pt x="601" y="586"/>
                  </a:lnTo>
                  <a:lnTo>
                    <a:pt x="602" y="591"/>
                  </a:lnTo>
                  <a:lnTo>
                    <a:pt x="602" y="592"/>
                  </a:lnTo>
                  <a:lnTo>
                    <a:pt x="602" y="594"/>
                  </a:lnTo>
                  <a:lnTo>
                    <a:pt x="602" y="596"/>
                  </a:lnTo>
                  <a:lnTo>
                    <a:pt x="601" y="598"/>
                  </a:lnTo>
                  <a:lnTo>
                    <a:pt x="599" y="599"/>
                  </a:lnTo>
                  <a:lnTo>
                    <a:pt x="599" y="601"/>
                  </a:lnTo>
                  <a:lnTo>
                    <a:pt x="597" y="601"/>
                  </a:lnTo>
                  <a:lnTo>
                    <a:pt x="596" y="603"/>
                  </a:lnTo>
                  <a:lnTo>
                    <a:pt x="595" y="604"/>
                  </a:lnTo>
                  <a:lnTo>
                    <a:pt x="593" y="605"/>
                  </a:lnTo>
                  <a:lnTo>
                    <a:pt x="592" y="607"/>
                  </a:lnTo>
                  <a:lnTo>
                    <a:pt x="587" y="615"/>
                  </a:lnTo>
                  <a:lnTo>
                    <a:pt x="579" y="626"/>
                  </a:lnTo>
                  <a:lnTo>
                    <a:pt x="579" y="627"/>
                  </a:lnTo>
                  <a:lnTo>
                    <a:pt x="580" y="628"/>
                  </a:lnTo>
                  <a:lnTo>
                    <a:pt x="580" y="629"/>
                  </a:lnTo>
                  <a:lnTo>
                    <a:pt x="580" y="630"/>
                  </a:lnTo>
                  <a:lnTo>
                    <a:pt x="579" y="631"/>
                  </a:lnTo>
                  <a:lnTo>
                    <a:pt x="579" y="632"/>
                  </a:lnTo>
                  <a:lnTo>
                    <a:pt x="579" y="633"/>
                  </a:lnTo>
                  <a:lnTo>
                    <a:pt x="580" y="633"/>
                  </a:lnTo>
                  <a:lnTo>
                    <a:pt x="580" y="634"/>
                  </a:lnTo>
                  <a:lnTo>
                    <a:pt x="580" y="635"/>
                  </a:lnTo>
                  <a:lnTo>
                    <a:pt x="580" y="636"/>
                  </a:lnTo>
                  <a:lnTo>
                    <a:pt x="579" y="637"/>
                  </a:lnTo>
                  <a:lnTo>
                    <a:pt x="579" y="638"/>
                  </a:lnTo>
                  <a:lnTo>
                    <a:pt x="579" y="639"/>
                  </a:lnTo>
                  <a:lnTo>
                    <a:pt x="578" y="639"/>
                  </a:lnTo>
                  <a:lnTo>
                    <a:pt x="578" y="640"/>
                  </a:lnTo>
                  <a:lnTo>
                    <a:pt x="578" y="641"/>
                  </a:lnTo>
                  <a:lnTo>
                    <a:pt x="578" y="643"/>
                  </a:lnTo>
                  <a:lnTo>
                    <a:pt x="578" y="645"/>
                  </a:lnTo>
                  <a:lnTo>
                    <a:pt x="578" y="646"/>
                  </a:lnTo>
                  <a:lnTo>
                    <a:pt x="578" y="647"/>
                  </a:lnTo>
                  <a:lnTo>
                    <a:pt x="578" y="648"/>
                  </a:lnTo>
                  <a:lnTo>
                    <a:pt x="578" y="649"/>
                  </a:lnTo>
                  <a:lnTo>
                    <a:pt x="578" y="650"/>
                  </a:lnTo>
                  <a:lnTo>
                    <a:pt x="579" y="651"/>
                  </a:lnTo>
                  <a:lnTo>
                    <a:pt x="574" y="657"/>
                  </a:lnTo>
                  <a:lnTo>
                    <a:pt x="570" y="662"/>
                  </a:lnTo>
                  <a:lnTo>
                    <a:pt x="569" y="662"/>
                  </a:lnTo>
                  <a:lnTo>
                    <a:pt x="564" y="661"/>
                  </a:lnTo>
                  <a:lnTo>
                    <a:pt x="563" y="662"/>
                  </a:lnTo>
                  <a:lnTo>
                    <a:pt x="560" y="666"/>
                  </a:lnTo>
                  <a:lnTo>
                    <a:pt x="561" y="667"/>
                  </a:lnTo>
                  <a:lnTo>
                    <a:pt x="561" y="668"/>
                  </a:lnTo>
                  <a:lnTo>
                    <a:pt x="561" y="670"/>
                  </a:lnTo>
                  <a:lnTo>
                    <a:pt x="561" y="671"/>
                  </a:lnTo>
                  <a:lnTo>
                    <a:pt x="562" y="672"/>
                  </a:lnTo>
                  <a:lnTo>
                    <a:pt x="562" y="673"/>
                  </a:lnTo>
                  <a:lnTo>
                    <a:pt x="562" y="675"/>
                  </a:lnTo>
                  <a:lnTo>
                    <a:pt x="561" y="676"/>
                  </a:lnTo>
                  <a:lnTo>
                    <a:pt x="562" y="677"/>
                  </a:lnTo>
                  <a:lnTo>
                    <a:pt x="563" y="677"/>
                  </a:lnTo>
                  <a:lnTo>
                    <a:pt x="563" y="678"/>
                  </a:lnTo>
                  <a:lnTo>
                    <a:pt x="563" y="679"/>
                  </a:lnTo>
                  <a:lnTo>
                    <a:pt x="563" y="680"/>
                  </a:lnTo>
                  <a:lnTo>
                    <a:pt x="563" y="681"/>
                  </a:lnTo>
                  <a:lnTo>
                    <a:pt x="564" y="683"/>
                  </a:lnTo>
                  <a:lnTo>
                    <a:pt x="565" y="684"/>
                  </a:lnTo>
                  <a:lnTo>
                    <a:pt x="566" y="684"/>
                  </a:lnTo>
                  <a:lnTo>
                    <a:pt x="566" y="685"/>
                  </a:lnTo>
                  <a:lnTo>
                    <a:pt x="566" y="686"/>
                  </a:lnTo>
                  <a:lnTo>
                    <a:pt x="565" y="686"/>
                  </a:lnTo>
                  <a:lnTo>
                    <a:pt x="565" y="687"/>
                  </a:lnTo>
                  <a:lnTo>
                    <a:pt x="565" y="688"/>
                  </a:lnTo>
                  <a:lnTo>
                    <a:pt x="565" y="689"/>
                  </a:lnTo>
                  <a:lnTo>
                    <a:pt x="562" y="693"/>
                  </a:lnTo>
                  <a:lnTo>
                    <a:pt x="554" y="698"/>
                  </a:lnTo>
                  <a:lnTo>
                    <a:pt x="548" y="701"/>
                  </a:lnTo>
                  <a:lnTo>
                    <a:pt x="554" y="706"/>
                  </a:lnTo>
                  <a:lnTo>
                    <a:pt x="556" y="709"/>
                  </a:lnTo>
                  <a:lnTo>
                    <a:pt x="563" y="719"/>
                  </a:lnTo>
                  <a:lnTo>
                    <a:pt x="549" y="725"/>
                  </a:lnTo>
                  <a:lnTo>
                    <a:pt x="539" y="732"/>
                  </a:lnTo>
                  <a:lnTo>
                    <a:pt x="537" y="734"/>
                  </a:lnTo>
                  <a:lnTo>
                    <a:pt x="535" y="732"/>
                  </a:lnTo>
                  <a:lnTo>
                    <a:pt x="532" y="757"/>
                  </a:lnTo>
                  <a:lnTo>
                    <a:pt x="533" y="760"/>
                  </a:lnTo>
                  <a:lnTo>
                    <a:pt x="531" y="765"/>
                  </a:lnTo>
                  <a:lnTo>
                    <a:pt x="527" y="768"/>
                  </a:lnTo>
                  <a:lnTo>
                    <a:pt x="528" y="769"/>
                  </a:lnTo>
                  <a:lnTo>
                    <a:pt x="529" y="773"/>
                  </a:lnTo>
                  <a:lnTo>
                    <a:pt x="529" y="774"/>
                  </a:lnTo>
                  <a:lnTo>
                    <a:pt x="529" y="776"/>
                  </a:lnTo>
                  <a:lnTo>
                    <a:pt x="529" y="779"/>
                  </a:lnTo>
                  <a:lnTo>
                    <a:pt x="532" y="782"/>
                  </a:lnTo>
                  <a:lnTo>
                    <a:pt x="542" y="786"/>
                  </a:lnTo>
                  <a:lnTo>
                    <a:pt x="546" y="791"/>
                  </a:lnTo>
                  <a:lnTo>
                    <a:pt x="547" y="791"/>
                  </a:lnTo>
                  <a:lnTo>
                    <a:pt x="543" y="795"/>
                  </a:lnTo>
                  <a:lnTo>
                    <a:pt x="543" y="800"/>
                  </a:lnTo>
                  <a:lnTo>
                    <a:pt x="529" y="798"/>
                  </a:lnTo>
                  <a:lnTo>
                    <a:pt x="526" y="798"/>
                  </a:lnTo>
                  <a:lnTo>
                    <a:pt x="524" y="799"/>
                  </a:lnTo>
                  <a:lnTo>
                    <a:pt x="520" y="782"/>
                  </a:lnTo>
                  <a:lnTo>
                    <a:pt x="511" y="746"/>
                  </a:lnTo>
                  <a:lnTo>
                    <a:pt x="510" y="744"/>
                  </a:lnTo>
                  <a:lnTo>
                    <a:pt x="509" y="739"/>
                  </a:lnTo>
                  <a:lnTo>
                    <a:pt x="508" y="733"/>
                  </a:lnTo>
                  <a:lnTo>
                    <a:pt x="505" y="717"/>
                  </a:lnTo>
                  <a:lnTo>
                    <a:pt x="503" y="707"/>
                  </a:lnTo>
                  <a:lnTo>
                    <a:pt x="496" y="706"/>
                  </a:lnTo>
                  <a:lnTo>
                    <a:pt x="492" y="709"/>
                  </a:lnTo>
                  <a:lnTo>
                    <a:pt x="475" y="709"/>
                  </a:lnTo>
                  <a:lnTo>
                    <a:pt x="463" y="718"/>
                  </a:lnTo>
                  <a:lnTo>
                    <a:pt x="459" y="721"/>
                  </a:lnTo>
                  <a:lnTo>
                    <a:pt x="452" y="731"/>
                  </a:lnTo>
                  <a:lnTo>
                    <a:pt x="443" y="735"/>
                  </a:lnTo>
                  <a:lnTo>
                    <a:pt x="434" y="739"/>
                  </a:lnTo>
                  <a:lnTo>
                    <a:pt x="431" y="743"/>
                  </a:lnTo>
                  <a:lnTo>
                    <a:pt x="427" y="747"/>
                  </a:lnTo>
                  <a:lnTo>
                    <a:pt x="425" y="747"/>
                  </a:lnTo>
                  <a:lnTo>
                    <a:pt x="425" y="748"/>
                  </a:lnTo>
                  <a:lnTo>
                    <a:pt x="424" y="748"/>
                  </a:lnTo>
                  <a:lnTo>
                    <a:pt x="423" y="749"/>
                  </a:lnTo>
                  <a:lnTo>
                    <a:pt x="422" y="749"/>
                  </a:lnTo>
                  <a:lnTo>
                    <a:pt x="421" y="751"/>
                  </a:lnTo>
                  <a:lnTo>
                    <a:pt x="420" y="752"/>
                  </a:lnTo>
                  <a:lnTo>
                    <a:pt x="419" y="752"/>
                  </a:lnTo>
                  <a:lnTo>
                    <a:pt x="419" y="751"/>
                  </a:lnTo>
                  <a:lnTo>
                    <a:pt x="419" y="750"/>
                  </a:lnTo>
                  <a:lnTo>
                    <a:pt x="419" y="749"/>
                  </a:lnTo>
                  <a:lnTo>
                    <a:pt x="418" y="749"/>
                  </a:lnTo>
                  <a:lnTo>
                    <a:pt x="417" y="749"/>
                  </a:lnTo>
                  <a:lnTo>
                    <a:pt x="417" y="750"/>
                  </a:lnTo>
                  <a:lnTo>
                    <a:pt x="416" y="751"/>
                  </a:lnTo>
                  <a:lnTo>
                    <a:pt x="415" y="751"/>
                  </a:lnTo>
                  <a:lnTo>
                    <a:pt x="414" y="751"/>
                  </a:lnTo>
                  <a:lnTo>
                    <a:pt x="413" y="752"/>
                  </a:lnTo>
                  <a:lnTo>
                    <a:pt x="413" y="753"/>
                  </a:lnTo>
                  <a:lnTo>
                    <a:pt x="412" y="754"/>
                  </a:lnTo>
                  <a:lnTo>
                    <a:pt x="411" y="754"/>
                  </a:lnTo>
                  <a:lnTo>
                    <a:pt x="411" y="755"/>
                  </a:lnTo>
                  <a:lnTo>
                    <a:pt x="412" y="756"/>
                  </a:lnTo>
                  <a:lnTo>
                    <a:pt x="414" y="756"/>
                  </a:lnTo>
                  <a:lnTo>
                    <a:pt x="416" y="757"/>
                  </a:lnTo>
                  <a:lnTo>
                    <a:pt x="417" y="757"/>
                  </a:lnTo>
                  <a:lnTo>
                    <a:pt x="417" y="758"/>
                  </a:lnTo>
                  <a:lnTo>
                    <a:pt x="418" y="758"/>
                  </a:lnTo>
                  <a:lnTo>
                    <a:pt x="418" y="759"/>
                  </a:lnTo>
                  <a:lnTo>
                    <a:pt x="417" y="760"/>
                  </a:lnTo>
                  <a:lnTo>
                    <a:pt x="417" y="761"/>
                  </a:lnTo>
                  <a:lnTo>
                    <a:pt x="416" y="761"/>
                  </a:lnTo>
                  <a:lnTo>
                    <a:pt x="415" y="762"/>
                  </a:lnTo>
                  <a:lnTo>
                    <a:pt x="414" y="761"/>
                  </a:lnTo>
                  <a:lnTo>
                    <a:pt x="413" y="761"/>
                  </a:lnTo>
                  <a:lnTo>
                    <a:pt x="412" y="761"/>
                  </a:lnTo>
                  <a:lnTo>
                    <a:pt x="412" y="762"/>
                  </a:lnTo>
                  <a:lnTo>
                    <a:pt x="411" y="762"/>
                  </a:lnTo>
                  <a:lnTo>
                    <a:pt x="408" y="762"/>
                  </a:lnTo>
                  <a:lnTo>
                    <a:pt x="408" y="763"/>
                  </a:lnTo>
                  <a:lnTo>
                    <a:pt x="407" y="763"/>
                  </a:lnTo>
                  <a:lnTo>
                    <a:pt x="405" y="764"/>
                  </a:lnTo>
                  <a:lnTo>
                    <a:pt x="404" y="763"/>
                  </a:lnTo>
                  <a:lnTo>
                    <a:pt x="403" y="763"/>
                  </a:lnTo>
                  <a:lnTo>
                    <a:pt x="401" y="763"/>
                  </a:lnTo>
                  <a:lnTo>
                    <a:pt x="399" y="763"/>
                  </a:lnTo>
                  <a:lnTo>
                    <a:pt x="398" y="763"/>
                  </a:lnTo>
                  <a:lnTo>
                    <a:pt x="398" y="764"/>
                  </a:lnTo>
                  <a:lnTo>
                    <a:pt x="398" y="765"/>
                  </a:lnTo>
                  <a:lnTo>
                    <a:pt x="398" y="766"/>
                  </a:lnTo>
                  <a:lnTo>
                    <a:pt x="398" y="768"/>
                  </a:lnTo>
                  <a:lnTo>
                    <a:pt x="398" y="770"/>
                  </a:lnTo>
                  <a:lnTo>
                    <a:pt x="398" y="771"/>
                  </a:lnTo>
                  <a:lnTo>
                    <a:pt x="398" y="772"/>
                  </a:lnTo>
                  <a:lnTo>
                    <a:pt x="398" y="773"/>
                  </a:lnTo>
                  <a:lnTo>
                    <a:pt x="397" y="775"/>
                  </a:lnTo>
                  <a:lnTo>
                    <a:pt x="396" y="777"/>
                  </a:lnTo>
                  <a:lnTo>
                    <a:pt x="396" y="779"/>
                  </a:lnTo>
                  <a:lnTo>
                    <a:pt x="395" y="781"/>
                  </a:lnTo>
                  <a:lnTo>
                    <a:pt x="394" y="782"/>
                  </a:lnTo>
                  <a:lnTo>
                    <a:pt x="394" y="783"/>
                  </a:lnTo>
                  <a:lnTo>
                    <a:pt x="393" y="784"/>
                  </a:lnTo>
                  <a:lnTo>
                    <a:pt x="394" y="784"/>
                  </a:lnTo>
                  <a:lnTo>
                    <a:pt x="394" y="785"/>
                  </a:lnTo>
                  <a:lnTo>
                    <a:pt x="395" y="786"/>
                  </a:lnTo>
                  <a:lnTo>
                    <a:pt x="395" y="787"/>
                  </a:lnTo>
                  <a:lnTo>
                    <a:pt x="395" y="788"/>
                  </a:lnTo>
                  <a:lnTo>
                    <a:pt x="394" y="788"/>
                  </a:lnTo>
                  <a:lnTo>
                    <a:pt x="394" y="789"/>
                  </a:lnTo>
                  <a:lnTo>
                    <a:pt x="394" y="790"/>
                  </a:lnTo>
                  <a:lnTo>
                    <a:pt x="394" y="791"/>
                  </a:lnTo>
                  <a:lnTo>
                    <a:pt x="395" y="792"/>
                  </a:lnTo>
                  <a:lnTo>
                    <a:pt x="398" y="795"/>
                  </a:lnTo>
                  <a:lnTo>
                    <a:pt x="399" y="796"/>
                  </a:lnTo>
                  <a:lnTo>
                    <a:pt x="399" y="797"/>
                  </a:lnTo>
                  <a:lnTo>
                    <a:pt x="399" y="798"/>
                  </a:lnTo>
                  <a:lnTo>
                    <a:pt x="399" y="801"/>
                  </a:lnTo>
                  <a:lnTo>
                    <a:pt x="399" y="802"/>
                  </a:lnTo>
                  <a:lnTo>
                    <a:pt x="399" y="803"/>
                  </a:lnTo>
                  <a:lnTo>
                    <a:pt x="399" y="804"/>
                  </a:lnTo>
                  <a:lnTo>
                    <a:pt x="398" y="806"/>
                  </a:lnTo>
                  <a:lnTo>
                    <a:pt x="396" y="809"/>
                  </a:lnTo>
                  <a:lnTo>
                    <a:pt x="395" y="810"/>
                  </a:lnTo>
                  <a:lnTo>
                    <a:pt x="394" y="812"/>
                  </a:lnTo>
                  <a:lnTo>
                    <a:pt x="394" y="813"/>
                  </a:lnTo>
                  <a:lnTo>
                    <a:pt x="394" y="814"/>
                  </a:lnTo>
                  <a:lnTo>
                    <a:pt x="394" y="815"/>
                  </a:lnTo>
                  <a:lnTo>
                    <a:pt x="396" y="816"/>
                  </a:lnTo>
                  <a:lnTo>
                    <a:pt x="397" y="817"/>
                  </a:lnTo>
                  <a:lnTo>
                    <a:pt x="398" y="818"/>
                  </a:lnTo>
                  <a:lnTo>
                    <a:pt x="399" y="819"/>
                  </a:lnTo>
                  <a:lnTo>
                    <a:pt x="399" y="820"/>
                  </a:lnTo>
                  <a:lnTo>
                    <a:pt x="399" y="821"/>
                  </a:lnTo>
                  <a:lnTo>
                    <a:pt x="399" y="822"/>
                  </a:lnTo>
                  <a:lnTo>
                    <a:pt x="399" y="823"/>
                  </a:lnTo>
                  <a:lnTo>
                    <a:pt x="398" y="824"/>
                  </a:lnTo>
                  <a:lnTo>
                    <a:pt x="397" y="825"/>
                  </a:lnTo>
                  <a:lnTo>
                    <a:pt x="396" y="825"/>
                  </a:lnTo>
                  <a:lnTo>
                    <a:pt x="395" y="825"/>
                  </a:lnTo>
                  <a:lnTo>
                    <a:pt x="394" y="824"/>
                  </a:lnTo>
                  <a:lnTo>
                    <a:pt x="392" y="823"/>
                  </a:lnTo>
                  <a:lnTo>
                    <a:pt x="391" y="823"/>
                  </a:lnTo>
                  <a:lnTo>
                    <a:pt x="390" y="823"/>
                  </a:lnTo>
                  <a:lnTo>
                    <a:pt x="390" y="824"/>
                  </a:lnTo>
                  <a:lnTo>
                    <a:pt x="389" y="824"/>
                  </a:lnTo>
                  <a:lnTo>
                    <a:pt x="388" y="822"/>
                  </a:lnTo>
                  <a:lnTo>
                    <a:pt x="386" y="821"/>
                  </a:lnTo>
                  <a:lnTo>
                    <a:pt x="385" y="820"/>
                  </a:lnTo>
                  <a:lnTo>
                    <a:pt x="384" y="819"/>
                  </a:lnTo>
                  <a:lnTo>
                    <a:pt x="382" y="818"/>
                  </a:lnTo>
                  <a:lnTo>
                    <a:pt x="378" y="816"/>
                  </a:lnTo>
                  <a:lnTo>
                    <a:pt x="374" y="814"/>
                  </a:lnTo>
                  <a:lnTo>
                    <a:pt x="372" y="812"/>
                  </a:lnTo>
                  <a:lnTo>
                    <a:pt x="371" y="811"/>
                  </a:lnTo>
                  <a:lnTo>
                    <a:pt x="367" y="807"/>
                  </a:lnTo>
                  <a:lnTo>
                    <a:pt x="365" y="804"/>
                  </a:lnTo>
                  <a:lnTo>
                    <a:pt x="353" y="804"/>
                  </a:lnTo>
                  <a:lnTo>
                    <a:pt x="348" y="805"/>
                  </a:lnTo>
                  <a:lnTo>
                    <a:pt x="344" y="805"/>
                  </a:lnTo>
                  <a:lnTo>
                    <a:pt x="342" y="805"/>
                  </a:lnTo>
                  <a:lnTo>
                    <a:pt x="342" y="806"/>
                  </a:lnTo>
                  <a:lnTo>
                    <a:pt x="343" y="807"/>
                  </a:lnTo>
                  <a:lnTo>
                    <a:pt x="343" y="808"/>
                  </a:lnTo>
                  <a:lnTo>
                    <a:pt x="343" y="809"/>
                  </a:lnTo>
                  <a:lnTo>
                    <a:pt x="343" y="810"/>
                  </a:lnTo>
                  <a:lnTo>
                    <a:pt x="343" y="811"/>
                  </a:lnTo>
                  <a:lnTo>
                    <a:pt x="342" y="811"/>
                  </a:lnTo>
                  <a:lnTo>
                    <a:pt x="342" y="812"/>
                  </a:lnTo>
                  <a:lnTo>
                    <a:pt x="342" y="813"/>
                  </a:lnTo>
                  <a:lnTo>
                    <a:pt x="341" y="814"/>
                  </a:lnTo>
                  <a:lnTo>
                    <a:pt x="340" y="815"/>
                  </a:lnTo>
                  <a:lnTo>
                    <a:pt x="339" y="817"/>
                  </a:lnTo>
                  <a:lnTo>
                    <a:pt x="339" y="818"/>
                  </a:lnTo>
                  <a:lnTo>
                    <a:pt x="339" y="819"/>
                  </a:lnTo>
                  <a:lnTo>
                    <a:pt x="339" y="821"/>
                  </a:lnTo>
                  <a:lnTo>
                    <a:pt x="340" y="822"/>
                  </a:lnTo>
                  <a:lnTo>
                    <a:pt x="341" y="822"/>
                  </a:lnTo>
                  <a:lnTo>
                    <a:pt x="342" y="822"/>
                  </a:lnTo>
                  <a:lnTo>
                    <a:pt x="342" y="823"/>
                  </a:lnTo>
                  <a:lnTo>
                    <a:pt x="341" y="825"/>
                  </a:lnTo>
                  <a:lnTo>
                    <a:pt x="341" y="826"/>
                  </a:lnTo>
                  <a:lnTo>
                    <a:pt x="341" y="827"/>
                  </a:lnTo>
                  <a:lnTo>
                    <a:pt x="341" y="829"/>
                  </a:lnTo>
                  <a:lnTo>
                    <a:pt x="341" y="830"/>
                  </a:lnTo>
                  <a:lnTo>
                    <a:pt x="340" y="830"/>
                  </a:lnTo>
                  <a:lnTo>
                    <a:pt x="340" y="831"/>
                  </a:lnTo>
                  <a:lnTo>
                    <a:pt x="340" y="832"/>
                  </a:lnTo>
                  <a:lnTo>
                    <a:pt x="341" y="832"/>
                  </a:lnTo>
                  <a:lnTo>
                    <a:pt x="341" y="831"/>
                  </a:lnTo>
                  <a:lnTo>
                    <a:pt x="342" y="831"/>
                  </a:lnTo>
                  <a:lnTo>
                    <a:pt x="343" y="831"/>
                  </a:lnTo>
                  <a:lnTo>
                    <a:pt x="344" y="832"/>
                  </a:lnTo>
                  <a:lnTo>
                    <a:pt x="344" y="833"/>
                  </a:lnTo>
                  <a:lnTo>
                    <a:pt x="343" y="833"/>
                  </a:lnTo>
                  <a:lnTo>
                    <a:pt x="342" y="834"/>
                  </a:lnTo>
                  <a:lnTo>
                    <a:pt x="341" y="834"/>
                  </a:lnTo>
                  <a:lnTo>
                    <a:pt x="341" y="835"/>
                  </a:lnTo>
                  <a:lnTo>
                    <a:pt x="341" y="836"/>
                  </a:lnTo>
                  <a:lnTo>
                    <a:pt x="342" y="837"/>
                  </a:lnTo>
                  <a:lnTo>
                    <a:pt x="342" y="838"/>
                  </a:lnTo>
                  <a:lnTo>
                    <a:pt x="341" y="839"/>
                  </a:lnTo>
                  <a:lnTo>
                    <a:pt x="341" y="840"/>
                  </a:lnTo>
                  <a:lnTo>
                    <a:pt x="340" y="840"/>
                  </a:lnTo>
                  <a:lnTo>
                    <a:pt x="339" y="840"/>
                  </a:lnTo>
                  <a:lnTo>
                    <a:pt x="339" y="841"/>
                  </a:lnTo>
                  <a:lnTo>
                    <a:pt x="338" y="840"/>
                  </a:lnTo>
                  <a:lnTo>
                    <a:pt x="338" y="839"/>
                  </a:lnTo>
                  <a:lnTo>
                    <a:pt x="339" y="839"/>
                  </a:lnTo>
                  <a:lnTo>
                    <a:pt x="339" y="838"/>
                  </a:lnTo>
                  <a:lnTo>
                    <a:pt x="338" y="838"/>
                  </a:lnTo>
                  <a:lnTo>
                    <a:pt x="337" y="838"/>
                  </a:lnTo>
                  <a:lnTo>
                    <a:pt x="337" y="837"/>
                  </a:lnTo>
                  <a:lnTo>
                    <a:pt x="336" y="837"/>
                  </a:lnTo>
                  <a:lnTo>
                    <a:pt x="335" y="837"/>
                  </a:lnTo>
                  <a:lnTo>
                    <a:pt x="334" y="837"/>
                  </a:lnTo>
                  <a:lnTo>
                    <a:pt x="333" y="837"/>
                  </a:lnTo>
                  <a:lnTo>
                    <a:pt x="332" y="837"/>
                  </a:lnTo>
                  <a:lnTo>
                    <a:pt x="332" y="836"/>
                  </a:lnTo>
                  <a:lnTo>
                    <a:pt x="331" y="835"/>
                  </a:lnTo>
                  <a:lnTo>
                    <a:pt x="333" y="834"/>
                  </a:lnTo>
                  <a:lnTo>
                    <a:pt x="333" y="833"/>
                  </a:lnTo>
                  <a:lnTo>
                    <a:pt x="332" y="833"/>
                  </a:lnTo>
                  <a:lnTo>
                    <a:pt x="331" y="833"/>
                  </a:lnTo>
                  <a:lnTo>
                    <a:pt x="330" y="831"/>
                  </a:lnTo>
                  <a:lnTo>
                    <a:pt x="330" y="830"/>
                  </a:lnTo>
                  <a:lnTo>
                    <a:pt x="332" y="829"/>
                  </a:lnTo>
                  <a:lnTo>
                    <a:pt x="333" y="827"/>
                  </a:lnTo>
                  <a:lnTo>
                    <a:pt x="335" y="823"/>
                  </a:lnTo>
                  <a:lnTo>
                    <a:pt x="335" y="822"/>
                  </a:lnTo>
                  <a:lnTo>
                    <a:pt x="335" y="821"/>
                  </a:lnTo>
                  <a:lnTo>
                    <a:pt x="334" y="820"/>
                  </a:lnTo>
                  <a:lnTo>
                    <a:pt x="333" y="819"/>
                  </a:lnTo>
                  <a:lnTo>
                    <a:pt x="333" y="818"/>
                  </a:lnTo>
                  <a:lnTo>
                    <a:pt x="332" y="818"/>
                  </a:lnTo>
                  <a:lnTo>
                    <a:pt x="328" y="817"/>
                  </a:lnTo>
                  <a:lnTo>
                    <a:pt x="323" y="816"/>
                  </a:lnTo>
                  <a:lnTo>
                    <a:pt x="322" y="816"/>
                  </a:lnTo>
                  <a:lnTo>
                    <a:pt x="321" y="815"/>
                  </a:lnTo>
                  <a:lnTo>
                    <a:pt x="321" y="814"/>
                  </a:lnTo>
                  <a:lnTo>
                    <a:pt x="320" y="813"/>
                  </a:lnTo>
                  <a:lnTo>
                    <a:pt x="320" y="812"/>
                  </a:lnTo>
                  <a:lnTo>
                    <a:pt x="320" y="811"/>
                  </a:lnTo>
                  <a:lnTo>
                    <a:pt x="319" y="809"/>
                  </a:lnTo>
                  <a:lnTo>
                    <a:pt x="318" y="807"/>
                  </a:lnTo>
                  <a:lnTo>
                    <a:pt x="317" y="807"/>
                  </a:lnTo>
                  <a:lnTo>
                    <a:pt x="316" y="806"/>
                  </a:lnTo>
                  <a:lnTo>
                    <a:pt x="315" y="805"/>
                  </a:lnTo>
                  <a:lnTo>
                    <a:pt x="313" y="804"/>
                  </a:lnTo>
                  <a:lnTo>
                    <a:pt x="311" y="804"/>
                  </a:lnTo>
                  <a:lnTo>
                    <a:pt x="311" y="802"/>
                  </a:lnTo>
                  <a:lnTo>
                    <a:pt x="310" y="800"/>
                  </a:lnTo>
                  <a:lnTo>
                    <a:pt x="310" y="798"/>
                  </a:lnTo>
                  <a:lnTo>
                    <a:pt x="309" y="797"/>
                  </a:lnTo>
                  <a:lnTo>
                    <a:pt x="308" y="796"/>
                  </a:lnTo>
                  <a:lnTo>
                    <a:pt x="307" y="795"/>
                  </a:lnTo>
                  <a:lnTo>
                    <a:pt x="305" y="794"/>
                  </a:lnTo>
                  <a:lnTo>
                    <a:pt x="302" y="793"/>
                  </a:lnTo>
                  <a:lnTo>
                    <a:pt x="301" y="792"/>
                  </a:lnTo>
                  <a:lnTo>
                    <a:pt x="300" y="791"/>
                  </a:lnTo>
                  <a:lnTo>
                    <a:pt x="297" y="790"/>
                  </a:lnTo>
                  <a:lnTo>
                    <a:pt x="294" y="789"/>
                  </a:lnTo>
                  <a:lnTo>
                    <a:pt x="290" y="787"/>
                  </a:lnTo>
                  <a:lnTo>
                    <a:pt x="288" y="785"/>
                  </a:lnTo>
                  <a:lnTo>
                    <a:pt x="286" y="784"/>
                  </a:lnTo>
                  <a:lnTo>
                    <a:pt x="280" y="788"/>
                  </a:lnTo>
                  <a:lnTo>
                    <a:pt x="272" y="797"/>
                  </a:lnTo>
                  <a:lnTo>
                    <a:pt x="268" y="796"/>
                  </a:lnTo>
                  <a:lnTo>
                    <a:pt x="264" y="796"/>
                  </a:lnTo>
                  <a:lnTo>
                    <a:pt x="253" y="796"/>
                  </a:lnTo>
                  <a:lnTo>
                    <a:pt x="233" y="806"/>
                  </a:lnTo>
                  <a:lnTo>
                    <a:pt x="224" y="810"/>
                  </a:lnTo>
                  <a:lnTo>
                    <a:pt x="223" y="810"/>
                  </a:lnTo>
                  <a:lnTo>
                    <a:pt x="222" y="810"/>
                  </a:lnTo>
                  <a:lnTo>
                    <a:pt x="220" y="809"/>
                  </a:lnTo>
                  <a:lnTo>
                    <a:pt x="220" y="808"/>
                  </a:lnTo>
                  <a:lnTo>
                    <a:pt x="220" y="807"/>
                  </a:lnTo>
                  <a:lnTo>
                    <a:pt x="220" y="805"/>
                  </a:lnTo>
                  <a:lnTo>
                    <a:pt x="220" y="803"/>
                  </a:lnTo>
                  <a:lnTo>
                    <a:pt x="220" y="800"/>
                  </a:lnTo>
                  <a:lnTo>
                    <a:pt x="220" y="799"/>
                  </a:lnTo>
                  <a:lnTo>
                    <a:pt x="215" y="798"/>
                  </a:lnTo>
                  <a:lnTo>
                    <a:pt x="213" y="803"/>
                  </a:lnTo>
                  <a:lnTo>
                    <a:pt x="211" y="799"/>
                  </a:lnTo>
                  <a:lnTo>
                    <a:pt x="206" y="792"/>
                  </a:lnTo>
                  <a:lnTo>
                    <a:pt x="205" y="792"/>
                  </a:lnTo>
                  <a:lnTo>
                    <a:pt x="204" y="793"/>
                  </a:lnTo>
                  <a:lnTo>
                    <a:pt x="203" y="795"/>
                  </a:lnTo>
                  <a:lnTo>
                    <a:pt x="202" y="796"/>
                  </a:lnTo>
                  <a:lnTo>
                    <a:pt x="202" y="797"/>
                  </a:lnTo>
                  <a:lnTo>
                    <a:pt x="201" y="797"/>
                  </a:lnTo>
                  <a:lnTo>
                    <a:pt x="201" y="798"/>
                  </a:lnTo>
                  <a:lnTo>
                    <a:pt x="200" y="799"/>
                  </a:lnTo>
                  <a:lnTo>
                    <a:pt x="200" y="800"/>
                  </a:lnTo>
                  <a:lnTo>
                    <a:pt x="199" y="800"/>
                  </a:lnTo>
                  <a:lnTo>
                    <a:pt x="191" y="801"/>
                  </a:lnTo>
                  <a:lnTo>
                    <a:pt x="184" y="800"/>
                  </a:lnTo>
                  <a:lnTo>
                    <a:pt x="176" y="799"/>
                  </a:lnTo>
                  <a:lnTo>
                    <a:pt x="169" y="796"/>
                  </a:lnTo>
                  <a:lnTo>
                    <a:pt x="169" y="795"/>
                  </a:lnTo>
                  <a:lnTo>
                    <a:pt x="175" y="785"/>
                  </a:lnTo>
                  <a:lnTo>
                    <a:pt x="174" y="784"/>
                  </a:lnTo>
                  <a:lnTo>
                    <a:pt x="173" y="783"/>
                  </a:lnTo>
                  <a:lnTo>
                    <a:pt x="172" y="782"/>
                  </a:lnTo>
                  <a:lnTo>
                    <a:pt x="170" y="780"/>
                  </a:lnTo>
                  <a:lnTo>
                    <a:pt x="169" y="780"/>
                  </a:lnTo>
                  <a:lnTo>
                    <a:pt x="167" y="779"/>
                  </a:lnTo>
                  <a:lnTo>
                    <a:pt x="166" y="779"/>
                  </a:lnTo>
                  <a:lnTo>
                    <a:pt x="165" y="779"/>
                  </a:lnTo>
                  <a:lnTo>
                    <a:pt x="164" y="778"/>
                  </a:lnTo>
                  <a:lnTo>
                    <a:pt x="163" y="777"/>
                  </a:lnTo>
                  <a:lnTo>
                    <a:pt x="161" y="775"/>
                  </a:lnTo>
                  <a:lnTo>
                    <a:pt x="159" y="775"/>
                  </a:lnTo>
                  <a:lnTo>
                    <a:pt x="157" y="774"/>
                  </a:lnTo>
                  <a:lnTo>
                    <a:pt x="157" y="773"/>
                  </a:lnTo>
                  <a:lnTo>
                    <a:pt x="156" y="773"/>
                  </a:lnTo>
                  <a:lnTo>
                    <a:pt x="154" y="772"/>
                  </a:lnTo>
                  <a:lnTo>
                    <a:pt x="153" y="772"/>
                  </a:lnTo>
                  <a:lnTo>
                    <a:pt x="152" y="771"/>
                  </a:lnTo>
                  <a:lnTo>
                    <a:pt x="152" y="770"/>
                  </a:lnTo>
                  <a:lnTo>
                    <a:pt x="153" y="770"/>
                  </a:lnTo>
                  <a:lnTo>
                    <a:pt x="154" y="770"/>
                  </a:lnTo>
                  <a:lnTo>
                    <a:pt x="154" y="769"/>
                  </a:lnTo>
                  <a:lnTo>
                    <a:pt x="153" y="768"/>
                  </a:lnTo>
                  <a:lnTo>
                    <a:pt x="154" y="768"/>
                  </a:lnTo>
                  <a:lnTo>
                    <a:pt x="153" y="767"/>
                  </a:lnTo>
                  <a:lnTo>
                    <a:pt x="153" y="766"/>
                  </a:lnTo>
                  <a:lnTo>
                    <a:pt x="153" y="765"/>
                  </a:lnTo>
                  <a:lnTo>
                    <a:pt x="153" y="764"/>
                  </a:lnTo>
                  <a:lnTo>
                    <a:pt x="152" y="763"/>
                  </a:lnTo>
                  <a:lnTo>
                    <a:pt x="152" y="762"/>
                  </a:lnTo>
                  <a:lnTo>
                    <a:pt x="153" y="761"/>
                  </a:lnTo>
                  <a:lnTo>
                    <a:pt x="153" y="760"/>
                  </a:lnTo>
                  <a:lnTo>
                    <a:pt x="153" y="759"/>
                  </a:lnTo>
                  <a:lnTo>
                    <a:pt x="152" y="759"/>
                  </a:lnTo>
                  <a:lnTo>
                    <a:pt x="152" y="758"/>
                  </a:lnTo>
                  <a:lnTo>
                    <a:pt x="152" y="757"/>
                  </a:lnTo>
                  <a:lnTo>
                    <a:pt x="151" y="757"/>
                  </a:lnTo>
                  <a:lnTo>
                    <a:pt x="151" y="755"/>
                  </a:lnTo>
                  <a:lnTo>
                    <a:pt x="150" y="754"/>
                  </a:lnTo>
                  <a:lnTo>
                    <a:pt x="150" y="753"/>
                  </a:lnTo>
                  <a:lnTo>
                    <a:pt x="150" y="752"/>
                  </a:lnTo>
                  <a:lnTo>
                    <a:pt x="149" y="751"/>
                  </a:lnTo>
                  <a:lnTo>
                    <a:pt x="148" y="751"/>
                  </a:lnTo>
                  <a:lnTo>
                    <a:pt x="148" y="750"/>
                  </a:lnTo>
                  <a:lnTo>
                    <a:pt x="148" y="749"/>
                  </a:lnTo>
                  <a:lnTo>
                    <a:pt x="148" y="748"/>
                  </a:lnTo>
                  <a:lnTo>
                    <a:pt x="130" y="756"/>
                  </a:lnTo>
                  <a:lnTo>
                    <a:pt x="128" y="756"/>
                  </a:lnTo>
                  <a:lnTo>
                    <a:pt x="121" y="756"/>
                  </a:lnTo>
                  <a:lnTo>
                    <a:pt x="118" y="756"/>
                  </a:lnTo>
                  <a:lnTo>
                    <a:pt x="113" y="755"/>
                  </a:lnTo>
                  <a:lnTo>
                    <a:pt x="109" y="755"/>
                  </a:lnTo>
                  <a:lnTo>
                    <a:pt x="108" y="756"/>
                  </a:lnTo>
                  <a:lnTo>
                    <a:pt x="107" y="757"/>
                  </a:lnTo>
                  <a:lnTo>
                    <a:pt x="106" y="758"/>
                  </a:lnTo>
                  <a:lnTo>
                    <a:pt x="105" y="758"/>
                  </a:lnTo>
                  <a:lnTo>
                    <a:pt x="104" y="758"/>
                  </a:lnTo>
                  <a:lnTo>
                    <a:pt x="102" y="757"/>
                  </a:lnTo>
                  <a:lnTo>
                    <a:pt x="102" y="756"/>
                  </a:lnTo>
                  <a:lnTo>
                    <a:pt x="100" y="753"/>
                  </a:lnTo>
                  <a:lnTo>
                    <a:pt x="99" y="752"/>
                  </a:lnTo>
                  <a:lnTo>
                    <a:pt x="97" y="751"/>
                  </a:lnTo>
                  <a:lnTo>
                    <a:pt x="96" y="750"/>
                  </a:lnTo>
                  <a:lnTo>
                    <a:pt x="92" y="749"/>
                  </a:lnTo>
                  <a:lnTo>
                    <a:pt x="92" y="748"/>
                  </a:lnTo>
                  <a:lnTo>
                    <a:pt x="93" y="747"/>
                  </a:lnTo>
                  <a:lnTo>
                    <a:pt x="93" y="746"/>
                  </a:lnTo>
                  <a:lnTo>
                    <a:pt x="93" y="745"/>
                  </a:lnTo>
                  <a:lnTo>
                    <a:pt x="93" y="744"/>
                  </a:lnTo>
                  <a:lnTo>
                    <a:pt x="93" y="742"/>
                  </a:lnTo>
                  <a:lnTo>
                    <a:pt x="93" y="741"/>
                  </a:lnTo>
                  <a:lnTo>
                    <a:pt x="92" y="741"/>
                  </a:lnTo>
                  <a:lnTo>
                    <a:pt x="92" y="740"/>
                  </a:lnTo>
                  <a:lnTo>
                    <a:pt x="92" y="739"/>
                  </a:lnTo>
                  <a:lnTo>
                    <a:pt x="91" y="739"/>
                  </a:lnTo>
                  <a:lnTo>
                    <a:pt x="90" y="739"/>
                  </a:lnTo>
                  <a:lnTo>
                    <a:pt x="90" y="738"/>
                  </a:lnTo>
                  <a:lnTo>
                    <a:pt x="89" y="738"/>
                  </a:lnTo>
                  <a:lnTo>
                    <a:pt x="88" y="738"/>
                  </a:lnTo>
                  <a:lnTo>
                    <a:pt x="87" y="738"/>
                  </a:lnTo>
                  <a:lnTo>
                    <a:pt x="86" y="737"/>
                  </a:lnTo>
                  <a:lnTo>
                    <a:pt x="87" y="736"/>
                  </a:lnTo>
                  <a:lnTo>
                    <a:pt x="87" y="735"/>
                  </a:lnTo>
                  <a:lnTo>
                    <a:pt x="87" y="734"/>
                  </a:lnTo>
                  <a:lnTo>
                    <a:pt x="87" y="733"/>
                  </a:lnTo>
                  <a:lnTo>
                    <a:pt x="87" y="732"/>
                  </a:lnTo>
                  <a:lnTo>
                    <a:pt x="86" y="731"/>
                  </a:lnTo>
                  <a:lnTo>
                    <a:pt x="85" y="731"/>
                  </a:lnTo>
                  <a:lnTo>
                    <a:pt x="84" y="729"/>
                  </a:lnTo>
                  <a:lnTo>
                    <a:pt x="83" y="728"/>
                  </a:lnTo>
                  <a:lnTo>
                    <a:pt x="82" y="728"/>
                  </a:lnTo>
                  <a:lnTo>
                    <a:pt x="82" y="727"/>
                  </a:lnTo>
                  <a:lnTo>
                    <a:pt x="81" y="726"/>
                  </a:lnTo>
                  <a:lnTo>
                    <a:pt x="81" y="725"/>
                  </a:lnTo>
                  <a:lnTo>
                    <a:pt x="81" y="724"/>
                  </a:lnTo>
                  <a:lnTo>
                    <a:pt x="81" y="723"/>
                  </a:lnTo>
                  <a:lnTo>
                    <a:pt x="81" y="720"/>
                  </a:lnTo>
                  <a:lnTo>
                    <a:pt x="82" y="720"/>
                  </a:lnTo>
                  <a:lnTo>
                    <a:pt x="82" y="719"/>
                  </a:lnTo>
                  <a:lnTo>
                    <a:pt x="81" y="719"/>
                  </a:lnTo>
                  <a:lnTo>
                    <a:pt x="80" y="719"/>
                  </a:lnTo>
                  <a:lnTo>
                    <a:pt x="79" y="718"/>
                  </a:lnTo>
                  <a:lnTo>
                    <a:pt x="78" y="718"/>
                  </a:lnTo>
                  <a:lnTo>
                    <a:pt x="77" y="717"/>
                  </a:lnTo>
                  <a:lnTo>
                    <a:pt x="77" y="716"/>
                  </a:lnTo>
                  <a:lnTo>
                    <a:pt x="76" y="715"/>
                  </a:lnTo>
                  <a:lnTo>
                    <a:pt x="75" y="715"/>
                  </a:lnTo>
                  <a:lnTo>
                    <a:pt x="75" y="714"/>
                  </a:lnTo>
                  <a:lnTo>
                    <a:pt x="75" y="713"/>
                  </a:lnTo>
                  <a:lnTo>
                    <a:pt x="74" y="713"/>
                  </a:lnTo>
                  <a:lnTo>
                    <a:pt x="74" y="712"/>
                  </a:lnTo>
                  <a:lnTo>
                    <a:pt x="73" y="711"/>
                  </a:lnTo>
                  <a:lnTo>
                    <a:pt x="72" y="710"/>
                  </a:lnTo>
                  <a:lnTo>
                    <a:pt x="72" y="709"/>
                  </a:lnTo>
                  <a:lnTo>
                    <a:pt x="72" y="708"/>
                  </a:lnTo>
                  <a:lnTo>
                    <a:pt x="70" y="708"/>
                  </a:lnTo>
                  <a:lnTo>
                    <a:pt x="68" y="709"/>
                  </a:lnTo>
                  <a:lnTo>
                    <a:pt x="68" y="710"/>
                  </a:lnTo>
                  <a:lnTo>
                    <a:pt x="66" y="711"/>
                  </a:lnTo>
                  <a:lnTo>
                    <a:pt x="65" y="712"/>
                  </a:lnTo>
                  <a:lnTo>
                    <a:pt x="63" y="713"/>
                  </a:lnTo>
                  <a:lnTo>
                    <a:pt x="62" y="715"/>
                  </a:lnTo>
                  <a:lnTo>
                    <a:pt x="59" y="718"/>
                  </a:lnTo>
                  <a:lnTo>
                    <a:pt x="58" y="718"/>
                  </a:lnTo>
                  <a:lnTo>
                    <a:pt x="57" y="718"/>
                  </a:lnTo>
                  <a:lnTo>
                    <a:pt x="56" y="721"/>
                  </a:lnTo>
                  <a:lnTo>
                    <a:pt x="50" y="720"/>
                  </a:lnTo>
                  <a:lnTo>
                    <a:pt x="50" y="719"/>
                  </a:lnTo>
                  <a:lnTo>
                    <a:pt x="49" y="719"/>
                  </a:lnTo>
                  <a:lnTo>
                    <a:pt x="48" y="718"/>
                  </a:lnTo>
                  <a:lnTo>
                    <a:pt x="47" y="718"/>
                  </a:lnTo>
                  <a:lnTo>
                    <a:pt x="47" y="717"/>
                  </a:lnTo>
                  <a:lnTo>
                    <a:pt x="46" y="717"/>
                  </a:lnTo>
                  <a:lnTo>
                    <a:pt x="45" y="716"/>
                  </a:lnTo>
                  <a:lnTo>
                    <a:pt x="44" y="716"/>
                  </a:lnTo>
                  <a:lnTo>
                    <a:pt x="44" y="715"/>
                  </a:lnTo>
                  <a:lnTo>
                    <a:pt x="44" y="713"/>
                  </a:lnTo>
                  <a:lnTo>
                    <a:pt x="44" y="711"/>
                  </a:lnTo>
                  <a:lnTo>
                    <a:pt x="44" y="709"/>
                  </a:lnTo>
                  <a:lnTo>
                    <a:pt x="45" y="702"/>
                  </a:lnTo>
                  <a:lnTo>
                    <a:pt x="45" y="701"/>
                  </a:lnTo>
                  <a:lnTo>
                    <a:pt x="45" y="700"/>
                  </a:lnTo>
                  <a:lnTo>
                    <a:pt x="44" y="698"/>
                  </a:lnTo>
                  <a:lnTo>
                    <a:pt x="44" y="697"/>
                  </a:lnTo>
                  <a:lnTo>
                    <a:pt x="44" y="696"/>
                  </a:lnTo>
                  <a:lnTo>
                    <a:pt x="44" y="695"/>
                  </a:lnTo>
                  <a:lnTo>
                    <a:pt x="45" y="693"/>
                  </a:lnTo>
                  <a:lnTo>
                    <a:pt x="46" y="692"/>
                  </a:lnTo>
                  <a:lnTo>
                    <a:pt x="48" y="686"/>
                  </a:lnTo>
                  <a:lnTo>
                    <a:pt x="53" y="677"/>
                  </a:lnTo>
                  <a:lnTo>
                    <a:pt x="53" y="676"/>
                  </a:lnTo>
                  <a:lnTo>
                    <a:pt x="52" y="676"/>
                  </a:lnTo>
                  <a:lnTo>
                    <a:pt x="53" y="675"/>
                  </a:lnTo>
                  <a:lnTo>
                    <a:pt x="57" y="674"/>
                  </a:lnTo>
                  <a:lnTo>
                    <a:pt x="59" y="673"/>
                  </a:lnTo>
                  <a:lnTo>
                    <a:pt x="59" y="674"/>
                  </a:lnTo>
                  <a:lnTo>
                    <a:pt x="60" y="675"/>
                  </a:lnTo>
                  <a:lnTo>
                    <a:pt x="61" y="676"/>
                  </a:lnTo>
                  <a:lnTo>
                    <a:pt x="64" y="677"/>
                  </a:lnTo>
                  <a:lnTo>
                    <a:pt x="65" y="677"/>
                  </a:lnTo>
                  <a:lnTo>
                    <a:pt x="66" y="676"/>
                  </a:lnTo>
                  <a:lnTo>
                    <a:pt x="67" y="676"/>
                  </a:lnTo>
                  <a:lnTo>
                    <a:pt x="68" y="676"/>
                  </a:lnTo>
                  <a:lnTo>
                    <a:pt x="66" y="675"/>
                  </a:lnTo>
                  <a:lnTo>
                    <a:pt x="66" y="674"/>
                  </a:lnTo>
                  <a:lnTo>
                    <a:pt x="66" y="673"/>
                  </a:lnTo>
                  <a:lnTo>
                    <a:pt x="67" y="673"/>
                  </a:lnTo>
                  <a:lnTo>
                    <a:pt x="67" y="672"/>
                  </a:lnTo>
                  <a:lnTo>
                    <a:pt x="67" y="671"/>
                  </a:lnTo>
                  <a:lnTo>
                    <a:pt x="67" y="670"/>
                  </a:lnTo>
                  <a:lnTo>
                    <a:pt x="67" y="669"/>
                  </a:lnTo>
                  <a:lnTo>
                    <a:pt x="75" y="664"/>
                  </a:lnTo>
                  <a:lnTo>
                    <a:pt x="79" y="666"/>
                  </a:lnTo>
                  <a:lnTo>
                    <a:pt x="89" y="668"/>
                  </a:lnTo>
                  <a:lnTo>
                    <a:pt x="89" y="669"/>
                  </a:lnTo>
                  <a:lnTo>
                    <a:pt x="89" y="670"/>
                  </a:lnTo>
                  <a:lnTo>
                    <a:pt x="89" y="671"/>
                  </a:lnTo>
                  <a:lnTo>
                    <a:pt x="88" y="672"/>
                  </a:lnTo>
                  <a:lnTo>
                    <a:pt x="87" y="674"/>
                  </a:lnTo>
                  <a:lnTo>
                    <a:pt x="86" y="676"/>
                  </a:lnTo>
                  <a:lnTo>
                    <a:pt x="85" y="677"/>
                  </a:lnTo>
                  <a:lnTo>
                    <a:pt x="84" y="677"/>
                  </a:lnTo>
                  <a:lnTo>
                    <a:pt x="84" y="678"/>
                  </a:lnTo>
                  <a:lnTo>
                    <a:pt x="82" y="680"/>
                  </a:lnTo>
                  <a:lnTo>
                    <a:pt x="82" y="681"/>
                  </a:lnTo>
                  <a:lnTo>
                    <a:pt x="81" y="683"/>
                  </a:lnTo>
                  <a:lnTo>
                    <a:pt x="80" y="685"/>
                  </a:lnTo>
                  <a:lnTo>
                    <a:pt x="80" y="686"/>
                  </a:lnTo>
                  <a:lnTo>
                    <a:pt x="80" y="687"/>
                  </a:lnTo>
                  <a:lnTo>
                    <a:pt x="80" y="688"/>
                  </a:lnTo>
                  <a:lnTo>
                    <a:pt x="79" y="689"/>
                  </a:lnTo>
                  <a:lnTo>
                    <a:pt x="79" y="690"/>
                  </a:lnTo>
                  <a:lnTo>
                    <a:pt x="79" y="691"/>
                  </a:lnTo>
                  <a:lnTo>
                    <a:pt x="78" y="692"/>
                  </a:lnTo>
                  <a:lnTo>
                    <a:pt x="78" y="693"/>
                  </a:lnTo>
                  <a:lnTo>
                    <a:pt x="78" y="694"/>
                  </a:lnTo>
                  <a:lnTo>
                    <a:pt x="80" y="693"/>
                  </a:lnTo>
                  <a:lnTo>
                    <a:pt x="82" y="697"/>
                  </a:lnTo>
                  <a:lnTo>
                    <a:pt x="85" y="697"/>
                  </a:lnTo>
                  <a:lnTo>
                    <a:pt x="85" y="696"/>
                  </a:lnTo>
                  <a:lnTo>
                    <a:pt x="88" y="696"/>
                  </a:lnTo>
                  <a:lnTo>
                    <a:pt x="90" y="696"/>
                  </a:lnTo>
                  <a:lnTo>
                    <a:pt x="92" y="696"/>
                  </a:lnTo>
                  <a:lnTo>
                    <a:pt x="94" y="696"/>
                  </a:lnTo>
                  <a:lnTo>
                    <a:pt x="99" y="699"/>
                  </a:lnTo>
                  <a:lnTo>
                    <a:pt x="103" y="697"/>
                  </a:lnTo>
                  <a:lnTo>
                    <a:pt x="106" y="695"/>
                  </a:lnTo>
                  <a:lnTo>
                    <a:pt x="116" y="690"/>
                  </a:lnTo>
                  <a:lnTo>
                    <a:pt x="116" y="689"/>
                  </a:lnTo>
                  <a:lnTo>
                    <a:pt x="116" y="688"/>
                  </a:lnTo>
                  <a:lnTo>
                    <a:pt x="116" y="687"/>
                  </a:lnTo>
                  <a:lnTo>
                    <a:pt x="116" y="686"/>
                  </a:lnTo>
                  <a:lnTo>
                    <a:pt x="118" y="686"/>
                  </a:lnTo>
                  <a:lnTo>
                    <a:pt x="118" y="685"/>
                  </a:lnTo>
                  <a:lnTo>
                    <a:pt x="119" y="684"/>
                  </a:lnTo>
                  <a:lnTo>
                    <a:pt x="120" y="683"/>
                  </a:lnTo>
                  <a:lnTo>
                    <a:pt x="121" y="683"/>
                  </a:lnTo>
                  <a:lnTo>
                    <a:pt x="121" y="682"/>
                  </a:lnTo>
                  <a:lnTo>
                    <a:pt x="123" y="682"/>
                  </a:lnTo>
                  <a:lnTo>
                    <a:pt x="134" y="678"/>
                  </a:lnTo>
                  <a:lnTo>
                    <a:pt x="141" y="676"/>
                  </a:lnTo>
                  <a:lnTo>
                    <a:pt x="151" y="670"/>
                  </a:lnTo>
                  <a:lnTo>
                    <a:pt x="152" y="669"/>
                  </a:lnTo>
                  <a:lnTo>
                    <a:pt x="152" y="668"/>
                  </a:lnTo>
                  <a:lnTo>
                    <a:pt x="151" y="668"/>
                  </a:lnTo>
                  <a:lnTo>
                    <a:pt x="151" y="667"/>
                  </a:lnTo>
                  <a:lnTo>
                    <a:pt x="152" y="667"/>
                  </a:lnTo>
                  <a:lnTo>
                    <a:pt x="154" y="666"/>
                  </a:lnTo>
                  <a:lnTo>
                    <a:pt x="154" y="665"/>
                  </a:lnTo>
                  <a:lnTo>
                    <a:pt x="154" y="664"/>
                  </a:lnTo>
                  <a:lnTo>
                    <a:pt x="155" y="664"/>
                  </a:lnTo>
                  <a:lnTo>
                    <a:pt x="155" y="663"/>
                  </a:lnTo>
                  <a:lnTo>
                    <a:pt x="154" y="663"/>
                  </a:lnTo>
                  <a:lnTo>
                    <a:pt x="153" y="663"/>
                  </a:lnTo>
                  <a:lnTo>
                    <a:pt x="152" y="663"/>
                  </a:lnTo>
                  <a:lnTo>
                    <a:pt x="151" y="663"/>
                  </a:lnTo>
                  <a:lnTo>
                    <a:pt x="150" y="663"/>
                  </a:lnTo>
                  <a:lnTo>
                    <a:pt x="149" y="662"/>
                  </a:lnTo>
                  <a:lnTo>
                    <a:pt x="150" y="660"/>
                  </a:lnTo>
                  <a:lnTo>
                    <a:pt x="150" y="659"/>
                  </a:lnTo>
                  <a:lnTo>
                    <a:pt x="150" y="658"/>
                  </a:lnTo>
                  <a:lnTo>
                    <a:pt x="150" y="657"/>
                  </a:lnTo>
                  <a:lnTo>
                    <a:pt x="150" y="656"/>
                  </a:lnTo>
                  <a:lnTo>
                    <a:pt x="149" y="655"/>
                  </a:lnTo>
                  <a:lnTo>
                    <a:pt x="148" y="654"/>
                  </a:lnTo>
                  <a:lnTo>
                    <a:pt x="147" y="653"/>
                  </a:lnTo>
                  <a:lnTo>
                    <a:pt x="146" y="653"/>
                  </a:lnTo>
                  <a:lnTo>
                    <a:pt x="144" y="653"/>
                  </a:lnTo>
                  <a:lnTo>
                    <a:pt x="144" y="652"/>
                  </a:lnTo>
                  <a:lnTo>
                    <a:pt x="144" y="651"/>
                  </a:lnTo>
                  <a:lnTo>
                    <a:pt x="145" y="651"/>
                  </a:lnTo>
                  <a:lnTo>
                    <a:pt x="146" y="651"/>
                  </a:lnTo>
                  <a:lnTo>
                    <a:pt x="148" y="652"/>
                  </a:lnTo>
                  <a:lnTo>
                    <a:pt x="149" y="652"/>
                  </a:lnTo>
                  <a:lnTo>
                    <a:pt x="149" y="651"/>
                  </a:lnTo>
                  <a:lnTo>
                    <a:pt x="149" y="650"/>
                  </a:lnTo>
                  <a:lnTo>
                    <a:pt x="150" y="648"/>
                  </a:lnTo>
                  <a:lnTo>
                    <a:pt x="150" y="647"/>
                  </a:lnTo>
                  <a:lnTo>
                    <a:pt x="151" y="648"/>
                  </a:lnTo>
                  <a:lnTo>
                    <a:pt x="152" y="648"/>
                  </a:lnTo>
                  <a:lnTo>
                    <a:pt x="152" y="647"/>
                  </a:lnTo>
                  <a:lnTo>
                    <a:pt x="151" y="646"/>
                  </a:lnTo>
                  <a:lnTo>
                    <a:pt x="149" y="644"/>
                  </a:lnTo>
                  <a:lnTo>
                    <a:pt x="149" y="643"/>
                  </a:lnTo>
                  <a:lnTo>
                    <a:pt x="149" y="642"/>
                  </a:lnTo>
                  <a:lnTo>
                    <a:pt x="148" y="641"/>
                  </a:lnTo>
                  <a:lnTo>
                    <a:pt x="148" y="640"/>
                  </a:lnTo>
                  <a:lnTo>
                    <a:pt x="148" y="639"/>
                  </a:lnTo>
                  <a:lnTo>
                    <a:pt x="149" y="639"/>
                  </a:lnTo>
                  <a:lnTo>
                    <a:pt x="149" y="640"/>
                  </a:lnTo>
                  <a:lnTo>
                    <a:pt x="150" y="640"/>
                  </a:lnTo>
                  <a:lnTo>
                    <a:pt x="151" y="640"/>
                  </a:lnTo>
                  <a:lnTo>
                    <a:pt x="152" y="640"/>
                  </a:lnTo>
                  <a:lnTo>
                    <a:pt x="152" y="639"/>
                  </a:lnTo>
                  <a:lnTo>
                    <a:pt x="151" y="637"/>
                  </a:lnTo>
                  <a:lnTo>
                    <a:pt x="151" y="636"/>
                  </a:lnTo>
                  <a:lnTo>
                    <a:pt x="150" y="635"/>
                  </a:lnTo>
                  <a:lnTo>
                    <a:pt x="149" y="634"/>
                  </a:lnTo>
                  <a:lnTo>
                    <a:pt x="148" y="634"/>
                  </a:lnTo>
                  <a:lnTo>
                    <a:pt x="148" y="633"/>
                  </a:lnTo>
                  <a:lnTo>
                    <a:pt x="147" y="633"/>
                  </a:lnTo>
                  <a:lnTo>
                    <a:pt x="147" y="632"/>
                  </a:lnTo>
                  <a:lnTo>
                    <a:pt x="146" y="632"/>
                  </a:lnTo>
                  <a:lnTo>
                    <a:pt x="146" y="631"/>
                  </a:lnTo>
                  <a:lnTo>
                    <a:pt x="145" y="631"/>
                  </a:lnTo>
                  <a:lnTo>
                    <a:pt x="144" y="630"/>
                  </a:lnTo>
                  <a:lnTo>
                    <a:pt x="142" y="630"/>
                  </a:lnTo>
                  <a:lnTo>
                    <a:pt x="140" y="631"/>
                  </a:lnTo>
                  <a:lnTo>
                    <a:pt x="137" y="631"/>
                  </a:lnTo>
                  <a:lnTo>
                    <a:pt x="136" y="630"/>
                  </a:lnTo>
                  <a:lnTo>
                    <a:pt x="136" y="629"/>
                  </a:lnTo>
                  <a:lnTo>
                    <a:pt x="137" y="629"/>
                  </a:lnTo>
                  <a:lnTo>
                    <a:pt x="137" y="628"/>
                  </a:lnTo>
                  <a:lnTo>
                    <a:pt x="137" y="626"/>
                  </a:lnTo>
                  <a:lnTo>
                    <a:pt x="137" y="625"/>
                  </a:lnTo>
                  <a:lnTo>
                    <a:pt x="138" y="624"/>
                  </a:lnTo>
                  <a:lnTo>
                    <a:pt x="138" y="622"/>
                  </a:lnTo>
                  <a:lnTo>
                    <a:pt x="138" y="621"/>
                  </a:lnTo>
                  <a:lnTo>
                    <a:pt x="137" y="619"/>
                  </a:lnTo>
                  <a:lnTo>
                    <a:pt x="126" y="607"/>
                  </a:lnTo>
                  <a:lnTo>
                    <a:pt x="123" y="606"/>
                  </a:lnTo>
                  <a:lnTo>
                    <a:pt x="118" y="608"/>
                  </a:lnTo>
                  <a:lnTo>
                    <a:pt x="112" y="625"/>
                  </a:lnTo>
                  <a:lnTo>
                    <a:pt x="116" y="635"/>
                  </a:lnTo>
                  <a:lnTo>
                    <a:pt x="117" y="635"/>
                  </a:lnTo>
                  <a:lnTo>
                    <a:pt x="127" y="650"/>
                  </a:lnTo>
                  <a:lnTo>
                    <a:pt x="121" y="653"/>
                  </a:lnTo>
                  <a:lnTo>
                    <a:pt x="121" y="654"/>
                  </a:lnTo>
                  <a:lnTo>
                    <a:pt x="122" y="655"/>
                  </a:lnTo>
                  <a:lnTo>
                    <a:pt x="122" y="656"/>
                  </a:lnTo>
                  <a:lnTo>
                    <a:pt x="123" y="657"/>
                  </a:lnTo>
                  <a:lnTo>
                    <a:pt x="123" y="658"/>
                  </a:lnTo>
                  <a:lnTo>
                    <a:pt x="123" y="659"/>
                  </a:lnTo>
                  <a:lnTo>
                    <a:pt x="123" y="662"/>
                  </a:lnTo>
                  <a:lnTo>
                    <a:pt x="123" y="663"/>
                  </a:lnTo>
                  <a:lnTo>
                    <a:pt x="122" y="663"/>
                  </a:lnTo>
                  <a:lnTo>
                    <a:pt x="122" y="664"/>
                  </a:lnTo>
                  <a:lnTo>
                    <a:pt x="122" y="665"/>
                  </a:lnTo>
                  <a:lnTo>
                    <a:pt x="121" y="665"/>
                  </a:lnTo>
                  <a:lnTo>
                    <a:pt x="120" y="666"/>
                  </a:lnTo>
                  <a:lnTo>
                    <a:pt x="119" y="665"/>
                  </a:lnTo>
                  <a:lnTo>
                    <a:pt x="117" y="664"/>
                  </a:lnTo>
                  <a:lnTo>
                    <a:pt x="116" y="663"/>
                  </a:lnTo>
                  <a:lnTo>
                    <a:pt x="114" y="661"/>
                  </a:lnTo>
                  <a:lnTo>
                    <a:pt x="114" y="660"/>
                  </a:lnTo>
                  <a:lnTo>
                    <a:pt x="115" y="658"/>
                  </a:lnTo>
                  <a:lnTo>
                    <a:pt x="115" y="656"/>
                  </a:lnTo>
                  <a:lnTo>
                    <a:pt x="115" y="655"/>
                  </a:lnTo>
                  <a:lnTo>
                    <a:pt x="115" y="654"/>
                  </a:lnTo>
                  <a:lnTo>
                    <a:pt x="115" y="653"/>
                  </a:lnTo>
                  <a:lnTo>
                    <a:pt x="114" y="653"/>
                  </a:lnTo>
                  <a:lnTo>
                    <a:pt x="113" y="653"/>
                  </a:lnTo>
                  <a:lnTo>
                    <a:pt x="111" y="653"/>
                  </a:lnTo>
                  <a:lnTo>
                    <a:pt x="109" y="651"/>
                  </a:lnTo>
                  <a:lnTo>
                    <a:pt x="107" y="648"/>
                  </a:lnTo>
                  <a:lnTo>
                    <a:pt x="104" y="645"/>
                  </a:lnTo>
                  <a:lnTo>
                    <a:pt x="103" y="645"/>
                  </a:lnTo>
                  <a:lnTo>
                    <a:pt x="102" y="645"/>
                  </a:lnTo>
                  <a:lnTo>
                    <a:pt x="100" y="646"/>
                  </a:lnTo>
                  <a:lnTo>
                    <a:pt x="100" y="647"/>
                  </a:lnTo>
                  <a:lnTo>
                    <a:pt x="98" y="647"/>
                  </a:lnTo>
                  <a:lnTo>
                    <a:pt x="97" y="646"/>
                  </a:lnTo>
                  <a:lnTo>
                    <a:pt x="96" y="646"/>
                  </a:lnTo>
                  <a:lnTo>
                    <a:pt x="94" y="647"/>
                  </a:lnTo>
                  <a:lnTo>
                    <a:pt x="93" y="646"/>
                  </a:lnTo>
                  <a:lnTo>
                    <a:pt x="92" y="645"/>
                  </a:lnTo>
                  <a:lnTo>
                    <a:pt x="92" y="646"/>
                  </a:lnTo>
                  <a:lnTo>
                    <a:pt x="92" y="647"/>
                  </a:lnTo>
                  <a:lnTo>
                    <a:pt x="91" y="647"/>
                  </a:lnTo>
                  <a:lnTo>
                    <a:pt x="90" y="648"/>
                  </a:lnTo>
                  <a:lnTo>
                    <a:pt x="89" y="648"/>
                  </a:lnTo>
                  <a:lnTo>
                    <a:pt x="88" y="649"/>
                  </a:lnTo>
                  <a:lnTo>
                    <a:pt x="87" y="650"/>
                  </a:lnTo>
                  <a:lnTo>
                    <a:pt x="86" y="650"/>
                  </a:lnTo>
                  <a:lnTo>
                    <a:pt x="85" y="651"/>
                  </a:lnTo>
                  <a:lnTo>
                    <a:pt x="84" y="651"/>
                  </a:lnTo>
                  <a:lnTo>
                    <a:pt x="82" y="651"/>
                  </a:lnTo>
                  <a:lnTo>
                    <a:pt x="82" y="652"/>
                  </a:lnTo>
                  <a:lnTo>
                    <a:pt x="81" y="652"/>
                  </a:lnTo>
                  <a:lnTo>
                    <a:pt x="80" y="653"/>
                  </a:lnTo>
                  <a:lnTo>
                    <a:pt x="79" y="653"/>
                  </a:lnTo>
                  <a:lnTo>
                    <a:pt x="78" y="653"/>
                  </a:lnTo>
                  <a:lnTo>
                    <a:pt x="77" y="653"/>
                  </a:lnTo>
                  <a:lnTo>
                    <a:pt x="76" y="653"/>
                  </a:lnTo>
                  <a:lnTo>
                    <a:pt x="75" y="653"/>
                  </a:lnTo>
                  <a:lnTo>
                    <a:pt x="74" y="653"/>
                  </a:lnTo>
                  <a:lnTo>
                    <a:pt x="73" y="653"/>
                  </a:lnTo>
                  <a:lnTo>
                    <a:pt x="72" y="653"/>
                  </a:lnTo>
                  <a:lnTo>
                    <a:pt x="71" y="653"/>
                  </a:lnTo>
                  <a:lnTo>
                    <a:pt x="70" y="652"/>
                  </a:lnTo>
                  <a:lnTo>
                    <a:pt x="69" y="651"/>
                  </a:lnTo>
                  <a:lnTo>
                    <a:pt x="70" y="639"/>
                  </a:lnTo>
                  <a:lnTo>
                    <a:pt x="70" y="634"/>
                  </a:lnTo>
                  <a:lnTo>
                    <a:pt x="71" y="632"/>
                  </a:lnTo>
                  <a:lnTo>
                    <a:pt x="66" y="629"/>
                  </a:lnTo>
                  <a:lnTo>
                    <a:pt x="65" y="629"/>
                  </a:lnTo>
                  <a:lnTo>
                    <a:pt x="64" y="628"/>
                  </a:lnTo>
                  <a:lnTo>
                    <a:pt x="59" y="634"/>
                  </a:lnTo>
                  <a:lnTo>
                    <a:pt x="58" y="636"/>
                  </a:lnTo>
                  <a:lnTo>
                    <a:pt x="62" y="638"/>
                  </a:lnTo>
                  <a:lnTo>
                    <a:pt x="63" y="638"/>
                  </a:lnTo>
                  <a:lnTo>
                    <a:pt x="62" y="639"/>
                  </a:lnTo>
                  <a:lnTo>
                    <a:pt x="62" y="640"/>
                  </a:lnTo>
                  <a:lnTo>
                    <a:pt x="62" y="641"/>
                  </a:lnTo>
                  <a:lnTo>
                    <a:pt x="62" y="642"/>
                  </a:lnTo>
                  <a:lnTo>
                    <a:pt x="62" y="643"/>
                  </a:lnTo>
                  <a:lnTo>
                    <a:pt x="61" y="643"/>
                  </a:lnTo>
                  <a:lnTo>
                    <a:pt x="60" y="643"/>
                  </a:lnTo>
                  <a:lnTo>
                    <a:pt x="60" y="644"/>
                  </a:lnTo>
                  <a:lnTo>
                    <a:pt x="60" y="646"/>
                  </a:lnTo>
                  <a:lnTo>
                    <a:pt x="60" y="647"/>
                  </a:lnTo>
                  <a:lnTo>
                    <a:pt x="60" y="648"/>
                  </a:lnTo>
                  <a:lnTo>
                    <a:pt x="59" y="649"/>
                  </a:lnTo>
                  <a:lnTo>
                    <a:pt x="58" y="648"/>
                  </a:lnTo>
                  <a:lnTo>
                    <a:pt x="58" y="647"/>
                  </a:lnTo>
                  <a:lnTo>
                    <a:pt x="57" y="647"/>
                  </a:lnTo>
                  <a:lnTo>
                    <a:pt x="56" y="648"/>
                  </a:lnTo>
                  <a:lnTo>
                    <a:pt x="55" y="650"/>
                  </a:lnTo>
                  <a:lnTo>
                    <a:pt x="55" y="649"/>
                  </a:lnTo>
                  <a:lnTo>
                    <a:pt x="55" y="648"/>
                  </a:lnTo>
                  <a:lnTo>
                    <a:pt x="55" y="647"/>
                  </a:lnTo>
                  <a:lnTo>
                    <a:pt x="55" y="646"/>
                  </a:lnTo>
                  <a:lnTo>
                    <a:pt x="55" y="645"/>
                  </a:lnTo>
                  <a:lnTo>
                    <a:pt x="54" y="645"/>
                  </a:lnTo>
                  <a:lnTo>
                    <a:pt x="53" y="644"/>
                  </a:lnTo>
                  <a:lnTo>
                    <a:pt x="53" y="642"/>
                  </a:lnTo>
                  <a:lnTo>
                    <a:pt x="53" y="640"/>
                  </a:lnTo>
                  <a:lnTo>
                    <a:pt x="53" y="639"/>
                  </a:lnTo>
                  <a:lnTo>
                    <a:pt x="53" y="638"/>
                  </a:lnTo>
                  <a:lnTo>
                    <a:pt x="54" y="638"/>
                  </a:lnTo>
                  <a:lnTo>
                    <a:pt x="54" y="637"/>
                  </a:lnTo>
                  <a:lnTo>
                    <a:pt x="54" y="636"/>
                  </a:lnTo>
                  <a:lnTo>
                    <a:pt x="53" y="635"/>
                  </a:lnTo>
                  <a:lnTo>
                    <a:pt x="51" y="635"/>
                  </a:lnTo>
                  <a:lnTo>
                    <a:pt x="49" y="635"/>
                  </a:lnTo>
                  <a:lnTo>
                    <a:pt x="48" y="635"/>
                  </a:lnTo>
                  <a:lnTo>
                    <a:pt x="48" y="634"/>
                  </a:lnTo>
                  <a:lnTo>
                    <a:pt x="48" y="633"/>
                  </a:lnTo>
                  <a:lnTo>
                    <a:pt x="49" y="631"/>
                  </a:lnTo>
                  <a:lnTo>
                    <a:pt x="50" y="630"/>
                  </a:lnTo>
                  <a:lnTo>
                    <a:pt x="51" y="629"/>
                  </a:lnTo>
                  <a:lnTo>
                    <a:pt x="52" y="629"/>
                  </a:lnTo>
                  <a:lnTo>
                    <a:pt x="53" y="628"/>
                  </a:lnTo>
                  <a:lnTo>
                    <a:pt x="54" y="627"/>
                  </a:lnTo>
                  <a:lnTo>
                    <a:pt x="55" y="627"/>
                  </a:lnTo>
                  <a:lnTo>
                    <a:pt x="55" y="626"/>
                  </a:lnTo>
                  <a:lnTo>
                    <a:pt x="56" y="625"/>
                  </a:lnTo>
                  <a:lnTo>
                    <a:pt x="56" y="624"/>
                  </a:lnTo>
                  <a:lnTo>
                    <a:pt x="56" y="623"/>
                  </a:lnTo>
                  <a:lnTo>
                    <a:pt x="57" y="622"/>
                  </a:lnTo>
                  <a:lnTo>
                    <a:pt x="56" y="620"/>
                  </a:lnTo>
                  <a:lnTo>
                    <a:pt x="56" y="618"/>
                  </a:lnTo>
                  <a:lnTo>
                    <a:pt x="57" y="618"/>
                  </a:lnTo>
                  <a:lnTo>
                    <a:pt x="57" y="617"/>
                  </a:lnTo>
                  <a:lnTo>
                    <a:pt x="57" y="615"/>
                  </a:lnTo>
                  <a:lnTo>
                    <a:pt x="56" y="614"/>
                  </a:lnTo>
                  <a:lnTo>
                    <a:pt x="55" y="611"/>
                  </a:lnTo>
                  <a:lnTo>
                    <a:pt x="55" y="610"/>
                  </a:lnTo>
                  <a:lnTo>
                    <a:pt x="56" y="609"/>
                  </a:lnTo>
                  <a:lnTo>
                    <a:pt x="57" y="607"/>
                  </a:lnTo>
                  <a:lnTo>
                    <a:pt x="60" y="605"/>
                  </a:lnTo>
                  <a:lnTo>
                    <a:pt x="62" y="600"/>
                  </a:lnTo>
                  <a:lnTo>
                    <a:pt x="61" y="598"/>
                  </a:lnTo>
                  <a:lnTo>
                    <a:pt x="60" y="598"/>
                  </a:lnTo>
                  <a:lnTo>
                    <a:pt x="60" y="597"/>
                  </a:lnTo>
                  <a:lnTo>
                    <a:pt x="60" y="596"/>
                  </a:lnTo>
                  <a:lnTo>
                    <a:pt x="60" y="595"/>
                  </a:lnTo>
                  <a:lnTo>
                    <a:pt x="61" y="595"/>
                  </a:lnTo>
                  <a:lnTo>
                    <a:pt x="62" y="594"/>
                  </a:lnTo>
                  <a:lnTo>
                    <a:pt x="62" y="593"/>
                  </a:lnTo>
                  <a:lnTo>
                    <a:pt x="63" y="593"/>
                  </a:lnTo>
                  <a:lnTo>
                    <a:pt x="63" y="592"/>
                  </a:lnTo>
                  <a:lnTo>
                    <a:pt x="64" y="592"/>
                  </a:lnTo>
                  <a:lnTo>
                    <a:pt x="65" y="592"/>
                  </a:lnTo>
                  <a:lnTo>
                    <a:pt x="66" y="591"/>
                  </a:lnTo>
                  <a:lnTo>
                    <a:pt x="67" y="590"/>
                  </a:lnTo>
                  <a:lnTo>
                    <a:pt x="68" y="591"/>
                  </a:lnTo>
                  <a:lnTo>
                    <a:pt x="68" y="590"/>
                  </a:lnTo>
                  <a:lnTo>
                    <a:pt x="69" y="590"/>
                  </a:lnTo>
                  <a:lnTo>
                    <a:pt x="69" y="589"/>
                  </a:lnTo>
                  <a:lnTo>
                    <a:pt x="70" y="589"/>
                  </a:lnTo>
                  <a:lnTo>
                    <a:pt x="75" y="590"/>
                  </a:lnTo>
                  <a:lnTo>
                    <a:pt x="75" y="598"/>
                  </a:lnTo>
                  <a:lnTo>
                    <a:pt x="73" y="600"/>
                  </a:lnTo>
                  <a:lnTo>
                    <a:pt x="72" y="601"/>
                  </a:lnTo>
                  <a:lnTo>
                    <a:pt x="71" y="603"/>
                  </a:lnTo>
                  <a:lnTo>
                    <a:pt x="71" y="604"/>
                  </a:lnTo>
                  <a:lnTo>
                    <a:pt x="70" y="605"/>
                  </a:lnTo>
                  <a:lnTo>
                    <a:pt x="70" y="607"/>
                  </a:lnTo>
                  <a:lnTo>
                    <a:pt x="71" y="608"/>
                  </a:lnTo>
                  <a:lnTo>
                    <a:pt x="71" y="609"/>
                  </a:lnTo>
                  <a:lnTo>
                    <a:pt x="70" y="612"/>
                  </a:lnTo>
                  <a:lnTo>
                    <a:pt x="76" y="614"/>
                  </a:lnTo>
                  <a:lnTo>
                    <a:pt x="76" y="615"/>
                  </a:lnTo>
                  <a:lnTo>
                    <a:pt x="75" y="620"/>
                  </a:lnTo>
                  <a:lnTo>
                    <a:pt x="74" y="620"/>
                  </a:lnTo>
                  <a:lnTo>
                    <a:pt x="73" y="621"/>
                  </a:lnTo>
                  <a:lnTo>
                    <a:pt x="72" y="621"/>
                  </a:lnTo>
                  <a:lnTo>
                    <a:pt x="71" y="621"/>
                  </a:lnTo>
                  <a:lnTo>
                    <a:pt x="70" y="621"/>
                  </a:lnTo>
                  <a:lnTo>
                    <a:pt x="69" y="622"/>
                  </a:lnTo>
                  <a:lnTo>
                    <a:pt x="69" y="623"/>
                  </a:lnTo>
                  <a:lnTo>
                    <a:pt x="68" y="623"/>
                  </a:lnTo>
                  <a:lnTo>
                    <a:pt x="76" y="629"/>
                  </a:lnTo>
                  <a:lnTo>
                    <a:pt x="83" y="621"/>
                  </a:lnTo>
                  <a:lnTo>
                    <a:pt x="80" y="609"/>
                  </a:lnTo>
                  <a:lnTo>
                    <a:pt x="82" y="605"/>
                  </a:lnTo>
                  <a:lnTo>
                    <a:pt x="83" y="604"/>
                  </a:lnTo>
                  <a:lnTo>
                    <a:pt x="84" y="604"/>
                  </a:lnTo>
                  <a:lnTo>
                    <a:pt x="85" y="603"/>
                  </a:lnTo>
                  <a:lnTo>
                    <a:pt x="86" y="602"/>
                  </a:lnTo>
                  <a:lnTo>
                    <a:pt x="87" y="602"/>
                  </a:lnTo>
                  <a:lnTo>
                    <a:pt x="87" y="601"/>
                  </a:lnTo>
                  <a:lnTo>
                    <a:pt x="88" y="601"/>
                  </a:lnTo>
                  <a:lnTo>
                    <a:pt x="88" y="600"/>
                  </a:lnTo>
                  <a:lnTo>
                    <a:pt x="89" y="600"/>
                  </a:lnTo>
                  <a:lnTo>
                    <a:pt x="90" y="599"/>
                  </a:lnTo>
                  <a:lnTo>
                    <a:pt x="90" y="598"/>
                  </a:lnTo>
                  <a:lnTo>
                    <a:pt x="90" y="597"/>
                  </a:lnTo>
                  <a:lnTo>
                    <a:pt x="94" y="598"/>
                  </a:lnTo>
                  <a:lnTo>
                    <a:pt x="103" y="585"/>
                  </a:lnTo>
                  <a:lnTo>
                    <a:pt x="112" y="582"/>
                  </a:lnTo>
                  <a:lnTo>
                    <a:pt x="111" y="581"/>
                  </a:lnTo>
                  <a:lnTo>
                    <a:pt x="119" y="581"/>
                  </a:lnTo>
                  <a:lnTo>
                    <a:pt x="123" y="582"/>
                  </a:lnTo>
                  <a:lnTo>
                    <a:pt x="126" y="577"/>
                  </a:lnTo>
                  <a:lnTo>
                    <a:pt x="119" y="567"/>
                  </a:lnTo>
                  <a:lnTo>
                    <a:pt x="123" y="563"/>
                  </a:lnTo>
                  <a:lnTo>
                    <a:pt x="124" y="562"/>
                  </a:lnTo>
                  <a:lnTo>
                    <a:pt x="123" y="559"/>
                  </a:lnTo>
                  <a:lnTo>
                    <a:pt x="123" y="558"/>
                  </a:lnTo>
                  <a:lnTo>
                    <a:pt x="123" y="557"/>
                  </a:lnTo>
                  <a:lnTo>
                    <a:pt x="122" y="555"/>
                  </a:lnTo>
                  <a:lnTo>
                    <a:pt x="121" y="554"/>
                  </a:lnTo>
                  <a:lnTo>
                    <a:pt x="120" y="553"/>
                  </a:lnTo>
                  <a:lnTo>
                    <a:pt x="118" y="551"/>
                  </a:lnTo>
                  <a:lnTo>
                    <a:pt x="117" y="548"/>
                  </a:lnTo>
                  <a:lnTo>
                    <a:pt x="117" y="545"/>
                  </a:lnTo>
                  <a:lnTo>
                    <a:pt x="115" y="545"/>
                  </a:lnTo>
                  <a:lnTo>
                    <a:pt x="114" y="545"/>
                  </a:lnTo>
                  <a:lnTo>
                    <a:pt x="113" y="544"/>
                  </a:lnTo>
                  <a:lnTo>
                    <a:pt x="112" y="543"/>
                  </a:lnTo>
                  <a:lnTo>
                    <a:pt x="110" y="543"/>
                  </a:lnTo>
                  <a:lnTo>
                    <a:pt x="104" y="541"/>
                  </a:lnTo>
                  <a:lnTo>
                    <a:pt x="105" y="538"/>
                  </a:lnTo>
                  <a:lnTo>
                    <a:pt x="104" y="538"/>
                  </a:lnTo>
                  <a:lnTo>
                    <a:pt x="103" y="539"/>
                  </a:lnTo>
                  <a:lnTo>
                    <a:pt x="102" y="539"/>
                  </a:lnTo>
                  <a:lnTo>
                    <a:pt x="102" y="540"/>
                  </a:lnTo>
                  <a:lnTo>
                    <a:pt x="101" y="541"/>
                  </a:lnTo>
                  <a:lnTo>
                    <a:pt x="101" y="542"/>
                  </a:lnTo>
                  <a:lnTo>
                    <a:pt x="100" y="542"/>
                  </a:lnTo>
                  <a:lnTo>
                    <a:pt x="100" y="543"/>
                  </a:lnTo>
                  <a:lnTo>
                    <a:pt x="99" y="544"/>
                  </a:lnTo>
                  <a:lnTo>
                    <a:pt x="99" y="546"/>
                  </a:lnTo>
                  <a:lnTo>
                    <a:pt x="99" y="547"/>
                  </a:lnTo>
                  <a:lnTo>
                    <a:pt x="99" y="548"/>
                  </a:lnTo>
                  <a:lnTo>
                    <a:pt x="99" y="549"/>
                  </a:lnTo>
                  <a:lnTo>
                    <a:pt x="98" y="549"/>
                  </a:lnTo>
                  <a:lnTo>
                    <a:pt x="98" y="550"/>
                  </a:lnTo>
                  <a:lnTo>
                    <a:pt x="98" y="551"/>
                  </a:lnTo>
                  <a:lnTo>
                    <a:pt x="97" y="552"/>
                  </a:lnTo>
                  <a:lnTo>
                    <a:pt x="97" y="554"/>
                  </a:lnTo>
                  <a:lnTo>
                    <a:pt x="97" y="555"/>
                  </a:lnTo>
                  <a:lnTo>
                    <a:pt x="97" y="556"/>
                  </a:lnTo>
                  <a:lnTo>
                    <a:pt x="97" y="557"/>
                  </a:lnTo>
                  <a:lnTo>
                    <a:pt x="97" y="558"/>
                  </a:lnTo>
                  <a:lnTo>
                    <a:pt x="97" y="559"/>
                  </a:lnTo>
                  <a:lnTo>
                    <a:pt x="90" y="557"/>
                  </a:lnTo>
                  <a:lnTo>
                    <a:pt x="90" y="556"/>
                  </a:lnTo>
                  <a:lnTo>
                    <a:pt x="88" y="555"/>
                  </a:lnTo>
                  <a:lnTo>
                    <a:pt x="87" y="555"/>
                  </a:lnTo>
                  <a:lnTo>
                    <a:pt x="87" y="554"/>
                  </a:lnTo>
                  <a:lnTo>
                    <a:pt x="87" y="553"/>
                  </a:lnTo>
                  <a:lnTo>
                    <a:pt x="88" y="553"/>
                  </a:lnTo>
                  <a:lnTo>
                    <a:pt x="84" y="547"/>
                  </a:lnTo>
                  <a:lnTo>
                    <a:pt x="86" y="543"/>
                  </a:lnTo>
                  <a:lnTo>
                    <a:pt x="86" y="542"/>
                  </a:lnTo>
                  <a:lnTo>
                    <a:pt x="89" y="537"/>
                  </a:lnTo>
                  <a:lnTo>
                    <a:pt x="89" y="534"/>
                  </a:lnTo>
                  <a:lnTo>
                    <a:pt x="90" y="532"/>
                  </a:lnTo>
                  <a:lnTo>
                    <a:pt x="90" y="531"/>
                  </a:lnTo>
                  <a:lnTo>
                    <a:pt x="90" y="529"/>
                  </a:lnTo>
                  <a:lnTo>
                    <a:pt x="90" y="527"/>
                  </a:lnTo>
                  <a:lnTo>
                    <a:pt x="90" y="526"/>
                  </a:lnTo>
                  <a:lnTo>
                    <a:pt x="90" y="525"/>
                  </a:lnTo>
                  <a:lnTo>
                    <a:pt x="92" y="521"/>
                  </a:lnTo>
                  <a:lnTo>
                    <a:pt x="92" y="517"/>
                  </a:lnTo>
                  <a:lnTo>
                    <a:pt x="95" y="513"/>
                  </a:lnTo>
                  <a:lnTo>
                    <a:pt x="101" y="506"/>
                  </a:lnTo>
                  <a:lnTo>
                    <a:pt x="109" y="498"/>
                  </a:lnTo>
                  <a:lnTo>
                    <a:pt x="110" y="496"/>
                  </a:lnTo>
                  <a:lnTo>
                    <a:pt x="112" y="494"/>
                  </a:lnTo>
                  <a:lnTo>
                    <a:pt x="113" y="491"/>
                  </a:lnTo>
                  <a:lnTo>
                    <a:pt x="115" y="488"/>
                  </a:lnTo>
                  <a:lnTo>
                    <a:pt x="116" y="485"/>
                  </a:lnTo>
                  <a:lnTo>
                    <a:pt x="116" y="484"/>
                  </a:lnTo>
                  <a:lnTo>
                    <a:pt x="116" y="482"/>
                  </a:lnTo>
                  <a:lnTo>
                    <a:pt x="114" y="482"/>
                  </a:lnTo>
                  <a:lnTo>
                    <a:pt x="113" y="482"/>
                  </a:lnTo>
                  <a:lnTo>
                    <a:pt x="112" y="482"/>
                  </a:lnTo>
                  <a:lnTo>
                    <a:pt x="112" y="481"/>
                  </a:lnTo>
                  <a:lnTo>
                    <a:pt x="113" y="473"/>
                  </a:lnTo>
                  <a:lnTo>
                    <a:pt x="113" y="472"/>
                  </a:lnTo>
                  <a:lnTo>
                    <a:pt x="117" y="461"/>
                  </a:lnTo>
                  <a:lnTo>
                    <a:pt x="131" y="467"/>
                  </a:lnTo>
                  <a:lnTo>
                    <a:pt x="141" y="472"/>
                  </a:lnTo>
                  <a:lnTo>
                    <a:pt x="141" y="471"/>
                  </a:lnTo>
                  <a:lnTo>
                    <a:pt x="143" y="471"/>
                  </a:lnTo>
                  <a:lnTo>
                    <a:pt x="144" y="471"/>
                  </a:lnTo>
                  <a:lnTo>
                    <a:pt x="145" y="470"/>
                  </a:lnTo>
                  <a:lnTo>
                    <a:pt x="146" y="469"/>
                  </a:lnTo>
                  <a:lnTo>
                    <a:pt x="146" y="468"/>
                  </a:lnTo>
                  <a:lnTo>
                    <a:pt x="148" y="468"/>
                  </a:lnTo>
                  <a:lnTo>
                    <a:pt x="153" y="468"/>
                  </a:lnTo>
                  <a:lnTo>
                    <a:pt x="154" y="468"/>
                  </a:lnTo>
                  <a:lnTo>
                    <a:pt x="155" y="465"/>
                  </a:lnTo>
                  <a:lnTo>
                    <a:pt x="157" y="462"/>
                  </a:lnTo>
                  <a:lnTo>
                    <a:pt x="158" y="461"/>
                  </a:lnTo>
                  <a:lnTo>
                    <a:pt x="162" y="456"/>
                  </a:lnTo>
                  <a:lnTo>
                    <a:pt x="163" y="455"/>
                  </a:lnTo>
                  <a:lnTo>
                    <a:pt x="164" y="441"/>
                  </a:lnTo>
                  <a:lnTo>
                    <a:pt x="164" y="437"/>
                  </a:lnTo>
                  <a:lnTo>
                    <a:pt x="158" y="436"/>
                  </a:lnTo>
                  <a:lnTo>
                    <a:pt x="152" y="436"/>
                  </a:lnTo>
                  <a:lnTo>
                    <a:pt x="146" y="435"/>
                  </a:lnTo>
                  <a:lnTo>
                    <a:pt x="138" y="425"/>
                  </a:lnTo>
                  <a:lnTo>
                    <a:pt x="137" y="422"/>
                  </a:lnTo>
                  <a:lnTo>
                    <a:pt x="144" y="419"/>
                  </a:lnTo>
                  <a:lnTo>
                    <a:pt x="147" y="406"/>
                  </a:lnTo>
                  <a:lnTo>
                    <a:pt x="147" y="404"/>
                  </a:lnTo>
                  <a:lnTo>
                    <a:pt x="148" y="402"/>
                  </a:lnTo>
                  <a:lnTo>
                    <a:pt x="148" y="401"/>
                  </a:lnTo>
                  <a:lnTo>
                    <a:pt x="148" y="400"/>
                  </a:lnTo>
                  <a:lnTo>
                    <a:pt x="148" y="399"/>
                  </a:lnTo>
                  <a:lnTo>
                    <a:pt x="143" y="396"/>
                  </a:lnTo>
                  <a:lnTo>
                    <a:pt x="144" y="395"/>
                  </a:lnTo>
                  <a:lnTo>
                    <a:pt x="142" y="392"/>
                  </a:lnTo>
                  <a:lnTo>
                    <a:pt x="140" y="392"/>
                  </a:lnTo>
                  <a:lnTo>
                    <a:pt x="139" y="391"/>
                  </a:lnTo>
                  <a:lnTo>
                    <a:pt x="138" y="389"/>
                  </a:lnTo>
                  <a:lnTo>
                    <a:pt x="137" y="389"/>
                  </a:lnTo>
                  <a:lnTo>
                    <a:pt x="132" y="386"/>
                  </a:lnTo>
                  <a:lnTo>
                    <a:pt x="132" y="385"/>
                  </a:lnTo>
                  <a:lnTo>
                    <a:pt x="132" y="384"/>
                  </a:lnTo>
                  <a:lnTo>
                    <a:pt x="131" y="383"/>
                  </a:lnTo>
                  <a:lnTo>
                    <a:pt x="130" y="382"/>
                  </a:lnTo>
                  <a:lnTo>
                    <a:pt x="129" y="382"/>
                  </a:lnTo>
                  <a:lnTo>
                    <a:pt x="129" y="381"/>
                  </a:lnTo>
                  <a:lnTo>
                    <a:pt x="129" y="380"/>
                  </a:lnTo>
                  <a:lnTo>
                    <a:pt x="130" y="379"/>
                  </a:lnTo>
                  <a:lnTo>
                    <a:pt x="130" y="378"/>
                  </a:lnTo>
                  <a:lnTo>
                    <a:pt x="131" y="376"/>
                  </a:lnTo>
                  <a:lnTo>
                    <a:pt x="131" y="375"/>
                  </a:lnTo>
                  <a:lnTo>
                    <a:pt x="130" y="374"/>
                  </a:lnTo>
                  <a:lnTo>
                    <a:pt x="128" y="371"/>
                  </a:lnTo>
                  <a:lnTo>
                    <a:pt x="128" y="370"/>
                  </a:lnTo>
                  <a:lnTo>
                    <a:pt x="129" y="367"/>
                  </a:lnTo>
                  <a:lnTo>
                    <a:pt x="131" y="366"/>
                  </a:lnTo>
                  <a:lnTo>
                    <a:pt x="137" y="357"/>
                  </a:lnTo>
                  <a:lnTo>
                    <a:pt x="135" y="355"/>
                  </a:lnTo>
                  <a:lnTo>
                    <a:pt x="139" y="353"/>
                  </a:lnTo>
                  <a:lnTo>
                    <a:pt x="140" y="351"/>
                  </a:lnTo>
                  <a:lnTo>
                    <a:pt x="141" y="348"/>
                  </a:lnTo>
                  <a:lnTo>
                    <a:pt x="142" y="340"/>
                  </a:lnTo>
                  <a:lnTo>
                    <a:pt x="146" y="339"/>
                  </a:lnTo>
                  <a:lnTo>
                    <a:pt x="147" y="336"/>
                  </a:lnTo>
                  <a:lnTo>
                    <a:pt x="150" y="332"/>
                  </a:lnTo>
                  <a:lnTo>
                    <a:pt x="151" y="330"/>
                  </a:lnTo>
                  <a:lnTo>
                    <a:pt x="153" y="331"/>
                  </a:lnTo>
                  <a:lnTo>
                    <a:pt x="154" y="331"/>
                  </a:lnTo>
                  <a:lnTo>
                    <a:pt x="156" y="331"/>
                  </a:lnTo>
                  <a:lnTo>
                    <a:pt x="159" y="333"/>
                  </a:lnTo>
                  <a:lnTo>
                    <a:pt x="163" y="337"/>
                  </a:lnTo>
                  <a:lnTo>
                    <a:pt x="166" y="334"/>
                  </a:lnTo>
                  <a:lnTo>
                    <a:pt x="168" y="332"/>
                  </a:lnTo>
                  <a:lnTo>
                    <a:pt x="169" y="330"/>
                  </a:lnTo>
                  <a:lnTo>
                    <a:pt x="170" y="327"/>
                  </a:lnTo>
                  <a:lnTo>
                    <a:pt x="171" y="326"/>
                  </a:lnTo>
                  <a:lnTo>
                    <a:pt x="172" y="325"/>
                  </a:lnTo>
                  <a:lnTo>
                    <a:pt x="177" y="323"/>
                  </a:lnTo>
                  <a:lnTo>
                    <a:pt x="182" y="321"/>
                  </a:lnTo>
                  <a:lnTo>
                    <a:pt x="182" y="320"/>
                  </a:lnTo>
                  <a:lnTo>
                    <a:pt x="183" y="320"/>
                  </a:lnTo>
                  <a:lnTo>
                    <a:pt x="183" y="319"/>
                  </a:lnTo>
                  <a:lnTo>
                    <a:pt x="183" y="318"/>
                  </a:lnTo>
                  <a:lnTo>
                    <a:pt x="184" y="317"/>
                  </a:lnTo>
                  <a:lnTo>
                    <a:pt x="185" y="317"/>
                  </a:lnTo>
                  <a:lnTo>
                    <a:pt x="186" y="317"/>
                  </a:lnTo>
                  <a:lnTo>
                    <a:pt x="186" y="316"/>
                  </a:lnTo>
                  <a:lnTo>
                    <a:pt x="187" y="315"/>
                  </a:lnTo>
                  <a:lnTo>
                    <a:pt x="188" y="314"/>
                  </a:lnTo>
                  <a:lnTo>
                    <a:pt x="188" y="312"/>
                  </a:lnTo>
                  <a:lnTo>
                    <a:pt x="188" y="311"/>
                  </a:lnTo>
                  <a:lnTo>
                    <a:pt x="187" y="310"/>
                  </a:lnTo>
                  <a:lnTo>
                    <a:pt x="186" y="309"/>
                  </a:lnTo>
                  <a:lnTo>
                    <a:pt x="187" y="308"/>
                  </a:lnTo>
                  <a:lnTo>
                    <a:pt x="187" y="307"/>
                  </a:lnTo>
                  <a:lnTo>
                    <a:pt x="186" y="306"/>
                  </a:lnTo>
                  <a:lnTo>
                    <a:pt x="186" y="305"/>
                  </a:lnTo>
                  <a:lnTo>
                    <a:pt x="186" y="304"/>
                  </a:lnTo>
                  <a:lnTo>
                    <a:pt x="186" y="303"/>
                  </a:lnTo>
                  <a:lnTo>
                    <a:pt x="186" y="302"/>
                  </a:lnTo>
                  <a:lnTo>
                    <a:pt x="186" y="301"/>
                  </a:lnTo>
                  <a:lnTo>
                    <a:pt x="186" y="300"/>
                  </a:lnTo>
                  <a:lnTo>
                    <a:pt x="186" y="299"/>
                  </a:lnTo>
                  <a:lnTo>
                    <a:pt x="185" y="299"/>
                  </a:lnTo>
                  <a:lnTo>
                    <a:pt x="185" y="298"/>
                  </a:lnTo>
                  <a:lnTo>
                    <a:pt x="186" y="298"/>
                  </a:lnTo>
                  <a:lnTo>
                    <a:pt x="186" y="297"/>
                  </a:lnTo>
                  <a:lnTo>
                    <a:pt x="186" y="296"/>
                  </a:lnTo>
                  <a:lnTo>
                    <a:pt x="186" y="295"/>
                  </a:lnTo>
                  <a:lnTo>
                    <a:pt x="186" y="294"/>
                  </a:lnTo>
                  <a:lnTo>
                    <a:pt x="186" y="293"/>
                  </a:lnTo>
                  <a:lnTo>
                    <a:pt x="187" y="293"/>
                  </a:lnTo>
                  <a:lnTo>
                    <a:pt x="187" y="292"/>
                  </a:lnTo>
                  <a:lnTo>
                    <a:pt x="188" y="291"/>
                  </a:lnTo>
                  <a:lnTo>
                    <a:pt x="188" y="290"/>
                  </a:lnTo>
                  <a:lnTo>
                    <a:pt x="188" y="289"/>
                  </a:lnTo>
                  <a:lnTo>
                    <a:pt x="188" y="288"/>
                  </a:lnTo>
                  <a:lnTo>
                    <a:pt x="188" y="287"/>
                  </a:lnTo>
                  <a:lnTo>
                    <a:pt x="188" y="286"/>
                  </a:lnTo>
                  <a:lnTo>
                    <a:pt x="187" y="285"/>
                  </a:lnTo>
                  <a:lnTo>
                    <a:pt x="186" y="284"/>
                  </a:lnTo>
                  <a:lnTo>
                    <a:pt x="185" y="283"/>
                  </a:lnTo>
                  <a:lnTo>
                    <a:pt x="185" y="282"/>
                  </a:lnTo>
                  <a:lnTo>
                    <a:pt x="184" y="282"/>
                  </a:lnTo>
                  <a:lnTo>
                    <a:pt x="184" y="281"/>
                  </a:lnTo>
                  <a:lnTo>
                    <a:pt x="184" y="280"/>
                  </a:lnTo>
                  <a:lnTo>
                    <a:pt x="184" y="279"/>
                  </a:lnTo>
                  <a:lnTo>
                    <a:pt x="184" y="278"/>
                  </a:lnTo>
                  <a:lnTo>
                    <a:pt x="183" y="277"/>
                  </a:lnTo>
                  <a:lnTo>
                    <a:pt x="186" y="273"/>
                  </a:lnTo>
                  <a:lnTo>
                    <a:pt x="178" y="272"/>
                  </a:lnTo>
                  <a:lnTo>
                    <a:pt x="178" y="273"/>
                  </a:lnTo>
                  <a:lnTo>
                    <a:pt x="178" y="274"/>
                  </a:lnTo>
                  <a:lnTo>
                    <a:pt x="177" y="274"/>
                  </a:lnTo>
                  <a:lnTo>
                    <a:pt x="177" y="275"/>
                  </a:lnTo>
                  <a:lnTo>
                    <a:pt x="177" y="276"/>
                  </a:lnTo>
                  <a:lnTo>
                    <a:pt x="176" y="276"/>
                  </a:lnTo>
                  <a:lnTo>
                    <a:pt x="176" y="277"/>
                  </a:lnTo>
                  <a:lnTo>
                    <a:pt x="175" y="277"/>
                  </a:lnTo>
                  <a:lnTo>
                    <a:pt x="175" y="278"/>
                  </a:lnTo>
                  <a:lnTo>
                    <a:pt x="174" y="279"/>
                  </a:lnTo>
                  <a:lnTo>
                    <a:pt x="174" y="280"/>
                  </a:lnTo>
                  <a:lnTo>
                    <a:pt x="174" y="281"/>
                  </a:lnTo>
                  <a:lnTo>
                    <a:pt x="174" y="283"/>
                  </a:lnTo>
                  <a:lnTo>
                    <a:pt x="174" y="284"/>
                  </a:lnTo>
                  <a:lnTo>
                    <a:pt x="173" y="285"/>
                  </a:lnTo>
                  <a:lnTo>
                    <a:pt x="172" y="286"/>
                  </a:lnTo>
                  <a:lnTo>
                    <a:pt x="172" y="287"/>
                  </a:lnTo>
                  <a:lnTo>
                    <a:pt x="171" y="288"/>
                  </a:lnTo>
                  <a:lnTo>
                    <a:pt x="171" y="289"/>
                  </a:lnTo>
                  <a:lnTo>
                    <a:pt x="170" y="289"/>
                  </a:lnTo>
                  <a:lnTo>
                    <a:pt x="170" y="290"/>
                  </a:lnTo>
                  <a:lnTo>
                    <a:pt x="169" y="291"/>
                  </a:lnTo>
                  <a:lnTo>
                    <a:pt x="170" y="292"/>
                  </a:lnTo>
                  <a:lnTo>
                    <a:pt x="170" y="293"/>
                  </a:lnTo>
                  <a:lnTo>
                    <a:pt x="169" y="293"/>
                  </a:lnTo>
                  <a:lnTo>
                    <a:pt x="170" y="294"/>
                  </a:lnTo>
                  <a:lnTo>
                    <a:pt x="170" y="295"/>
                  </a:lnTo>
                  <a:lnTo>
                    <a:pt x="171" y="296"/>
                  </a:lnTo>
                  <a:lnTo>
                    <a:pt x="172" y="297"/>
                  </a:lnTo>
                  <a:lnTo>
                    <a:pt x="172" y="298"/>
                  </a:lnTo>
                  <a:lnTo>
                    <a:pt x="172" y="299"/>
                  </a:lnTo>
                  <a:lnTo>
                    <a:pt x="172" y="300"/>
                  </a:lnTo>
                  <a:lnTo>
                    <a:pt x="172" y="301"/>
                  </a:lnTo>
                  <a:lnTo>
                    <a:pt x="172" y="302"/>
                  </a:lnTo>
                  <a:lnTo>
                    <a:pt x="172" y="303"/>
                  </a:lnTo>
                  <a:lnTo>
                    <a:pt x="171" y="304"/>
                  </a:lnTo>
                  <a:lnTo>
                    <a:pt x="171" y="305"/>
                  </a:lnTo>
                  <a:lnTo>
                    <a:pt x="170" y="306"/>
                  </a:lnTo>
                  <a:lnTo>
                    <a:pt x="170" y="307"/>
                  </a:lnTo>
                  <a:lnTo>
                    <a:pt x="169" y="307"/>
                  </a:lnTo>
                  <a:lnTo>
                    <a:pt x="155" y="308"/>
                  </a:lnTo>
                  <a:lnTo>
                    <a:pt x="143" y="317"/>
                  </a:lnTo>
                  <a:lnTo>
                    <a:pt x="142" y="316"/>
                  </a:lnTo>
                  <a:lnTo>
                    <a:pt x="142" y="315"/>
                  </a:lnTo>
                  <a:lnTo>
                    <a:pt x="142" y="314"/>
                  </a:lnTo>
                  <a:lnTo>
                    <a:pt x="142" y="313"/>
                  </a:lnTo>
                  <a:lnTo>
                    <a:pt x="142" y="312"/>
                  </a:lnTo>
                  <a:lnTo>
                    <a:pt x="142" y="310"/>
                  </a:lnTo>
                  <a:lnTo>
                    <a:pt x="141" y="310"/>
                  </a:lnTo>
                  <a:lnTo>
                    <a:pt x="141" y="309"/>
                  </a:lnTo>
                  <a:lnTo>
                    <a:pt x="141" y="308"/>
                  </a:lnTo>
                  <a:lnTo>
                    <a:pt x="140" y="307"/>
                  </a:lnTo>
                  <a:lnTo>
                    <a:pt x="139" y="307"/>
                  </a:lnTo>
                  <a:lnTo>
                    <a:pt x="138" y="306"/>
                  </a:lnTo>
                  <a:lnTo>
                    <a:pt x="137" y="306"/>
                  </a:lnTo>
                  <a:lnTo>
                    <a:pt x="136" y="305"/>
                  </a:lnTo>
                  <a:lnTo>
                    <a:pt x="135" y="304"/>
                  </a:lnTo>
                  <a:lnTo>
                    <a:pt x="135" y="303"/>
                  </a:lnTo>
                  <a:lnTo>
                    <a:pt x="135" y="302"/>
                  </a:lnTo>
                  <a:lnTo>
                    <a:pt x="134" y="302"/>
                  </a:lnTo>
                  <a:lnTo>
                    <a:pt x="134" y="301"/>
                  </a:lnTo>
                  <a:lnTo>
                    <a:pt x="133" y="300"/>
                  </a:lnTo>
                  <a:lnTo>
                    <a:pt x="122" y="294"/>
                  </a:lnTo>
                  <a:lnTo>
                    <a:pt x="122" y="293"/>
                  </a:lnTo>
                  <a:lnTo>
                    <a:pt x="121" y="294"/>
                  </a:lnTo>
                  <a:lnTo>
                    <a:pt x="121" y="295"/>
                  </a:lnTo>
                  <a:lnTo>
                    <a:pt x="120" y="295"/>
                  </a:lnTo>
                  <a:lnTo>
                    <a:pt x="120" y="294"/>
                  </a:lnTo>
                  <a:lnTo>
                    <a:pt x="120" y="295"/>
                  </a:lnTo>
                  <a:lnTo>
                    <a:pt x="119" y="295"/>
                  </a:lnTo>
                  <a:lnTo>
                    <a:pt x="118" y="295"/>
                  </a:lnTo>
                  <a:lnTo>
                    <a:pt x="118" y="296"/>
                  </a:lnTo>
                  <a:lnTo>
                    <a:pt x="119" y="297"/>
                  </a:lnTo>
                  <a:lnTo>
                    <a:pt x="118" y="297"/>
                  </a:lnTo>
                  <a:lnTo>
                    <a:pt x="118" y="298"/>
                  </a:lnTo>
                  <a:lnTo>
                    <a:pt x="118" y="297"/>
                  </a:lnTo>
                  <a:lnTo>
                    <a:pt x="117" y="297"/>
                  </a:lnTo>
                  <a:lnTo>
                    <a:pt x="117" y="296"/>
                  </a:lnTo>
                  <a:lnTo>
                    <a:pt x="117" y="297"/>
                  </a:lnTo>
                  <a:lnTo>
                    <a:pt x="116" y="297"/>
                  </a:lnTo>
                  <a:lnTo>
                    <a:pt x="116" y="298"/>
                  </a:lnTo>
                  <a:lnTo>
                    <a:pt x="116" y="297"/>
                  </a:lnTo>
                  <a:lnTo>
                    <a:pt x="115" y="297"/>
                  </a:lnTo>
                  <a:lnTo>
                    <a:pt x="114" y="297"/>
                  </a:lnTo>
                  <a:lnTo>
                    <a:pt x="114" y="296"/>
                  </a:lnTo>
                  <a:lnTo>
                    <a:pt x="114" y="295"/>
                  </a:lnTo>
                  <a:lnTo>
                    <a:pt x="113" y="295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4"/>
                  </a:lnTo>
                  <a:lnTo>
                    <a:pt x="110" y="294"/>
                  </a:lnTo>
                  <a:lnTo>
                    <a:pt x="110" y="295"/>
                  </a:lnTo>
                  <a:lnTo>
                    <a:pt x="109" y="296"/>
                  </a:lnTo>
                  <a:lnTo>
                    <a:pt x="109" y="297"/>
                  </a:lnTo>
                  <a:lnTo>
                    <a:pt x="110" y="297"/>
                  </a:lnTo>
                  <a:lnTo>
                    <a:pt x="110" y="298"/>
                  </a:lnTo>
                  <a:lnTo>
                    <a:pt x="111" y="298"/>
                  </a:lnTo>
                  <a:lnTo>
                    <a:pt x="110" y="299"/>
                  </a:lnTo>
                  <a:lnTo>
                    <a:pt x="110" y="300"/>
                  </a:lnTo>
                  <a:lnTo>
                    <a:pt x="110" y="301"/>
                  </a:lnTo>
                  <a:lnTo>
                    <a:pt x="110" y="302"/>
                  </a:lnTo>
                  <a:lnTo>
                    <a:pt x="109" y="302"/>
                  </a:lnTo>
                  <a:lnTo>
                    <a:pt x="109" y="303"/>
                  </a:lnTo>
                  <a:lnTo>
                    <a:pt x="109" y="304"/>
                  </a:lnTo>
                  <a:lnTo>
                    <a:pt x="108" y="305"/>
                  </a:lnTo>
                  <a:lnTo>
                    <a:pt x="108" y="306"/>
                  </a:lnTo>
                  <a:lnTo>
                    <a:pt x="107" y="306"/>
                  </a:lnTo>
                  <a:lnTo>
                    <a:pt x="107" y="305"/>
                  </a:lnTo>
                  <a:lnTo>
                    <a:pt x="107" y="306"/>
                  </a:lnTo>
                  <a:lnTo>
                    <a:pt x="107" y="305"/>
                  </a:lnTo>
                  <a:lnTo>
                    <a:pt x="106" y="306"/>
                  </a:lnTo>
                  <a:lnTo>
                    <a:pt x="106" y="307"/>
                  </a:lnTo>
                  <a:lnTo>
                    <a:pt x="106" y="306"/>
                  </a:lnTo>
                  <a:lnTo>
                    <a:pt x="106" y="305"/>
                  </a:lnTo>
                  <a:lnTo>
                    <a:pt x="105" y="305"/>
                  </a:lnTo>
                  <a:lnTo>
                    <a:pt x="105" y="304"/>
                  </a:lnTo>
                  <a:lnTo>
                    <a:pt x="105" y="303"/>
                  </a:lnTo>
                  <a:lnTo>
                    <a:pt x="104" y="303"/>
                  </a:lnTo>
                  <a:lnTo>
                    <a:pt x="104" y="302"/>
                  </a:lnTo>
                  <a:lnTo>
                    <a:pt x="104" y="301"/>
                  </a:lnTo>
                  <a:lnTo>
                    <a:pt x="104" y="300"/>
                  </a:lnTo>
                  <a:lnTo>
                    <a:pt x="103" y="299"/>
                  </a:lnTo>
                  <a:lnTo>
                    <a:pt x="103" y="298"/>
                  </a:lnTo>
                  <a:lnTo>
                    <a:pt x="103" y="297"/>
                  </a:lnTo>
                  <a:lnTo>
                    <a:pt x="103" y="298"/>
                  </a:lnTo>
                  <a:lnTo>
                    <a:pt x="102" y="299"/>
                  </a:lnTo>
                  <a:lnTo>
                    <a:pt x="101" y="300"/>
                  </a:lnTo>
                  <a:lnTo>
                    <a:pt x="101" y="301"/>
                  </a:lnTo>
                  <a:lnTo>
                    <a:pt x="100" y="301"/>
                  </a:lnTo>
                  <a:lnTo>
                    <a:pt x="100" y="302"/>
                  </a:lnTo>
                  <a:lnTo>
                    <a:pt x="100" y="303"/>
                  </a:lnTo>
                  <a:lnTo>
                    <a:pt x="99" y="303"/>
                  </a:lnTo>
                  <a:lnTo>
                    <a:pt x="98" y="303"/>
                  </a:lnTo>
                  <a:lnTo>
                    <a:pt x="98" y="302"/>
                  </a:lnTo>
                  <a:lnTo>
                    <a:pt x="97" y="302"/>
                  </a:lnTo>
                  <a:lnTo>
                    <a:pt x="96" y="301"/>
                  </a:lnTo>
                  <a:lnTo>
                    <a:pt x="96" y="300"/>
                  </a:lnTo>
                  <a:lnTo>
                    <a:pt x="95" y="300"/>
                  </a:lnTo>
                  <a:lnTo>
                    <a:pt x="95" y="301"/>
                  </a:lnTo>
                  <a:lnTo>
                    <a:pt x="94" y="301"/>
                  </a:lnTo>
                  <a:lnTo>
                    <a:pt x="93" y="301"/>
                  </a:lnTo>
                  <a:lnTo>
                    <a:pt x="93" y="300"/>
                  </a:lnTo>
                  <a:lnTo>
                    <a:pt x="92" y="300"/>
                  </a:lnTo>
                  <a:lnTo>
                    <a:pt x="92" y="299"/>
                  </a:lnTo>
                  <a:lnTo>
                    <a:pt x="92" y="300"/>
                  </a:lnTo>
                  <a:lnTo>
                    <a:pt x="91" y="300"/>
                  </a:lnTo>
                  <a:lnTo>
                    <a:pt x="91" y="299"/>
                  </a:lnTo>
                  <a:lnTo>
                    <a:pt x="90" y="299"/>
                  </a:lnTo>
                  <a:lnTo>
                    <a:pt x="89" y="299"/>
                  </a:lnTo>
                  <a:lnTo>
                    <a:pt x="88" y="298"/>
                  </a:lnTo>
                  <a:lnTo>
                    <a:pt x="87" y="298"/>
                  </a:lnTo>
                  <a:lnTo>
                    <a:pt x="86" y="298"/>
                  </a:lnTo>
                  <a:lnTo>
                    <a:pt x="86" y="299"/>
                  </a:lnTo>
                  <a:lnTo>
                    <a:pt x="86" y="300"/>
                  </a:lnTo>
                  <a:lnTo>
                    <a:pt x="86" y="302"/>
                  </a:lnTo>
                  <a:lnTo>
                    <a:pt x="86" y="303"/>
                  </a:lnTo>
                  <a:lnTo>
                    <a:pt x="85" y="303"/>
                  </a:lnTo>
                  <a:lnTo>
                    <a:pt x="85" y="305"/>
                  </a:lnTo>
                  <a:lnTo>
                    <a:pt x="85" y="306"/>
                  </a:lnTo>
                  <a:lnTo>
                    <a:pt x="85" y="307"/>
                  </a:lnTo>
                  <a:lnTo>
                    <a:pt x="86" y="308"/>
                  </a:lnTo>
                  <a:lnTo>
                    <a:pt x="86" y="309"/>
                  </a:lnTo>
                  <a:lnTo>
                    <a:pt x="87" y="310"/>
                  </a:lnTo>
                  <a:lnTo>
                    <a:pt x="87" y="311"/>
                  </a:lnTo>
                  <a:lnTo>
                    <a:pt x="87" y="312"/>
                  </a:lnTo>
                  <a:lnTo>
                    <a:pt x="86" y="312"/>
                  </a:lnTo>
                  <a:lnTo>
                    <a:pt x="86" y="313"/>
                  </a:lnTo>
                  <a:lnTo>
                    <a:pt x="85" y="313"/>
                  </a:lnTo>
                  <a:lnTo>
                    <a:pt x="85" y="312"/>
                  </a:lnTo>
                  <a:lnTo>
                    <a:pt x="84" y="312"/>
                  </a:lnTo>
                  <a:lnTo>
                    <a:pt x="83" y="312"/>
                  </a:lnTo>
                  <a:lnTo>
                    <a:pt x="78" y="308"/>
                  </a:lnTo>
                  <a:lnTo>
                    <a:pt x="77" y="308"/>
                  </a:lnTo>
                  <a:lnTo>
                    <a:pt x="77" y="307"/>
                  </a:lnTo>
                  <a:lnTo>
                    <a:pt x="76" y="307"/>
                  </a:lnTo>
                  <a:lnTo>
                    <a:pt x="76" y="306"/>
                  </a:lnTo>
                  <a:lnTo>
                    <a:pt x="75" y="306"/>
                  </a:lnTo>
                  <a:lnTo>
                    <a:pt x="75" y="307"/>
                  </a:lnTo>
                  <a:lnTo>
                    <a:pt x="74" y="307"/>
                  </a:lnTo>
                  <a:lnTo>
                    <a:pt x="73" y="307"/>
                  </a:lnTo>
                  <a:lnTo>
                    <a:pt x="72" y="307"/>
                  </a:lnTo>
                  <a:lnTo>
                    <a:pt x="71" y="307"/>
                  </a:lnTo>
                  <a:lnTo>
                    <a:pt x="71" y="308"/>
                  </a:lnTo>
                  <a:lnTo>
                    <a:pt x="70" y="308"/>
                  </a:lnTo>
                  <a:lnTo>
                    <a:pt x="69" y="308"/>
                  </a:lnTo>
                  <a:lnTo>
                    <a:pt x="61" y="299"/>
                  </a:lnTo>
                  <a:lnTo>
                    <a:pt x="62" y="299"/>
                  </a:lnTo>
                  <a:lnTo>
                    <a:pt x="62" y="298"/>
                  </a:lnTo>
                  <a:lnTo>
                    <a:pt x="63" y="298"/>
                  </a:lnTo>
                  <a:lnTo>
                    <a:pt x="64" y="298"/>
                  </a:lnTo>
                  <a:lnTo>
                    <a:pt x="65" y="298"/>
                  </a:lnTo>
                  <a:lnTo>
                    <a:pt x="66" y="298"/>
                  </a:lnTo>
                  <a:lnTo>
                    <a:pt x="67" y="298"/>
                  </a:lnTo>
                  <a:lnTo>
                    <a:pt x="68" y="298"/>
                  </a:lnTo>
                  <a:lnTo>
                    <a:pt x="68" y="297"/>
                  </a:lnTo>
                  <a:lnTo>
                    <a:pt x="67" y="297"/>
                  </a:lnTo>
                  <a:lnTo>
                    <a:pt x="67" y="296"/>
                  </a:lnTo>
                  <a:lnTo>
                    <a:pt x="66" y="296"/>
                  </a:lnTo>
                  <a:lnTo>
                    <a:pt x="66" y="295"/>
                  </a:lnTo>
                  <a:lnTo>
                    <a:pt x="66" y="294"/>
                  </a:lnTo>
                  <a:lnTo>
                    <a:pt x="65" y="293"/>
                  </a:lnTo>
                  <a:lnTo>
                    <a:pt x="65" y="292"/>
                  </a:lnTo>
                  <a:lnTo>
                    <a:pt x="66" y="292"/>
                  </a:lnTo>
                  <a:lnTo>
                    <a:pt x="66" y="291"/>
                  </a:lnTo>
                  <a:lnTo>
                    <a:pt x="66" y="290"/>
                  </a:lnTo>
                  <a:lnTo>
                    <a:pt x="66" y="289"/>
                  </a:lnTo>
                  <a:lnTo>
                    <a:pt x="65" y="289"/>
                  </a:lnTo>
                  <a:lnTo>
                    <a:pt x="65" y="288"/>
                  </a:lnTo>
                  <a:lnTo>
                    <a:pt x="64" y="288"/>
                  </a:lnTo>
                  <a:lnTo>
                    <a:pt x="64" y="287"/>
                  </a:lnTo>
                  <a:lnTo>
                    <a:pt x="64" y="286"/>
                  </a:lnTo>
                  <a:lnTo>
                    <a:pt x="63" y="285"/>
                  </a:lnTo>
                  <a:lnTo>
                    <a:pt x="63" y="284"/>
                  </a:lnTo>
                  <a:lnTo>
                    <a:pt x="62" y="284"/>
                  </a:lnTo>
                  <a:lnTo>
                    <a:pt x="59" y="283"/>
                  </a:lnTo>
                  <a:lnTo>
                    <a:pt x="53" y="264"/>
                  </a:lnTo>
                  <a:lnTo>
                    <a:pt x="53" y="263"/>
                  </a:lnTo>
                  <a:lnTo>
                    <a:pt x="53" y="262"/>
                  </a:lnTo>
                  <a:lnTo>
                    <a:pt x="52" y="262"/>
                  </a:lnTo>
                  <a:lnTo>
                    <a:pt x="51" y="262"/>
                  </a:lnTo>
                  <a:lnTo>
                    <a:pt x="51" y="261"/>
                  </a:lnTo>
                  <a:lnTo>
                    <a:pt x="50" y="261"/>
                  </a:lnTo>
                  <a:lnTo>
                    <a:pt x="50" y="260"/>
                  </a:lnTo>
                  <a:lnTo>
                    <a:pt x="49" y="260"/>
                  </a:lnTo>
                  <a:lnTo>
                    <a:pt x="49" y="259"/>
                  </a:lnTo>
                  <a:lnTo>
                    <a:pt x="49" y="258"/>
                  </a:lnTo>
                  <a:lnTo>
                    <a:pt x="48" y="258"/>
                  </a:lnTo>
                  <a:lnTo>
                    <a:pt x="49" y="258"/>
                  </a:lnTo>
                  <a:lnTo>
                    <a:pt x="49" y="257"/>
                  </a:lnTo>
                  <a:lnTo>
                    <a:pt x="48" y="257"/>
                  </a:lnTo>
                  <a:lnTo>
                    <a:pt x="48" y="256"/>
                  </a:lnTo>
                  <a:lnTo>
                    <a:pt x="47" y="256"/>
                  </a:lnTo>
                  <a:lnTo>
                    <a:pt x="47" y="255"/>
                  </a:lnTo>
                  <a:lnTo>
                    <a:pt x="47" y="254"/>
                  </a:lnTo>
                  <a:lnTo>
                    <a:pt x="46" y="254"/>
                  </a:lnTo>
                  <a:lnTo>
                    <a:pt x="46" y="253"/>
                  </a:lnTo>
                  <a:lnTo>
                    <a:pt x="47" y="253"/>
                  </a:lnTo>
                  <a:lnTo>
                    <a:pt x="47" y="252"/>
                  </a:lnTo>
                  <a:lnTo>
                    <a:pt x="48" y="251"/>
                  </a:lnTo>
                  <a:lnTo>
                    <a:pt x="48" y="250"/>
                  </a:lnTo>
                  <a:lnTo>
                    <a:pt x="48" y="249"/>
                  </a:lnTo>
                  <a:lnTo>
                    <a:pt x="48" y="248"/>
                  </a:lnTo>
                  <a:lnTo>
                    <a:pt x="47" y="247"/>
                  </a:lnTo>
                  <a:lnTo>
                    <a:pt x="47" y="246"/>
                  </a:lnTo>
                  <a:lnTo>
                    <a:pt x="46" y="245"/>
                  </a:lnTo>
                  <a:lnTo>
                    <a:pt x="45" y="245"/>
                  </a:lnTo>
                  <a:lnTo>
                    <a:pt x="44" y="245"/>
                  </a:lnTo>
                  <a:lnTo>
                    <a:pt x="43" y="245"/>
                  </a:lnTo>
                  <a:lnTo>
                    <a:pt x="43" y="244"/>
                  </a:lnTo>
                  <a:lnTo>
                    <a:pt x="42" y="244"/>
                  </a:lnTo>
                  <a:lnTo>
                    <a:pt x="42" y="243"/>
                  </a:lnTo>
                  <a:lnTo>
                    <a:pt x="41" y="243"/>
                  </a:lnTo>
                  <a:lnTo>
                    <a:pt x="40" y="243"/>
                  </a:lnTo>
                  <a:lnTo>
                    <a:pt x="39" y="243"/>
                  </a:lnTo>
                  <a:lnTo>
                    <a:pt x="39" y="242"/>
                  </a:lnTo>
                  <a:lnTo>
                    <a:pt x="38" y="242"/>
                  </a:lnTo>
                  <a:lnTo>
                    <a:pt x="37" y="242"/>
                  </a:lnTo>
                  <a:lnTo>
                    <a:pt x="36" y="242"/>
                  </a:lnTo>
                  <a:lnTo>
                    <a:pt x="35" y="242"/>
                  </a:lnTo>
                  <a:lnTo>
                    <a:pt x="34" y="242"/>
                  </a:lnTo>
                  <a:lnTo>
                    <a:pt x="33" y="242"/>
                  </a:lnTo>
                  <a:lnTo>
                    <a:pt x="32" y="242"/>
                  </a:lnTo>
                  <a:lnTo>
                    <a:pt x="31" y="242"/>
                  </a:lnTo>
                  <a:lnTo>
                    <a:pt x="30" y="242"/>
                  </a:lnTo>
                  <a:lnTo>
                    <a:pt x="29" y="242"/>
                  </a:lnTo>
                  <a:lnTo>
                    <a:pt x="28" y="242"/>
                  </a:lnTo>
                  <a:lnTo>
                    <a:pt x="28" y="243"/>
                  </a:lnTo>
                  <a:lnTo>
                    <a:pt x="27" y="243"/>
                  </a:lnTo>
                  <a:lnTo>
                    <a:pt x="26" y="243"/>
                  </a:lnTo>
                  <a:lnTo>
                    <a:pt x="25" y="243"/>
                  </a:lnTo>
                  <a:lnTo>
                    <a:pt x="24" y="243"/>
                  </a:lnTo>
                  <a:lnTo>
                    <a:pt x="23" y="243"/>
                  </a:lnTo>
                  <a:lnTo>
                    <a:pt x="22" y="243"/>
                  </a:lnTo>
                  <a:lnTo>
                    <a:pt x="21" y="243"/>
                  </a:lnTo>
                  <a:lnTo>
                    <a:pt x="21" y="242"/>
                  </a:lnTo>
                  <a:lnTo>
                    <a:pt x="16" y="234"/>
                  </a:lnTo>
                  <a:lnTo>
                    <a:pt x="9" y="232"/>
                  </a:lnTo>
                  <a:lnTo>
                    <a:pt x="6" y="236"/>
                  </a:lnTo>
                  <a:lnTo>
                    <a:pt x="6" y="231"/>
                  </a:lnTo>
                  <a:lnTo>
                    <a:pt x="3" y="229"/>
                  </a:lnTo>
                  <a:lnTo>
                    <a:pt x="3" y="228"/>
                  </a:lnTo>
                  <a:lnTo>
                    <a:pt x="3" y="227"/>
                  </a:lnTo>
                  <a:lnTo>
                    <a:pt x="2" y="227"/>
                  </a:lnTo>
                  <a:lnTo>
                    <a:pt x="2" y="226"/>
                  </a:lnTo>
                  <a:lnTo>
                    <a:pt x="2" y="225"/>
                  </a:lnTo>
                  <a:lnTo>
                    <a:pt x="3" y="225"/>
                  </a:lnTo>
                  <a:lnTo>
                    <a:pt x="3" y="224"/>
                  </a:lnTo>
                  <a:lnTo>
                    <a:pt x="3" y="223"/>
                  </a:lnTo>
                  <a:lnTo>
                    <a:pt x="3" y="222"/>
                  </a:lnTo>
                  <a:lnTo>
                    <a:pt x="2" y="222"/>
                  </a:lnTo>
                  <a:lnTo>
                    <a:pt x="2" y="221"/>
                  </a:lnTo>
                  <a:lnTo>
                    <a:pt x="2" y="220"/>
                  </a:lnTo>
                  <a:lnTo>
                    <a:pt x="1" y="219"/>
                  </a:lnTo>
                  <a:lnTo>
                    <a:pt x="2" y="219"/>
                  </a:lnTo>
                  <a:lnTo>
                    <a:pt x="2" y="218"/>
                  </a:lnTo>
                  <a:lnTo>
                    <a:pt x="2" y="217"/>
                  </a:lnTo>
                  <a:lnTo>
                    <a:pt x="1" y="217"/>
                  </a:lnTo>
                  <a:lnTo>
                    <a:pt x="1" y="216"/>
                  </a:lnTo>
                  <a:lnTo>
                    <a:pt x="1" y="215"/>
                  </a:lnTo>
                  <a:lnTo>
                    <a:pt x="1" y="214"/>
                  </a:lnTo>
                  <a:lnTo>
                    <a:pt x="0" y="213"/>
                  </a:lnTo>
                  <a:lnTo>
                    <a:pt x="12" y="191"/>
                  </a:lnTo>
                  <a:lnTo>
                    <a:pt x="23" y="173"/>
                  </a:lnTo>
                  <a:lnTo>
                    <a:pt x="24" y="163"/>
                  </a:lnTo>
                  <a:lnTo>
                    <a:pt x="26" y="161"/>
                  </a:lnTo>
                  <a:lnTo>
                    <a:pt x="35" y="157"/>
                  </a:lnTo>
                  <a:lnTo>
                    <a:pt x="36" y="151"/>
                  </a:lnTo>
                  <a:lnTo>
                    <a:pt x="38" y="149"/>
                  </a:lnTo>
                  <a:lnTo>
                    <a:pt x="44" y="145"/>
                  </a:lnTo>
                  <a:lnTo>
                    <a:pt x="56" y="139"/>
                  </a:lnTo>
                  <a:lnTo>
                    <a:pt x="61" y="137"/>
                  </a:lnTo>
                  <a:lnTo>
                    <a:pt x="73" y="133"/>
                  </a:lnTo>
                  <a:lnTo>
                    <a:pt x="74" y="134"/>
                  </a:lnTo>
                  <a:lnTo>
                    <a:pt x="74" y="135"/>
                  </a:lnTo>
                  <a:lnTo>
                    <a:pt x="75" y="135"/>
                  </a:lnTo>
                  <a:lnTo>
                    <a:pt x="76" y="135"/>
                  </a:lnTo>
                  <a:lnTo>
                    <a:pt x="77" y="135"/>
                  </a:lnTo>
                  <a:lnTo>
                    <a:pt x="77" y="134"/>
                  </a:lnTo>
                  <a:lnTo>
                    <a:pt x="78" y="134"/>
                  </a:lnTo>
                  <a:lnTo>
                    <a:pt x="78" y="133"/>
                  </a:lnTo>
                  <a:lnTo>
                    <a:pt x="79" y="133"/>
                  </a:lnTo>
                  <a:lnTo>
                    <a:pt x="79" y="132"/>
                  </a:lnTo>
                  <a:lnTo>
                    <a:pt x="80" y="131"/>
                  </a:lnTo>
                  <a:lnTo>
                    <a:pt x="81" y="131"/>
                  </a:lnTo>
                  <a:lnTo>
                    <a:pt x="82" y="131"/>
                  </a:lnTo>
                  <a:lnTo>
                    <a:pt x="83" y="131"/>
                  </a:lnTo>
                  <a:lnTo>
                    <a:pt x="84" y="131"/>
                  </a:lnTo>
                  <a:lnTo>
                    <a:pt x="85" y="131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88" y="130"/>
                  </a:lnTo>
                  <a:lnTo>
                    <a:pt x="89" y="130"/>
                  </a:lnTo>
                  <a:lnTo>
                    <a:pt x="89" y="129"/>
                  </a:lnTo>
                  <a:lnTo>
                    <a:pt x="90" y="129"/>
                  </a:lnTo>
                  <a:lnTo>
                    <a:pt x="91" y="129"/>
                  </a:lnTo>
                  <a:lnTo>
                    <a:pt x="92" y="129"/>
                  </a:lnTo>
                  <a:lnTo>
                    <a:pt x="92" y="130"/>
                  </a:lnTo>
                  <a:lnTo>
                    <a:pt x="93" y="130"/>
                  </a:lnTo>
                  <a:lnTo>
                    <a:pt x="93" y="129"/>
                  </a:lnTo>
                  <a:lnTo>
                    <a:pt x="94" y="129"/>
                  </a:lnTo>
                  <a:lnTo>
                    <a:pt x="95" y="129"/>
                  </a:lnTo>
                  <a:lnTo>
                    <a:pt x="96" y="129"/>
                  </a:lnTo>
                  <a:lnTo>
                    <a:pt x="97" y="129"/>
                  </a:lnTo>
                  <a:lnTo>
                    <a:pt x="98" y="128"/>
                  </a:lnTo>
                  <a:lnTo>
                    <a:pt x="99" y="128"/>
                  </a:lnTo>
                  <a:lnTo>
                    <a:pt x="100" y="128"/>
                  </a:lnTo>
                  <a:lnTo>
                    <a:pt x="101" y="128"/>
                  </a:lnTo>
                  <a:lnTo>
                    <a:pt x="101" y="129"/>
                  </a:lnTo>
                  <a:lnTo>
                    <a:pt x="102" y="129"/>
                  </a:lnTo>
                  <a:lnTo>
                    <a:pt x="103" y="129"/>
                  </a:lnTo>
                  <a:lnTo>
                    <a:pt x="104" y="129"/>
                  </a:lnTo>
                  <a:lnTo>
                    <a:pt x="105" y="129"/>
                  </a:lnTo>
                  <a:lnTo>
                    <a:pt x="105" y="128"/>
                  </a:lnTo>
                  <a:lnTo>
                    <a:pt x="106" y="128"/>
                  </a:lnTo>
                  <a:lnTo>
                    <a:pt x="107" y="128"/>
                  </a:lnTo>
                  <a:lnTo>
                    <a:pt x="108" y="128"/>
                  </a:lnTo>
                  <a:lnTo>
                    <a:pt x="109" y="128"/>
                  </a:lnTo>
                  <a:lnTo>
                    <a:pt x="110" y="128"/>
                  </a:lnTo>
                  <a:lnTo>
                    <a:pt x="111" y="128"/>
                  </a:lnTo>
                  <a:lnTo>
                    <a:pt x="111" y="127"/>
                  </a:lnTo>
                  <a:lnTo>
                    <a:pt x="112" y="127"/>
                  </a:lnTo>
                  <a:lnTo>
                    <a:pt x="112" y="126"/>
                  </a:lnTo>
                  <a:lnTo>
                    <a:pt x="112" y="125"/>
                  </a:lnTo>
                  <a:lnTo>
                    <a:pt x="112" y="124"/>
                  </a:lnTo>
                  <a:lnTo>
                    <a:pt x="112" y="123"/>
                  </a:lnTo>
                  <a:lnTo>
                    <a:pt x="112" y="121"/>
                  </a:lnTo>
                  <a:lnTo>
                    <a:pt x="113" y="120"/>
                  </a:lnTo>
                  <a:lnTo>
                    <a:pt x="114" y="120"/>
                  </a:lnTo>
                  <a:lnTo>
                    <a:pt x="115" y="119"/>
                  </a:lnTo>
                  <a:lnTo>
                    <a:pt x="116" y="118"/>
                  </a:lnTo>
                  <a:lnTo>
                    <a:pt x="117" y="117"/>
                  </a:lnTo>
                  <a:lnTo>
                    <a:pt x="121" y="116"/>
                  </a:lnTo>
                  <a:lnTo>
                    <a:pt x="125" y="114"/>
                  </a:lnTo>
                  <a:lnTo>
                    <a:pt x="126" y="113"/>
                  </a:lnTo>
                  <a:lnTo>
                    <a:pt x="122" y="100"/>
                  </a:lnTo>
                  <a:lnTo>
                    <a:pt x="120" y="88"/>
                  </a:lnTo>
                  <a:lnTo>
                    <a:pt x="119" y="87"/>
                  </a:lnTo>
                  <a:lnTo>
                    <a:pt x="117" y="87"/>
                  </a:lnTo>
                  <a:lnTo>
                    <a:pt x="111" y="86"/>
                  </a:lnTo>
                  <a:lnTo>
                    <a:pt x="110" y="86"/>
                  </a:lnTo>
                  <a:lnTo>
                    <a:pt x="107" y="85"/>
                  </a:lnTo>
                  <a:lnTo>
                    <a:pt x="104" y="84"/>
                  </a:lnTo>
                  <a:lnTo>
                    <a:pt x="101" y="82"/>
                  </a:lnTo>
                  <a:lnTo>
                    <a:pt x="97" y="81"/>
                  </a:lnTo>
                  <a:lnTo>
                    <a:pt x="95" y="81"/>
                  </a:lnTo>
                  <a:lnTo>
                    <a:pt x="93" y="80"/>
                  </a:lnTo>
                  <a:lnTo>
                    <a:pt x="92" y="80"/>
                  </a:lnTo>
                  <a:lnTo>
                    <a:pt x="92" y="79"/>
                  </a:lnTo>
                  <a:lnTo>
                    <a:pt x="92" y="78"/>
                  </a:lnTo>
                  <a:lnTo>
                    <a:pt x="92" y="77"/>
                  </a:lnTo>
                  <a:lnTo>
                    <a:pt x="92" y="76"/>
                  </a:lnTo>
                  <a:lnTo>
                    <a:pt x="92" y="75"/>
                  </a:lnTo>
                  <a:lnTo>
                    <a:pt x="93" y="74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6" y="73"/>
                  </a:lnTo>
                  <a:lnTo>
                    <a:pt x="97" y="72"/>
                  </a:lnTo>
                  <a:lnTo>
                    <a:pt x="97" y="71"/>
                  </a:lnTo>
                  <a:lnTo>
                    <a:pt x="98" y="71"/>
                  </a:lnTo>
                  <a:lnTo>
                    <a:pt x="99" y="71"/>
                  </a:lnTo>
                  <a:lnTo>
                    <a:pt x="100" y="71"/>
                  </a:lnTo>
                  <a:lnTo>
                    <a:pt x="102" y="71"/>
                  </a:lnTo>
                  <a:lnTo>
                    <a:pt x="108" y="71"/>
                  </a:lnTo>
                  <a:lnTo>
                    <a:pt x="111" y="71"/>
                  </a:lnTo>
                  <a:lnTo>
                    <a:pt x="113" y="71"/>
                  </a:lnTo>
                  <a:lnTo>
                    <a:pt x="116" y="72"/>
                  </a:lnTo>
                  <a:lnTo>
                    <a:pt x="118" y="72"/>
                  </a:lnTo>
                  <a:lnTo>
                    <a:pt x="121" y="71"/>
                  </a:lnTo>
                  <a:lnTo>
                    <a:pt x="122" y="71"/>
                  </a:lnTo>
                  <a:lnTo>
                    <a:pt x="123" y="72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8" y="71"/>
                  </a:lnTo>
                  <a:lnTo>
                    <a:pt x="129" y="71"/>
                  </a:lnTo>
                  <a:lnTo>
                    <a:pt x="130" y="71"/>
                  </a:lnTo>
                  <a:lnTo>
                    <a:pt x="132" y="72"/>
                  </a:lnTo>
                  <a:lnTo>
                    <a:pt x="134" y="72"/>
                  </a:lnTo>
                  <a:lnTo>
                    <a:pt x="137" y="73"/>
                  </a:lnTo>
                  <a:lnTo>
                    <a:pt x="138" y="73"/>
                  </a:lnTo>
                  <a:lnTo>
                    <a:pt x="139" y="73"/>
                  </a:lnTo>
                  <a:lnTo>
                    <a:pt x="141" y="72"/>
                  </a:lnTo>
                  <a:lnTo>
                    <a:pt x="144" y="72"/>
                  </a:lnTo>
                  <a:lnTo>
                    <a:pt x="146" y="71"/>
                  </a:lnTo>
                  <a:lnTo>
                    <a:pt x="148" y="70"/>
                  </a:lnTo>
                  <a:lnTo>
                    <a:pt x="153" y="68"/>
                  </a:lnTo>
                  <a:lnTo>
                    <a:pt x="156" y="67"/>
                  </a:lnTo>
                  <a:lnTo>
                    <a:pt x="158" y="67"/>
                  </a:lnTo>
                  <a:lnTo>
                    <a:pt x="159" y="68"/>
                  </a:lnTo>
                  <a:lnTo>
                    <a:pt x="159" y="69"/>
                  </a:lnTo>
                  <a:lnTo>
                    <a:pt x="159" y="71"/>
                  </a:lnTo>
                  <a:lnTo>
                    <a:pt x="160" y="72"/>
                  </a:lnTo>
                  <a:lnTo>
                    <a:pt x="160" y="73"/>
                  </a:lnTo>
                  <a:lnTo>
                    <a:pt x="160" y="75"/>
                  </a:lnTo>
                  <a:lnTo>
                    <a:pt x="161" y="76"/>
                  </a:lnTo>
                  <a:lnTo>
                    <a:pt x="162" y="76"/>
                  </a:lnTo>
                  <a:lnTo>
                    <a:pt x="164" y="76"/>
                  </a:lnTo>
                  <a:lnTo>
                    <a:pt x="165" y="76"/>
                  </a:lnTo>
                  <a:lnTo>
                    <a:pt x="167" y="76"/>
                  </a:lnTo>
                  <a:lnTo>
                    <a:pt x="168" y="77"/>
                  </a:lnTo>
                  <a:lnTo>
                    <a:pt x="171" y="77"/>
                  </a:lnTo>
                  <a:lnTo>
                    <a:pt x="172" y="77"/>
                  </a:lnTo>
                  <a:lnTo>
                    <a:pt x="173" y="76"/>
                  </a:lnTo>
                  <a:lnTo>
                    <a:pt x="174" y="76"/>
                  </a:lnTo>
                  <a:lnTo>
                    <a:pt x="175" y="76"/>
                  </a:lnTo>
                  <a:lnTo>
                    <a:pt x="176" y="76"/>
                  </a:lnTo>
                  <a:lnTo>
                    <a:pt x="178" y="76"/>
                  </a:lnTo>
                  <a:lnTo>
                    <a:pt x="182" y="76"/>
                  </a:lnTo>
                  <a:lnTo>
                    <a:pt x="185" y="75"/>
                  </a:lnTo>
                  <a:lnTo>
                    <a:pt x="187" y="74"/>
                  </a:lnTo>
                  <a:lnTo>
                    <a:pt x="188" y="73"/>
                  </a:lnTo>
                  <a:lnTo>
                    <a:pt x="189" y="71"/>
                  </a:lnTo>
                  <a:lnTo>
                    <a:pt x="189" y="66"/>
                  </a:lnTo>
                  <a:lnTo>
                    <a:pt x="190" y="65"/>
                  </a:lnTo>
                  <a:lnTo>
                    <a:pt x="191" y="64"/>
                  </a:lnTo>
                  <a:lnTo>
                    <a:pt x="192" y="63"/>
                  </a:lnTo>
                  <a:lnTo>
                    <a:pt x="195" y="61"/>
                  </a:lnTo>
                  <a:lnTo>
                    <a:pt x="196" y="60"/>
                  </a:lnTo>
                  <a:lnTo>
                    <a:pt x="197" y="60"/>
                  </a:lnTo>
                  <a:lnTo>
                    <a:pt x="199" y="61"/>
                  </a:lnTo>
                  <a:lnTo>
                    <a:pt x="202" y="62"/>
                  </a:lnTo>
                  <a:lnTo>
                    <a:pt x="203" y="62"/>
                  </a:lnTo>
                  <a:lnTo>
                    <a:pt x="205" y="62"/>
                  </a:lnTo>
                  <a:lnTo>
                    <a:pt x="208" y="61"/>
                  </a:lnTo>
                  <a:lnTo>
                    <a:pt x="210" y="61"/>
                  </a:lnTo>
                  <a:lnTo>
                    <a:pt x="211" y="61"/>
                  </a:lnTo>
                  <a:lnTo>
                    <a:pt x="212" y="60"/>
                  </a:lnTo>
                  <a:lnTo>
                    <a:pt x="214" y="60"/>
                  </a:lnTo>
                  <a:lnTo>
                    <a:pt x="214" y="59"/>
                  </a:lnTo>
                  <a:lnTo>
                    <a:pt x="218" y="58"/>
                  </a:lnTo>
                  <a:lnTo>
                    <a:pt x="221" y="58"/>
                  </a:lnTo>
                  <a:lnTo>
                    <a:pt x="225" y="57"/>
                  </a:lnTo>
                  <a:lnTo>
                    <a:pt x="226" y="56"/>
                  </a:lnTo>
                  <a:lnTo>
                    <a:pt x="228" y="57"/>
                  </a:lnTo>
                  <a:lnTo>
                    <a:pt x="230" y="58"/>
                  </a:lnTo>
                  <a:lnTo>
                    <a:pt x="233" y="58"/>
                  </a:lnTo>
                  <a:lnTo>
                    <a:pt x="233" y="59"/>
                  </a:lnTo>
                  <a:lnTo>
                    <a:pt x="234" y="59"/>
                  </a:lnTo>
                  <a:lnTo>
                    <a:pt x="235" y="59"/>
                  </a:lnTo>
                  <a:lnTo>
                    <a:pt x="238" y="60"/>
                  </a:lnTo>
                  <a:lnTo>
                    <a:pt x="239" y="59"/>
                  </a:lnTo>
                  <a:lnTo>
                    <a:pt x="240" y="59"/>
                  </a:lnTo>
                  <a:lnTo>
                    <a:pt x="240" y="60"/>
                  </a:lnTo>
                  <a:lnTo>
                    <a:pt x="241" y="60"/>
                  </a:lnTo>
                  <a:lnTo>
                    <a:pt x="242" y="61"/>
                  </a:lnTo>
                  <a:lnTo>
                    <a:pt x="243" y="62"/>
                  </a:lnTo>
                  <a:lnTo>
                    <a:pt x="245" y="62"/>
                  </a:lnTo>
                  <a:lnTo>
                    <a:pt x="246" y="62"/>
                  </a:lnTo>
                  <a:lnTo>
                    <a:pt x="246" y="63"/>
                  </a:lnTo>
                  <a:lnTo>
                    <a:pt x="248" y="62"/>
                  </a:lnTo>
                  <a:lnTo>
                    <a:pt x="249" y="62"/>
                  </a:lnTo>
                  <a:lnTo>
                    <a:pt x="250" y="62"/>
                  </a:lnTo>
                  <a:lnTo>
                    <a:pt x="251" y="62"/>
                  </a:lnTo>
                  <a:lnTo>
                    <a:pt x="252" y="60"/>
                  </a:lnTo>
                  <a:lnTo>
                    <a:pt x="253" y="59"/>
                  </a:lnTo>
                  <a:lnTo>
                    <a:pt x="255" y="58"/>
                  </a:lnTo>
                  <a:lnTo>
                    <a:pt x="256" y="57"/>
                  </a:lnTo>
                  <a:lnTo>
                    <a:pt x="258" y="57"/>
                  </a:lnTo>
                  <a:lnTo>
                    <a:pt x="260" y="57"/>
                  </a:lnTo>
                  <a:lnTo>
                    <a:pt x="262" y="56"/>
                  </a:lnTo>
                  <a:lnTo>
                    <a:pt x="263" y="56"/>
                  </a:lnTo>
                  <a:lnTo>
                    <a:pt x="264" y="55"/>
                  </a:lnTo>
                  <a:lnTo>
                    <a:pt x="265" y="55"/>
                  </a:lnTo>
                  <a:lnTo>
                    <a:pt x="267" y="55"/>
                  </a:lnTo>
                  <a:lnTo>
                    <a:pt x="269" y="56"/>
                  </a:lnTo>
                  <a:lnTo>
                    <a:pt x="270" y="56"/>
                  </a:lnTo>
                  <a:lnTo>
                    <a:pt x="272" y="56"/>
                  </a:lnTo>
                  <a:lnTo>
                    <a:pt x="273" y="56"/>
                  </a:lnTo>
                  <a:lnTo>
                    <a:pt x="275" y="55"/>
                  </a:lnTo>
                  <a:lnTo>
                    <a:pt x="276" y="55"/>
                  </a:lnTo>
                  <a:lnTo>
                    <a:pt x="278" y="54"/>
                  </a:lnTo>
                  <a:lnTo>
                    <a:pt x="278" y="53"/>
                  </a:lnTo>
                  <a:lnTo>
                    <a:pt x="278" y="52"/>
                  </a:lnTo>
                  <a:lnTo>
                    <a:pt x="278" y="50"/>
                  </a:lnTo>
                  <a:lnTo>
                    <a:pt x="277" y="49"/>
                  </a:lnTo>
                  <a:lnTo>
                    <a:pt x="278" y="48"/>
                  </a:lnTo>
                  <a:lnTo>
                    <a:pt x="284" y="44"/>
                  </a:lnTo>
                  <a:lnTo>
                    <a:pt x="286" y="43"/>
                  </a:lnTo>
                  <a:lnTo>
                    <a:pt x="287" y="41"/>
                  </a:lnTo>
                  <a:lnTo>
                    <a:pt x="289" y="40"/>
                  </a:lnTo>
                  <a:lnTo>
                    <a:pt x="290" y="41"/>
                  </a:lnTo>
                  <a:lnTo>
                    <a:pt x="291" y="41"/>
                  </a:lnTo>
                  <a:lnTo>
                    <a:pt x="293" y="41"/>
                  </a:lnTo>
                  <a:lnTo>
                    <a:pt x="294" y="41"/>
                  </a:lnTo>
                  <a:lnTo>
                    <a:pt x="295" y="41"/>
                  </a:lnTo>
                  <a:lnTo>
                    <a:pt x="296" y="41"/>
                  </a:lnTo>
                  <a:lnTo>
                    <a:pt x="297" y="41"/>
                  </a:lnTo>
                  <a:lnTo>
                    <a:pt x="298" y="41"/>
                  </a:lnTo>
                  <a:lnTo>
                    <a:pt x="299" y="41"/>
                  </a:lnTo>
                  <a:lnTo>
                    <a:pt x="300" y="41"/>
                  </a:lnTo>
                  <a:lnTo>
                    <a:pt x="301" y="41"/>
                  </a:lnTo>
                  <a:lnTo>
                    <a:pt x="301" y="40"/>
                  </a:lnTo>
                  <a:lnTo>
                    <a:pt x="302" y="40"/>
                  </a:lnTo>
                  <a:lnTo>
                    <a:pt x="303" y="40"/>
                  </a:lnTo>
                  <a:lnTo>
                    <a:pt x="304" y="41"/>
                  </a:lnTo>
                  <a:lnTo>
                    <a:pt x="305" y="41"/>
                  </a:lnTo>
                  <a:lnTo>
                    <a:pt x="305" y="42"/>
                  </a:lnTo>
                  <a:lnTo>
                    <a:pt x="306" y="42"/>
                  </a:lnTo>
                  <a:lnTo>
                    <a:pt x="306" y="43"/>
                  </a:lnTo>
                  <a:lnTo>
                    <a:pt x="307" y="44"/>
                  </a:lnTo>
                  <a:lnTo>
                    <a:pt x="308" y="45"/>
                  </a:lnTo>
                  <a:lnTo>
                    <a:pt x="309" y="45"/>
                  </a:lnTo>
                  <a:lnTo>
                    <a:pt x="310" y="45"/>
                  </a:lnTo>
                  <a:lnTo>
                    <a:pt x="311" y="45"/>
                  </a:lnTo>
                  <a:lnTo>
                    <a:pt x="312" y="45"/>
                  </a:lnTo>
                  <a:lnTo>
                    <a:pt x="313" y="45"/>
                  </a:lnTo>
                  <a:lnTo>
                    <a:pt x="314" y="45"/>
                  </a:lnTo>
                  <a:lnTo>
                    <a:pt x="314" y="46"/>
                  </a:lnTo>
                  <a:lnTo>
                    <a:pt x="314" y="45"/>
                  </a:lnTo>
                  <a:lnTo>
                    <a:pt x="315" y="45"/>
                  </a:lnTo>
                  <a:lnTo>
                    <a:pt x="316" y="45"/>
                  </a:lnTo>
                  <a:lnTo>
                    <a:pt x="317" y="45"/>
                  </a:lnTo>
                  <a:lnTo>
                    <a:pt x="318" y="45"/>
                  </a:lnTo>
                  <a:lnTo>
                    <a:pt x="319" y="45"/>
                  </a:lnTo>
                  <a:lnTo>
                    <a:pt x="320" y="46"/>
                  </a:lnTo>
                  <a:lnTo>
                    <a:pt x="321" y="46"/>
                  </a:lnTo>
                  <a:lnTo>
                    <a:pt x="322" y="46"/>
                  </a:lnTo>
                  <a:lnTo>
                    <a:pt x="322" y="45"/>
                  </a:lnTo>
                  <a:lnTo>
                    <a:pt x="323" y="44"/>
                  </a:lnTo>
                  <a:lnTo>
                    <a:pt x="324" y="44"/>
                  </a:lnTo>
                  <a:lnTo>
                    <a:pt x="324" y="43"/>
                  </a:lnTo>
                  <a:lnTo>
                    <a:pt x="325" y="43"/>
                  </a:lnTo>
                  <a:lnTo>
                    <a:pt x="326" y="44"/>
                  </a:lnTo>
                  <a:lnTo>
                    <a:pt x="327" y="44"/>
                  </a:lnTo>
                  <a:lnTo>
                    <a:pt x="328" y="44"/>
                  </a:lnTo>
                  <a:lnTo>
                    <a:pt x="329" y="43"/>
                  </a:lnTo>
                  <a:lnTo>
                    <a:pt x="329" y="44"/>
                  </a:lnTo>
                  <a:lnTo>
                    <a:pt x="330" y="44"/>
                  </a:lnTo>
                  <a:lnTo>
                    <a:pt x="331" y="44"/>
                  </a:lnTo>
                  <a:lnTo>
                    <a:pt x="332" y="44"/>
                  </a:lnTo>
                  <a:lnTo>
                    <a:pt x="331" y="43"/>
                  </a:lnTo>
                  <a:lnTo>
                    <a:pt x="331" y="42"/>
                  </a:lnTo>
                  <a:lnTo>
                    <a:pt x="331" y="41"/>
                  </a:lnTo>
                  <a:lnTo>
                    <a:pt x="331" y="40"/>
                  </a:lnTo>
                  <a:lnTo>
                    <a:pt x="332" y="39"/>
                  </a:lnTo>
                  <a:lnTo>
                    <a:pt x="333" y="38"/>
                  </a:lnTo>
                  <a:lnTo>
                    <a:pt x="333" y="37"/>
                  </a:lnTo>
                  <a:lnTo>
                    <a:pt x="334" y="36"/>
                  </a:lnTo>
                  <a:lnTo>
                    <a:pt x="335" y="35"/>
                  </a:lnTo>
                  <a:lnTo>
                    <a:pt x="335" y="34"/>
                  </a:lnTo>
                  <a:lnTo>
                    <a:pt x="336" y="33"/>
                  </a:lnTo>
                  <a:lnTo>
                    <a:pt x="337" y="33"/>
                  </a:lnTo>
                  <a:lnTo>
                    <a:pt x="338" y="33"/>
                  </a:lnTo>
                  <a:lnTo>
                    <a:pt x="339" y="34"/>
                  </a:lnTo>
                  <a:lnTo>
                    <a:pt x="340" y="34"/>
                  </a:lnTo>
                  <a:lnTo>
                    <a:pt x="341" y="34"/>
                  </a:lnTo>
                  <a:lnTo>
                    <a:pt x="342" y="34"/>
                  </a:lnTo>
                  <a:lnTo>
                    <a:pt x="342" y="33"/>
                  </a:lnTo>
                  <a:lnTo>
                    <a:pt x="343" y="33"/>
                  </a:lnTo>
                  <a:lnTo>
                    <a:pt x="344" y="32"/>
                  </a:lnTo>
                  <a:lnTo>
                    <a:pt x="345" y="32"/>
                  </a:lnTo>
                  <a:lnTo>
                    <a:pt x="346" y="32"/>
                  </a:lnTo>
                  <a:lnTo>
                    <a:pt x="347" y="31"/>
                  </a:lnTo>
                  <a:lnTo>
                    <a:pt x="348" y="30"/>
                  </a:lnTo>
                  <a:lnTo>
                    <a:pt x="348" y="29"/>
                  </a:lnTo>
                  <a:lnTo>
                    <a:pt x="352" y="28"/>
                  </a:lnTo>
                  <a:lnTo>
                    <a:pt x="357" y="24"/>
                  </a:lnTo>
                  <a:lnTo>
                    <a:pt x="358" y="24"/>
                  </a:lnTo>
                  <a:lnTo>
                    <a:pt x="359" y="25"/>
                  </a:lnTo>
                  <a:lnTo>
                    <a:pt x="360" y="25"/>
                  </a:lnTo>
                  <a:lnTo>
                    <a:pt x="361" y="25"/>
                  </a:lnTo>
                  <a:lnTo>
                    <a:pt x="362" y="25"/>
                  </a:lnTo>
                  <a:lnTo>
                    <a:pt x="364" y="25"/>
                  </a:lnTo>
                  <a:lnTo>
                    <a:pt x="366" y="24"/>
                  </a:lnTo>
                  <a:lnTo>
                    <a:pt x="368" y="23"/>
                  </a:lnTo>
                  <a:lnTo>
                    <a:pt x="370" y="22"/>
                  </a:lnTo>
                  <a:lnTo>
                    <a:pt x="371" y="21"/>
                  </a:lnTo>
                  <a:lnTo>
                    <a:pt x="372" y="19"/>
                  </a:lnTo>
                  <a:lnTo>
                    <a:pt x="373" y="19"/>
                  </a:lnTo>
                  <a:lnTo>
                    <a:pt x="373" y="20"/>
                  </a:lnTo>
                  <a:lnTo>
                    <a:pt x="374" y="22"/>
                  </a:lnTo>
                  <a:lnTo>
                    <a:pt x="375" y="23"/>
                  </a:lnTo>
                  <a:lnTo>
                    <a:pt x="376" y="23"/>
                  </a:lnTo>
                  <a:lnTo>
                    <a:pt x="379" y="22"/>
                  </a:lnTo>
                  <a:lnTo>
                    <a:pt x="382" y="21"/>
                  </a:lnTo>
                  <a:lnTo>
                    <a:pt x="384" y="21"/>
                  </a:lnTo>
                  <a:lnTo>
                    <a:pt x="384" y="20"/>
                  </a:lnTo>
                  <a:lnTo>
                    <a:pt x="385" y="20"/>
                  </a:lnTo>
                  <a:lnTo>
                    <a:pt x="388" y="20"/>
                  </a:lnTo>
                  <a:lnTo>
                    <a:pt x="390" y="19"/>
                  </a:lnTo>
                  <a:lnTo>
                    <a:pt x="391" y="19"/>
                  </a:lnTo>
                  <a:lnTo>
                    <a:pt x="395" y="20"/>
                  </a:lnTo>
                  <a:lnTo>
                    <a:pt x="396" y="20"/>
                  </a:lnTo>
                  <a:lnTo>
                    <a:pt x="397" y="21"/>
                  </a:lnTo>
                  <a:lnTo>
                    <a:pt x="398" y="21"/>
                  </a:lnTo>
                  <a:lnTo>
                    <a:pt x="399" y="19"/>
                  </a:lnTo>
                  <a:lnTo>
                    <a:pt x="400" y="18"/>
                  </a:lnTo>
                  <a:lnTo>
                    <a:pt x="401" y="17"/>
                  </a:lnTo>
                  <a:lnTo>
                    <a:pt x="402" y="17"/>
                  </a:lnTo>
                  <a:lnTo>
                    <a:pt x="404" y="16"/>
                  </a:lnTo>
                  <a:lnTo>
                    <a:pt x="404" y="15"/>
                  </a:lnTo>
                  <a:lnTo>
                    <a:pt x="405" y="14"/>
                  </a:lnTo>
                  <a:lnTo>
                    <a:pt x="405" y="13"/>
                  </a:lnTo>
                  <a:lnTo>
                    <a:pt x="405" y="12"/>
                  </a:lnTo>
                  <a:lnTo>
                    <a:pt x="406" y="11"/>
                  </a:lnTo>
                  <a:lnTo>
                    <a:pt x="408" y="11"/>
                  </a:lnTo>
                  <a:lnTo>
                    <a:pt x="410" y="11"/>
                  </a:lnTo>
                  <a:lnTo>
                    <a:pt x="415" y="12"/>
                  </a:lnTo>
                  <a:lnTo>
                    <a:pt x="416" y="12"/>
                  </a:lnTo>
                  <a:lnTo>
                    <a:pt x="418" y="11"/>
                  </a:lnTo>
                  <a:lnTo>
                    <a:pt x="419" y="9"/>
                  </a:lnTo>
                  <a:lnTo>
                    <a:pt x="419" y="8"/>
                  </a:lnTo>
                  <a:lnTo>
                    <a:pt x="419" y="7"/>
                  </a:lnTo>
                  <a:lnTo>
                    <a:pt x="419" y="6"/>
                  </a:lnTo>
                  <a:lnTo>
                    <a:pt x="419" y="5"/>
                  </a:lnTo>
                  <a:lnTo>
                    <a:pt x="420" y="4"/>
                  </a:lnTo>
                  <a:lnTo>
                    <a:pt x="422" y="3"/>
                  </a:lnTo>
                  <a:lnTo>
                    <a:pt x="425" y="3"/>
                  </a:lnTo>
                  <a:lnTo>
                    <a:pt x="430" y="2"/>
                  </a:lnTo>
                  <a:lnTo>
                    <a:pt x="431" y="2"/>
                  </a:lnTo>
                  <a:lnTo>
                    <a:pt x="432" y="2"/>
                  </a:lnTo>
                  <a:lnTo>
                    <a:pt x="433" y="0"/>
                  </a:lnTo>
                  <a:lnTo>
                    <a:pt x="435" y="1"/>
                  </a:lnTo>
                  <a:lnTo>
                    <a:pt x="438" y="2"/>
                  </a:lnTo>
                  <a:lnTo>
                    <a:pt x="439" y="3"/>
                  </a:lnTo>
                  <a:lnTo>
                    <a:pt x="441" y="5"/>
                  </a:lnTo>
                  <a:lnTo>
                    <a:pt x="444" y="7"/>
                  </a:lnTo>
                  <a:lnTo>
                    <a:pt x="446" y="8"/>
                  </a:lnTo>
                  <a:lnTo>
                    <a:pt x="448" y="9"/>
                  </a:lnTo>
                  <a:lnTo>
                    <a:pt x="450" y="10"/>
                  </a:lnTo>
                  <a:lnTo>
                    <a:pt x="452" y="10"/>
                  </a:lnTo>
                  <a:lnTo>
                    <a:pt x="455" y="11"/>
                  </a:lnTo>
                </a:path>
              </a:pathLst>
            </a:custGeom>
            <a:solidFill>
              <a:schemeClr val="bg1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noFill/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0" name="Freeform 554"/>
            <p:cNvSpPr>
              <a:spLocks/>
            </p:cNvSpPr>
            <p:nvPr/>
          </p:nvSpPr>
          <p:spPr bwMode="auto">
            <a:xfrm>
              <a:off x="4561830" y="3032016"/>
              <a:ext cx="77535" cy="86369"/>
            </a:xfrm>
            <a:custGeom>
              <a:avLst/>
              <a:gdLst>
                <a:gd name="T0" fmla="*/ 70823 w 85"/>
                <a:gd name="T1" fmla="*/ 21813 h 96"/>
                <a:gd name="T2" fmla="*/ 67451 w 85"/>
                <a:gd name="T3" fmla="*/ 21813 h 96"/>
                <a:gd name="T4" fmla="*/ 62954 w 85"/>
                <a:gd name="T5" fmla="*/ 22903 h 96"/>
                <a:gd name="T6" fmla="*/ 60706 w 85"/>
                <a:gd name="T7" fmla="*/ 25084 h 96"/>
                <a:gd name="T8" fmla="*/ 59581 w 85"/>
                <a:gd name="T9" fmla="*/ 28356 h 96"/>
                <a:gd name="T10" fmla="*/ 58457 w 85"/>
                <a:gd name="T11" fmla="*/ 31628 h 96"/>
                <a:gd name="T12" fmla="*/ 57333 w 85"/>
                <a:gd name="T13" fmla="*/ 34900 h 96"/>
                <a:gd name="T14" fmla="*/ 56209 w 85"/>
                <a:gd name="T15" fmla="*/ 37081 h 96"/>
                <a:gd name="T16" fmla="*/ 53960 w 85"/>
                <a:gd name="T17" fmla="*/ 39263 h 96"/>
                <a:gd name="T18" fmla="*/ 50588 w 85"/>
                <a:gd name="T19" fmla="*/ 41444 h 96"/>
                <a:gd name="T20" fmla="*/ 50588 w 85"/>
                <a:gd name="T21" fmla="*/ 46897 h 96"/>
                <a:gd name="T22" fmla="*/ 50588 w 85"/>
                <a:gd name="T23" fmla="*/ 50169 h 96"/>
                <a:gd name="T24" fmla="*/ 51712 w 85"/>
                <a:gd name="T25" fmla="*/ 54531 h 96"/>
                <a:gd name="T26" fmla="*/ 53960 w 85"/>
                <a:gd name="T27" fmla="*/ 55622 h 96"/>
                <a:gd name="T28" fmla="*/ 56209 w 85"/>
                <a:gd name="T29" fmla="*/ 58894 h 96"/>
                <a:gd name="T30" fmla="*/ 59581 w 85"/>
                <a:gd name="T31" fmla="*/ 62166 h 96"/>
                <a:gd name="T32" fmla="*/ 60706 w 85"/>
                <a:gd name="T33" fmla="*/ 66528 h 96"/>
                <a:gd name="T34" fmla="*/ 59581 w 85"/>
                <a:gd name="T35" fmla="*/ 68709 h 96"/>
                <a:gd name="T36" fmla="*/ 62954 w 85"/>
                <a:gd name="T37" fmla="*/ 70891 h 96"/>
                <a:gd name="T38" fmla="*/ 69699 w 85"/>
                <a:gd name="T39" fmla="*/ 74163 h 96"/>
                <a:gd name="T40" fmla="*/ 83189 w 85"/>
                <a:gd name="T41" fmla="*/ 82888 h 96"/>
                <a:gd name="T42" fmla="*/ 91058 w 85"/>
                <a:gd name="T43" fmla="*/ 89431 h 96"/>
                <a:gd name="T44" fmla="*/ 95555 w 85"/>
                <a:gd name="T45" fmla="*/ 92703 h 96"/>
                <a:gd name="T46" fmla="*/ 94431 w 85"/>
                <a:gd name="T47" fmla="*/ 97066 h 96"/>
                <a:gd name="T48" fmla="*/ 93307 w 85"/>
                <a:gd name="T49" fmla="*/ 100338 h 96"/>
                <a:gd name="T50" fmla="*/ 86562 w 85"/>
                <a:gd name="T51" fmla="*/ 101428 h 96"/>
                <a:gd name="T52" fmla="*/ 77568 w 85"/>
                <a:gd name="T53" fmla="*/ 103609 h 96"/>
                <a:gd name="T54" fmla="*/ 62954 w 85"/>
                <a:gd name="T55" fmla="*/ 103609 h 96"/>
                <a:gd name="T56" fmla="*/ 50588 w 85"/>
                <a:gd name="T57" fmla="*/ 103609 h 96"/>
                <a:gd name="T58" fmla="*/ 46091 w 85"/>
                <a:gd name="T59" fmla="*/ 103609 h 96"/>
                <a:gd name="T60" fmla="*/ 24732 w 85"/>
                <a:gd name="T61" fmla="*/ 94884 h 96"/>
                <a:gd name="T62" fmla="*/ 22484 w 85"/>
                <a:gd name="T63" fmla="*/ 92703 h 96"/>
                <a:gd name="T64" fmla="*/ 6745 w 85"/>
                <a:gd name="T65" fmla="*/ 88341 h 96"/>
                <a:gd name="T66" fmla="*/ 1124 w 85"/>
                <a:gd name="T67" fmla="*/ 76344 h 96"/>
                <a:gd name="T68" fmla="*/ 2248 w 85"/>
                <a:gd name="T69" fmla="*/ 70891 h 96"/>
                <a:gd name="T70" fmla="*/ 5621 w 85"/>
                <a:gd name="T71" fmla="*/ 59984 h 96"/>
                <a:gd name="T72" fmla="*/ 7869 w 85"/>
                <a:gd name="T73" fmla="*/ 52350 h 96"/>
                <a:gd name="T74" fmla="*/ 10118 w 85"/>
                <a:gd name="T75" fmla="*/ 46897 h 96"/>
                <a:gd name="T76" fmla="*/ 11242 w 85"/>
                <a:gd name="T77" fmla="*/ 39263 h 96"/>
                <a:gd name="T78" fmla="*/ 15738 w 85"/>
                <a:gd name="T79" fmla="*/ 33809 h 96"/>
                <a:gd name="T80" fmla="*/ 22484 w 85"/>
                <a:gd name="T81" fmla="*/ 30538 h 96"/>
                <a:gd name="T82" fmla="*/ 24732 w 85"/>
                <a:gd name="T83" fmla="*/ 29447 h 96"/>
                <a:gd name="T84" fmla="*/ 25856 w 85"/>
                <a:gd name="T85" fmla="*/ 25084 h 96"/>
                <a:gd name="T86" fmla="*/ 28104 w 85"/>
                <a:gd name="T87" fmla="*/ 21813 h 96"/>
                <a:gd name="T88" fmla="*/ 31477 w 85"/>
                <a:gd name="T89" fmla="*/ 20722 h 96"/>
                <a:gd name="T90" fmla="*/ 35974 w 85"/>
                <a:gd name="T91" fmla="*/ 20722 h 96"/>
                <a:gd name="T92" fmla="*/ 38222 w 85"/>
                <a:gd name="T93" fmla="*/ 18541 h 96"/>
                <a:gd name="T94" fmla="*/ 37098 w 85"/>
                <a:gd name="T95" fmla="*/ 14178 h 96"/>
                <a:gd name="T96" fmla="*/ 37098 w 85"/>
                <a:gd name="T97" fmla="*/ 10906 h 96"/>
                <a:gd name="T98" fmla="*/ 35974 w 85"/>
                <a:gd name="T99" fmla="*/ 8725 h 96"/>
                <a:gd name="T100" fmla="*/ 39346 w 85"/>
                <a:gd name="T101" fmla="*/ 6544 h 96"/>
                <a:gd name="T102" fmla="*/ 39346 w 85"/>
                <a:gd name="T103" fmla="*/ 1091 h 96"/>
                <a:gd name="T104" fmla="*/ 41595 w 85"/>
                <a:gd name="T105" fmla="*/ 0 h 96"/>
                <a:gd name="T106" fmla="*/ 46091 w 85"/>
                <a:gd name="T107" fmla="*/ 1091 h 96"/>
                <a:gd name="T108" fmla="*/ 55085 w 85"/>
                <a:gd name="T109" fmla="*/ 3272 h 96"/>
                <a:gd name="T110" fmla="*/ 58457 w 85"/>
                <a:gd name="T111" fmla="*/ 6544 h 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5"/>
                <a:gd name="T169" fmla="*/ 0 h 96"/>
                <a:gd name="T170" fmla="*/ 85 w 85"/>
                <a:gd name="T171" fmla="*/ 96 h 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5" h="96">
                  <a:moveTo>
                    <a:pt x="57" y="11"/>
                  </a:moveTo>
                  <a:lnTo>
                    <a:pt x="63" y="19"/>
                  </a:lnTo>
                  <a:lnTo>
                    <a:pt x="63" y="20"/>
                  </a:lnTo>
                  <a:lnTo>
                    <a:pt x="62" y="20"/>
                  </a:lnTo>
                  <a:lnTo>
                    <a:pt x="61" y="20"/>
                  </a:lnTo>
                  <a:lnTo>
                    <a:pt x="60" y="20"/>
                  </a:lnTo>
                  <a:lnTo>
                    <a:pt x="59" y="21"/>
                  </a:lnTo>
                  <a:lnTo>
                    <a:pt x="58" y="21"/>
                  </a:lnTo>
                  <a:lnTo>
                    <a:pt x="56" y="21"/>
                  </a:lnTo>
                  <a:lnTo>
                    <a:pt x="55" y="21"/>
                  </a:lnTo>
                  <a:lnTo>
                    <a:pt x="55" y="22"/>
                  </a:lnTo>
                  <a:lnTo>
                    <a:pt x="54" y="23"/>
                  </a:lnTo>
                  <a:lnTo>
                    <a:pt x="53" y="24"/>
                  </a:lnTo>
                  <a:lnTo>
                    <a:pt x="53" y="25"/>
                  </a:lnTo>
                  <a:lnTo>
                    <a:pt x="53" y="26"/>
                  </a:lnTo>
                  <a:lnTo>
                    <a:pt x="53" y="27"/>
                  </a:lnTo>
                  <a:lnTo>
                    <a:pt x="52" y="28"/>
                  </a:lnTo>
                  <a:lnTo>
                    <a:pt x="52" y="29"/>
                  </a:lnTo>
                  <a:lnTo>
                    <a:pt x="52" y="30"/>
                  </a:lnTo>
                  <a:lnTo>
                    <a:pt x="51" y="31"/>
                  </a:lnTo>
                  <a:lnTo>
                    <a:pt x="51" y="32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49" y="35"/>
                  </a:lnTo>
                  <a:lnTo>
                    <a:pt x="49" y="36"/>
                  </a:lnTo>
                  <a:lnTo>
                    <a:pt x="48" y="36"/>
                  </a:lnTo>
                  <a:lnTo>
                    <a:pt x="47" y="37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5" y="39"/>
                  </a:lnTo>
                  <a:lnTo>
                    <a:pt x="45" y="41"/>
                  </a:lnTo>
                  <a:lnTo>
                    <a:pt x="45" y="43"/>
                  </a:lnTo>
                  <a:lnTo>
                    <a:pt x="45" y="44"/>
                  </a:lnTo>
                  <a:lnTo>
                    <a:pt x="45" y="45"/>
                  </a:lnTo>
                  <a:lnTo>
                    <a:pt x="45" y="46"/>
                  </a:lnTo>
                  <a:lnTo>
                    <a:pt x="45" y="47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6" y="51"/>
                  </a:lnTo>
                  <a:lnTo>
                    <a:pt x="47" y="51"/>
                  </a:lnTo>
                  <a:lnTo>
                    <a:pt x="48" y="51"/>
                  </a:lnTo>
                  <a:lnTo>
                    <a:pt x="49" y="52"/>
                  </a:lnTo>
                  <a:lnTo>
                    <a:pt x="50" y="53"/>
                  </a:lnTo>
                  <a:lnTo>
                    <a:pt x="50" y="54"/>
                  </a:lnTo>
                  <a:lnTo>
                    <a:pt x="51" y="55"/>
                  </a:lnTo>
                  <a:lnTo>
                    <a:pt x="53" y="56"/>
                  </a:lnTo>
                  <a:lnTo>
                    <a:pt x="53" y="57"/>
                  </a:lnTo>
                  <a:lnTo>
                    <a:pt x="53" y="58"/>
                  </a:lnTo>
                  <a:lnTo>
                    <a:pt x="54" y="60"/>
                  </a:lnTo>
                  <a:lnTo>
                    <a:pt x="54" y="61"/>
                  </a:lnTo>
                  <a:lnTo>
                    <a:pt x="53" y="61"/>
                  </a:lnTo>
                  <a:lnTo>
                    <a:pt x="53" y="62"/>
                  </a:lnTo>
                  <a:lnTo>
                    <a:pt x="53" y="63"/>
                  </a:lnTo>
                  <a:lnTo>
                    <a:pt x="54" y="64"/>
                  </a:lnTo>
                  <a:lnTo>
                    <a:pt x="55" y="64"/>
                  </a:lnTo>
                  <a:lnTo>
                    <a:pt x="56" y="65"/>
                  </a:lnTo>
                  <a:lnTo>
                    <a:pt x="58" y="66"/>
                  </a:lnTo>
                  <a:lnTo>
                    <a:pt x="59" y="66"/>
                  </a:lnTo>
                  <a:lnTo>
                    <a:pt x="62" y="68"/>
                  </a:lnTo>
                  <a:lnTo>
                    <a:pt x="66" y="71"/>
                  </a:lnTo>
                  <a:lnTo>
                    <a:pt x="67" y="72"/>
                  </a:lnTo>
                  <a:lnTo>
                    <a:pt x="74" y="76"/>
                  </a:lnTo>
                  <a:lnTo>
                    <a:pt x="79" y="78"/>
                  </a:lnTo>
                  <a:lnTo>
                    <a:pt x="80" y="81"/>
                  </a:lnTo>
                  <a:lnTo>
                    <a:pt x="81" y="82"/>
                  </a:lnTo>
                  <a:lnTo>
                    <a:pt x="81" y="83"/>
                  </a:lnTo>
                  <a:lnTo>
                    <a:pt x="84" y="84"/>
                  </a:lnTo>
                  <a:lnTo>
                    <a:pt x="85" y="85"/>
                  </a:lnTo>
                  <a:lnTo>
                    <a:pt x="85" y="86"/>
                  </a:lnTo>
                  <a:lnTo>
                    <a:pt x="85" y="87"/>
                  </a:lnTo>
                  <a:lnTo>
                    <a:pt x="84" y="89"/>
                  </a:lnTo>
                  <a:lnTo>
                    <a:pt x="84" y="91"/>
                  </a:lnTo>
                  <a:lnTo>
                    <a:pt x="83" y="91"/>
                  </a:lnTo>
                  <a:lnTo>
                    <a:pt x="83" y="92"/>
                  </a:lnTo>
                  <a:lnTo>
                    <a:pt x="81" y="92"/>
                  </a:lnTo>
                  <a:lnTo>
                    <a:pt x="78" y="92"/>
                  </a:lnTo>
                  <a:lnTo>
                    <a:pt x="77" y="93"/>
                  </a:lnTo>
                  <a:lnTo>
                    <a:pt x="76" y="93"/>
                  </a:lnTo>
                  <a:lnTo>
                    <a:pt x="75" y="93"/>
                  </a:lnTo>
                  <a:lnTo>
                    <a:pt x="69" y="95"/>
                  </a:lnTo>
                  <a:lnTo>
                    <a:pt x="68" y="95"/>
                  </a:lnTo>
                  <a:lnTo>
                    <a:pt x="64" y="95"/>
                  </a:lnTo>
                  <a:lnTo>
                    <a:pt x="56" y="95"/>
                  </a:lnTo>
                  <a:lnTo>
                    <a:pt x="52" y="95"/>
                  </a:lnTo>
                  <a:lnTo>
                    <a:pt x="49" y="95"/>
                  </a:lnTo>
                  <a:lnTo>
                    <a:pt x="45" y="95"/>
                  </a:lnTo>
                  <a:lnTo>
                    <a:pt x="43" y="96"/>
                  </a:lnTo>
                  <a:lnTo>
                    <a:pt x="41" y="96"/>
                  </a:lnTo>
                  <a:lnTo>
                    <a:pt x="41" y="95"/>
                  </a:lnTo>
                  <a:lnTo>
                    <a:pt x="34" y="92"/>
                  </a:lnTo>
                  <a:lnTo>
                    <a:pt x="25" y="88"/>
                  </a:lnTo>
                  <a:lnTo>
                    <a:pt x="22" y="87"/>
                  </a:lnTo>
                  <a:lnTo>
                    <a:pt x="22" y="86"/>
                  </a:lnTo>
                  <a:lnTo>
                    <a:pt x="21" y="86"/>
                  </a:lnTo>
                  <a:lnTo>
                    <a:pt x="20" y="85"/>
                  </a:lnTo>
                  <a:lnTo>
                    <a:pt x="14" y="83"/>
                  </a:lnTo>
                  <a:lnTo>
                    <a:pt x="7" y="81"/>
                  </a:lnTo>
                  <a:lnTo>
                    <a:pt x="6" y="81"/>
                  </a:lnTo>
                  <a:lnTo>
                    <a:pt x="0" y="73"/>
                  </a:lnTo>
                  <a:lnTo>
                    <a:pt x="1" y="72"/>
                  </a:lnTo>
                  <a:lnTo>
                    <a:pt x="1" y="70"/>
                  </a:lnTo>
                  <a:lnTo>
                    <a:pt x="1" y="69"/>
                  </a:lnTo>
                  <a:lnTo>
                    <a:pt x="2" y="66"/>
                  </a:lnTo>
                  <a:lnTo>
                    <a:pt x="2" y="65"/>
                  </a:lnTo>
                  <a:lnTo>
                    <a:pt x="3" y="59"/>
                  </a:lnTo>
                  <a:lnTo>
                    <a:pt x="4" y="56"/>
                  </a:lnTo>
                  <a:lnTo>
                    <a:pt x="5" y="55"/>
                  </a:lnTo>
                  <a:lnTo>
                    <a:pt x="5" y="52"/>
                  </a:lnTo>
                  <a:lnTo>
                    <a:pt x="6" y="51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8" y="45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11" y="32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30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2" y="26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30" y="19"/>
                  </a:lnTo>
                  <a:lnTo>
                    <a:pt x="32" y="19"/>
                  </a:lnTo>
                  <a:lnTo>
                    <a:pt x="33" y="18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3" y="15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3" y="10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5" y="4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8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1" y="5"/>
                  </a:lnTo>
                  <a:lnTo>
                    <a:pt x="52" y="6"/>
                  </a:lnTo>
                  <a:lnTo>
                    <a:pt x="54" y="8"/>
                  </a:lnTo>
                  <a:lnTo>
                    <a:pt x="57" y="11"/>
                  </a:lnTo>
                </a:path>
              </a:pathLst>
            </a:custGeom>
            <a:solidFill>
              <a:schemeClr val="bg1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1" name="Freeform 555"/>
            <p:cNvSpPr>
              <a:spLocks/>
            </p:cNvSpPr>
            <p:nvPr/>
          </p:nvSpPr>
          <p:spPr bwMode="auto">
            <a:xfrm>
              <a:off x="4061048" y="3008623"/>
              <a:ext cx="579227" cy="401255"/>
            </a:xfrm>
            <a:custGeom>
              <a:avLst/>
              <a:gdLst>
                <a:gd name="T0" fmla="*/ 201226 w 635"/>
                <a:gd name="T1" fmla="*/ 30537 h 446"/>
                <a:gd name="T2" fmla="*/ 228207 w 635"/>
                <a:gd name="T3" fmla="*/ 9816 h 446"/>
                <a:gd name="T4" fmla="*/ 250690 w 635"/>
                <a:gd name="T5" fmla="*/ 28356 h 446"/>
                <a:gd name="T6" fmla="*/ 283291 w 635"/>
                <a:gd name="T7" fmla="*/ 31628 h 446"/>
                <a:gd name="T8" fmla="*/ 323761 w 635"/>
                <a:gd name="T9" fmla="*/ 42534 h 446"/>
                <a:gd name="T10" fmla="*/ 395708 w 635"/>
                <a:gd name="T11" fmla="*/ 45806 h 446"/>
                <a:gd name="T12" fmla="*/ 430557 w 635"/>
                <a:gd name="T13" fmla="*/ 63256 h 446"/>
                <a:gd name="T14" fmla="*/ 446296 w 635"/>
                <a:gd name="T15" fmla="*/ 88340 h 446"/>
                <a:gd name="T16" fmla="*/ 476648 w 635"/>
                <a:gd name="T17" fmla="*/ 93793 h 446"/>
                <a:gd name="T18" fmla="*/ 499132 w 635"/>
                <a:gd name="T19" fmla="*/ 124331 h 446"/>
                <a:gd name="T20" fmla="*/ 520491 w 635"/>
                <a:gd name="T21" fmla="*/ 123240 h 446"/>
                <a:gd name="T22" fmla="*/ 558713 w 635"/>
                <a:gd name="T23" fmla="*/ 129784 h 446"/>
                <a:gd name="T24" fmla="*/ 587941 w 635"/>
                <a:gd name="T25" fmla="*/ 119968 h 446"/>
                <a:gd name="T26" fmla="*/ 592438 w 635"/>
                <a:gd name="T27" fmla="*/ 167956 h 446"/>
                <a:gd name="T28" fmla="*/ 619418 w 635"/>
                <a:gd name="T29" fmla="*/ 184315 h 446"/>
                <a:gd name="T30" fmla="*/ 618294 w 635"/>
                <a:gd name="T31" fmla="*/ 215943 h 446"/>
                <a:gd name="T32" fmla="*/ 623914 w 635"/>
                <a:gd name="T33" fmla="*/ 238846 h 446"/>
                <a:gd name="T34" fmla="*/ 629535 w 635"/>
                <a:gd name="T35" fmla="*/ 268293 h 446"/>
                <a:gd name="T36" fmla="*/ 639653 w 635"/>
                <a:gd name="T37" fmla="*/ 286833 h 446"/>
                <a:gd name="T38" fmla="*/ 662136 w 635"/>
                <a:gd name="T39" fmla="*/ 310827 h 446"/>
                <a:gd name="T40" fmla="*/ 684620 w 635"/>
                <a:gd name="T41" fmla="*/ 327186 h 446"/>
                <a:gd name="T42" fmla="*/ 707103 w 635"/>
                <a:gd name="T43" fmla="*/ 335911 h 446"/>
                <a:gd name="T44" fmla="*/ 672254 w 635"/>
                <a:gd name="T45" fmla="*/ 370811 h 446"/>
                <a:gd name="T46" fmla="*/ 661012 w 635"/>
                <a:gd name="T47" fmla="*/ 380627 h 446"/>
                <a:gd name="T48" fmla="*/ 632908 w 635"/>
                <a:gd name="T49" fmla="*/ 379536 h 446"/>
                <a:gd name="T50" fmla="*/ 603679 w 635"/>
                <a:gd name="T51" fmla="*/ 416617 h 446"/>
                <a:gd name="T52" fmla="*/ 577823 w 635"/>
                <a:gd name="T53" fmla="*/ 408983 h 446"/>
                <a:gd name="T54" fmla="*/ 527236 w 635"/>
                <a:gd name="T55" fmla="*/ 398077 h 446"/>
                <a:gd name="T56" fmla="*/ 494635 w 635"/>
                <a:gd name="T57" fmla="*/ 408983 h 446"/>
                <a:gd name="T58" fmla="*/ 469903 w 635"/>
                <a:gd name="T59" fmla="*/ 419889 h 446"/>
                <a:gd name="T60" fmla="*/ 440675 w 635"/>
                <a:gd name="T61" fmla="*/ 423161 h 446"/>
                <a:gd name="T62" fmla="*/ 414819 w 635"/>
                <a:gd name="T63" fmla="*/ 435158 h 446"/>
                <a:gd name="T64" fmla="*/ 402453 w 635"/>
                <a:gd name="T65" fmla="*/ 443883 h 446"/>
                <a:gd name="T66" fmla="*/ 386715 w 635"/>
                <a:gd name="T67" fmla="*/ 446064 h 446"/>
                <a:gd name="T68" fmla="*/ 368728 w 635"/>
                <a:gd name="T69" fmla="*/ 441702 h 446"/>
                <a:gd name="T70" fmla="*/ 341748 w 635"/>
                <a:gd name="T71" fmla="*/ 458061 h 446"/>
                <a:gd name="T72" fmla="*/ 313643 w 635"/>
                <a:gd name="T73" fmla="*/ 464605 h 446"/>
                <a:gd name="T74" fmla="*/ 278794 w 635"/>
                <a:gd name="T75" fmla="*/ 461333 h 446"/>
                <a:gd name="T76" fmla="*/ 248442 w 635"/>
                <a:gd name="T77" fmla="*/ 477692 h 446"/>
                <a:gd name="T78" fmla="*/ 218089 w 635"/>
                <a:gd name="T79" fmla="*/ 475511 h 446"/>
                <a:gd name="T80" fmla="*/ 179867 w 635"/>
                <a:gd name="T81" fmla="*/ 475511 h 446"/>
                <a:gd name="T82" fmla="*/ 145018 w 635"/>
                <a:gd name="T83" fmla="*/ 477692 h 446"/>
                <a:gd name="T84" fmla="*/ 121410 w 635"/>
                <a:gd name="T85" fmla="*/ 479873 h 446"/>
                <a:gd name="T86" fmla="*/ 124783 w 635"/>
                <a:gd name="T87" fmla="*/ 362086 h 446"/>
                <a:gd name="T88" fmla="*/ 120286 w 635"/>
                <a:gd name="T89" fmla="*/ 322824 h 446"/>
                <a:gd name="T90" fmla="*/ 125907 w 635"/>
                <a:gd name="T91" fmla="*/ 307555 h 446"/>
                <a:gd name="T92" fmla="*/ 114665 w 635"/>
                <a:gd name="T93" fmla="*/ 299921 h 446"/>
                <a:gd name="T94" fmla="*/ 122535 w 635"/>
                <a:gd name="T95" fmla="*/ 277018 h 446"/>
                <a:gd name="T96" fmla="*/ 105672 w 635"/>
                <a:gd name="T97" fmla="*/ 239937 h 446"/>
                <a:gd name="T98" fmla="*/ 84313 w 635"/>
                <a:gd name="T99" fmla="*/ 215943 h 446"/>
                <a:gd name="T100" fmla="*/ 59581 w 635"/>
                <a:gd name="T101" fmla="*/ 194131 h 446"/>
                <a:gd name="T102" fmla="*/ 33725 w 635"/>
                <a:gd name="T103" fmla="*/ 161412 h 446"/>
                <a:gd name="T104" fmla="*/ 7869 w 635"/>
                <a:gd name="T105" fmla="*/ 118878 h 446"/>
                <a:gd name="T106" fmla="*/ 14614 w 635"/>
                <a:gd name="T107" fmla="*/ 88340 h 446"/>
                <a:gd name="T108" fmla="*/ 38222 w 635"/>
                <a:gd name="T109" fmla="*/ 83978 h 446"/>
                <a:gd name="T110" fmla="*/ 69699 w 635"/>
                <a:gd name="T111" fmla="*/ 85068 h 446"/>
                <a:gd name="T112" fmla="*/ 91058 w 635"/>
                <a:gd name="T113" fmla="*/ 79615 h 446"/>
                <a:gd name="T114" fmla="*/ 115790 w 635"/>
                <a:gd name="T115" fmla="*/ 81797 h 446"/>
                <a:gd name="T116" fmla="*/ 133776 w 635"/>
                <a:gd name="T117" fmla="*/ 56712 h 446"/>
                <a:gd name="T118" fmla="*/ 141645 w 635"/>
                <a:gd name="T119" fmla="*/ 13087 h 446"/>
                <a:gd name="T120" fmla="*/ 157384 w 635"/>
                <a:gd name="T121" fmla="*/ 17450 h 4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35"/>
                <a:gd name="T184" fmla="*/ 0 h 446"/>
                <a:gd name="T185" fmla="*/ 635 w 635"/>
                <a:gd name="T186" fmla="*/ 446 h 4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35" h="446">
                  <a:moveTo>
                    <a:pt x="147" y="21"/>
                  </a:moveTo>
                  <a:lnTo>
                    <a:pt x="148" y="21"/>
                  </a:lnTo>
                  <a:lnTo>
                    <a:pt x="149" y="21"/>
                  </a:lnTo>
                  <a:lnTo>
                    <a:pt x="150" y="21"/>
                  </a:lnTo>
                  <a:lnTo>
                    <a:pt x="151" y="20"/>
                  </a:lnTo>
                  <a:lnTo>
                    <a:pt x="152" y="20"/>
                  </a:lnTo>
                  <a:lnTo>
                    <a:pt x="155" y="21"/>
                  </a:lnTo>
                  <a:lnTo>
                    <a:pt x="156" y="21"/>
                  </a:lnTo>
                  <a:lnTo>
                    <a:pt x="158" y="20"/>
                  </a:lnTo>
                  <a:lnTo>
                    <a:pt x="158" y="19"/>
                  </a:lnTo>
                  <a:lnTo>
                    <a:pt x="159" y="20"/>
                  </a:lnTo>
                  <a:lnTo>
                    <a:pt x="165" y="21"/>
                  </a:lnTo>
                  <a:lnTo>
                    <a:pt x="169" y="22"/>
                  </a:lnTo>
                  <a:lnTo>
                    <a:pt x="171" y="22"/>
                  </a:lnTo>
                  <a:lnTo>
                    <a:pt x="173" y="24"/>
                  </a:lnTo>
                  <a:lnTo>
                    <a:pt x="175" y="26"/>
                  </a:lnTo>
                  <a:lnTo>
                    <a:pt x="177" y="27"/>
                  </a:lnTo>
                  <a:lnTo>
                    <a:pt x="179" y="28"/>
                  </a:lnTo>
                  <a:lnTo>
                    <a:pt x="180" y="28"/>
                  </a:lnTo>
                  <a:lnTo>
                    <a:pt x="180" y="29"/>
                  </a:lnTo>
                  <a:lnTo>
                    <a:pt x="181" y="28"/>
                  </a:lnTo>
                  <a:lnTo>
                    <a:pt x="182" y="27"/>
                  </a:lnTo>
                  <a:lnTo>
                    <a:pt x="186" y="25"/>
                  </a:lnTo>
                  <a:lnTo>
                    <a:pt x="187" y="24"/>
                  </a:lnTo>
                  <a:lnTo>
                    <a:pt x="190" y="22"/>
                  </a:lnTo>
                  <a:lnTo>
                    <a:pt x="191" y="22"/>
                  </a:lnTo>
                  <a:lnTo>
                    <a:pt x="192" y="21"/>
                  </a:lnTo>
                  <a:lnTo>
                    <a:pt x="195" y="20"/>
                  </a:lnTo>
                  <a:lnTo>
                    <a:pt x="198" y="18"/>
                  </a:lnTo>
                  <a:lnTo>
                    <a:pt x="199" y="17"/>
                  </a:lnTo>
                  <a:lnTo>
                    <a:pt x="199" y="16"/>
                  </a:lnTo>
                  <a:lnTo>
                    <a:pt x="200" y="15"/>
                  </a:lnTo>
                  <a:lnTo>
                    <a:pt x="202" y="12"/>
                  </a:lnTo>
                  <a:lnTo>
                    <a:pt x="203" y="12"/>
                  </a:lnTo>
                  <a:lnTo>
                    <a:pt x="203" y="11"/>
                  </a:lnTo>
                  <a:lnTo>
                    <a:pt x="203" y="10"/>
                  </a:lnTo>
                  <a:lnTo>
                    <a:pt x="203" y="9"/>
                  </a:lnTo>
                  <a:lnTo>
                    <a:pt x="204" y="9"/>
                  </a:lnTo>
                  <a:lnTo>
                    <a:pt x="204" y="8"/>
                  </a:lnTo>
                  <a:lnTo>
                    <a:pt x="205" y="8"/>
                  </a:lnTo>
                  <a:lnTo>
                    <a:pt x="211" y="7"/>
                  </a:lnTo>
                  <a:lnTo>
                    <a:pt x="213" y="6"/>
                  </a:lnTo>
                  <a:lnTo>
                    <a:pt x="214" y="7"/>
                  </a:lnTo>
                  <a:lnTo>
                    <a:pt x="214" y="8"/>
                  </a:lnTo>
                  <a:lnTo>
                    <a:pt x="215" y="10"/>
                  </a:lnTo>
                  <a:lnTo>
                    <a:pt x="216" y="10"/>
                  </a:lnTo>
                  <a:lnTo>
                    <a:pt x="216" y="11"/>
                  </a:lnTo>
                  <a:lnTo>
                    <a:pt x="217" y="12"/>
                  </a:lnTo>
                  <a:lnTo>
                    <a:pt x="217" y="13"/>
                  </a:lnTo>
                  <a:lnTo>
                    <a:pt x="218" y="16"/>
                  </a:lnTo>
                  <a:lnTo>
                    <a:pt x="218" y="19"/>
                  </a:lnTo>
                  <a:lnTo>
                    <a:pt x="218" y="20"/>
                  </a:lnTo>
                  <a:lnTo>
                    <a:pt x="220" y="24"/>
                  </a:lnTo>
                  <a:lnTo>
                    <a:pt x="221" y="26"/>
                  </a:lnTo>
                  <a:lnTo>
                    <a:pt x="222" y="26"/>
                  </a:lnTo>
                  <a:lnTo>
                    <a:pt x="223" y="26"/>
                  </a:lnTo>
                  <a:lnTo>
                    <a:pt x="224" y="25"/>
                  </a:lnTo>
                  <a:lnTo>
                    <a:pt x="226" y="24"/>
                  </a:lnTo>
                  <a:lnTo>
                    <a:pt x="229" y="24"/>
                  </a:lnTo>
                  <a:lnTo>
                    <a:pt x="231" y="23"/>
                  </a:lnTo>
                  <a:lnTo>
                    <a:pt x="236" y="22"/>
                  </a:lnTo>
                  <a:lnTo>
                    <a:pt x="238" y="22"/>
                  </a:lnTo>
                  <a:lnTo>
                    <a:pt x="239" y="23"/>
                  </a:lnTo>
                  <a:lnTo>
                    <a:pt x="240" y="22"/>
                  </a:lnTo>
                  <a:lnTo>
                    <a:pt x="241" y="22"/>
                  </a:lnTo>
                  <a:lnTo>
                    <a:pt x="243" y="21"/>
                  </a:lnTo>
                  <a:lnTo>
                    <a:pt x="244" y="21"/>
                  </a:lnTo>
                  <a:lnTo>
                    <a:pt x="245" y="21"/>
                  </a:lnTo>
                  <a:lnTo>
                    <a:pt x="246" y="22"/>
                  </a:lnTo>
                  <a:lnTo>
                    <a:pt x="247" y="22"/>
                  </a:lnTo>
                  <a:lnTo>
                    <a:pt x="248" y="23"/>
                  </a:lnTo>
                  <a:lnTo>
                    <a:pt x="248" y="25"/>
                  </a:lnTo>
                  <a:lnTo>
                    <a:pt x="249" y="26"/>
                  </a:lnTo>
                  <a:lnTo>
                    <a:pt x="250" y="27"/>
                  </a:lnTo>
                  <a:lnTo>
                    <a:pt x="252" y="29"/>
                  </a:lnTo>
                  <a:lnTo>
                    <a:pt x="254" y="29"/>
                  </a:lnTo>
                  <a:lnTo>
                    <a:pt x="255" y="30"/>
                  </a:lnTo>
                  <a:lnTo>
                    <a:pt x="257" y="30"/>
                  </a:lnTo>
                  <a:lnTo>
                    <a:pt x="259" y="30"/>
                  </a:lnTo>
                  <a:lnTo>
                    <a:pt x="260" y="30"/>
                  </a:lnTo>
                  <a:lnTo>
                    <a:pt x="262" y="32"/>
                  </a:lnTo>
                  <a:lnTo>
                    <a:pt x="264" y="33"/>
                  </a:lnTo>
                  <a:lnTo>
                    <a:pt x="265" y="34"/>
                  </a:lnTo>
                  <a:lnTo>
                    <a:pt x="266" y="36"/>
                  </a:lnTo>
                  <a:lnTo>
                    <a:pt x="267" y="38"/>
                  </a:lnTo>
                  <a:lnTo>
                    <a:pt x="272" y="35"/>
                  </a:lnTo>
                  <a:lnTo>
                    <a:pt x="273" y="35"/>
                  </a:lnTo>
                  <a:lnTo>
                    <a:pt x="274" y="35"/>
                  </a:lnTo>
                  <a:lnTo>
                    <a:pt x="275" y="35"/>
                  </a:lnTo>
                  <a:lnTo>
                    <a:pt x="276" y="35"/>
                  </a:lnTo>
                  <a:lnTo>
                    <a:pt x="279" y="36"/>
                  </a:lnTo>
                  <a:lnTo>
                    <a:pt x="280" y="37"/>
                  </a:lnTo>
                  <a:lnTo>
                    <a:pt x="285" y="38"/>
                  </a:lnTo>
                  <a:lnTo>
                    <a:pt x="288" y="39"/>
                  </a:lnTo>
                  <a:lnTo>
                    <a:pt x="289" y="39"/>
                  </a:lnTo>
                  <a:lnTo>
                    <a:pt x="294" y="40"/>
                  </a:lnTo>
                  <a:lnTo>
                    <a:pt x="296" y="40"/>
                  </a:lnTo>
                  <a:lnTo>
                    <a:pt x="298" y="40"/>
                  </a:lnTo>
                  <a:lnTo>
                    <a:pt x="300" y="40"/>
                  </a:lnTo>
                  <a:lnTo>
                    <a:pt x="303" y="40"/>
                  </a:lnTo>
                  <a:lnTo>
                    <a:pt x="306" y="40"/>
                  </a:lnTo>
                  <a:lnTo>
                    <a:pt x="307" y="40"/>
                  </a:lnTo>
                  <a:lnTo>
                    <a:pt x="310" y="41"/>
                  </a:lnTo>
                  <a:lnTo>
                    <a:pt x="313" y="39"/>
                  </a:lnTo>
                  <a:lnTo>
                    <a:pt x="315" y="38"/>
                  </a:lnTo>
                  <a:lnTo>
                    <a:pt x="319" y="37"/>
                  </a:lnTo>
                  <a:lnTo>
                    <a:pt x="327" y="33"/>
                  </a:lnTo>
                  <a:lnTo>
                    <a:pt x="328" y="33"/>
                  </a:lnTo>
                  <a:lnTo>
                    <a:pt x="340" y="42"/>
                  </a:lnTo>
                  <a:lnTo>
                    <a:pt x="344" y="45"/>
                  </a:lnTo>
                  <a:lnTo>
                    <a:pt x="346" y="47"/>
                  </a:lnTo>
                  <a:lnTo>
                    <a:pt x="347" y="47"/>
                  </a:lnTo>
                  <a:lnTo>
                    <a:pt x="352" y="42"/>
                  </a:lnTo>
                  <a:lnTo>
                    <a:pt x="353" y="41"/>
                  </a:lnTo>
                  <a:lnTo>
                    <a:pt x="354" y="41"/>
                  </a:lnTo>
                  <a:lnTo>
                    <a:pt x="355" y="41"/>
                  </a:lnTo>
                  <a:lnTo>
                    <a:pt x="356" y="41"/>
                  </a:lnTo>
                  <a:lnTo>
                    <a:pt x="357" y="41"/>
                  </a:lnTo>
                  <a:lnTo>
                    <a:pt x="357" y="42"/>
                  </a:lnTo>
                  <a:lnTo>
                    <a:pt x="358" y="42"/>
                  </a:lnTo>
                  <a:lnTo>
                    <a:pt x="359" y="43"/>
                  </a:lnTo>
                  <a:lnTo>
                    <a:pt x="360" y="44"/>
                  </a:lnTo>
                  <a:lnTo>
                    <a:pt x="361" y="45"/>
                  </a:lnTo>
                  <a:lnTo>
                    <a:pt x="363" y="46"/>
                  </a:lnTo>
                  <a:lnTo>
                    <a:pt x="366" y="47"/>
                  </a:lnTo>
                  <a:lnTo>
                    <a:pt x="368" y="47"/>
                  </a:lnTo>
                  <a:lnTo>
                    <a:pt x="369" y="47"/>
                  </a:lnTo>
                  <a:lnTo>
                    <a:pt x="370" y="48"/>
                  </a:lnTo>
                  <a:lnTo>
                    <a:pt x="371" y="49"/>
                  </a:lnTo>
                  <a:lnTo>
                    <a:pt x="381" y="57"/>
                  </a:lnTo>
                  <a:lnTo>
                    <a:pt x="383" y="58"/>
                  </a:lnTo>
                  <a:lnTo>
                    <a:pt x="384" y="58"/>
                  </a:lnTo>
                  <a:lnTo>
                    <a:pt x="386" y="60"/>
                  </a:lnTo>
                  <a:lnTo>
                    <a:pt x="386" y="64"/>
                  </a:lnTo>
                  <a:lnTo>
                    <a:pt x="387" y="65"/>
                  </a:lnTo>
                  <a:lnTo>
                    <a:pt x="388" y="66"/>
                  </a:lnTo>
                  <a:lnTo>
                    <a:pt x="388" y="67"/>
                  </a:lnTo>
                  <a:lnTo>
                    <a:pt x="389" y="67"/>
                  </a:lnTo>
                  <a:lnTo>
                    <a:pt x="389" y="68"/>
                  </a:lnTo>
                  <a:lnTo>
                    <a:pt x="390" y="72"/>
                  </a:lnTo>
                  <a:lnTo>
                    <a:pt x="390" y="74"/>
                  </a:lnTo>
                  <a:lnTo>
                    <a:pt x="390" y="75"/>
                  </a:lnTo>
                  <a:lnTo>
                    <a:pt x="391" y="77"/>
                  </a:lnTo>
                  <a:lnTo>
                    <a:pt x="392" y="77"/>
                  </a:lnTo>
                  <a:lnTo>
                    <a:pt x="393" y="78"/>
                  </a:lnTo>
                  <a:lnTo>
                    <a:pt x="394" y="79"/>
                  </a:lnTo>
                  <a:lnTo>
                    <a:pt x="395" y="79"/>
                  </a:lnTo>
                  <a:lnTo>
                    <a:pt x="396" y="80"/>
                  </a:lnTo>
                  <a:lnTo>
                    <a:pt x="397" y="81"/>
                  </a:lnTo>
                  <a:lnTo>
                    <a:pt x="397" y="82"/>
                  </a:lnTo>
                  <a:lnTo>
                    <a:pt x="398" y="82"/>
                  </a:lnTo>
                  <a:lnTo>
                    <a:pt x="399" y="83"/>
                  </a:lnTo>
                  <a:lnTo>
                    <a:pt x="400" y="83"/>
                  </a:lnTo>
                  <a:lnTo>
                    <a:pt x="400" y="84"/>
                  </a:lnTo>
                  <a:lnTo>
                    <a:pt x="401" y="85"/>
                  </a:lnTo>
                  <a:lnTo>
                    <a:pt x="402" y="85"/>
                  </a:lnTo>
                  <a:lnTo>
                    <a:pt x="403" y="86"/>
                  </a:lnTo>
                  <a:lnTo>
                    <a:pt x="404" y="86"/>
                  </a:lnTo>
                  <a:lnTo>
                    <a:pt x="408" y="88"/>
                  </a:lnTo>
                  <a:lnTo>
                    <a:pt x="409" y="86"/>
                  </a:lnTo>
                  <a:lnTo>
                    <a:pt x="410" y="85"/>
                  </a:lnTo>
                  <a:lnTo>
                    <a:pt x="412" y="82"/>
                  </a:lnTo>
                  <a:lnTo>
                    <a:pt x="413" y="82"/>
                  </a:lnTo>
                  <a:lnTo>
                    <a:pt x="416" y="82"/>
                  </a:lnTo>
                  <a:lnTo>
                    <a:pt x="418" y="83"/>
                  </a:lnTo>
                  <a:lnTo>
                    <a:pt x="420" y="84"/>
                  </a:lnTo>
                  <a:lnTo>
                    <a:pt x="421" y="85"/>
                  </a:lnTo>
                  <a:lnTo>
                    <a:pt x="424" y="86"/>
                  </a:lnTo>
                  <a:lnTo>
                    <a:pt x="426" y="87"/>
                  </a:lnTo>
                  <a:lnTo>
                    <a:pt x="429" y="88"/>
                  </a:lnTo>
                  <a:lnTo>
                    <a:pt x="431" y="89"/>
                  </a:lnTo>
                  <a:lnTo>
                    <a:pt x="433" y="90"/>
                  </a:lnTo>
                  <a:lnTo>
                    <a:pt x="435" y="91"/>
                  </a:lnTo>
                  <a:lnTo>
                    <a:pt x="436" y="92"/>
                  </a:lnTo>
                  <a:lnTo>
                    <a:pt x="438" y="93"/>
                  </a:lnTo>
                  <a:lnTo>
                    <a:pt x="440" y="94"/>
                  </a:lnTo>
                  <a:lnTo>
                    <a:pt x="441" y="95"/>
                  </a:lnTo>
                  <a:lnTo>
                    <a:pt x="442" y="97"/>
                  </a:lnTo>
                  <a:lnTo>
                    <a:pt x="442" y="99"/>
                  </a:lnTo>
                  <a:lnTo>
                    <a:pt x="442" y="103"/>
                  </a:lnTo>
                  <a:lnTo>
                    <a:pt x="442" y="106"/>
                  </a:lnTo>
                  <a:lnTo>
                    <a:pt x="443" y="107"/>
                  </a:lnTo>
                  <a:lnTo>
                    <a:pt x="443" y="108"/>
                  </a:lnTo>
                  <a:lnTo>
                    <a:pt x="443" y="110"/>
                  </a:lnTo>
                  <a:lnTo>
                    <a:pt x="443" y="112"/>
                  </a:lnTo>
                  <a:lnTo>
                    <a:pt x="444" y="113"/>
                  </a:lnTo>
                  <a:lnTo>
                    <a:pt x="444" y="114"/>
                  </a:lnTo>
                  <a:lnTo>
                    <a:pt x="445" y="114"/>
                  </a:lnTo>
                  <a:lnTo>
                    <a:pt x="447" y="114"/>
                  </a:lnTo>
                  <a:lnTo>
                    <a:pt x="449" y="113"/>
                  </a:lnTo>
                  <a:lnTo>
                    <a:pt x="450" y="113"/>
                  </a:lnTo>
                  <a:lnTo>
                    <a:pt x="451" y="113"/>
                  </a:lnTo>
                  <a:lnTo>
                    <a:pt x="452" y="113"/>
                  </a:lnTo>
                  <a:lnTo>
                    <a:pt x="453" y="113"/>
                  </a:lnTo>
                  <a:lnTo>
                    <a:pt x="453" y="114"/>
                  </a:lnTo>
                  <a:lnTo>
                    <a:pt x="454" y="114"/>
                  </a:lnTo>
                  <a:lnTo>
                    <a:pt x="454" y="115"/>
                  </a:lnTo>
                  <a:lnTo>
                    <a:pt x="453" y="117"/>
                  </a:lnTo>
                  <a:lnTo>
                    <a:pt x="454" y="118"/>
                  </a:lnTo>
                  <a:lnTo>
                    <a:pt x="455" y="118"/>
                  </a:lnTo>
                  <a:lnTo>
                    <a:pt x="458" y="118"/>
                  </a:lnTo>
                  <a:lnTo>
                    <a:pt x="459" y="118"/>
                  </a:lnTo>
                  <a:lnTo>
                    <a:pt x="460" y="117"/>
                  </a:lnTo>
                  <a:lnTo>
                    <a:pt x="461" y="114"/>
                  </a:lnTo>
                  <a:lnTo>
                    <a:pt x="462" y="113"/>
                  </a:lnTo>
                  <a:lnTo>
                    <a:pt x="463" y="113"/>
                  </a:lnTo>
                  <a:lnTo>
                    <a:pt x="465" y="112"/>
                  </a:lnTo>
                  <a:lnTo>
                    <a:pt x="466" y="113"/>
                  </a:lnTo>
                  <a:lnTo>
                    <a:pt x="467" y="113"/>
                  </a:lnTo>
                  <a:lnTo>
                    <a:pt x="469" y="115"/>
                  </a:lnTo>
                  <a:lnTo>
                    <a:pt x="470" y="115"/>
                  </a:lnTo>
                  <a:lnTo>
                    <a:pt x="472" y="116"/>
                  </a:lnTo>
                  <a:lnTo>
                    <a:pt x="474" y="116"/>
                  </a:lnTo>
                  <a:lnTo>
                    <a:pt x="478" y="115"/>
                  </a:lnTo>
                  <a:lnTo>
                    <a:pt x="479" y="116"/>
                  </a:lnTo>
                  <a:lnTo>
                    <a:pt x="480" y="117"/>
                  </a:lnTo>
                  <a:lnTo>
                    <a:pt x="480" y="118"/>
                  </a:lnTo>
                  <a:lnTo>
                    <a:pt x="482" y="118"/>
                  </a:lnTo>
                  <a:lnTo>
                    <a:pt x="484" y="118"/>
                  </a:lnTo>
                  <a:lnTo>
                    <a:pt x="486" y="118"/>
                  </a:lnTo>
                  <a:lnTo>
                    <a:pt x="487" y="118"/>
                  </a:lnTo>
                  <a:lnTo>
                    <a:pt x="490" y="120"/>
                  </a:lnTo>
                  <a:lnTo>
                    <a:pt x="491" y="120"/>
                  </a:lnTo>
                  <a:lnTo>
                    <a:pt x="493" y="120"/>
                  </a:lnTo>
                  <a:lnTo>
                    <a:pt x="497" y="119"/>
                  </a:lnTo>
                  <a:lnTo>
                    <a:pt x="498" y="118"/>
                  </a:lnTo>
                  <a:lnTo>
                    <a:pt x="499" y="117"/>
                  </a:lnTo>
                  <a:lnTo>
                    <a:pt x="501" y="116"/>
                  </a:lnTo>
                  <a:lnTo>
                    <a:pt x="503" y="114"/>
                  </a:lnTo>
                  <a:lnTo>
                    <a:pt x="505" y="111"/>
                  </a:lnTo>
                  <a:lnTo>
                    <a:pt x="506" y="110"/>
                  </a:lnTo>
                  <a:lnTo>
                    <a:pt x="509" y="107"/>
                  </a:lnTo>
                  <a:lnTo>
                    <a:pt x="510" y="107"/>
                  </a:lnTo>
                  <a:lnTo>
                    <a:pt x="513" y="106"/>
                  </a:lnTo>
                  <a:lnTo>
                    <a:pt x="514" y="106"/>
                  </a:lnTo>
                  <a:lnTo>
                    <a:pt x="515" y="106"/>
                  </a:lnTo>
                  <a:lnTo>
                    <a:pt x="517" y="106"/>
                  </a:lnTo>
                  <a:lnTo>
                    <a:pt x="519" y="106"/>
                  </a:lnTo>
                  <a:lnTo>
                    <a:pt x="520" y="106"/>
                  </a:lnTo>
                  <a:lnTo>
                    <a:pt x="521" y="106"/>
                  </a:lnTo>
                  <a:lnTo>
                    <a:pt x="522" y="107"/>
                  </a:lnTo>
                  <a:lnTo>
                    <a:pt x="523" y="109"/>
                  </a:lnTo>
                  <a:lnTo>
                    <a:pt x="523" y="110"/>
                  </a:lnTo>
                  <a:lnTo>
                    <a:pt x="525" y="114"/>
                  </a:lnTo>
                  <a:lnTo>
                    <a:pt x="526" y="117"/>
                  </a:lnTo>
                  <a:lnTo>
                    <a:pt x="527" y="120"/>
                  </a:lnTo>
                  <a:lnTo>
                    <a:pt x="528" y="122"/>
                  </a:lnTo>
                  <a:lnTo>
                    <a:pt x="530" y="126"/>
                  </a:lnTo>
                  <a:lnTo>
                    <a:pt x="530" y="127"/>
                  </a:lnTo>
                  <a:lnTo>
                    <a:pt x="530" y="128"/>
                  </a:lnTo>
                  <a:lnTo>
                    <a:pt x="530" y="130"/>
                  </a:lnTo>
                  <a:lnTo>
                    <a:pt x="530" y="132"/>
                  </a:lnTo>
                  <a:lnTo>
                    <a:pt x="530" y="133"/>
                  </a:lnTo>
                  <a:lnTo>
                    <a:pt x="529" y="135"/>
                  </a:lnTo>
                  <a:lnTo>
                    <a:pt x="529" y="137"/>
                  </a:lnTo>
                  <a:lnTo>
                    <a:pt x="528" y="138"/>
                  </a:lnTo>
                  <a:lnTo>
                    <a:pt x="528" y="140"/>
                  </a:lnTo>
                  <a:lnTo>
                    <a:pt x="527" y="142"/>
                  </a:lnTo>
                  <a:lnTo>
                    <a:pt x="526" y="146"/>
                  </a:lnTo>
                  <a:lnTo>
                    <a:pt x="526" y="149"/>
                  </a:lnTo>
                  <a:lnTo>
                    <a:pt x="526" y="153"/>
                  </a:lnTo>
                  <a:lnTo>
                    <a:pt x="527" y="154"/>
                  </a:lnTo>
                  <a:lnTo>
                    <a:pt x="529" y="155"/>
                  </a:lnTo>
                  <a:lnTo>
                    <a:pt x="530" y="155"/>
                  </a:lnTo>
                  <a:lnTo>
                    <a:pt x="531" y="156"/>
                  </a:lnTo>
                  <a:lnTo>
                    <a:pt x="532" y="157"/>
                  </a:lnTo>
                  <a:lnTo>
                    <a:pt x="534" y="157"/>
                  </a:lnTo>
                  <a:lnTo>
                    <a:pt x="537" y="158"/>
                  </a:lnTo>
                  <a:lnTo>
                    <a:pt x="539" y="158"/>
                  </a:lnTo>
                  <a:lnTo>
                    <a:pt x="540" y="158"/>
                  </a:lnTo>
                  <a:lnTo>
                    <a:pt x="541" y="159"/>
                  </a:lnTo>
                  <a:lnTo>
                    <a:pt x="543" y="159"/>
                  </a:lnTo>
                  <a:lnTo>
                    <a:pt x="544" y="160"/>
                  </a:lnTo>
                  <a:lnTo>
                    <a:pt x="546" y="161"/>
                  </a:lnTo>
                  <a:lnTo>
                    <a:pt x="547" y="162"/>
                  </a:lnTo>
                  <a:lnTo>
                    <a:pt x="550" y="164"/>
                  </a:lnTo>
                  <a:lnTo>
                    <a:pt x="551" y="165"/>
                  </a:lnTo>
                  <a:lnTo>
                    <a:pt x="552" y="165"/>
                  </a:lnTo>
                  <a:lnTo>
                    <a:pt x="552" y="166"/>
                  </a:lnTo>
                  <a:lnTo>
                    <a:pt x="551" y="168"/>
                  </a:lnTo>
                  <a:lnTo>
                    <a:pt x="551" y="169"/>
                  </a:lnTo>
                  <a:lnTo>
                    <a:pt x="550" y="171"/>
                  </a:lnTo>
                  <a:lnTo>
                    <a:pt x="550" y="173"/>
                  </a:lnTo>
                  <a:lnTo>
                    <a:pt x="549" y="176"/>
                  </a:lnTo>
                  <a:lnTo>
                    <a:pt x="549" y="178"/>
                  </a:lnTo>
                  <a:lnTo>
                    <a:pt x="549" y="180"/>
                  </a:lnTo>
                  <a:lnTo>
                    <a:pt x="549" y="181"/>
                  </a:lnTo>
                  <a:lnTo>
                    <a:pt x="549" y="183"/>
                  </a:lnTo>
                  <a:lnTo>
                    <a:pt x="549" y="185"/>
                  </a:lnTo>
                  <a:lnTo>
                    <a:pt x="548" y="187"/>
                  </a:lnTo>
                  <a:lnTo>
                    <a:pt x="547" y="189"/>
                  </a:lnTo>
                  <a:lnTo>
                    <a:pt x="547" y="191"/>
                  </a:lnTo>
                  <a:lnTo>
                    <a:pt x="547" y="193"/>
                  </a:lnTo>
                  <a:lnTo>
                    <a:pt x="547" y="194"/>
                  </a:lnTo>
                  <a:lnTo>
                    <a:pt x="548" y="195"/>
                  </a:lnTo>
                  <a:lnTo>
                    <a:pt x="549" y="195"/>
                  </a:lnTo>
                  <a:lnTo>
                    <a:pt x="549" y="196"/>
                  </a:lnTo>
                  <a:lnTo>
                    <a:pt x="549" y="197"/>
                  </a:lnTo>
                  <a:lnTo>
                    <a:pt x="550" y="197"/>
                  </a:lnTo>
                  <a:lnTo>
                    <a:pt x="550" y="198"/>
                  </a:lnTo>
                  <a:lnTo>
                    <a:pt x="550" y="199"/>
                  </a:lnTo>
                  <a:lnTo>
                    <a:pt x="551" y="199"/>
                  </a:lnTo>
                  <a:lnTo>
                    <a:pt x="551" y="200"/>
                  </a:lnTo>
                  <a:lnTo>
                    <a:pt x="552" y="201"/>
                  </a:lnTo>
                  <a:lnTo>
                    <a:pt x="553" y="202"/>
                  </a:lnTo>
                  <a:lnTo>
                    <a:pt x="553" y="203"/>
                  </a:lnTo>
                  <a:lnTo>
                    <a:pt x="554" y="204"/>
                  </a:lnTo>
                  <a:lnTo>
                    <a:pt x="555" y="204"/>
                  </a:lnTo>
                  <a:lnTo>
                    <a:pt x="555" y="205"/>
                  </a:lnTo>
                  <a:lnTo>
                    <a:pt x="555" y="206"/>
                  </a:lnTo>
                  <a:lnTo>
                    <a:pt x="555" y="207"/>
                  </a:lnTo>
                  <a:lnTo>
                    <a:pt x="555" y="208"/>
                  </a:lnTo>
                  <a:lnTo>
                    <a:pt x="556" y="210"/>
                  </a:lnTo>
                  <a:lnTo>
                    <a:pt x="556" y="211"/>
                  </a:lnTo>
                  <a:lnTo>
                    <a:pt x="556" y="212"/>
                  </a:lnTo>
                  <a:lnTo>
                    <a:pt x="556" y="214"/>
                  </a:lnTo>
                  <a:lnTo>
                    <a:pt x="555" y="217"/>
                  </a:lnTo>
                  <a:lnTo>
                    <a:pt x="555" y="219"/>
                  </a:lnTo>
                  <a:lnTo>
                    <a:pt x="554" y="220"/>
                  </a:lnTo>
                  <a:lnTo>
                    <a:pt x="554" y="222"/>
                  </a:lnTo>
                  <a:lnTo>
                    <a:pt x="554" y="223"/>
                  </a:lnTo>
                  <a:lnTo>
                    <a:pt x="554" y="227"/>
                  </a:lnTo>
                  <a:lnTo>
                    <a:pt x="554" y="228"/>
                  </a:lnTo>
                  <a:lnTo>
                    <a:pt x="554" y="229"/>
                  </a:lnTo>
                  <a:lnTo>
                    <a:pt x="555" y="231"/>
                  </a:lnTo>
                  <a:lnTo>
                    <a:pt x="556" y="232"/>
                  </a:lnTo>
                  <a:lnTo>
                    <a:pt x="557" y="233"/>
                  </a:lnTo>
                  <a:lnTo>
                    <a:pt x="557" y="234"/>
                  </a:lnTo>
                  <a:lnTo>
                    <a:pt x="559" y="236"/>
                  </a:lnTo>
                  <a:lnTo>
                    <a:pt x="560" y="237"/>
                  </a:lnTo>
                  <a:lnTo>
                    <a:pt x="561" y="238"/>
                  </a:lnTo>
                  <a:lnTo>
                    <a:pt x="561" y="239"/>
                  </a:lnTo>
                  <a:lnTo>
                    <a:pt x="560" y="241"/>
                  </a:lnTo>
                  <a:lnTo>
                    <a:pt x="560" y="243"/>
                  </a:lnTo>
                  <a:lnTo>
                    <a:pt x="560" y="244"/>
                  </a:lnTo>
                  <a:lnTo>
                    <a:pt x="561" y="245"/>
                  </a:lnTo>
                  <a:lnTo>
                    <a:pt x="560" y="246"/>
                  </a:lnTo>
                  <a:lnTo>
                    <a:pt x="561" y="247"/>
                  </a:lnTo>
                  <a:lnTo>
                    <a:pt x="561" y="248"/>
                  </a:lnTo>
                  <a:lnTo>
                    <a:pt x="560" y="249"/>
                  </a:lnTo>
                  <a:lnTo>
                    <a:pt x="560" y="250"/>
                  </a:lnTo>
                  <a:lnTo>
                    <a:pt x="561" y="250"/>
                  </a:lnTo>
                  <a:lnTo>
                    <a:pt x="561" y="251"/>
                  </a:lnTo>
                  <a:lnTo>
                    <a:pt x="563" y="253"/>
                  </a:lnTo>
                  <a:lnTo>
                    <a:pt x="563" y="254"/>
                  </a:lnTo>
                  <a:lnTo>
                    <a:pt x="563" y="255"/>
                  </a:lnTo>
                  <a:lnTo>
                    <a:pt x="564" y="256"/>
                  </a:lnTo>
                  <a:lnTo>
                    <a:pt x="565" y="257"/>
                  </a:lnTo>
                  <a:lnTo>
                    <a:pt x="566" y="258"/>
                  </a:lnTo>
                  <a:lnTo>
                    <a:pt x="567" y="258"/>
                  </a:lnTo>
                  <a:lnTo>
                    <a:pt x="567" y="259"/>
                  </a:lnTo>
                  <a:lnTo>
                    <a:pt x="567" y="260"/>
                  </a:lnTo>
                  <a:lnTo>
                    <a:pt x="568" y="261"/>
                  </a:lnTo>
                  <a:lnTo>
                    <a:pt x="569" y="262"/>
                  </a:lnTo>
                  <a:lnTo>
                    <a:pt x="569" y="263"/>
                  </a:lnTo>
                  <a:lnTo>
                    <a:pt x="569" y="264"/>
                  </a:lnTo>
                  <a:lnTo>
                    <a:pt x="569" y="265"/>
                  </a:lnTo>
                  <a:lnTo>
                    <a:pt x="571" y="267"/>
                  </a:lnTo>
                  <a:lnTo>
                    <a:pt x="572" y="267"/>
                  </a:lnTo>
                  <a:lnTo>
                    <a:pt x="573" y="267"/>
                  </a:lnTo>
                  <a:lnTo>
                    <a:pt x="573" y="268"/>
                  </a:lnTo>
                  <a:lnTo>
                    <a:pt x="574" y="268"/>
                  </a:lnTo>
                  <a:lnTo>
                    <a:pt x="575" y="269"/>
                  </a:lnTo>
                  <a:lnTo>
                    <a:pt x="578" y="270"/>
                  </a:lnTo>
                  <a:lnTo>
                    <a:pt x="580" y="270"/>
                  </a:lnTo>
                  <a:lnTo>
                    <a:pt x="581" y="270"/>
                  </a:lnTo>
                  <a:lnTo>
                    <a:pt x="582" y="271"/>
                  </a:lnTo>
                  <a:lnTo>
                    <a:pt x="583" y="271"/>
                  </a:lnTo>
                  <a:lnTo>
                    <a:pt x="583" y="273"/>
                  </a:lnTo>
                  <a:lnTo>
                    <a:pt x="584" y="274"/>
                  </a:lnTo>
                  <a:lnTo>
                    <a:pt x="586" y="279"/>
                  </a:lnTo>
                  <a:lnTo>
                    <a:pt x="588" y="281"/>
                  </a:lnTo>
                  <a:lnTo>
                    <a:pt x="588" y="283"/>
                  </a:lnTo>
                  <a:lnTo>
                    <a:pt x="589" y="285"/>
                  </a:lnTo>
                  <a:lnTo>
                    <a:pt x="590" y="287"/>
                  </a:lnTo>
                  <a:lnTo>
                    <a:pt x="591" y="289"/>
                  </a:lnTo>
                  <a:lnTo>
                    <a:pt x="594" y="290"/>
                  </a:lnTo>
                  <a:lnTo>
                    <a:pt x="594" y="291"/>
                  </a:lnTo>
                  <a:lnTo>
                    <a:pt x="595" y="293"/>
                  </a:lnTo>
                  <a:lnTo>
                    <a:pt x="597" y="294"/>
                  </a:lnTo>
                  <a:lnTo>
                    <a:pt x="598" y="295"/>
                  </a:lnTo>
                  <a:lnTo>
                    <a:pt x="600" y="295"/>
                  </a:lnTo>
                  <a:lnTo>
                    <a:pt x="602" y="294"/>
                  </a:lnTo>
                  <a:lnTo>
                    <a:pt x="603" y="294"/>
                  </a:lnTo>
                  <a:lnTo>
                    <a:pt x="603" y="293"/>
                  </a:lnTo>
                  <a:lnTo>
                    <a:pt x="604" y="293"/>
                  </a:lnTo>
                  <a:lnTo>
                    <a:pt x="604" y="294"/>
                  </a:lnTo>
                  <a:lnTo>
                    <a:pt x="605" y="294"/>
                  </a:lnTo>
                  <a:lnTo>
                    <a:pt x="606" y="295"/>
                  </a:lnTo>
                  <a:lnTo>
                    <a:pt x="607" y="295"/>
                  </a:lnTo>
                  <a:lnTo>
                    <a:pt x="607" y="296"/>
                  </a:lnTo>
                  <a:lnTo>
                    <a:pt x="608" y="297"/>
                  </a:lnTo>
                  <a:lnTo>
                    <a:pt x="609" y="300"/>
                  </a:lnTo>
                  <a:lnTo>
                    <a:pt x="610" y="301"/>
                  </a:lnTo>
                  <a:lnTo>
                    <a:pt x="612" y="301"/>
                  </a:lnTo>
                  <a:lnTo>
                    <a:pt x="612" y="302"/>
                  </a:lnTo>
                  <a:lnTo>
                    <a:pt x="613" y="302"/>
                  </a:lnTo>
                  <a:lnTo>
                    <a:pt x="614" y="302"/>
                  </a:lnTo>
                  <a:lnTo>
                    <a:pt x="614" y="301"/>
                  </a:lnTo>
                  <a:lnTo>
                    <a:pt x="615" y="301"/>
                  </a:lnTo>
                  <a:lnTo>
                    <a:pt x="616" y="301"/>
                  </a:lnTo>
                  <a:lnTo>
                    <a:pt x="617" y="301"/>
                  </a:lnTo>
                  <a:lnTo>
                    <a:pt x="617" y="302"/>
                  </a:lnTo>
                  <a:lnTo>
                    <a:pt x="618" y="304"/>
                  </a:lnTo>
                  <a:lnTo>
                    <a:pt x="619" y="305"/>
                  </a:lnTo>
                  <a:lnTo>
                    <a:pt x="620" y="305"/>
                  </a:lnTo>
                  <a:lnTo>
                    <a:pt x="621" y="306"/>
                  </a:lnTo>
                  <a:lnTo>
                    <a:pt x="622" y="307"/>
                  </a:lnTo>
                  <a:lnTo>
                    <a:pt x="624" y="307"/>
                  </a:lnTo>
                  <a:lnTo>
                    <a:pt x="627" y="307"/>
                  </a:lnTo>
                  <a:lnTo>
                    <a:pt x="628" y="308"/>
                  </a:lnTo>
                  <a:lnTo>
                    <a:pt x="629" y="308"/>
                  </a:lnTo>
                  <a:lnTo>
                    <a:pt x="629" y="310"/>
                  </a:lnTo>
                  <a:lnTo>
                    <a:pt x="629" y="311"/>
                  </a:lnTo>
                  <a:lnTo>
                    <a:pt x="630" y="312"/>
                  </a:lnTo>
                  <a:lnTo>
                    <a:pt x="631" y="315"/>
                  </a:lnTo>
                  <a:lnTo>
                    <a:pt x="633" y="316"/>
                  </a:lnTo>
                  <a:lnTo>
                    <a:pt x="635" y="319"/>
                  </a:lnTo>
                  <a:lnTo>
                    <a:pt x="633" y="321"/>
                  </a:lnTo>
                  <a:lnTo>
                    <a:pt x="631" y="321"/>
                  </a:lnTo>
                  <a:lnTo>
                    <a:pt x="621" y="327"/>
                  </a:lnTo>
                  <a:lnTo>
                    <a:pt x="619" y="327"/>
                  </a:lnTo>
                  <a:lnTo>
                    <a:pt x="616" y="328"/>
                  </a:lnTo>
                  <a:lnTo>
                    <a:pt x="613" y="329"/>
                  </a:lnTo>
                  <a:lnTo>
                    <a:pt x="605" y="329"/>
                  </a:lnTo>
                  <a:lnTo>
                    <a:pt x="603" y="326"/>
                  </a:lnTo>
                  <a:lnTo>
                    <a:pt x="595" y="325"/>
                  </a:lnTo>
                  <a:lnTo>
                    <a:pt x="593" y="325"/>
                  </a:lnTo>
                  <a:lnTo>
                    <a:pt x="597" y="329"/>
                  </a:lnTo>
                  <a:lnTo>
                    <a:pt x="597" y="335"/>
                  </a:lnTo>
                  <a:lnTo>
                    <a:pt x="598" y="340"/>
                  </a:lnTo>
                  <a:lnTo>
                    <a:pt x="598" y="341"/>
                  </a:lnTo>
                  <a:lnTo>
                    <a:pt x="597" y="342"/>
                  </a:lnTo>
                  <a:lnTo>
                    <a:pt x="597" y="343"/>
                  </a:lnTo>
                  <a:lnTo>
                    <a:pt x="597" y="344"/>
                  </a:lnTo>
                  <a:lnTo>
                    <a:pt x="596" y="344"/>
                  </a:lnTo>
                  <a:lnTo>
                    <a:pt x="596" y="345"/>
                  </a:lnTo>
                  <a:lnTo>
                    <a:pt x="595" y="345"/>
                  </a:lnTo>
                  <a:lnTo>
                    <a:pt x="594" y="345"/>
                  </a:lnTo>
                  <a:lnTo>
                    <a:pt x="594" y="346"/>
                  </a:lnTo>
                  <a:lnTo>
                    <a:pt x="593" y="346"/>
                  </a:lnTo>
                  <a:lnTo>
                    <a:pt x="593" y="347"/>
                  </a:lnTo>
                  <a:lnTo>
                    <a:pt x="593" y="348"/>
                  </a:lnTo>
                  <a:lnTo>
                    <a:pt x="592" y="348"/>
                  </a:lnTo>
                  <a:lnTo>
                    <a:pt x="591" y="347"/>
                  </a:lnTo>
                  <a:lnTo>
                    <a:pt x="590" y="347"/>
                  </a:lnTo>
                  <a:lnTo>
                    <a:pt x="589" y="347"/>
                  </a:lnTo>
                  <a:lnTo>
                    <a:pt x="588" y="348"/>
                  </a:lnTo>
                  <a:lnTo>
                    <a:pt x="588" y="349"/>
                  </a:lnTo>
                  <a:lnTo>
                    <a:pt x="588" y="350"/>
                  </a:lnTo>
                  <a:lnTo>
                    <a:pt x="587" y="350"/>
                  </a:lnTo>
                  <a:lnTo>
                    <a:pt x="586" y="350"/>
                  </a:lnTo>
                  <a:lnTo>
                    <a:pt x="585" y="350"/>
                  </a:lnTo>
                  <a:lnTo>
                    <a:pt x="584" y="350"/>
                  </a:lnTo>
                  <a:lnTo>
                    <a:pt x="583" y="350"/>
                  </a:lnTo>
                  <a:lnTo>
                    <a:pt x="582" y="350"/>
                  </a:lnTo>
                  <a:lnTo>
                    <a:pt x="581" y="350"/>
                  </a:lnTo>
                  <a:lnTo>
                    <a:pt x="580" y="349"/>
                  </a:lnTo>
                  <a:lnTo>
                    <a:pt x="579" y="349"/>
                  </a:lnTo>
                  <a:lnTo>
                    <a:pt x="578" y="348"/>
                  </a:lnTo>
                  <a:lnTo>
                    <a:pt x="574" y="349"/>
                  </a:lnTo>
                  <a:lnTo>
                    <a:pt x="570" y="349"/>
                  </a:lnTo>
                  <a:lnTo>
                    <a:pt x="569" y="350"/>
                  </a:lnTo>
                  <a:lnTo>
                    <a:pt x="568" y="350"/>
                  </a:lnTo>
                  <a:lnTo>
                    <a:pt x="566" y="350"/>
                  </a:lnTo>
                  <a:lnTo>
                    <a:pt x="565" y="349"/>
                  </a:lnTo>
                  <a:lnTo>
                    <a:pt x="563" y="348"/>
                  </a:lnTo>
                  <a:lnTo>
                    <a:pt x="562" y="348"/>
                  </a:lnTo>
                  <a:lnTo>
                    <a:pt x="560" y="346"/>
                  </a:lnTo>
                  <a:lnTo>
                    <a:pt x="558" y="346"/>
                  </a:lnTo>
                  <a:lnTo>
                    <a:pt x="556" y="347"/>
                  </a:lnTo>
                  <a:lnTo>
                    <a:pt x="555" y="347"/>
                  </a:lnTo>
                  <a:lnTo>
                    <a:pt x="554" y="348"/>
                  </a:lnTo>
                  <a:lnTo>
                    <a:pt x="553" y="351"/>
                  </a:lnTo>
                  <a:lnTo>
                    <a:pt x="551" y="354"/>
                  </a:lnTo>
                  <a:lnTo>
                    <a:pt x="550" y="355"/>
                  </a:lnTo>
                  <a:lnTo>
                    <a:pt x="550" y="357"/>
                  </a:lnTo>
                  <a:lnTo>
                    <a:pt x="550" y="358"/>
                  </a:lnTo>
                  <a:lnTo>
                    <a:pt x="550" y="359"/>
                  </a:lnTo>
                  <a:lnTo>
                    <a:pt x="552" y="363"/>
                  </a:lnTo>
                  <a:lnTo>
                    <a:pt x="546" y="388"/>
                  </a:lnTo>
                  <a:lnTo>
                    <a:pt x="542" y="385"/>
                  </a:lnTo>
                  <a:lnTo>
                    <a:pt x="539" y="383"/>
                  </a:lnTo>
                  <a:lnTo>
                    <a:pt x="539" y="382"/>
                  </a:lnTo>
                  <a:lnTo>
                    <a:pt x="538" y="382"/>
                  </a:lnTo>
                  <a:lnTo>
                    <a:pt x="537" y="382"/>
                  </a:lnTo>
                  <a:lnTo>
                    <a:pt x="536" y="382"/>
                  </a:lnTo>
                  <a:lnTo>
                    <a:pt x="535" y="383"/>
                  </a:lnTo>
                  <a:lnTo>
                    <a:pt x="534" y="385"/>
                  </a:lnTo>
                  <a:lnTo>
                    <a:pt x="532" y="388"/>
                  </a:lnTo>
                  <a:lnTo>
                    <a:pt x="528" y="392"/>
                  </a:lnTo>
                  <a:lnTo>
                    <a:pt x="527" y="394"/>
                  </a:lnTo>
                  <a:lnTo>
                    <a:pt x="526" y="395"/>
                  </a:lnTo>
                  <a:lnTo>
                    <a:pt x="526" y="394"/>
                  </a:lnTo>
                  <a:lnTo>
                    <a:pt x="526" y="392"/>
                  </a:lnTo>
                  <a:lnTo>
                    <a:pt x="525" y="389"/>
                  </a:lnTo>
                  <a:lnTo>
                    <a:pt x="525" y="387"/>
                  </a:lnTo>
                  <a:lnTo>
                    <a:pt x="524" y="385"/>
                  </a:lnTo>
                  <a:lnTo>
                    <a:pt x="522" y="382"/>
                  </a:lnTo>
                  <a:lnTo>
                    <a:pt x="521" y="380"/>
                  </a:lnTo>
                  <a:lnTo>
                    <a:pt x="520" y="379"/>
                  </a:lnTo>
                  <a:lnTo>
                    <a:pt x="518" y="377"/>
                  </a:lnTo>
                  <a:lnTo>
                    <a:pt x="517" y="376"/>
                  </a:lnTo>
                  <a:lnTo>
                    <a:pt x="515" y="376"/>
                  </a:lnTo>
                  <a:lnTo>
                    <a:pt x="514" y="375"/>
                  </a:lnTo>
                  <a:lnTo>
                    <a:pt x="513" y="375"/>
                  </a:lnTo>
                  <a:lnTo>
                    <a:pt x="511" y="373"/>
                  </a:lnTo>
                  <a:lnTo>
                    <a:pt x="510" y="373"/>
                  </a:lnTo>
                  <a:lnTo>
                    <a:pt x="503" y="375"/>
                  </a:lnTo>
                  <a:lnTo>
                    <a:pt x="498" y="376"/>
                  </a:lnTo>
                  <a:lnTo>
                    <a:pt x="496" y="376"/>
                  </a:lnTo>
                  <a:lnTo>
                    <a:pt x="494" y="377"/>
                  </a:lnTo>
                  <a:lnTo>
                    <a:pt x="492" y="377"/>
                  </a:lnTo>
                  <a:lnTo>
                    <a:pt x="490" y="376"/>
                  </a:lnTo>
                  <a:lnTo>
                    <a:pt x="489" y="375"/>
                  </a:lnTo>
                  <a:lnTo>
                    <a:pt x="486" y="374"/>
                  </a:lnTo>
                  <a:lnTo>
                    <a:pt x="484" y="374"/>
                  </a:lnTo>
                  <a:lnTo>
                    <a:pt x="482" y="373"/>
                  </a:lnTo>
                  <a:lnTo>
                    <a:pt x="480" y="372"/>
                  </a:lnTo>
                  <a:lnTo>
                    <a:pt x="478" y="371"/>
                  </a:lnTo>
                  <a:lnTo>
                    <a:pt x="475" y="369"/>
                  </a:lnTo>
                  <a:lnTo>
                    <a:pt x="473" y="367"/>
                  </a:lnTo>
                  <a:lnTo>
                    <a:pt x="472" y="366"/>
                  </a:lnTo>
                  <a:lnTo>
                    <a:pt x="469" y="365"/>
                  </a:lnTo>
                  <a:lnTo>
                    <a:pt x="467" y="364"/>
                  </a:lnTo>
                  <a:lnTo>
                    <a:pt x="466" y="366"/>
                  </a:lnTo>
                  <a:lnTo>
                    <a:pt x="465" y="366"/>
                  </a:lnTo>
                  <a:lnTo>
                    <a:pt x="464" y="366"/>
                  </a:lnTo>
                  <a:lnTo>
                    <a:pt x="459" y="367"/>
                  </a:lnTo>
                  <a:lnTo>
                    <a:pt x="456" y="367"/>
                  </a:lnTo>
                  <a:lnTo>
                    <a:pt x="454" y="368"/>
                  </a:lnTo>
                  <a:lnTo>
                    <a:pt x="453" y="369"/>
                  </a:lnTo>
                  <a:lnTo>
                    <a:pt x="453" y="370"/>
                  </a:lnTo>
                  <a:lnTo>
                    <a:pt x="453" y="371"/>
                  </a:lnTo>
                  <a:lnTo>
                    <a:pt x="453" y="372"/>
                  </a:lnTo>
                  <a:lnTo>
                    <a:pt x="453" y="373"/>
                  </a:lnTo>
                  <a:lnTo>
                    <a:pt x="452" y="375"/>
                  </a:lnTo>
                  <a:lnTo>
                    <a:pt x="450" y="376"/>
                  </a:lnTo>
                  <a:lnTo>
                    <a:pt x="449" y="376"/>
                  </a:lnTo>
                  <a:lnTo>
                    <a:pt x="444" y="375"/>
                  </a:lnTo>
                  <a:lnTo>
                    <a:pt x="442" y="375"/>
                  </a:lnTo>
                  <a:lnTo>
                    <a:pt x="440" y="375"/>
                  </a:lnTo>
                  <a:lnTo>
                    <a:pt x="439" y="376"/>
                  </a:lnTo>
                  <a:lnTo>
                    <a:pt x="439" y="377"/>
                  </a:lnTo>
                  <a:lnTo>
                    <a:pt x="439" y="378"/>
                  </a:lnTo>
                  <a:lnTo>
                    <a:pt x="438" y="379"/>
                  </a:lnTo>
                  <a:lnTo>
                    <a:pt x="438" y="380"/>
                  </a:lnTo>
                  <a:lnTo>
                    <a:pt x="436" y="381"/>
                  </a:lnTo>
                  <a:lnTo>
                    <a:pt x="435" y="381"/>
                  </a:lnTo>
                  <a:lnTo>
                    <a:pt x="434" y="382"/>
                  </a:lnTo>
                  <a:lnTo>
                    <a:pt x="433" y="383"/>
                  </a:lnTo>
                  <a:lnTo>
                    <a:pt x="432" y="385"/>
                  </a:lnTo>
                  <a:lnTo>
                    <a:pt x="431" y="385"/>
                  </a:lnTo>
                  <a:lnTo>
                    <a:pt x="430" y="384"/>
                  </a:lnTo>
                  <a:lnTo>
                    <a:pt x="429" y="384"/>
                  </a:lnTo>
                  <a:lnTo>
                    <a:pt x="425" y="383"/>
                  </a:lnTo>
                  <a:lnTo>
                    <a:pt x="424" y="383"/>
                  </a:lnTo>
                  <a:lnTo>
                    <a:pt x="422" y="384"/>
                  </a:lnTo>
                  <a:lnTo>
                    <a:pt x="419" y="384"/>
                  </a:lnTo>
                  <a:lnTo>
                    <a:pt x="418" y="384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413" y="386"/>
                  </a:lnTo>
                  <a:lnTo>
                    <a:pt x="410" y="387"/>
                  </a:lnTo>
                  <a:lnTo>
                    <a:pt x="409" y="387"/>
                  </a:lnTo>
                  <a:lnTo>
                    <a:pt x="408" y="386"/>
                  </a:lnTo>
                  <a:lnTo>
                    <a:pt x="407" y="384"/>
                  </a:lnTo>
                  <a:lnTo>
                    <a:pt x="407" y="383"/>
                  </a:lnTo>
                  <a:lnTo>
                    <a:pt x="406" y="383"/>
                  </a:lnTo>
                  <a:lnTo>
                    <a:pt x="405" y="385"/>
                  </a:lnTo>
                  <a:lnTo>
                    <a:pt x="404" y="386"/>
                  </a:lnTo>
                  <a:lnTo>
                    <a:pt x="402" y="387"/>
                  </a:lnTo>
                  <a:lnTo>
                    <a:pt x="400" y="388"/>
                  </a:lnTo>
                  <a:lnTo>
                    <a:pt x="398" y="389"/>
                  </a:lnTo>
                  <a:lnTo>
                    <a:pt x="396" y="389"/>
                  </a:lnTo>
                  <a:lnTo>
                    <a:pt x="395" y="389"/>
                  </a:lnTo>
                  <a:lnTo>
                    <a:pt x="394" y="389"/>
                  </a:lnTo>
                  <a:lnTo>
                    <a:pt x="393" y="389"/>
                  </a:lnTo>
                  <a:lnTo>
                    <a:pt x="392" y="388"/>
                  </a:lnTo>
                  <a:lnTo>
                    <a:pt x="391" y="388"/>
                  </a:lnTo>
                  <a:lnTo>
                    <a:pt x="386" y="392"/>
                  </a:lnTo>
                  <a:lnTo>
                    <a:pt x="382" y="393"/>
                  </a:lnTo>
                  <a:lnTo>
                    <a:pt x="382" y="394"/>
                  </a:lnTo>
                  <a:lnTo>
                    <a:pt x="381" y="395"/>
                  </a:lnTo>
                  <a:lnTo>
                    <a:pt x="380" y="396"/>
                  </a:lnTo>
                  <a:lnTo>
                    <a:pt x="379" y="396"/>
                  </a:lnTo>
                  <a:lnTo>
                    <a:pt x="378" y="396"/>
                  </a:lnTo>
                  <a:lnTo>
                    <a:pt x="377" y="397"/>
                  </a:lnTo>
                  <a:lnTo>
                    <a:pt x="376" y="397"/>
                  </a:lnTo>
                  <a:lnTo>
                    <a:pt x="376" y="398"/>
                  </a:lnTo>
                  <a:lnTo>
                    <a:pt x="375" y="398"/>
                  </a:lnTo>
                  <a:lnTo>
                    <a:pt x="374" y="398"/>
                  </a:lnTo>
                  <a:lnTo>
                    <a:pt x="373" y="398"/>
                  </a:lnTo>
                  <a:lnTo>
                    <a:pt x="372" y="397"/>
                  </a:lnTo>
                  <a:lnTo>
                    <a:pt x="371" y="397"/>
                  </a:lnTo>
                  <a:lnTo>
                    <a:pt x="370" y="397"/>
                  </a:lnTo>
                  <a:lnTo>
                    <a:pt x="369" y="398"/>
                  </a:lnTo>
                  <a:lnTo>
                    <a:pt x="369" y="399"/>
                  </a:lnTo>
                  <a:lnTo>
                    <a:pt x="368" y="400"/>
                  </a:lnTo>
                  <a:lnTo>
                    <a:pt x="367" y="401"/>
                  </a:lnTo>
                  <a:lnTo>
                    <a:pt x="367" y="402"/>
                  </a:lnTo>
                  <a:lnTo>
                    <a:pt x="366" y="403"/>
                  </a:lnTo>
                  <a:lnTo>
                    <a:pt x="365" y="404"/>
                  </a:lnTo>
                  <a:lnTo>
                    <a:pt x="365" y="405"/>
                  </a:lnTo>
                  <a:lnTo>
                    <a:pt x="365" y="406"/>
                  </a:lnTo>
                  <a:lnTo>
                    <a:pt x="365" y="407"/>
                  </a:lnTo>
                  <a:lnTo>
                    <a:pt x="366" y="408"/>
                  </a:lnTo>
                  <a:lnTo>
                    <a:pt x="365" y="408"/>
                  </a:lnTo>
                  <a:lnTo>
                    <a:pt x="364" y="408"/>
                  </a:lnTo>
                  <a:lnTo>
                    <a:pt x="363" y="408"/>
                  </a:lnTo>
                  <a:lnTo>
                    <a:pt x="363" y="407"/>
                  </a:lnTo>
                  <a:lnTo>
                    <a:pt x="362" y="408"/>
                  </a:lnTo>
                  <a:lnTo>
                    <a:pt x="361" y="408"/>
                  </a:lnTo>
                  <a:lnTo>
                    <a:pt x="360" y="408"/>
                  </a:lnTo>
                  <a:lnTo>
                    <a:pt x="359" y="407"/>
                  </a:lnTo>
                  <a:lnTo>
                    <a:pt x="358" y="407"/>
                  </a:lnTo>
                  <a:lnTo>
                    <a:pt x="358" y="408"/>
                  </a:lnTo>
                  <a:lnTo>
                    <a:pt x="357" y="408"/>
                  </a:lnTo>
                  <a:lnTo>
                    <a:pt x="356" y="409"/>
                  </a:lnTo>
                  <a:lnTo>
                    <a:pt x="356" y="410"/>
                  </a:lnTo>
                  <a:lnTo>
                    <a:pt x="355" y="410"/>
                  </a:lnTo>
                  <a:lnTo>
                    <a:pt x="354" y="410"/>
                  </a:lnTo>
                  <a:lnTo>
                    <a:pt x="353" y="409"/>
                  </a:lnTo>
                  <a:lnTo>
                    <a:pt x="352" y="409"/>
                  </a:lnTo>
                  <a:lnTo>
                    <a:pt x="351" y="409"/>
                  </a:lnTo>
                  <a:lnTo>
                    <a:pt x="350" y="409"/>
                  </a:lnTo>
                  <a:lnTo>
                    <a:pt x="349" y="409"/>
                  </a:lnTo>
                  <a:lnTo>
                    <a:pt x="348" y="409"/>
                  </a:lnTo>
                  <a:lnTo>
                    <a:pt x="348" y="410"/>
                  </a:lnTo>
                  <a:lnTo>
                    <a:pt x="348" y="409"/>
                  </a:lnTo>
                  <a:lnTo>
                    <a:pt x="347" y="409"/>
                  </a:lnTo>
                  <a:lnTo>
                    <a:pt x="346" y="409"/>
                  </a:lnTo>
                  <a:lnTo>
                    <a:pt x="345" y="409"/>
                  </a:lnTo>
                  <a:lnTo>
                    <a:pt x="344" y="409"/>
                  </a:lnTo>
                  <a:lnTo>
                    <a:pt x="343" y="409"/>
                  </a:lnTo>
                  <a:lnTo>
                    <a:pt x="342" y="409"/>
                  </a:lnTo>
                  <a:lnTo>
                    <a:pt x="341" y="408"/>
                  </a:lnTo>
                  <a:lnTo>
                    <a:pt x="340" y="407"/>
                  </a:lnTo>
                  <a:lnTo>
                    <a:pt x="340" y="406"/>
                  </a:lnTo>
                  <a:lnTo>
                    <a:pt x="339" y="406"/>
                  </a:lnTo>
                  <a:lnTo>
                    <a:pt x="339" y="405"/>
                  </a:lnTo>
                  <a:lnTo>
                    <a:pt x="338" y="405"/>
                  </a:lnTo>
                  <a:lnTo>
                    <a:pt x="337" y="404"/>
                  </a:lnTo>
                  <a:lnTo>
                    <a:pt x="336" y="404"/>
                  </a:lnTo>
                  <a:lnTo>
                    <a:pt x="335" y="404"/>
                  </a:lnTo>
                  <a:lnTo>
                    <a:pt x="335" y="405"/>
                  </a:lnTo>
                  <a:lnTo>
                    <a:pt x="334" y="405"/>
                  </a:lnTo>
                  <a:lnTo>
                    <a:pt x="333" y="405"/>
                  </a:lnTo>
                  <a:lnTo>
                    <a:pt x="332" y="405"/>
                  </a:lnTo>
                  <a:lnTo>
                    <a:pt x="331" y="405"/>
                  </a:lnTo>
                  <a:lnTo>
                    <a:pt x="330" y="405"/>
                  </a:lnTo>
                  <a:lnTo>
                    <a:pt x="329" y="405"/>
                  </a:lnTo>
                  <a:lnTo>
                    <a:pt x="328" y="405"/>
                  </a:lnTo>
                  <a:lnTo>
                    <a:pt x="327" y="405"/>
                  </a:lnTo>
                  <a:lnTo>
                    <a:pt x="325" y="405"/>
                  </a:lnTo>
                  <a:lnTo>
                    <a:pt x="324" y="405"/>
                  </a:lnTo>
                  <a:lnTo>
                    <a:pt x="323" y="404"/>
                  </a:lnTo>
                  <a:lnTo>
                    <a:pt x="321" y="405"/>
                  </a:lnTo>
                  <a:lnTo>
                    <a:pt x="320" y="407"/>
                  </a:lnTo>
                  <a:lnTo>
                    <a:pt x="318" y="408"/>
                  </a:lnTo>
                  <a:lnTo>
                    <a:pt x="312" y="412"/>
                  </a:lnTo>
                  <a:lnTo>
                    <a:pt x="311" y="413"/>
                  </a:lnTo>
                  <a:lnTo>
                    <a:pt x="312" y="414"/>
                  </a:lnTo>
                  <a:lnTo>
                    <a:pt x="312" y="416"/>
                  </a:lnTo>
                  <a:lnTo>
                    <a:pt x="312" y="417"/>
                  </a:lnTo>
                  <a:lnTo>
                    <a:pt x="312" y="418"/>
                  </a:lnTo>
                  <a:lnTo>
                    <a:pt x="310" y="419"/>
                  </a:lnTo>
                  <a:lnTo>
                    <a:pt x="309" y="419"/>
                  </a:lnTo>
                  <a:lnTo>
                    <a:pt x="307" y="420"/>
                  </a:lnTo>
                  <a:lnTo>
                    <a:pt x="306" y="420"/>
                  </a:lnTo>
                  <a:lnTo>
                    <a:pt x="304" y="420"/>
                  </a:lnTo>
                  <a:lnTo>
                    <a:pt x="303" y="420"/>
                  </a:lnTo>
                  <a:lnTo>
                    <a:pt x="301" y="419"/>
                  </a:lnTo>
                  <a:lnTo>
                    <a:pt x="299" y="419"/>
                  </a:lnTo>
                  <a:lnTo>
                    <a:pt x="298" y="419"/>
                  </a:lnTo>
                  <a:lnTo>
                    <a:pt x="297" y="420"/>
                  </a:lnTo>
                  <a:lnTo>
                    <a:pt x="296" y="420"/>
                  </a:lnTo>
                  <a:lnTo>
                    <a:pt x="294" y="421"/>
                  </a:lnTo>
                  <a:lnTo>
                    <a:pt x="292" y="421"/>
                  </a:lnTo>
                  <a:lnTo>
                    <a:pt x="290" y="421"/>
                  </a:lnTo>
                  <a:lnTo>
                    <a:pt x="289" y="422"/>
                  </a:lnTo>
                  <a:lnTo>
                    <a:pt x="287" y="423"/>
                  </a:lnTo>
                  <a:lnTo>
                    <a:pt x="286" y="424"/>
                  </a:lnTo>
                  <a:lnTo>
                    <a:pt x="285" y="426"/>
                  </a:lnTo>
                  <a:lnTo>
                    <a:pt x="284" y="426"/>
                  </a:lnTo>
                  <a:lnTo>
                    <a:pt x="283" y="426"/>
                  </a:lnTo>
                  <a:lnTo>
                    <a:pt x="282" y="426"/>
                  </a:lnTo>
                  <a:lnTo>
                    <a:pt x="280" y="427"/>
                  </a:lnTo>
                  <a:lnTo>
                    <a:pt x="280" y="426"/>
                  </a:lnTo>
                  <a:lnTo>
                    <a:pt x="279" y="426"/>
                  </a:lnTo>
                  <a:lnTo>
                    <a:pt x="277" y="426"/>
                  </a:lnTo>
                  <a:lnTo>
                    <a:pt x="276" y="425"/>
                  </a:lnTo>
                  <a:lnTo>
                    <a:pt x="275" y="424"/>
                  </a:lnTo>
                  <a:lnTo>
                    <a:pt x="274" y="424"/>
                  </a:lnTo>
                  <a:lnTo>
                    <a:pt x="274" y="423"/>
                  </a:lnTo>
                  <a:lnTo>
                    <a:pt x="273" y="423"/>
                  </a:lnTo>
                  <a:lnTo>
                    <a:pt x="272" y="424"/>
                  </a:lnTo>
                  <a:lnTo>
                    <a:pt x="269" y="423"/>
                  </a:lnTo>
                  <a:lnTo>
                    <a:pt x="268" y="423"/>
                  </a:lnTo>
                  <a:lnTo>
                    <a:pt x="267" y="423"/>
                  </a:lnTo>
                  <a:lnTo>
                    <a:pt x="267" y="422"/>
                  </a:lnTo>
                  <a:lnTo>
                    <a:pt x="264" y="422"/>
                  </a:lnTo>
                  <a:lnTo>
                    <a:pt x="262" y="421"/>
                  </a:lnTo>
                  <a:lnTo>
                    <a:pt x="260" y="420"/>
                  </a:lnTo>
                  <a:lnTo>
                    <a:pt x="259" y="421"/>
                  </a:lnTo>
                  <a:lnTo>
                    <a:pt x="255" y="422"/>
                  </a:lnTo>
                  <a:lnTo>
                    <a:pt x="252" y="422"/>
                  </a:lnTo>
                  <a:lnTo>
                    <a:pt x="248" y="423"/>
                  </a:lnTo>
                  <a:lnTo>
                    <a:pt x="248" y="424"/>
                  </a:lnTo>
                  <a:lnTo>
                    <a:pt x="246" y="424"/>
                  </a:lnTo>
                  <a:lnTo>
                    <a:pt x="245" y="425"/>
                  </a:lnTo>
                  <a:lnTo>
                    <a:pt x="244" y="425"/>
                  </a:lnTo>
                  <a:lnTo>
                    <a:pt x="242" y="425"/>
                  </a:lnTo>
                  <a:lnTo>
                    <a:pt x="239" y="426"/>
                  </a:lnTo>
                  <a:lnTo>
                    <a:pt x="237" y="426"/>
                  </a:lnTo>
                  <a:lnTo>
                    <a:pt x="236" y="426"/>
                  </a:lnTo>
                  <a:lnTo>
                    <a:pt x="233" y="425"/>
                  </a:lnTo>
                  <a:lnTo>
                    <a:pt x="231" y="424"/>
                  </a:lnTo>
                  <a:lnTo>
                    <a:pt x="230" y="424"/>
                  </a:lnTo>
                  <a:lnTo>
                    <a:pt x="229" y="425"/>
                  </a:lnTo>
                  <a:lnTo>
                    <a:pt x="226" y="427"/>
                  </a:lnTo>
                  <a:lnTo>
                    <a:pt x="225" y="428"/>
                  </a:lnTo>
                  <a:lnTo>
                    <a:pt x="224" y="429"/>
                  </a:lnTo>
                  <a:lnTo>
                    <a:pt x="223" y="430"/>
                  </a:lnTo>
                  <a:lnTo>
                    <a:pt x="223" y="435"/>
                  </a:lnTo>
                  <a:lnTo>
                    <a:pt x="222" y="437"/>
                  </a:lnTo>
                  <a:lnTo>
                    <a:pt x="221" y="438"/>
                  </a:lnTo>
                  <a:lnTo>
                    <a:pt x="219" y="439"/>
                  </a:lnTo>
                  <a:lnTo>
                    <a:pt x="216" y="440"/>
                  </a:lnTo>
                  <a:lnTo>
                    <a:pt x="212" y="440"/>
                  </a:lnTo>
                  <a:lnTo>
                    <a:pt x="210" y="440"/>
                  </a:lnTo>
                  <a:lnTo>
                    <a:pt x="209" y="440"/>
                  </a:lnTo>
                  <a:lnTo>
                    <a:pt x="208" y="440"/>
                  </a:lnTo>
                  <a:lnTo>
                    <a:pt x="207" y="440"/>
                  </a:lnTo>
                  <a:lnTo>
                    <a:pt x="206" y="441"/>
                  </a:lnTo>
                  <a:lnTo>
                    <a:pt x="205" y="441"/>
                  </a:lnTo>
                  <a:lnTo>
                    <a:pt x="202" y="441"/>
                  </a:lnTo>
                  <a:lnTo>
                    <a:pt x="201" y="440"/>
                  </a:lnTo>
                  <a:lnTo>
                    <a:pt x="199" y="440"/>
                  </a:lnTo>
                  <a:lnTo>
                    <a:pt x="198" y="440"/>
                  </a:lnTo>
                  <a:lnTo>
                    <a:pt x="196" y="440"/>
                  </a:lnTo>
                  <a:lnTo>
                    <a:pt x="195" y="440"/>
                  </a:lnTo>
                  <a:lnTo>
                    <a:pt x="194" y="439"/>
                  </a:lnTo>
                  <a:lnTo>
                    <a:pt x="194" y="437"/>
                  </a:lnTo>
                  <a:lnTo>
                    <a:pt x="194" y="436"/>
                  </a:lnTo>
                  <a:lnTo>
                    <a:pt x="193" y="435"/>
                  </a:lnTo>
                  <a:lnTo>
                    <a:pt x="193" y="433"/>
                  </a:lnTo>
                  <a:lnTo>
                    <a:pt x="193" y="432"/>
                  </a:lnTo>
                  <a:lnTo>
                    <a:pt x="192" y="431"/>
                  </a:lnTo>
                  <a:lnTo>
                    <a:pt x="190" y="431"/>
                  </a:lnTo>
                  <a:lnTo>
                    <a:pt x="187" y="432"/>
                  </a:lnTo>
                  <a:lnTo>
                    <a:pt x="182" y="434"/>
                  </a:lnTo>
                  <a:lnTo>
                    <a:pt x="180" y="435"/>
                  </a:lnTo>
                  <a:lnTo>
                    <a:pt x="178" y="436"/>
                  </a:lnTo>
                  <a:lnTo>
                    <a:pt x="175" y="436"/>
                  </a:lnTo>
                  <a:lnTo>
                    <a:pt x="173" y="437"/>
                  </a:lnTo>
                  <a:lnTo>
                    <a:pt x="172" y="437"/>
                  </a:lnTo>
                  <a:lnTo>
                    <a:pt x="171" y="437"/>
                  </a:lnTo>
                  <a:lnTo>
                    <a:pt x="168" y="436"/>
                  </a:lnTo>
                  <a:lnTo>
                    <a:pt x="166" y="436"/>
                  </a:lnTo>
                  <a:lnTo>
                    <a:pt x="164" y="435"/>
                  </a:lnTo>
                  <a:lnTo>
                    <a:pt x="163" y="435"/>
                  </a:lnTo>
                  <a:lnTo>
                    <a:pt x="162" y="435"/>
                  </a:lnTo>
                  <a:lnTo>
                    <a:pt x="160" y="436"/>
                  </a:lnTo>
                  <a:lnTo>
                    <a:pt x="158" y="436"/>
                  </a:lnTo>
                  <a:lnTo>
                    <a:pt x="157" y="436"/>
                  </a:lnTo>
                  <a:lnTo>
                    <a:pt x="156" y="435"/>
                  </a:lnTo>
                  <a:lnTo>
                    <a:pt x="155" y="435"/>
                  </a:lnTo>
                  <a:lnTo>
                    <a:pt x="152" y="436"/>
                  </a:lnTo>
                  <a:lnTo>
                    <a:pt x="150" y="436"/>
                  </a:lnTo>
                  <a:lnTo>
                    <a:pt x="147" y="435"/>
                  </a:lnTo>
                  <a:lnTo>
                    <a:pt x="145" y="435"/>
                  </a:lnTo>
                  <a:lnTo>
                    <a:pt x="142" y="435"/>
                  </a:lnTo>
                  <a:lnTo>
                    <a:pt x="136" y="435"/>
                  </a:lnTo>
                  <a:lnTo>
                    <a:pt x="134" y="435"/>
                  </a:lnTo>
                  <a:lnTo>
                    <a:pt x="133" y="435"/>
                  </a:lnTo>
                  <a:lnTo>
                    <a:pt x="132" y="435"/>
                  </a:lnTo>
                  <a:lnTo>
                    <a:pt x="131" y="435"/>
                  </a:lnTo>
                  <a:lnTo>
                    <a:pt x="131" y="436"/>
                  </a:lnTo>
                  <a:lnTo>
                    <a:pt x="130" y="437"/>
                  </a:lnTo>
                  <a:lnTo>
                    <a:pt x="130" y="438"/>
                  </a:lnTo>
                  <a:lnTo>
                    <a:pt x="129" y="438"/>
                  </a:lnTo>
                  <a:lnTo>
                    <a:pt x="128" y="438"/>
                  </a:lnTo>
                  <a:lnTo>
                    <a:pt x="127" y="438"/>
                  </a:lnTo>
                  <a:lnTo>
                    <a:pt x="126" y="439"/>
                  </a:lnTo>
                  <a:lnTo>
                    <a:pt x="126" y="440"/>
                  </a:lnTo>
                  <a:lnTo>
                    <a:pt x="126" y="441"/>
                  </a:lnTo>
                  <a:lnTo>
                    <a:pt x="126" y="442"/>
                  </a:lnTo>
                  <a:lnTo>
                    <a:pt x="126" y="443"/>
                  </a:lnTo>
                  <a:lnTo>
                    <a:pt x="122" y="445"/>
                  </a:lnTo>
                  <a:lnTo>
                    <a:pt x="121" y="446"/>
                  </a:lnTo>
                  <a:lnTo>
                    <a:pt x="120" y="445"/>
                  </a:lnTo>
                  <a:lnTo>
                    <a:pt x="119" y="445"/>
                  </a:lnTo>
                  <a:lnTo>
                    <a:pt x="117" y="444"/>
                  </a:lnTo>
                  <a:lnTo>
                    <a:pt x="115" y="443"/>
                  </a:lnTo>
                  <a:lnTo>
                    <a:pt x="114" y="442"/>
                  </a:lnTo>
                  <a:lnTo>
                    <a:pt x="111" y="441"/>
                  </a:lnTo>
                  <a:lnTo>
                    <a:pt x="110" y="440"/>
                  </a:lnTo>
                  <a:lnTo>
                    <a:pt x="109" y="440"/>
                  </a:lnTo>
                  <a:lnTo>
                    <a:pt x="108" y="440"/>
                  </a:lnTo>
                  <a:lnTo>
                    <a:pt x="106" y="440"/>
                  </a:lnTo>
                  <a:lnTo>
                    <a:pt x="105" y="440"/>
                  </a:lnTo>
                  <a:lnTo>
                    <a:pt x="103" y="439"/>
                  </a:lnTo>
                  <a:lnTo>
                    <a:pt x="102" y="438"/>
                  </a:lnTo>
                  <a:lnTo>
                    <a:pt x="100" y="436"/>
                  </a:lnTo>
                  <a:lnTo>
                    <a:pt x="99" y="436"/>
                  </a:lnTo>
                  <a:lnTo>
                    <a:pt x="99" y="434"/>
                  </a:lnTo>
                  <a:lnTo>
                    <a:pt x="98" y="433"/>
                  </a:lnTo>
                  <a:lnTo>
                    <a:pt x="98" y="432"/>
                  </a:lnTo>
                  <a:lnTo>
                    <a:pt x="101" y="400"/>
                  </a:lnTo>
                  <a:lnTo>
                    <a:pt x="102" y="384"/>
                  </a:lnTo>
                  <a:lnTo>
                    <a:pt x="102" y="382"/>
                  </a:lnTo>
                  <a:lnTo>
                    <a:pt x="102" y="380"/>
                  </a:lnTo>
                  <a:lnTo>
                    <a:pt x="102" y="373"/>
                  </a:lnTo>
                  <a:lnTo>
                    <a:pt x="102" y="370"/>
                  </a:lnTo>
                  <a:lnTo>
                    <a:pt x="102" y="364"/>
                  </a:lnTo>
                  <a:lnTo>
                    <a:pt x="103" y="344"/>
                  </a:lnTo>
                  <a:lnTo>
                    <a:pt x="107" y="339"/>
                  </a:lnTo>
                  <a:lnTo>
                    <a:pt x="111" y="332"/>
                  </a:lnTo>
                  <a:lnTo>
                    <a:pt x="113" y="328"/>
                  </a:lnTo>
                  <a:lnTo>
                    <a:pt x="108" y="321"/>
                  </a:lnTo>
                  <a:lnTo>
                    <a:pt x="102" y="306"/>
                  </a:lnTo>
                  <a:lnTo>
                    <a:pt x="102" y="305"/>
                  </a:lnTo>
                  <a:lnTo>
                    <a:pt x="102" y="304"/>
                  </a:lnTo>
                  <a:lnTo>
                    <a:pt x="103" y="303"/>
                  </a:lnTo>
                  <a:lnTo>
                    <a:pt x="103" y="302"/>
                  </a:lnTo>
                  <a:lnTo>
                    <a:pt x="103" y="301"/>
                  </a:lnTo>
                  <a:lnTo>
                    <a:pt x="104" y="301"/>
                  </a:lnTo>
                  <a:lnTo>
                    <a:pt x="104" y="300"/>
                  </a:lnTo>
                  <a:lnTo>
                    <a:pt x="104" y="299"/>
                  </a:lnTo>
                  <a:lnTo>
                    <a:pt x="105" y="299"/>
                  </a:lnTo>
                  <a:lnTo>
                    <a:pt x="105" y="298"/>
                  </a:lnTo>
                  <a:lnTo>
                    <a:pt x="105" y="297"/>
                  </a:lnTo>
                  <a:lnTo>
                    <a:pt x="106" y="297"/>
                  </a:lnTo>
                  <a:lnTo>
                    <a:pt x="107" y="297"/>
                  </a:lnTo>
                  <a:lnTo>
                    <a:pt x="107" y="296"/>
                  </a:lnTo>
                  <a:lnTo>
                    <a:pt x="107" y="295"/>
                  </a:lnTo>
                  <a:lnTo>
                    <a:pt x="107" y="293"/>
                  </a:lnTo>
                  <a:lnTo>
                    <a:pt x="107" y="292"/>
                  </a:lnTo>
                  <a:lnTo>
                    <a:pt x="108" y="292"/>
                  </a:lnTo>
                  <a:lnTo>
                    <a:pt x="109" y="292"/>
                  </a:lnTo>
                  <a:lnTo>
                    <a:pt x="109" y="291"/>
                  </a:lnTo>
                  <a:lnTo>
                    <a:pt x="108" y="291"/>
                  </a:lnTo>
                  <a:lnTo>
                    <a:pt x="108" y="290"/>
                  </a:lnTo>
                  <a:lnTo>
                    <a:pt x="109" y="289"/>
                  </a:lnTo>
                  <a:lnTo>
                    <a:pt x="110" y="288"/>
                  </a:lnTo>
                  <a:lnTo>
                    <a:pt x="111" y="288"/>
                  </a:lnTo>
                  <a:lnTo>
                    <a:pt x="111" y="287"/>
                  </a:lnTo>
                  <a:lnTo>
                    <a:pt x="111" y="286"/>
                  </a:lnTo>
                  <a:lnTo>
                    <a:pt x="112" y="286"/>
                  </a:lnTo>
                  <a:lnTo>
                    <a:pt x="112" y="285"/>
                  </a:lnTo>
                  <a:lnTo>
                    <a:pt x="112" y="284"/>
                  </a:lnTo>
                  <a:lnTo>
                    <a:pt x="113" y="283"/>
                  </a:lnTo>
                  <a:lnTo>
                    <a:pt x="112" y="283"/>
                  </a:lnTo>
                  <a:lnTo>
                    <a:pt x="112" y="282"/>
                  </a:lnTo>
                  <a:lnTo>
                    <a:pt x="111" y="281"/>
                  </a:lnTo>
                  <a:lnTo>
                    <a:pt x="111" y="280"/>
                  </a:lnTo>
                  <a:lnTo>
                    <a:pt x="111" y="279"/>
                  </a:lnTo>
                  <a:lnTo>
                    <a:pt x="110" y="278"/>
                  </a:lnTo>
                  <a:lnTo>
                    <a:pt x="110" y="277"/>
                  </a:lnTo>
                  <a:lnTo>
                    <a:pt x="110" y="276"/>
                  </a:lnTo>
                  <a:lnTo>
                    <a:pt x="110" y="275"/>
                  </a:lnTo>
                  <a:lnTo>
                    <a:pt x="110" y="274"/>
                  </a:lnTo>
                  <a:lnTo>
                    <a:pt x="109" y="274"/>
                  </a:lnTo>
                  <a:lnTo>
                    <a:pt x="108" y="274"/>
                  </a:lnTo>
                  <a:lnTo>
                    <a:pt x="107" y="274"/>
                  </a:lnTo>
                  <a:lnTo>
                    <a:pt x="106" y="274"/>
                  </a:lnTo>
                  <a:lnTo>
                    <a:pt x="105" y="274"/>
                  </a:lnTo>
                  <a:lnTo>
                    <a:pt x="105" y="275"/>
                  </a:lnTo>
                  <a:lnTo>
                    <a:pt x="104" y="276"/>
                  </a:lnTo>
                  <a:lnTo>
                    <a:pt x="103" y="276"/>
                  </a:lnTo>
                  <a:lnTo>
                    <a:pt x="103" y="275"/>
                  </a:lnTo>
                  <a:lnTo>
                    <a:pt x="102" y="275"/>
                  </a:lnTo>
                  <a:lnTo>
                    <a:pt x="102" y="274"/>
                  </a:lnTo>
                  <a:lnTo>
                    <a:pt x="102" y="272"/>
                  </a:lnTo>
                  <a:lnTo>
                    <a:pt x="102" y="271"/>
                  </a:lnTo>
                  <a:lnTo>
                    <a:pt x="103" y="269"/>
                  </a:lnTo>
                  <a:lnTo>
                    <a:pt x="103" y="268"/>
                  </a:lnTo>
                  <a:lnTo>
                    <a:pt x="103" y="267"/>
                  </a:lnTo>
                  <a:lnTo>
                    <a:pt x="103" y="266"/>
                  </a:lnTo>
                  <a:lnTo>
                    <a:pt x="103" y="265"/>
                  </a:lnTo>
                  <a:lnTo>
                    <a:pt x="104" y="264"/>
                  </a:lnTo>
                  <a:lnTo>
                    <a:pt x="104" y="261"/>
                  </a:lnTo>
                  <a:lnTo>
                    <a:pt x="105" y="260"/>
                  </a:lnTo>
                  <a:lnTo>
                    <a:pt x="104" y="259"/>
                  </a:lnTo>
                  <a:lnTo>
                    <a:pt x="106" y="259"/>
                  </a:lnTo>
                  <a:lnTo>
                    <a:pt x="107" y="258"/>
                  </a:lnTo>
                  <a:lnTo>
                    <a:pt x="107" y="257"/>
                  </a:lnTo>
                  <a:lnTo>
                    <a:pt x="108" y="256"/>
                  </a:lnTo>
                  <a:lnTo>
                    <a:pt x="108" y="255"/>
                  </a:lnTo>
                  <a:lnTo>
                    <a:pt x="109" y="254"/>
                  </a:lnTo>
                  <a:lnTo>
                    <a:pt x="108" y="253"/>
                  </a:lnTo>
                  <a:lnTo>
                    <a:pt x="108" y="250"/>
                  </a:lnTo>
                  <a:lnTo>
                    <a:pt x="106" y="246"/>
                  </a:lnTo>
                  <a:lnTo>
                    <a:pt x="106" y="244"/>
                  </a:lnTo>
                  <a:lnTo>
                    <a:pt x="105" y="239"/>
                  </a:lnTo>
                  <a:lnTo>
                    <a:pt x="105" y="238"/>
                  </a:lnTo>
                  <a:lnTo>
                    <a:pt x="104" y="237"/>
                  </a:lnTo>
                  <a:lnTo>
                    <a:pt x="104" y="236"/>
                  </a:lnTo>
                  <a:lnTo>
                    <a:pt x="102" y="234"/>
                  </a:lnTo>
                  <a:lnTo>
                    <a:pt x="102" y="232"/>
                  </a:lnTo>
                  <a:lnTo>
                    <a:pt x="101" y="229"/>
                  </a:lnTo>
                  <a:lnTo>
                    <a:pt x="100" y="228"/>
                  </a:lnTo>
                  <a:lnTo>
                    <a:pt x="99" y="226"/>
                  </a:lnTo>
                  <a:lnTo>
                    <a:pt x="97" y="224"/>
                  </a:lnTo>
                  <a:lnTo>
                    <a:pt x="96" y="224"/>
                  </a:lnTo>
                  <a:lnTo>
                    <a:pt x="94" y="223"/>
                  </a:lnTo>
                  <a:lnTo>
                    <a:pt x="93" y="222"/>
                  </a:lnTo>
                  <a:lnTo>
                    <a:pt x="94" y="220"/>
                  </a:lnTo>
                  <a:lnTo>
                    <a:pt x="95" y="217"/>
                  </a:lnTo>
                  <a:lnTo>
                    <a:pt x="95" y="215"/>
                  </a:lnTo>
                  <a:lnTo>
                    <a:pt x="95" y="214"/>
                  </a:lnTo>
                  <a:lnTo>
                    <a:pt x="96" y="213"/>
                  </a:lnTo>
                  <a:lnTo>
                    <a:pt x="96" y="212"/>
                  </a:lnTo>
                  <a:lnTo>
                    <a:pt x="94" y="210"/>
                  </a:lnTo>
                  <a:lnTo>
                    <a:pt x="93" y="209"/>
                  </a:lnTo>
                  <a:lnTo>
                    <a:pt x="92" y="208"/>
                  </a:lnTo>
                  <a:lnTo>
                    <a:pt x="89" y="205"/>
                  </a:lnTo>
                  <a:lnTo>
                    <a:pt x="87" y="204"/>
                  </a:lnTo>
                  <a:lnTo>
                    <a:pt x="86" y="203"/>
                  </a:lnTo>
                  <a:lnTo>
                    <a:pt x="85" y="202"/>
                  </a:lnTo>
                  <a:lnTo>
                    <a:pt x="83" y="201"/>
                  </a:lnTo>
                  <a:lnTo>
                    <a:pt x="82" y="201"/>
                  </a:lnTo>
                  <a:lnTo>
                    <a:pt x="80" y="200"/>
                  </a:lnTo>
                  <a:lnTo>
                    <a:pt x="79" y="199"/>
                  </a:lnTo>
                  <a:lnTo>
                    <a:pt x="78" y="198"/>
                  </a:lnTo>
                  <a:lnTo>
                    <a:pt x="75" y="198"/>
                  </a:lnTo>
                  <a:lnTo>
                    <a:pt x="73" y="197"/>
                  </a:lnTo>
                  <a:lnTo>
                    <a:pt x="71" y="197"/>
                  </a:lnTo>
                  <a:lnTo>
                    <a:pt x="70" y="196"/>
                  </a:lnTo>
                  <a:lnTo>
                    <a:pt x="69" y="196"/>
                  </a:lnTo>
                  <a:lnTo>
                    <a:pt x="67" y="195"/>
                  </a:lnTo>
                  <a:lnTo>
                    <a:pt x="64" y="194"/>
                  </a:lnTo>
                  <a:lnTo>
                    <a:pt x="63" y="194"/>
                  </a:lnTo>
                  <a:lnTo>
                    <a:pt x="62" y="193"/>
                  </a:lnTo>
                  <a:lnTo>
                    <a:pt x="61" y="191"/>
                  </a:lnTo>
                  <a:lnTo>
                    <a:pt x="60" y="189"/>
                  </a:lnTo>
                  <a:lnTo>
                    <a:pt x="59" y="186"/>
                  </a:lnTo>
                  <a:lnTo>
                    <a:pt x="59" y="185"/>
                  </a:lnTo>
                  <a:lnTo>
                    <a:pt x="58" y="184"/>
                  </a:lnTo>
                  <a:lnTo>
                    <a:pt x="58" y="183"/>
                  </a:lnTo>
                  <a:lnTo>
                    <a:pt x="57" y="181"/>
                  </a:lnTo>
                  <a:lnTo>
                    <a:pt x="56" y="181"/>
                  </a:lnTo>
                  <a:lnTo>
                    <a:pt x="55" y="180"/>
                  </a:lnTo>
                  <a:lnTo>
                    <a:pt x="54" y="179"/>
                  </a:lnTo>
                  <a:lnTo>
                    <a:pt x="53" y="178"/>
                  </a:lnTo>
                  <a:lnTo>
                    <a:pt x="52" y="178"/>
                  </a:lnTo>
                  <a:lnTo>
                    <a:pt x="47" y="175"/>
                  </a:lnTo>
                  <a:lnTo>
                    <a:pt x="46" y="174"/>
                  </a:lnTo>
                  <a:lnTo>
                    <a:pt x="45" y="174"/>
                  </a:lnTo>
                  <a:lnTo>
                    <a:pt x="39" y="171"/>
                  </a:lnTo>
                  <a:lnTo>
                    <a:pt x="37" y="169"/>
                  </a:lnTo>
                  <a:lnTo>
                    <a:pt x="36" y="168"/>
                  </a:lnTo>
                  <a:lnTo>
                    <a:pt x="35" y="167"/>
                  </a:lnTo>
                  <a:lnTo>
                    <a:pt x="34" y="163"/>
                  </a:lnTo>
                  <a:lnTo>
                    <a:pt x="33" y="162"/>
                  </a:lnTo>
                  <a:lnTo>
                    <a:pt x="31" y="161"/>
                  </a:lnTo>
                  <a:lnTo>
                    <a:pt x="29" y="159"/>
                  </a:lnTo>
                  <a:lnTo>
                    <a:pt x="29" y="157"/>
                  </a:lnTo>
                  <a:lnTo>
                    <a:pt x="29" y="155"/>
                  </a:lnTo>
                  <a:lnTo>
                    <a:pt x="29" y="154"/>
                  </a:lnTo>
                  <a:lnTo>
                    <a:pt x="30" y="153"/>
                  </a:lnTo>
                  <a:lnTo>
                    <a:pt x="30" y="151"/>
                  </a:lnTo>
                  <a:lnTo>
                    <a:pt x="30" y="149"/>
                  </a:lnTo>
                  <a:lnTo>
                    <a:pt x="30" y="148"/>
                  </a:lnTo>
                  <a:lnTo>
                    <a:pt x="30" y="147"/>
                  </a:lnTo>
                  <a:lnTo>
                    <a:pt x="29" y="144"/>
                  </a:lnTo>
                  <a:lnTo>
                    <a:pt x="25" y="134"/>
                  </a:lnTo>
                  <a:lnTo>
                    <a:pt x="24" y="131"/>
                  </a:lnTo>
                  <a:lnTo>
                    <a:pt x="23" y="129"/>
                  </a:lnTo>
                  <a:lnTo>
                    <a:pt x="22" y="128"/>
                  </a:lnTo>
                  <a:lnTo>
                    <a:pt x="22" y="126"/>
                  </a:lnTo>
                  <a:lnTo>
                    <a:pt x="23" y="125"/>
                  </a:lnTo>
                  <a:lnTo>
                    <a:pt x="23" y="122"/>
                  </a:lnTo>
                  <a:lnTo>
                    <a:pt x="23" y="121"/>
                  </a:lnTo>
                  <a:lnTo>
                    <a:pt x="23" y="120"/>
                  </a:lnTo>
                  <a:lnTo>
                    <a:pt x="22" y="119"/>
                  </a:lnTo>
                  <a:lnTo>
                    <a:pt x="21" y="118"/>
                  </a:lnTo>
                  <a:lnTo>
                    <a:pt x="20" y="117"/>
                  </a:lnTo>
                  <a:lnTo>
                    <a:pt x="18" y="115"/>
                  </a:lnTo>
                  <a:lnTo>
                    <a:pt x="16" y="114"/>
                  </a:lnTo>
                  <a:lnTo>
                    <a:pt x="12" y="113"/>
                  </a:lnTo>
                  <a:lnTo>
                    <a:pt x="9" y="110"/>
                  </a:lnTo>
                  <a:lnTo>
                    <a:pt x="7" y="109"/>
                  </a:lnTo>
                  <a:lnTo>
                    <a:pt x="6" y="109"/>
                  </a:lnTo>
                  <a:lnTo>
                    <a:pt x="5" y="108"/>
                  </a:lnTo>
                  <a:lnTo>
                    <a:pt x="4" y="108"/>
                  </a:lnTo>
                  <a:lnTo>
                    <a:pt x="3" y="108"/>
                  </a:lnTo>
                  <a:lnTo>
                    <a:pt x="1" y="107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1" y="103"/>
                  </a:lnTo>
                  <a:lnTo>
                    <a:pt x="3" y="99"/>
                  </a:lnTo>
                  <a:lnTo>
                    <a:pt x="3" y="97"/>
                  </a:lnTo>
                  <a:lnTo>
                    <a:pt x="4" y="95"/>
                  </a:lnTo>
                  <a:lnTo>
                    <a:pt x="5" y="93"/>
                  </a:lnTo>
                  <a:lnTo>
                    <a:pt x="5" y="90"/>
                  </a:lnTo>
                  <a:lnTo>
                    <a:pt x="7" y="85"/>
                  </a:lnTo>
                  <a:lnTo>
                    <a:pt x="9" y="83"/>
                  </a:lnTo>
                  <a:lnTo>
                    <a:pt x="12" y="82"/>
                  </a:lnTo>
                  <a:lnTo>
                    <a:pt x="12" y="81"/>
                  </a:lnTo>
                  <a:lnTo>
                    <a:pt x="13" y="81"/>
                  </a:lnTo>
                  <a:lnTo>
                    <a:pt x="13" y="80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8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3" y="75"/>
                  </a:lnTo>
                  <a:lnTo>
                    <a:pt x="25" y="73"/>
                  </a:lnTo>
                  <a:lnTo>
                    <a:pt x="26" y="72"/>
                  </a:lnTo>
                  <a:lnTo>
                    <a:pt x="27" y="71"/>
                  </a:lnTo>
                  <a:lnTo>
                    <a:pt x="28" y="73"/>
                  </a:lnTo>
                  <a:lnTo>
                    <a:pt x="29" y="74"/>
                  </a:lnTo>
                  <a:lnTo>
                    <a:pt x="29" y="75"/>
                  </a:lnTo>
                  <a:lnTo>
                    <a:pt x="29" y="76"/>
                  </a:lnTo>
                  <a:lnTo>
                    <a:pt x="30" y="76"/>
                  </a:lnTo>
                  <a:lnTo>
                    <a:pt x="34" y="77"/>
                  </a:lnTo>
                  <a:lnTo>
                    <a:pt x="36" y="78"/>
                  </a:lnTo>
                  <a:lnTo>
                    <a:pt x="37" y="79"/>
                  </a:lnTo>
                  <a:lnTo>
                    <a:pt x="38" y="79"/>
                  </a:lnTo>
                  <a:lnTo>
                    <a:pt x="39" y="79"/>
                  </a:lnTo>
                  <a:lnTo>
                    <a:pt x="41" y="79"/>
                  </a:lnTo>
                  <a:lnTo>
                    <a:pt x="42" y="79"/>
                  </a:lnTo>
                  <a:lnTo>
                    <a:pt x="43" y="78"/>
                  </a:lnTo>
                  <a:lnTo>
                    <a:pt x="46" y="77"/>
                  </a:lnTo>
                  <a:lnTo>
                    <a:pt x="48" y="77"/>
                  </a:lnTo>
                  <a:lnTo>
                    <a:pt x="49" y="77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5" y="79"/>
                  </a:lnTo>
                  <a:lnTo>
                    <a:pt x="56" y="79"/>
                  </a:lnTo>
                  <a:lnTo>
                    <a:pt x="57" y="79"/>
                  </a:lnTo>
                  <a:lnTo>
                    <a:pt x="58" y="78"/>
                  </a:lnTo>
                  <a:lnTo>
                    <a:pt x="60" y="77"/>
                  </a:lnTo>
                  <a:lnTo>
                    <a:pt x="61" y="77"/>
                  </a:lnTo>
                  <a:lnTo>
                    <a:pt x="62" y="78"/>
                  </a:lnTo>
                  <a:lnTo>
                    <a:pt x="63" y="79"/>
                  </a:lnTo>
                  <a:lnTo>
                    <a:pt x="65" y="80"/>
                  </a:lnTo>
                  <a:lnTo>
                    <a:pt x="66" y="80"/>
                  </a:lnTo>
                  <a:lnTo>
                    <a:pt x="67" y="81"/>
                  </a:lnTo>
                  <a:lnTo>
                    <a:pt x="69" y="81"/>
                  </a:lnTo>
                  <a:lnTo>
                    <a:pt x="70" y="81"/>
                  </a:lnTo>
                  <a:lnTo>
                    <a:pt x="72" y="81"/>
                  </a:lnTo>
                  <a:lnTo>
                    <a:pt x="75" y="83"/>
                  </a:lnTo>
                  <a:lnTo>
                    <a:pt x="75" y="82"/>
                  </a:lnTo>
                  <a:lnTo>
                    <a:pt x="75" y="81"/>
                  </a:lnTo>
                  <a:lnTo>
                    <a:pt x="75" y="79"/>
                  </a:lnTo>
                  <a:lnTo>
                    <a:pt x="75" y="78"/>
                  </a:lnTo>
                  <a:lnTo>
                    <a:pt x="76" y="77"/>
                  </a:lnTo>
                  <a:lnTo>
                    <a:pt x="77" y="76"/>
                  </a:lnTo>
                  <a:lnTo>
                    <a:pt x="78" y="75"/>
                  </a:lnTo>
                  <a:lnTo>
                    <a:pt x="79" y="74"/>
                  </a:lnTo>
                  <a:lnTo>
                    <a:pt x="80" y="73"/>
                  </a:lnTo>
                  <a:lnTo>
                    <a:pt x="81" y="72"/>
                  </a:lnTo>
                  <a:lnTo>
                    <a:pt x="81" y="73"/>
                  </a:lnTo>
                  <a:lnTo>
                    <a:pt x="82" y="73"/>
                  </a:lnTo>
                  <a:lnTo>
                    <a:pt x="83" y="74"/>
                  </a:lnTo>
                  <a:lnTo>
                    <a:pt x="84" y="75"/>
                  </a:lnTo>
                  <a:lnTo>
                    <a:pt x="86" y="75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90" y="75"/>
                  </a:lnTo>
                  <a:lnTo>
                    <a:pt x="91" y="74"/>
                  </a:lnTo>
                  <a:lnTo>
                    <a:pt x="92" y="74"/>
                  </a:lnTo>
                  <a:lnTo>
                    <a:pt x="94" y="73"/>
                  </a:lnTo>
                  <a:lnTo>
                    <a:pt x="95" y="72"/>
                  </a:lnTo>
                  <a:lnTo>
                    <a:pt x="96" y="72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9" y="74"/>
                  </a:lnTo>
                  <a:lnTo>
                    <a:pt x="100" y="75"/>
                  </a:lnTo>
                  <a:lnTo>
                    <a:pt x="101" y="75"/>
                  </a:lnTo>
                  <a:lnTo>
                    <a:pt x="102" y="75"/>
                  </a:lnTo>
                  <a:lnTo>
                    <a:pt x="103" y="75"/>
                  </a:lnTo>
                  <a:lnTo>
                    <a:pt x="105" y="75"/>
                  </a:lnTo>
                  <a:lnTo>
                    <a:pt x="107" y="75"/>
                  </a:lnTo>
                  <a:lnTo>
                    <a:pt x="109" y="74"/>
                  </a:lnTo>
                  <a:lnTo>
                    <a:pt x="111" y="73"/>
                  </a:lnTo>
                  <a:lnTo>
                    <a:pt x="112" y="72"/>
                  </a:lnTo>
                  <a:lnTo>
                    <a:pt x="112" y="71"/>
                  </a:lnTo>
                  <a:lnTo>
                    <a:pt x="112" y="70"/>
                  </a:lnTo>
                  <a:lnTo>
                    <a:pt x="114" y="68"/>
                  </a:lnTo>
                  <a:lnTo>
                    <a:pt x="116" y="65"/>
                  </a:lnTo>
                  <a:lnTo>
                    <a:pt x="117" y="64"/>
                  </a:lnTo>
                  <a:lnTo>
                    <a:pt x="118" y="63"/>
                  </a:lnTo>
                  <a:lnTo>
                    <a:pt x="119" y="62"/>
                  </a:lnTo>
                  <a:lnTo>
                    <a:pt x="120" y="62"/>
                  </a:lnTo>
                  <a:lnTo>
                    <a:pt x="120" y="61"/>
                  </a:lnTo>
                  <a:lnTo>
                    <a:pt x="120" y="60"/>
                  </a:lnTo>
                  <a:lnTo>
                    <a:pt x="120" y="59"/>
                  </a:lnTo>
                  <a:lnTo>
                    <a:pt x="118" y="54"/>
                  </a:lnTo>
                  <a:lnTo>
                    <a:pt x="117" y="53"/>
                  </a:lnTo>
                  <a:lnTo>
                    <a:pt x="119" y="52"/>
                  </a:lnTo>
                  <a:lnTo>
                    <a:pt x="120" y="51"/>
                  </a:lnTo>
                  <a:lnTo>
                    <a:pt x="121" y="50"/>
                  </a:lnTo>
                  <a:lnTo>
                    <a:pt x="121" y="49"/>
                  </a:lnTo>
                  <a:lnTo>
                    <a:pt x="121" y="47"/>
                  </a:lnTo>
                  <a:lnTo>
                    <a:pt x="120" y="45"/>
                  </a:lnTo>
                  <a:lnTo>
                    <a:pt x="119" y="43"/>
                  </a:lnTo>
                  <a:lnTo>
                    <a:pt x="119" y="41"/>
                  </a:lnTo>
                  <a:lnTo>
                    <a:pt x="119" y="37"/>
                  </a:lnTo>
                  <a:lnTo>
                    <a:pt x="120" y="34"/>
                  </a:lnTo>
                  <a:lnTo>
                    <a:pt x="120" y="27"/>
                  </a:lnTo>
                  <a:lnTo>
                    <a:pt x="120" y="26"/>
                  </a:lnTo>
                  <a:lnTo>
                    <a:pt x="120" y="25"/>
                  </a:lnTo>
                  <a:lnTo>
                    <a:pt x="120" y="24"/>
                  </a:lnTo>
                  <a:lnTo>
                    <a:pt x="121" y="23"/>
                  </a:lnTo>
                  <a:lnTo>
                    <a:pt x="123" y="19"/>
                  </a:lnTo>
                  <a:lnTo>
                    <a:pt x="125" y="17"/>
                  </a:lnTo>
                  <a:lnTo>
                    <a:pt x="125" y="14"/>
                  </a:lnTo>
                  <a:lnTo>
                    <a:pt x="126" y="13"/>
                  </a:lnTo>
                  <a:lnTo>
                    <a:pt x="126" y="12"/>
                  </a:lnTo>
                  <a:lnTo>
                    <a:pt x="126" y="11"/>
                  </a:lnTo>
                  <a:lnTo>
                    <a:pt x="127" y="10"/>
                  </a:lnTo>
                  <a:lnTo>
                    <a:pt x="128" y="8"/>
                  </a:lnTo>
                  <a:lnTo>
                    <a:pt x="129" y="6"/>
                  </a:lnTo>
                  <a:lnTo>
                    <a:pt x="130" y="2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2" y="2"/>
                  </a:lnTo>
                  <a:lnTo>
                    <a:pt x="133" y="3"/>
                  </a:lnTo>
                  <a:lnTo>
                    <a:pt x="133" y="4"/>
                  </a:lnTo>
                  <a:lnTo>
                    <a:pt x="134" y="5"/>
                  </a:lnTo>
                  <a:lnTo>
                    <a:pt x="134" y="6"/>
                  </a:lnTo>
                  <a:lnTo>
                    <a:pt x="135" y="7"/>
                  </a:lnTo>
                  <a:lnTo>
                    <a:pt x="135" y="9"/>
                  </a:lnTo>
                  <a:lnTo>
                    <a:pt x="136" y="10"/>
                  </a:lnTo>
                  <a:lnTo>
                    <a:pt x="137" y="11"/>
                  </a:lnTo>
                  <a:lnTo>
                    <a:pt x="139" y="14"/>
                  </a:lnTo>
                  <a:lnTo>
                    <a:pt x="140" y="16"/>
                  </a:lnTo>
                  <a:lnTo>
                    <a:pt x="142" y="17"/>
                  </a:lnTo>
                  <a:lnTo>
                    <a:pt x="143" y="18"/>
                  </a:lnTo>
                  <a:lnTo>
                    <a:pt x="144" y="19"/>
                  </a:lnTo>
                  <a:lnTo>
                    <a:pt x="146" y="20"/>
                  </a:lnTo>
                  <a:lnTo>
                    <a:pt x="147" y="21"/>
                  </a:lnTo>
                </a:path>
              </a:pathLst>
            </a:custGeom>
            <a:solidFill>
              <a:schemeClr val="bg1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noFill/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2" name="Freeform 569"/>
            <p:cNvSpPr>
              <a:spLocks/>
            </p:cNvSpPr>
            <p:nvPr/>
          </p:nvSpPr>
          <p:spPr bwMode="auto">
            <a:xfrm>
              <a:off x="4105745" y="5103065"/>
              <a:ext cx="415036" cy="240213"/>
            </a:xfrm>
            <a:custGeom>
              <a:avLst/>
              <a:gdLst>
                <a:gd name="T0" fmla="*/ 274297 w 455"/>
                <a:gd name="T1" fmla="*/ 11997 h 267"/>
                <a:gd name="T2" fmla="*/ 313643 w 455"/>
                <a:gd name="T3" fmla="*/ 19631 h 267"/>
                <a:gd name="T4" fmla="*/ 356362 w 455"/>
                <a:gd name="T5" fmla="*/ 61075 h 267"/>
                <a:gd name="T6" fmla="*/ 374348 w 455"/>
                <a:gd name="T7" fmla="*/ 71981 h 267"/>
                <a:gd name="T8" fmla="*/ 412570 w 455"/>
                <a:gd name="T9" fmla="*/ 109062 h 267"/>
                <a:gd name="T10" fmla="*/ 491262 w 455"/>
                <a:gd name="T11" fmla="*/ 99247 h 267"/>
                <a:gd name="T12" fmla="*/ 502504 w 455"/>
                <a:gd name="T13" fmla="*/ 134146 h 267"/>
                <a:gd name="T14" fmla="*/ 486765 w 455"/>
                <a:gd name="T15" fmla="*/ 153778 h 267"/>
                <a:gd name="T16" fmla="*/ 469903 w 455"/>
                <a:gd name="T17" fmla="*/ 160321 h 267"/>
                <a:gd name="T18" fmla="*/ 474399 w 455"/>
                <a:gd name="T19" fmla="*/ 152687 h 267"/>
                <a:gd name="T20" fmla="*/ 468779 w 455"/>
                <a:gd name="T21" fmla="*/ 157050 h 267"/>
                <a:gd name="T22" fmla="*/ 450792 w 455"/>
                <a:gd name="T23" fmla="*/ 162503 h 267"/>
                <a:gd name="T24" fmla="*/ 438426 w 455"/>
                <a:gd name="T25" fmla="*/ 172318 h 267"/>
                <a:gd name="T26" fmla="*/ 433929 w 455"/>
                <a:gd name="T27" fmla="*/ 170137 h 267"/>
                <a:gd name="T28" fmla="*/ 420439 w 455"/>
                <a:gd name="T29" fmla="*/ 175590 h 267"/>
                <a:gd name="T30" fmla="*/ 404701 w 455"/>
                <a:gd name="T31" fmla="*/ 181043 h 267"/>
                <a:gd name="T32" fmla="*/ 386714 w 455"/>
                <a:gd name="T33" fmla="*/ 187587 h 267"/>
                <a:gd name="T34" fmla="*/ 379969 w 455"/>
                <a:gd name="T35" fmla="*/ 196312 h 267"/>
                <a:gd name="T36" fmla="*/ 373224 w 455"/>
                <a:gd name="T37" fmla="*/ 194131 h 267"/>
                <a:gd name="T38" fmla="*/ 361982 w 455"/>
                <a:gd name="T39" fmla="*/ 202856 h 267"/>
                <a:gd name="T40" fmla="*/ 347368 w 455"/>
                <a:gd name="T41" fmla="*/ 202856 h 267"/>
                <a:gd name="T42" fmla="*/ 329382 w 455"/>
                <a:gd name="T43" fmla="*/ 202856 h 267"/>
                <a:gd name="T44" fmla="*/ 315892 w 455"/>
                <a:gd name="T45" fmla="*/ 199584 h 267"/>
                <a:gd name="T46" fmla="*/ 308022 w 455"/>
                <a:gd name="T47" fmla="*/ 208309 h 267"/>
                <a:gd name="T48" fmla="*/ 303526 w 455"/>
                <a:gd name="T49" fmla="*/ 205037 h 267"/>
                <a:gd name="T50" fmla="*/ 294532 w 455"/>
                <a:gd name="T51" fmla="*/ 201765 h 267"/>
                <a:gd name="T52" fmla="*/ 278794 w 455"/>
                <a:gd name="T53" fmla="*/ 205037 h 267"/>
                <a:gd name="T54" fmla="*/ 268676 w 455"/>
                <a:gd name="T55" fmla="*/ 209399 h 267"/>
                <a:gd name="T56" fmla="*/ 257435 w 455"/>
                <a:gd name="T57" fmla="*/ 215943 h 267"/>
                <a:gd name="T58" fmla="*/ 251814 w 455"/>
                <a:gd name="T59" fmla="*/ 219215 h 267"/>
                <a:gd name="T60" fmla="*/ 247317 w 455"/>
                <a:gd name="T61" fmla="*/ 226849 h 267"/>
                <a:gd name="T62" fmla="*/ 224834 w 455"/>
                <a:gd name="T63" fmla="*/ 227940 h 267"/>
                <a:gd name="T64" fmla="*/ 212468 w 455"/>
                <a:gd name="T65" fmla="*/ 232302 h 267"/>
                <a:gd name="T66" fmla="*/ 200102 w 455"/>
                <a:gd name="T67" fmla="*/ 237756 h 267"/>
                <a:gd name="T68" fmla="*/ 188860 w 455"/>
                <a:gd name="T69" fmla="*/ 234484 h 267"/>
                <a:gd name="T70" fmla="*/ 173122 w 455"/>
                <a:gd name="T71" fmla="*/ 237756 h 267"/>
                <a:gd name="T72" fmla="*/ 161880 w 455"/>
                <a:gd name="T73" fmla="*/ 247571 h 267"/>
                <a:gd name="T74" fmla="*/ 152887 w 455"/>
                <a:gd name="T75" fmla="*/ 261749 h 267"/>
                <a:gd name="T76" fmla="*/ 156260 w 455"/>
                <a:gd name="T77" fmla="*/ 256296 h 267"/>
                <a:gd name="T78" fmla="*/ 146142 w 455"/>
                <a:gd name="T79" fmla="*/ 246481 h 267"/>
                <a:gd name="T80" fmla="*/ 147266 w 455"/>
                <a:gd name="T81" fmla="*/ 259568 h 267"/>
                <a:gd name="T82" fmla="*/ 131528 w 455"/>
                <a:gd name="T83" fmla="*/ 250843 h 267"/>
                <a:gd name="T84" fmla="*/ 122534 w 455"/>
                <a:gd name="T85" fmla="*/ 254115 h 267"/>
                <a:gd name="T86" fmla="*/ 111293 w 455"/>
                <a:gd name="T87" fmla="*/ 259568 h 267"/>
                <a:gd name="T88" fmla="*/ 100051 w 455"/>
                <a:gd name="T89" fmla="*/ 258477 h 267"/>
                <a:gd name="T90" fmla="*/ 85437 w 455"/>
                <a:gd name="T91" fmla="*/ 265021 h 267"/>
                <a:gd name="T92" fmla="*/ 75319 w 455"/>
                <a:gd name="T93" fmla="*/ 268293 h 267"/>
                <a:gd name="T94" fmla="*/ 66326 w 455"/>
                <a:gd name="T95" fmla="*/ 271565 h 267"/>
                <a:gd name="T96" fmla="*/ 57333 w 455"/>
                <a:gd name="T97" fmla="*/ 278109 h 267"/>
                <a:gd name="T98" fmla="*/ 41594 w 455"/>
                <a:gd name="T99" fmla="*/ 280290 h 267"/>
                <a:gd name="T100" fmla="*/ 26980 w 455"/>
                <a:gd name="T101" fmla="*/ 281380 h 267"/>
                <a:gd name="T102" fmla="*/ 22483 w 455"/>
                <a:gd name="T103" fmla="*/ 289015 h 267"/>
                <a:gd name="T104" fmla="*/ 15738 w 455"/>
                <a:gd name="T105" fmla="*/ 283562 h 267"/>
                <a:gd name="T106" fmla="*/ 4497 w 455"/>
                <a:gd name="T107" fmla="*/ 279199 h 267"/>
                <a:gd name="T108" fmla="*/ 6745 w 455"/>
                <a:gd name="T109" fmla="*/ 220306 h 267"/>
                <a:gd name="T110" fmla="*/ 55084 w 455"/>
                <a:gd name="T111" fmla="*/ 154868 h 267"/>
                <a:gd name="T112" fmla="*/ 88809 w 455"/>
                <a:gd name="T113" fmla="*/ 113425 h 267"/>
                <a:gd name="T114" fmla="*/ 107920 w 455"/>
                <a:gd name="T115" fmla="*/ 77434 h 267"/>
                <a:gd name="T116" fmla="*/ 167501 w 455"/>
                <a:gd name="T117" fmla="*/ 68709 h 267"/>
                <a:gd name="T118" fmla="*/ 207971 w 455"/>
                <a:gd name="T119" fmla="*/ 40353 h 267"/>
                <a:gd name="T120" fmla="*/ 218089 w 455"/>
                <a:gd name="T121" fmla="*/ 8725 h 2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55"/>
                <a:gd name="T184" fmla="*/ 0 h 267"/>
                <a:gd name="T185" fmla="*/ 455 w 455"/>
                <a:gd name="T186" fmla="*/ 267 h 26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55" h="267">
                  <a:moveTo>
                    <a:pt x="219" y="6"/>
                  </a:moveTo>
                  <a:lnTo>
                    <a:pt x="220" y="7"/>
                  </a:lnTo>
                  <a:lnTo>
                    <a:pt x="221" y="6"/>
                  </a:lnTo>
                  <a:lnTo>
                    <a:pt x="222" y="6"/>
                  </a:lnTo>
                  <a:lnTo>
                    <a:pt x="222" y="7"/>
                  </a:lnTo>
                  <a:lnTo>
                    <a:pt x="223" y="7"/>
                  </a:lnTo>
                  <a:lnTo>
                    <a:pt x="223" y="8"/>
                  </a:lnTo>
                  <a:lnTo>
                    <a:pt x="223" y="9"/>
                  </a:lnTo>
                  <a:lnTo>
                    <a:pt x="224" y="11"/>
                  </a:lnTo>
                  <a:lnTo>
                    <a:pt x="225" y="12"/>
                  </a:lnTo>
                  <a:lnTo>
                    <a:pt x="226" y="11"/>
                  </a:lnTo>
                  <a:lnTo>
                    <a:pt x="227" y="11"/>
                  </a:lnTo>
                  <a:lnTo>
                    <a:pt x="229" y="11"/>
                  </a:lnTo>
                  <a:lnTo>
                    <a:pt x="230" y="10"/>
                  </a:lnTo>
                  <a:lnTo>
                    <a:pt x="231" y="10"/>
                  </a:lnTo>
                  <a:lnTo>
                    <a:pt x="233" y="11"/>
                  </a:lnTo>
                  <a:lnTo>
                    <a:pt x="234" y="12"/>
                  </a:lnTo>
                  <a:lnTo>
                    <a:pt x="236" y="12"/>
                  </a:lnTo>
                  <a:lnTo>
                    <a:pt x="239" y="12"/>
                  </a:lnTo>
                  <a:lnTo>
                    <a:pt x="241" y="12"/>
                  </a:lnTo>
                  <a:lnTo>
                    <a:pt x="244" y="11"/>
                  </a:lnTo>
                  <a:lnTo>
                    <a:pt x="244" y="10"/>
                  </a:lnTo>
                  <a:lnTo>
                    <a:pt x="245" y="10"/>
                  </a:lnTo>
                  <a:lnTo>
                    <a:pt x="252" y="10"/>
                  </a:lnTo>
                  <a:lnTo>
                    <a:pt x="254" y="12"/>
                  </a:lnTo>
                  <a:lnTo>
                    <a:pt x="254" y="13"/>
                  </a:lnTo>
                  <a:lnTo>
                    <a:pt x="255" y="13"/>
                  </a:lnTo>
                  <a:lnTo>
                    <a:pt x="256" y="13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59" y="15"/>
                  </a:lnTo>
                  <a:lnTo>
                    <a:pt x="261" y="17"/>
                  </a:lnTo>
                  <a:lnTo>
                    <a:pt x="262" y="17"/>
                  </a:lnTo>
                  <a:lnTo>
                    <a:pt x="264" y="16"/>
                  </a:lnTo>
                  <a:lnTo>
                    <a:pt x="266" y="16"/>
                  </a:lnTo>
                  <a:lnTo>
                    <a:pt x="269" y="15"/>
                  </a:lnTo>
                  <a:lnTo>
                    <a:pt x="271" y="17"/>
                  </a:lnTo>
                  <a:lnTo>
                    <a:pt x="272" y="19"/>
                  </a:lnTo>
                  <a:lnTo>
                    <a:pt x="276" y="20"/>
                  </a:lnTo>
                  <a:lnTo>
                    <a:pt x="277" y="20"/>
                  </a:lnTo>
                  <a:lnTo>
                    <a:pt x="278" y="19"/>
                  </a:lnTo>
                  <a:lnTo>
                    <a:pt x="279" y="18"/>
                  </a:lnTo>
                  <a:lnTo>
                    <a:pt x="282" y="17"/>
                  </a:lnTo>
                  <a:lnTo>
                    <a:pt x="283" y="16"/>
                  </a:lnTo>
                  <a:lnTo>
                    <a:pt x="285" y="17"/>
                  </a:lnTo>
                  <a:lnTo>
                    <a:pt x="289" y="17"/>
                  </a:lnTo>
                  <a:lnTo>
                    <a:pt x="290" y="19"/>
                  </a:lnTo>
                  <a:lnTo>
                    <a:pt x="294" y="22"/>
                  </a:lnTo>
                  <a:lnTo>
                    <a:pt x="296" y="23"/>
                  </a:lnTo>
                  <a:lnTo>
                    <a:pt x="299" y="27"/>
                  </a:lnTo>
                  <a:lnTo>
                    <a:pt x="312" y="21"/>
                  </a:lnTo>
                  <a:lnTo>
                    <a:pt x="313" y="21"/>
                  </a:lnTo>
                  <a:lnTo>
                    <a:pt x="314" y="23"/>
                  </a:lnTo>
                  <a:lnTo>
                    <a:pt x="315" y="25"/>
                  </a:lnTo>
                  <a:lnTo>
                    <a:pt x="315" y="26"/>
                  </a:lnTo>
                  <a:lnTo>
                    <a:pt x="315" y="27"/>
                  </a:lnTo>
                  <a:lnTo>
                    <a:pt x="313" y="32"/>
                  </a:lnTo>
                  <a:lnTo>
                    <a:pt x="311" y="34"/>
                  </a:lnTo>
                  <a:lnTo>
                    <a:pt x="312" y="42"/>
                  </a:lnTo>
                  <a:lnTo>
                    <a:pt x="310" y="45"/>
                  </a:lnTo>
                  <a:lnTo>
                    <a:pt x="310" y="46"/>
                  </a:lnTo>
                  <a:lnTo>
                    <a:pt x="317" y="56"/>
                  </a:lnTo>
                  <a:lnTo>
                    <a:pt x="320" y="57"/>
                  </a:lnTo>
                  <a:lnTo>
                    <a:pt x="321" y="58"/>
                  </a:lnTo>
                  <a:lnTo>
                    <a:pt x="320" y="59"/>
                  </a:lnTo>
                  <a:lnTo>
                    <a:pt x="320" y="60"/>
                  </a:lnTo>
                  <a:lnTo>
                    <a:pt x="321" y="61"/>
                  </a:lnTo>
                  <a:lnTo>
                    <a:pt x="322" y="61"/>
                  </a:lnTo>
                  <a:lnTo>
                    <a:pt x="323" y="61"/>
                  </a:lnTo>
                  <a:lnTo>
                    <a:pt x="325" y="62"/>
                  </a:lnTo>
                  <a:lnTo>
                    <a:pt x="326" y="63"/>
                  </a:lnTo>
                  <a:lnTo>
                    <a:pt x="327" y="63"/>
                  </a:lnTo>
                  <a:lnTo>
                    <a:pt x="328" y="62"/>
                  </a:lnTo>
                  <a:lnTo>
                    <a:pt x="328" y="61"/>
                  </a:lnTo>
                  <a:lnTo>
                    <a:pt x="328" y="60"/>
                  </a:lnTo>
                  <a:lnTo>
                    <a:pt x="329" y="60"/>
                  </a:lnTo>
                  <a:lnTo>
                    <a:pt x="330" y="61"/>
                  </a:lnTo>
                  <a:lnTo>
                    <a:pt x="331" y="62"/>
                  </a:lnTo>
                  <a:lnTo>
                    <a:pt x="331" y="63"/>
                  </a:lnTo>
                  <a:lnTo>
                    <a:pt x="331" y="64"/>
                  </a:lnTo>
                  <a:lnTo>
                    <a:pt x="331" y="65"/>
                  </a:lnTo>
                  <a:lnTo>
                    <a:pt x="332" y="66"/>
                  </a:lnTo>
                  <a:lnTo>
                    <a:pt x="333" y="66"/>
                  </a:lnTo>
                  <a:lnTo>
                    <a:pt x="334" y="67"/>
                  </a:lnTo>
                  <a:lnTo>
                    <a:pt x="335" y="67"/>
                  </a:lnTo>
                  <a:lnTo>
                    <a:pt x="336" y="67"/>
                  </a:lnTo>
                  <a:lnTo>
                    <a:pt x="337" y="67"/>
                  </a:lnTo>
                  <a:lnTo>
                    <a:pt x="339" y="67"/>
                  </a:lnTo>
                  <a:lnTo>
                    <a:pt x="341" y="67"/>
                  </a:lnTo>
                  <a:lnTo>
                    <a:pt x="342" y="67"/>
                  </a:lnTo>
                  <a:lnTo>
                    <a:pt x="343" y="67"/>
                  </a:lnTo>
                  <a:lnTo>
                    <a:pt x="348" y="71"/>
                  </a:lnTo>
                  <a:lnTo>
                    <a:pt x="345" y="77"/>
                  </a:lnTo>
                  <a:lnTo>
                    <a:pt x="343" y="96"/>
                  </a:lnTo>
                  <a:lnTo>
                    <a:pt x="344" y="97"/>
                  </a:lnTo>
                  <a:lnTo>
                    <a:pt x="345" y="98"/>
                  </a:lnTo>
                  <a:lnTo>
                    <a:pt x="345" y="102"/>
                  </a:lnTo>
                  <a:lnTo>
                    <a:pt x="345" y="101"/>
                  </a:lnTo>
                  <a:lnTo>
                    <a:pt x="349" y="100"/>
                  </a:lnTo>
                  <a:lnTo>
                    <a:pt x="351" y="101"/>
                  </a:lnTo>
                  <a:lnTo>
                    <a:pt x="356" y="102"/>
                  </a:lnTo>
                  <a:lnTo>
                    <a:pt x="363" y="103"/>
                  </a:lnTo>
                  <a:lnTo>
                    <a:pt x="365" y="101"/>
                  </a:lnTo>
                  <a:lnTo>
                    <a:pt x="367" y="100"/>
                  </a:lnTo>
                  <a:lnTo>
                    <a:pt x="367" y="94"/>
                  </a:lnTo>
                  <a:lnTo>
                    <a:pt x="369" y="94"/>
                  </a:lnTo>
                  <a:lnTo>
                    <a:pt x="370" y="93"/>
                  </a:lnTo>
                  <a:lnTo>
                    <a:pt x="371" y="92"/>
                  </a:lnTo>
                  <a:lnTo>
                    <a:pt x="377" y="94"/>
                  </a:lnTo>
                  <a:lnTo>
                    <a:pt x="391" y="100"/>
                  </a:lnTo>
                  <a:lnTo>
                    <a:pt x="395" y="93"/>
                  </a:lnTo>
                  <a:lnTo>
                    <a:pt x="401" y="94"/>
                  </a:lnTo>
                  <a:lnTo>
                    <a:pt x="404" y="91"/>
                  </a:lnTo>
                  <a:lnTo>
                    <a:pt x="409" y="82"/>
                  </a:lnTo>
                  <a:lnTo>
                    <a:pt x="413" y="80"/>
                  </a:lnTo>
                  <a:lnTo>
                    <a:pt x="414" y="80"/>
                  </a:lnTo>
                  <a:lnTo>
                    <a:pt x="417" y="80"/>
                  </a:lnTo>
                  <a:lnTo>
                    <a:pt x="423" y="79"/>
                  </a:lnTo>
                  <a:lnTo>
                    <a:pt x="425" y="78"/>
                  </a:lnTo>
                  <a:lnTo>
                    <a:pt x="426" y="79"/>
                  </a:lnTo>
                  <a:lnTo>
                    <a:pt x="427" y="79"/>
                  </a:lnTo>
                  <a:lnTo>
                    <a:pt x="428" y="82"/>
                  </a:lnTo>
                  <a:lnTo>
                    <a:pt x="435" y="89"/>
                  </a:lnTo>
                  <a:lnTo>
                    <a:pt x="437" y="91"/>
                  </a:lnTo>
                  <a:lnTo>
                    <a:pt x="439" y="91"/>
                  </a:lnTo>
                  <a:lnTo>
                    <a:pt x="446" y="96"/>
                  </a:lnTo>
                  <a:lnTo>
                    <a:pt x="449" y="98"/>
                  </a:lnTo>
                  <a:lnTo>
                    <a:pt x="451" y="99"/>
                  </a:lnTo>
                  <a:lnTo>
                    <a:pt x="452" y="100"/>
                  </a:lnTo>
                  <a:lnTo>
                    <a:pt x="453" y="100"/>
                  </a:lnTo>
                  <a:lnTo>
                    <a:pt x="453" y="101"/>
                  </a:lnTo>
                  <a:lnTo>
                    <a:pt x="453" y="102"/>
                  </a:lnTo>
                  <a:lnTo>
                    <a:pt x="452" y="103"/>
                  </a:lnTo>
                  <a:lnTo>
                    <a:pt x="447" y="105"/>
                  </a:lnTo>
                  <a:lnTo>
                    <a:pt x="446" y="106"/>
                  </a:lnTo>
                  <a:lnTo>
                    <a:pt x="444" y="108"/>
                  </a:lnTo>
                  <a:lnTo>
                    <a:pt x="443" y="109"/>
                  </a:lnTo>
                  <a:lnTo>
                    <a:pt x="443" y="110"/>
                  </a:lnTo>
                  <a:lnTo>
                    <a:pt x="444" y="112"/>
                  </a:lnTo>
                  <a:lnTo>
                    <a:pt x="446" y="116"/>
                  </a:lnTo>
                  <a:lnTo>
                    <a:pt x="447" y="118"/>
                  </a:lnTo>
                  <a:lnTo>
                    <a:pt x="447" y="119"/>
                  </a:lnTo>
                  <a:lnTo>
                    <a:pt x="447" y="121"/>
                  </a:lnTo>
                  <a:lnTo>
                    <a:pt x="447" y="122"/>
                  </a:lnTo>
                  <a:lnTo>
                    <a:pt x="447" y="123"/>
                  </a:lnTo>
                  <a:lnTo>
                    <a:pt x="449" y="124"/>
                  </a:lnTo>
                  <a:lnTo>
                    <a:pt x="450" y="125"/>
                  </a:lnTo>
                  <a:lnTo>
                    <a:pt x="452" y="127"/>
                  </a:lnTo>
                  <a:lnTo>
                    <a:pt x="455" y="132"/>
                  </a:lnTo>
                  <a:lnTo>
                    <a:pt x="455" y="133"/>
                  </a:lnTo>
                  <a:lnTo>
                    <a:pt x="453" y="133"/>
                  </a:lnTo>
                  <a:lnTo>
                    <a:pt x="451" y="133"/>
                  </a:lnTo>
                  <a:lnTo>
                    <a:pt x="450" y="133"/>
                  </a:lnTo>
                  <a:lnTo>
                    <a:pt x="449" y="133"/>
                  </a:lnTo>
                  <a:lnTo>
                    <a:pt x="447" y="134"/>
                  </a:lnTo>
                  <a:lnTo>
                    <a:pt x="445" y="134"/>
                  </a:lnTo>
                  <a:lnTo>
                    <a:pt x="444" y="134"/>
                  </a:lnTo>
                  <a:lnTo>
                    <a:pt x="441" y="135"/>
                  </a:lnTo>
                  <a:lnTo>
                    <a:pt x="440" y="136"/>
                  </a:lnTo>
                  <a:lnTo>
                    <a:pt x="438" y="136"/>
                  </a:lnTo>
                  <a:lnTo>
                    <a:pt x="437" y="137"/>
                  </a:lnTo>
                  <a:lnTo>
                    <a:pt x="436" y="137"/>
                  </a:lnTo>
                  <a:lnTo>
                    <a:pt x="433" y="139"/>
                  </a:lnTo>
                  <a:lnTo>
                    <a:pt x="432" y="140"/>
                  </a:lnTo>
                  <a:lnTo>
                    <a:pt x="432" y="141"/>
                  </a:lnTo>
                  <a:lnTo>
                    <a:pt x="433" y="141"/>
                  </a:lnTo>
                  <a:lnTo>
                    <a:pt x="432" y="142"/>
                  </a:lnTo>
                  <a:lnTo>
                    <a:pt x="432" y="141"/>
                  </a:lnTo>
                  <a:lnTo>
                    <a:pt x="431" y="141"/>
                  </a:lnTo>
                  <a:lnTo>
                    <a:pt x="430" y="141"/>
                  </a:lnTo>
                  <a:lnTo>
                    <a:pt x="430" y="142"/>
                  </a:lnTo>
                  <a:lnTo>
                    <a:pt x="429" y="142"/>
                  </a:lnTo>
                  <a:lnTo>
                    <a:pt x="428" y="142"/>
                  </a:lnTo>
                  <a:lnTo>
                    <a:pt x="427" y="143"/>
                  </a:lnTo>
                  <a:lnTo>
                    <a:pt x="425" y="144"/>
                  </a:lnTo>
                  <a:lnTo>
                    <a:pt x="425" y="145"/>
                  </a:lnTo>
                  <a:lnTo>
                    <a:pt x="424" y="145"/>
                  </a:lnTo>
                  <a:lnTo>
                    <a:pt x="424" y="146"/>
                  </a:lnTo>
                  <a:lnTo>
                    <a:pt x="423" y="146"/>
                  </a:lnTo>
                  <a:lnTo>
                    <a:pt x="422" y="147"/>
                  </a:lnTo>
                  <a:lnTo>
                    <a:pt x="421" y="147"/>
                  </a:lnTo>
                  <a:lnTo>
                    <a:pt x="420" y="148"/>
                  </a:lnTo>
                  <a:lnTo>
                    <a:pt x="419" y="148"/>
                  </a:lnTo>
                  <a:lnTo>
                    <a:pt x="418" y="148"/>
                  </a:lnTo>
                  <a:lnTo>
                    <a:pt x="417" y="148"/>
                  </a:lnTo>
                  <a:lnTo>
                    <a:pt x="417" y="147"/>
                  </a:lnTo>
                  <a:lnTo>
                    <a:pt x="418" y="147"/>
                  </a:lnTo>
                  <a:lnTo>
                    <a:pt x="418" y="148"/>
                  </a:lnTo>
                  <a:lnTo>
                    <a:pt x="419" y="148"/>
                  </a:lnTo>
                  <a:lnTo>
                    <a:pt x="420" y="147"/>
                  </a:lnTo>
                  <a:lnTo>
                    <a:pt x="419" y="147"/>
                  </a:lnTo>
                  <a:lnTo>
                    <a:pt x="420" y="147"/>
                  </a:lnTo>
                  <a:lnTo>
                    <a:pt x="422" y="146"/>
                  </a:lnTo>
                  <a:lnTo>
                    <a:pt x="423" y="146"/>
                  </a:lnTo>
                  <a:lnTo>
                    <a:pt x="423" y="145"/>
                  </a:lnTo>
                  <a:lnTo>
                    <a:pt x="426" y="143"/>
                  </a:lnTo>
                  <a:lnTo>
                    <a:pt x="428" y="142"/>
                  </a:lnTo>
                  <a:lnTo>
                    <a:pt x="430" y="140"/>
                  </a:lnTo>
                  <a:lnTo>
                    <a:pt x="431" y="140"/>
                  </a:lnTo>
                  <a:lnTo>
                    <a:pt x="430" y="137"/>
                  </a:lnTo>
                  <a:lnTo>
                    <a:pt x="425" y="139"/>
                  </a:lnTo>
                  <a:lnTo>
                    <a:pt x="426" y="141"/>
                  </a:lnTo>
                  <a:lnTo>
                    <a:pt x="425" y="142"/>
                  </a:lnTo>
                  <a:lnTo>
                    <a:pt x="424" y="139"/>
                  </a:lnTo>
                  <a:lnTo>
                    <a:pt x="424" y="140"/>
                  </a:lnTo>
                  <a:lnTo>
                    <a:pt x="424" y="139"/>
                  </a:lnTo>
                  <a:lnTo>
                    <a:pt x="424" y="140"/>
                  </a:lnTo>
                  <a:lnTo>
                    <a:pt x="422" y="140"/>
                  </a:lnTo>
                  <a:lnTo>
                    <a:pt x="422" y="142"/>
                  </a:lnTo>
                  <a:lnTo>
                    <a:pt x="423" y="142"/>
                  </a:lnTo>
                  <a:lnTo>
                    <a:pt x="423" y="143"/>
                  </a:lnTo>
                  <a:lnTo>
                    <a:pt x="424" y="143"/>
                  </a:lnTo>
                  <a:lnTo>
                    <a:pt x="423" y="143"/>
                  </a:lnTo>
                  <a:lnTo>
                    <a:pt x="423" y="142"/>
                  </a:lnTo>
                  <a:lnTo>
                    <a:pt x="419" y="144"/>
                  </a:lnTo>
                  <a:lnTo>
                    <a:pt x="419" y="143"/>
                  </a:lnTo>
                  <a:lnTo>
                    <a:pt x="421" y="142"/>
                  </a:lnTo>
                  <a:lnTo>
                    <a:pt x="420" y="141"/>
                  </a:lnTo>
                  <a:lnTo>
                    <a:pt x="421" y="141"/>
                  </a:lnTo>
                  <a:lnTo>
                    <a:pt x="419" y="140"/>
                  </a:lnTo>
                  <a:lnTo>
                    <a:pt x="419" y="141"/>
                  </a:lnTo>
                  <a:lnTo>
                    <a:pt x="417" y="142"/>
                  </a:lnTo>
                  <a:lnTo>
                    <a:pt x="418" y="145"/>
                  </a:lnTo>
                  <a:lnTo>
                    <a:pt x="418" y="146"/>
                  </a:lnTo>
                  <a:lnTo>
                    <a:pt x="419" y="146"/>
                  </a:lnTo>
                  <a:lnTo>
                    <a:pt x="418" y="146"/>
                  </a:lnTo>
                  <a:lnTo>
                    <a:pt x="418" y="145"/>
                  </a:lnTo>
                  <a:lnTo>
                    <a:pt x="417" y="145"/>
                  </a:lnTo>
                  <a:lnTo>
                    <a:pt x="417" y="144"/>
                  </a:lnTo>
                  <a:lnTo>
                    <a:pt x="417" y="143"/>
                  </a:lnTo>
                  <a:lnTo>
                    <a:pt x="416" y="143"/>
                  </a:lnTo>
                  <a:lnTo>
                    <a:pt x="415" y="143"/>
                  </a:lnTo>
                  <a:lnTo>
                    <a:pt x="414" y="143"/>
                  </a:lnTo>
                  <a:lnTo>
                    <a:pt x="414" y="144"/>
                  </a:lnTo>
                  <a:lnTo>
                    <a:pt x="413" y="144"/>
                  </a:lnTo>
                  <a:lnTo>
                    <a:pt x="412" y="145"/>
                  </a:lnTo>
                  <a:lnTo>
                    <a:pt x="411" y="145"/>
                  </a:lnTo>
                  <a:lnTo>
                    <a:pt x="410" y="145"/>
                  </a:lnTo>
                  <a:lnTo>
                    <a:pt x="409" y="146"/>
                  </a:lnTo>
                  <a:lnTo>
                    <a:pt x="408" y="146"/>
                  </a:lnTo>
                  <a:lnTo>
                    <a:pt x="407" y="146"/>
                  </a:lnTo>
                  <a:lnTo>
                    <a:pt x="407" y="147"/>
                  </a:lnTo>
                  <a:lnTo>
                    <a:pt x="406" y="147"/>
                  </a:lnTo>
                  <a:lnTo>
                    <a:pt x="405" y="147"/>
                  </a:lnTo>
                  <a:lnTo>
                    <a:pt x="404" y="147"/>
                  </a:lnTo>
                  <a:lnTo>
                    <a:pt x="403" y="147"/>
                  </a:lnTo>
                  <a:lnTo>
                    <a:pt x="403" y="148"/>
                  </a:lnTo>
                  <a:lnTo>
                    <a:pt x="402" y="148"/>
                  </a:lnTo>
                  <a:lnTo>
                    <a:pt x="401" y="149"/>
                  </a:lnTo>
                  <a:lnTo>
                    <a:pt x="400" y="149"/>
                  </a:lnTo>
                  <a:lnTo>
                    <a:pt x="399" y="149"/>
                  </a:lnTo>
                  <a:lnTo>
                    <a:pt x="398" y="149"/>
                  </a:lnTo>
                  <a:lnTo>
                    <a:pt x="397" y="149"/>
                  </a:lnTo>
                  <a:lnTo>
                    <a:pt x="396" y="149"/>
                  </a:lnTo>
                  <a:lnTo>
                    <a:pt x="396" y="150"/>
                  </a:lnTo>
                  <a:lnTo>
                    <a:pt x="395" y="150"/>
                  </a:lnTo>
                  <a:lnTo>
                    <a:pt x="394" y="151"/>
                  </a:lnTo>
                  <a:lnTo>
                    <a:pt x="393" y="151"/>
                  </a:lnTo>
                  <a:lnTo>
                    <a:pt x="393" y="152"/>
                  </a:lnTo>
                  <a:lnTo>
                    <a:pt x="392" y="152"/>
                  </a:lnTo>
                  <a:lnTo>
                    <a:pt x="392" y="153"/>
                  </a:lnTo>
                  <a:lnTo>
                    <a:pt x="392" y="154"/>
                  </a:lnTo>
                  <a:lnTo>
                    <a:pt x="391" y="154"/>
                  </a:lnTo>
                  <a:lnTo>
                    <a:pt x="391" y="155"/>
                  </a:lnTo>
                  <a:lnTo>
                    <a:pt x="391" y="156"/>
                  </a:lnTo>
                  <a:lnTo>
                    <a:pt x="390" y="156"/>
                  </a:lnTo>
                  <a:lnTo>
                    <a:pt x="390" y="157"/>
                  </a:lnTo>
                  <a:lnTo>
                    <a:pt x="390" y="158"/>
                  </a:lnTo>
                  <a:lnTo>
                    <a:pt x="390" y="159"/>
                  </a:lnTo>
                  <a:lnTo>
                    <a:pt x="389" y="159"/>
                  </a:lnTo>
                  <a:lnTo>
                    <a:pt x="389" y="160"/>
                  </a:lnTo>
                  <a:lnTo>
                    <a:pt x="389" y="161"/>
                  </a:lnTo>
                  <a:lnTo>
                    <a:pt x="388" y="161"/>
                  </a:lnTo>
                  <a:lnTo>
                    <a:pt x="387" y="161"/>
                  </a:lnTo>
                  <a:lnTo>
                    <a:pt x="386" y="161"/>
                  </a:lnTo>
                  <a:lnTo>
                    <a:pt x="387" y="161"/>
                  </a:lnTo>
                  <a:lnTo>
                    <a:pt x="388" y="161"/>
                  </a:lnTo>
                  <a:lnTo>
                    <a:pt x="389" y="160"/>
                  </a:lnTo>
                  <a:lnTo>
                    <a:pt x="389" y="159"/>
                  </a:lnTo>
                  <a:lnTo>
                    <a:pt x="391" y="155"/>
                  </a:lnTo>
                  <a:lnTo>
                    <a:pt x="389" y="154"/>
                  </a:lnTo>
                  <a:lnTo>
                    <a:pt x="389" y="155"/>
                  </a:lnTo>
                  <a:lnTo>
                    <a:pt x="389" y="154"/>
                  </a:lnTo>
                  <a:lnTo>
                    <a:pt x="388" y="155"/>
                  </a:lnTo>
                  <a:lnTo>
                    <a:pt x="388" y="154"/>
                  </a:lnTo>
                  <a:lnTo>
                    <a:pt x="387" y="155"/>
                  </a:lnTo>
                  <a:lnTo>
                    <a:pt x="388" y="156"/>
                  </a:lnTo>
                  <a:lnTo>
                    <a:pt x="387" y="156"/>
                  </a:lnTo>
                  <a:lnTo>
                    <a:pt x="386" y="156"/>
                  </a:lnTo>
                  <a:lnTo>
                    <a:pt x="385" y="158"/>
                  </a:lnTo>
                  <a:lnTo>
                    <a:pt x="388" y="159"/>
                  </a:lnTo>
                  <a:lnTo>
                    <a:pt x="388" y="160"/>
                  </a:lnTo>
                  <a:lnTo>
                    <a:pt x="387" y="159"/>
                  </a:lnTo>
                  <a:lnTo>
                    <a:pt x="386" y="159"/>
                  </a:lnTo>
                  <a:lnTo>
                    <a:pt x="386" y="158"/>
                  </a:lnTo>
                  <a:lnTo>
                    <a:pt x="385" y="158"/>
                  </a:lnTo>
                  <a:lnTo>
                    <a:pt x="384" y="159"/>
                  </a:lnTo>
                  <a:lnTo>
                    <a:pt x="384" y="158"/>
                  </a:lnTo>
                  <a:lnTo>
                    <a:pt x="383" y="158"/>
                  </a:lnTo>
                  <a:lnTo>
                    <a:pt x="382" y="158"/>
                  </a:lnTo>
                  <a:lnTo>
                    <a:pt x="382" y="159"/>
                  </a:lnTo>
                  <a:lnTo>
                    <a:pt x="381" y="159"/>
                  </a:lnTo>
                  <a:lnTo>
                    <a:pt x="380" y="159"/>
                  </a:lnTo>
                  <a:lnTo>
                    <a:pt x="379" y="159"/>
                  </a:lnTo>
                  <a:lnTo>
                    <a:pt x="378" y="160"/>
                  </a:lnTo>
                  <a:lnTo>
                    <a:pt x="377" y="160"/>
                  </a:lnTo>
                  <a:lnTo>
                    <a:pt x="376" y="160"/>
                  </a:lnTo>
                  <a:lnTo>
                    <a:pt x="375" y="160"/>
                  </a:lnTo>
                  <a:lnTo>
                    <a:pt x="374" y="160"/>
                  </a:lnTo>
                  <a:lnTo>
                    <a:pt x="374" y="161"/>
                  </a:lnTo>
                  <a:lnTo>
                    <a:pt x="373" y="161"/>
                  </a:lnTo>
                  <a:lnTo>
                    <a:pt x="372" y="161"/>
                  </a:lnTo>
                  <a:lnTo>
                    <a:pt x="371" y="161"/>
                  </a:lnTo>
                  <a:lnTo>
                    <a:pt x="370" y="161"/>
                  </a:lnTo>
                  <a:lnTo>
                    <a:pt x="370" y="162"/>
                  </a:lnTo>
                  <a:lnTo>
                    <a:pt x="369" y="162"/>
                  </a:lnTo>
                  <a:lnTo>
                    <a:pt x="369" y="163"/>
                  </a:lnTo>
                  <a:lnTo>
                    <a:pt x="368" y="163"/>
                  </a:lnTo>
                  <a:lnTo>
                    <a:pt x="368" y="162"/>
                  </a:lnTo>
                  <a:lnTo>
                    <a:pt x="367" y="162"/>
                  </a:lnTo>
                  <a:lnTo>
                    <a:pt x="366" y="162"/>
                  </a:lnTo>
                  <a:lnTo>
                    <a:pt x="366" y="163"/>
                  </a:lnTo>
                  <a:lnTo>
                    <a:pt x="365" y="163"/>
                  </a:lnTo>
                  <a:lnTo>
                    <a:pt x="364" y="163"/>
                  </a:lnTo>
                  <a:lnTo>
                    <a:pt x="364" y="164"/>
                  </a:lnTo>
                  <a:lnTo>
                    <a:pt x="363" y="164"/>
                  </a:lnTo>
                  <a:lnTo>
                    <a:pt x="362" y="164"/>
                  </a:lnTo>
                  <a:lnTo>
                    <a:pt x="361" y="165"/>
                  </a:lnTo>
                  <a:lnTo>
                    <a:pt x="360" y="165"/>
                  </a:lnTo>
                  <a:lnTo>
                    <a:pt x="360" y="166"/>
                  </a:lnTo>
                  <a:lnTo>
                    <a:pt x="359" y="166"/>
                  </a:lnTo>
                  <a:lnTo>
                    <a:pt x="358" y="167"/>
                  </a:lnTo>
                  <a:lnTo>
                    <a:pt x="357" y="167"/>
                  </a:lnTo>
                  <a:lnTo>
                    <a:pt x="356" y="167"/>
                  </a:lnTo>
                  <a:lnTo>
                    <a:pt x="355" y="167"/>
                  </a:lnTo>
                  <a:lnTo>
                    <a:pt x="354" y="167"/>
                  </a:lnTo>
                  <a:lnTo>
                    <a:pt x="354" y="168"/>
                  </a:lnTo>
                  <a:lnTo>
                    <a:pt x="353" y="168"/>
                  </a:lnTo>
                  <a:lnTo>
                    <a:pt x="353" y="169"/>
                  </a:lnTo>
                  <a:lnTo>
                    <a:pt x="352" y="169"/>
                  </a:lnTo>
                  <a:lnTo>
                    <a:pt x="351" y="169"/>
                  </a:lnTo>
                  <a:lnTo>
                    <a:pt x="350" y="169"/>
                  </a:lnTo>
                  <a:lnTo>
                    <a:pt x="350" y="170"/>
                  </a:lnTo>
                  <a:lnTo>
                    <a:pt x="349" y="170"/>
                  </a:lnTo>
                  <a:lnTo>
                    <a:pt x="348" y="170"/>
                  </a:lnTo>
                  <a:lnTo>
                    <a:pt x="347" y="170"/>
                  </a:lnTo>
                  <a:lnTo>
                    <a:pt x="347" y="171"/>
                  </a:lnTo>
                  <a:lnTo>
                    <a:pt x="346" y="171"/>
                  </a:lnTo>
                  <a:lnTo>
                    <a:pt x="345" y="171"/>
                  </a:lnTo>
                  <a:lnTo>
                    <a:pt x="344" y="171"/>
                  </a:lnTo>
                  <a:lnTo>
                    <a:pt x="344" y="172"/>
                  </a:lnTo>
                  <a:lnTo>
                    <a:pt x="343" y="172"/>
                  </a:lnTo>
                  <a:lnTo>
                    <a:pt x="343" y="173"/>
                  </a:lnTo>
                  <a:lnTo>
                    <a:pt x="343" y="172"/>
                  </a:lnTo>
                  <a:lnTo>
                    <a:pt x="342" y="172"/>
                  </a:lnTo>
                  <a:lnTo>
                    <a:pt x="342" y="173"/>
                  </a:lnTo>
                  <a:lnTo>
                    <a:pt x="341" y="173"/>
                  </a:lnTo>
                  <a:lnTo>
                    <a:pt x="341" y="174"/>
                  </a:lnTo>
                  <a:lnTo>
                    <a:pt x="340" y="174"/>
                  </a:lnTo>
                  <a:lnTo>
                    <a:pt x="341" y="174"/>
                  </a:lnTo>
                  <a:lnTo>
                    <a:pt x="341" y="175"/>
                  </a:lnTo>
                  <a:lnTo>
                    <a:pt x="340" y="175"/>
                  </a:lnTo>
                  <a:lnTo>
                    <a:pt x="340" y="176"/>
                  </a:lnTo>
                  <a:lnTo>
                    <a:pt x="339" y="176"/>
                  </a:lnTo>
                  <a:lnTo>
                    <a:pt x="338" y="176"/>
                  </a:lnTo>
                  <a:lnTo>
                    <a:pt x="338" y="177"/>
                  </a:lnTo>
                  <a:lnTo>
                    <a:pt x="338" y="178"/>
                  </a:lnTo>
                  <a:lnTo>
                    <a:pt x="337" y="178"/>
                  </a:lnTo>
                  <a:lnTo>
                    <a:pt x="338" y="179"/>
                  </a:lnTo>
                  <a:lnTo>
                    <a:pt x="338" y="180"/>
                  </a:lnTo>
                  <a:lnTo>
                    <a:pt x="339" y="180"/>
                  </a:lnTo>
                  <a:lnTo>
                    <a:pt x="339" y="181"/>
                  </a:lnTo>
                  <a:lnTo>
                    <a:pt x="339" y="182"/>
                  </a:lnTo>
                  <a:lnTo>
                    <a:pt x="338" y="182"/>
                  </a:lnTo>
                  <a:lnTo>
                    <a:pt x="338" y="183"/>
                  </a:lnTo>
                  <a:lnTo>
                    <a:pt x="337" y="183"/>
                  </a:lnTo>
                  <a:lnTo>
                    <a:pt x="337" y="184"/>
                  </a:lnTo>
                  <a:lnTo>
                    <a:pt x="336" y="184"/>
                  </a:lnTo>
                  <a:lnTo>
                    <a:pt x="337" y="183"/>
                  </a:lnTo>
                  <a:lnTo>
                    <a:pt x="338" y="182"/>
                  </a:lnTo>
                  <a:lnTo>
                    <a:pt x="339" y="181"/>
                  </a:lnTo>
                  <a:lnTo>
                    <a:pt x="337" y="179"/>
                  </a:lnTo>
                  <a:lnTo>
                    <a:pt x="337" y="178"/>
                  </a:lnTo>
                  <a:lnTo>
                    <a:pt x="336" y="179"/>
                  </a:lnTo>
                  <a:lnTo>
                    <a:pt x="335" y="179"/>
                  </a:lnTo>
                  <a:lnTo>
                    <a:pt x="335" y="180"/>
                  </a:lnTo>
                  <a:lnTo>
                    <a:pt x="334" y="180"/>
                  </a:lnTo>
                  <a:lnTo>
                    <a:pt x="334" y="181"/>
                  </a:lnTo>
                  <a:lnTo>
                    <a:pt x="333" y="181"/>
                  </a:lnTo>
                  <a:lnTo>
                    <a:pt x="333" y="180"/>
                  </a:lnTo>
                  <a:lnTo>
                    <a:pt x="332" y="178"/>
                  </a:lnTo>
                  <a:lnTo>
                    <a:pt x="331" y="178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0" y="179"/>
                  </a:lnTo>
                  <a:lnTo>
                    <a:pt x="329" y="179"/>
                  </a:lnTo>
                  <a:lnTo>
                    <a:pt x="329" y="180"/>
                  </a:lnTo>
                  <a:lnTo>
                    <a:pt x="329" y="181"/>
                  </a:lnTo>
                  <a:lnTo>
                    <a:pt x="329" y="182"/>
                  </a:lnTo>
                  <a:lnTo>
                    <a:pt x="329" y="183"/>
                  </a:lnTo>
                  <a:lnTo>
                    <a:pt x="329" y="184"/>
                  </a:lnTo>
                  <a:lnTo>
                    <a:pt x="328" y="184"/>
                  </a:lnTo>
                  <a:lnTo>
                    <a:pt x="328" y="185"/>
                  </a:lnTo>
                  <a:lnTo>
                    <a:pt x="327" y="185"/>
                  </a:lnTo>
                  <a:lnTo>
                    <a:pt x="326" y="185"/>
                  </a:lnTo>
                  <a:lnTo>
                    <a:pt x="326" y="186"/>
                  </a:lnTo>
                  <a:lnTo>
                    <a:pt x="325" y="186"/>
                  </a:lnTo>
                  <a:lnTo>
                    <a:pt x="325" y="185"/>
                  </a:lnTo>
                  <a:lnTo>
                    <a:pt x="324" y="185"/>
                  </a:lnTo>
                  <a:lnTo>
                    <a:pt x="324" y="186"/>
                  </a:lnTo>
                  <a:lnTo>
                    <a:pt x="323" y="186"/>
                  </a:lnTo>
                  <a:lnTo>
                    <a:pt x="322" y="186"/>
                  </a:lnTo>
                  <a:lnTo>
                    <a:pt x="321" y="185"/>
                  </a:lnTo>
                  <a:lnTo>
                    <a:pt x="321" y="186"/>
                  </a:lnTo>
                  <a:lnTo>
                    <a:pt x="320" y="186"/>
                  </a:lnTo>
                  <a:lnTo>
                    <a:pt x="320" y="187"/>
                  </a:lnTo>
                  <a:lnTo>
                    <a:pt x="319" y="187"/>
                  </a:lnTo>
                  <a:lnTo>
                    <a:pt x="319" y="188"/>
                  </a:lnTo>
                  <a:lnTo>
                    <a:pt x="318" y="188"/>
                  </a:lnTo>
                  <a:lnTo>
                    <a:pt x="317" y="188"/>
                  </a:lnTo>
                  <a:lnTo>
                    <a:pt x="316" y="188"/>
                  </a:lnTo>
                  <a:lnTo>
                    <a:pt x="315" y="188"/>
                  </a:lnTo>
                  <a:lnTo>
                    <a:pt x="314" y="188"/>
                  </a:lnTo>
                  <a:lnTo>
                    <a:pt x="313" y="188"/>
                  </a:lnTo>
                  <a:lnTo>
                    <a:pt x="312" y="188"/>
                  </a:lnTo>
                  <a:lnTo>
                    <a:pt x="311" y="188"/>
                  </a:lnTo>
                  <a:lnTo>
                    <a:pt x="311" y="187"/>
                  </a:lnTo>
                  <a:lnTo>
                    <a:pt x="310" y="187"/>
                  </a:lnTo>
                  <a:lnTo>
                    <a:pt x="310" y="186"/>
                  </a:lnTo>
                  <a:lnTo>
                    <a:pt x="309" y="186"/>
                  </a:lnTo>
                  <a:lnTo>
                    <a:pt x="309" y="187"/>
                  </a:lnTo>
                  <a:lnTo>
                    <a:pt x="309" y="186"/>
                  </a:lnTo>
                  <a:lnTo>
                    <a:pt x="308" y="186"/>
                  </a:lnTo>
                  <a:lnTo>
                    <a:pt x="307" y="186"/>
                  </a:lnTo>
                  <a:lnTo>
                    <a:pt x="306" y="187"/>
                  </a:lnTo>
                  <a:lnTo>
                    <a:pt x="305" y="187"/>
                  </a:lnTo>
                  <a:lnTo>
                    <a:pt x="304" y="187"/>
                  </a:lnTo>
                  <a:lnTo>
                    <a:pt x="303" y="187"/>
                  </a:lnTo>
                  <a:lnTo>
                    <a:pt x="302" y="187"/>
                  </a:lnTo>
                  <a:lnTo>
                    <a:pt x="301" y="187"/>
                  </a:lnTo>
                  <a:lnTo>
                    <a:pt x="300" y="186"/>
                  </a:lnTo>
                  <a:lnTo>
                    <a:pt x="301" y="186"/>
                  </a:lnTo>
                  <a:lnTo>
                    <a:pt x="300" y="186"/>
                  </a:lnTo>
                  <a:lnTo>
                    <a:pt x="299" y="186"/>
                  </a:lnTo>
                  <a:lnTo>
                    <a:pt x="298" y="186"/>
                  </a:lnTo>
                  <a:lnTo>
                    <a:pt x="298" y="187"/>
                  </a:lnTo>
                  <a:lnTo>
                    <a:pt x="297" y="187"/>
                  </a:lnTo>
                  <a:lnTo>
                    <a:pt x="296" y="187"/>
                  </a:lnTo>
                  <a:lnTo>
                    <a:pt x="296" y="186"/>
                  </a:lnTo>
                  <a:lnTo>
                    <a:pt x="295" y="186"/>
                  </a:lnTo>
                  <a:lnTo>
                    <a:pt x="294" y="186"/>
                  </a:lnTo>
                  <a:lnTo>
                    <a:pt x="293" y="186"/>
                  </a:lnTo>
                  <a:lnTo>
                    <a:pt x="293" y="185"/>
                  </a:lnTo>
                  <a:lnTo>
                    <a:pt x="292" y="185"/>
                  </a:lnTo>
                  <a:lnTo>
                    <a:pt x="291" y="185"/>
                  </a:lnTo>
                  <a:lnTo>
                    <a:pt x="290" y="185"/>
                  </a:lnTo>
                  <a:lnTo>
                    <a:pt x="289" y="185"/>
                  </a:lnTo>
                  <a:lnTo>
                    <a:pt x="288" y="185"/>
                  </a:lnTo>
                  <a:lnTo>
                    <a:pt x="287" y="185"/>
                  </a:lnTo>
                  <a:lnTo>
                    <a:pt x="286" y="185"/>
                  </a:lnTo>
                  <a:lnTo>
                    <a:pt x="285" y="185"/>
                  </a:lnTo>
                  <a:lnTo>
                    <a:pt x="284" y="185"/>
                  </a:lnTo>
                  <a:lnTo>
                    <a:pt x="284" y="184"/>
                  </a:lnTo>
                  <a:lnTo>
                    <a:pt x="284" y="185"/>
                  </a:lnTo>
                  <a:lnTo>
                    <a:pt x="284" y="184"/>
                  </a:lnTo>
                  <a:lnTo>
                    <a:pt x="284" y="185"/>
                  </a:lnTo>
                  <a:lnTo>
                    <a:pt x="284" y="184"/>
                  </a:lnTo>
                  <a:lnTo>
                    <a:pt x="284" y="185"/>
                  </a:lnTo>
                  <a:lnTo>
                    <a:pt x="283" y="185"/>
                  </a:lnTo>
                  <a:lnTo>
                    <a:pt x="283" y="184"/>
                  </a:lnTo>
                  <a:lnTo>
                    <a:pt x="282" y="184"/>
                  </a:lnTo>
                  <a:lnTo>
                    <a:pt x="281" y="184"/>
                  </a:lnTo>
                  <a:lnTo>
                    <a:pt x="281" y="183"/>
                  </a:lnTo>
                  <a:lnTo>
                    <a:pt x="280" y="183"/>
                  </a:lnTo>
                  <a:lnTo>
                    <a:pt x="280" y="184"/>
                  </a:lnTo>
                  <a:lnTo>
                    <a:pt x="279" y="184"/>
                  </a:lnTo>
                  <a:lnTo>
                    <a:pt x="279" y="185"/>
                  </a:lnTo>
                  <a:lnTo>
                    <a:pt x="279" y="186"/>
                  </a:lnTo>
                  <a:lnTo>
                    <a:pt x="278" y="186"/>
                  </a:lnTo>
                  <a:lnTo>
                    <a:pt x="278" y="187"/>
                  </a:lnTo>
                  <a:lnTo>
                    <a:pt x="278" y="188"/>
                  </a:lnTo>
                  <a:lnTo>
                    <a:pt x="278" y="189"/>
                  </a:lnTo>
                  <a:lnTo>
                    <a:pt x="278" y="190"/>
                  </a:lnTo>
                  <a:lnTo>
                    <a:pt x="278" y="191"/>
                  </a:lnTo>
                  <a:lnTo>
                    <a:pt x="277" y="191"/>
                  </a:lnTo>
                  <a:lnTo>
                    <a:pt x="276" y="191"/>
                  </a:lnTo>
                  <a:lnTo>
                    <a:pt x="276" y="192"/>
                  </a:lnTo>
                  <a:lnTo>
                    <a:pt x="275" y="192"/>
                  </a:lnTo>
                  <a:lnTo>
                    <a:pt x="274" y="192"/>
                  </a:lnTo>
                  <a:lnTo>
                    <a:pt x="274" y="193"/>
                  </a:lnTo>
                  <a:lnTo>
                    <a:pt x="273" y="193"/>
                  </a:lnTo>
                  <a:lnTo>
                    <a:pt x="273" y="192"/>
                  </a:lnTo>
                  <a:lnTo>
                    <a:pt x="273" y="191"/>
                  </a:lnTo>
                  <a:lnTo>
                    <a:pt x="274" y="191"/>
                  </a:lnTo>
                  <a:lnTo>
                    <a:pt x="274" y="192"/>
                  </a:lnTo>
                  <a:lnTo>
                    <a:pt x="277" y="190"/>
                  </a:lnTo>
                  <a:lnTo>
                    <a:pt x="277" y="188"/>
                  </a:lnTo>
                  <a:lnTo>
                    <a:pt x="276" y="187"/>
                  </a:lnTo>
                  <a:lnTo>
                    <a:pt x="276" y="188"/>
                  </a:lnTo>
                  <a:lnTo>
                    <a:pt x="276" y="187"/>
                  </a:lnTo>
                  <a:lnTo>
                    <a:pt x="270" y="187"/>
                  </a:lnTo>
                  <a:lnTo>
                    <a:pt x="270" y="190"/>
                  </a:lnTo>
                  <a:lnTo>
                    <a:pt x="271" y="190"/>
                  </a:lnTo>
                  <a:lnTo>
                    <a:pt x="274" y="190"/>
                  </a:lnTo>
                  <a:lnTo>
                    <a:pt x="274" y="189"/>
                  </a:lnTo>
                  <a:lnTo>
                    <a:pt x="275" y="189"/>
                  </a:lnTo>
                  <a:lnTo>
                    <a:pt x="275" y="190"/>
                  </a:lnTo>
                  <a:lnTo>
                    <a:pt x="274" y="190"/>
                  </a:lnTo>
                  <a:lnTo>
                    <a:pt x="273" y="190"/>
                  </a:lnTo>
                  <a:lnTo>
                    <a:pt x="272" y="190"/>
                  </a:lnTo>
                  <a:lnTo>
                    <a:pt x="271" y="190"/>
                  </a:lnTo>
                  <a:lnTo>
                    <a:pt x="270" y="190"/>
                  </a:lnTo>
                  <a:lnTo>
                    <a:pt x="270" y="189"/>
                  </a:lnTo>
                  <a:lnTo>
                    <a:pt x="270" y="188"/>
                  </a:lnTo>
                  <a:lnTo>
                    <a:pt x="270" y="187"/>
                  </a:lnTo>
                  <a:lnTo>
                    <a:pt x="270" y="186"/>
                  </a:lnTo>
                  <a:lnTo>
                    <a:pt x="270" y="185"/>
                  </a:lnTo>
                  <a:lnTo>
                    <a:pt x="269" y="185"/>
                  </a:lnTo>
                  <a:lnTo>
                    <a:pt x="268" y="185"/>
                  </a:lnTo>
                  <a:lnTo>
                    <a:pt x="267" y="185"/>
                  </a:lnTo>
                  <a:lnTo>
                    <a:pt x="267" y="184"/>
                  </a:lnTo>
                  <a:lnTo>
                    <a:pt x="267" y="185"/>
                  </a:lnTo>
                  <a:lnTo>
                    <a:pt x="267" y="184"/>
                  </a:lnTo>
                  <a:lnTo>
                    <a:pt x="266" y="184"/>
                  </a:lnTo>
                  <a:lnTo>
                    <a:pt x="266" y="185"/>
                  </a:lnTo>
                  <a:lnTo>
                    <a:pt x="265" y="185"/>
                  </a:lnTo>
                  <a:lnTo>
                    <a:pt x="264" y="185"/>
                  </a:lnTo>
                  <a:lnTo>
                    <a:pt x="264" y="184"/>
                  </a:lnTo>
                  <a:lnTo>
                    <a:pt x="264" y="185"/>
                  </a:lnTo>
                  <a:lnTo>
                    <a:pt x="263" y="185"/>
                  </a:lnTo>
                  <a:lnTo>
                    <a:pt x="263" y="184"/>
                  </a:lnTo>
                  <a:lnTo>
                    <a:pt x="262" y="184"/>
                  </a:lnTo>
                  <a:lnTo>
                    <a:pt x="262" y="185"/>
                  </a:lnTo>
                  <a:lnTo>
                    <a:pt x="262" y="184"/>
                  </a:lnTo>
                  <a:lnTo>
                    <a:pt x="262" y="185"/>
                  </a:lnTo>
                  <a:lnTo>
                    <a:pt x="261" y="184"/>
                  </a:lnTo>
                  <a:lnTo>
                    <a:pt x="260" y="184"/>
                  </a:lnTo>
                  <a:lnTo>
                    <a:pt x="259" y="185"/>
                  </a:lnTo>
                  <a:lnTo>
                    <a:pt x="258" y="185"/>
                  </a:lnTo>
                  <a:lnTo>
                    <a:pt x="258" y="186"/>
                  </a:lnTo>
                  <a:lnTo>
                    <a:pt x="257" y="186"/>
                  </a:lnTo>
                  <a:lnTo>
                    <a:pt x="257" y="187"/>
                  </a:lnTo>
                  <a:lnTo>
                    <a:pt x="256" y="187"/>
                  </a:lnTo>
                  <a:lnTo>
                    <a:pt x="255" y="187"/>
                  </a:lnTo>
                  <a:lnTo>
                    <a:pt x="255" y="188"/>
                  </a:lnTo>
                  <a:lnTo>
                    <a:pt x="254" y="188"/>
                  </a:lnTo>
                  <a:lnTo>
                    <a:pt x="253" y="189"/>
                  </a:lnTo>
                  <a:lnTo>
                    <a:pt x="253" y="190"/>
                  </a:lnTo>
                  <a:lnTo>
                    <a:pt x="252" y="190"/>
                  </a:lnTo>
                  <a:lnTo>
                    <a:pt x="253" y="190"/>
                  </a:lnTo>
                  <a:lnTo>
                    <a:pt x="253" y="189"/>
                  </a:lnTo>
                  <a:lnTo>
                    <a:pt x="252" y="188"/>
                  </a:lnTo>
                  <a:lnTo>
                    <a:pt x="251" y="188"/>
                  </a:lnTo>
                  <a:lnTo>
                    <a:pt x="251" y="189"/>
                  </a:lnTo>
                  <a:lnTo>
                    <a:pt x="250" y="188"/>
                  </a:lnTo>
                  <a:lnTo>
                    <a:pt x="248" y="188"/>
                  </a:lnTo>
                  <a:lnTo>
                    <a:pt x="247" y="188"/>
                  </a:lnTo>
                  <a:lnTo>
                    <a:pt x="247" y="189"/>
                  </a:lnTo>
                  <a:lnTo>
                    <a:pt x="247" y="190"/>
                  </a:lnTo>
                  <a:lnTo>
                    <a:pt x="247" y="191"/>
                  </a:lnTo>
                  <a:lnTo>
                    <a:pt x="247" y="190"/>
                  </a:lnTo>
                  <a:lnTo>
                    <a:pt x="247" y="189"/>
                  </a:lnTo>
                  <a:lnTo>
                    <a:pt x="246" y="189"/>
                  </a:lnTo>
                  <a:lnTo>
                    <a:pt x="245" y="190"/>
                  </a:lnTo>
                  <a:lnTo>
                    <a:pt x="244" y="190"/>
                  </a:lnTo>
                  <a:lnTo>
                    <a:pt x="243" y="190"/>
                  </a:lnTo>
                  <a:lnTo>
                    <a:pt x="243" y="191"/>
                  </a:lnTo>
                  <a:lnTo>
                    <a:pt x="242" y="191"/>
                  </a:lnTo>
                  <a:lnTo>
                    <a:pt x="242" y="192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1" y="192"/>
                  </a:lnTo>
                  <a:lnTo>
                    <a:pt x="241" y="191"/>
                  </a:lnTo>
                  <a:lnTo>
                    <a:pt x="241" y="192"/>
                  </a:lnTo>
                  <a:lnTo>
                    <a:pt x="240" y="192"/>
                  </a:lnTo>
                  <a:lnTo>
                    <a:pt x="239" y="192"/>
                  </a:lnTo>
                  <a:lnTo>
                    <a:pt x="238" y="192"/>
                  </a:lnTo>
                  <a:lnTo>
                    <a:pt x="238" y="193"/>
                  </a:lnTo>
                  <a:lnTo>
                    <a:pt x="237" y="193"/>
                  </a:lnTo>
                  <a:lnTo>
                    <a:pt x="236" y="194"/>
                  </a:lnTo>
                  <a:lnTo>
                    <a:pt x="236" y="195"/>
                  </a:lnTo>
                  <a:lnTo>
                    <a:pt x="236" y="196"/>
                  </a:lnTo>
                  <a:lnTo>
                    <a:pt x="236" y="195"/>
                  </a:lnTo>
                  <a:lnTo>
                    <a:pt x="235" y="195"/>
                  </a:lnTo>
                  <a:lnTo>
                    <a:pt x="235" y="194"/>
                  </a:lnTo>
                  <a:lnTo>
                    <a:pt x="234" y="195"/>
                  </a:lnTo>
                  <a:lnTo>
                    <a:pt x="233" y="195"/>
                  </a:lnTo>
                  <a:lnTo>
                    <a:pt x="232" y="196"/>
                  </a:lnTo>
                  <a:lnTo>
                    <a:pt x="231" y="196"/>
                  </a:lnTo>
                  <a:lnTo>
                    <a:pt x="231" y="197"/>
                  </a:lnTo>
                  <a:lnTo>
                    <a:pt x="230" y="197"/>
                  </a:lnTo>
                  <a:lnTo>
                    <a:pt x="231" y="198"/>
                  </a:lnTo>
                  <a:lnTo>
                    <a:pt x="231" y="199"/>
                  </a:lnTo>
                  <a:lnTo>
                    <a:pt x="230" y="200"/>
                  </a:lnTo>
                  <a:lnTo>
                    <a:pt x="230" y="199"/>
                  </a:lnTo>
                  <a:lnTo>
                    <a:pt x="230" y="198"/>
                  </a:lnTo>
                  <a:lnTo>
                    <a:pt x="229" y="198"/>
                  </a:lnTo>
                  <a:lnTo>
                    <a:pt x="228" y="198"/>
                  </a:lnTo>
                  <a:lnTo>
                    <a:pt x="228" y="199"/>
                  </a:lnTo>
                  <a:lnTo>
                    <a:pt x="228" y="200"/>
                  </a:lnTo>
                  <a:lnTo>
                    <a:pt x="228" y="199"/>
                  </a:lnTo>
                  <a:lnTo>
                    <a:pt x="227" y="199"/>
                  </a:lnTo>
                  <a:lnTo>
                    <a:pt x="227" y="200"/>
                  </a:lnTo>
                  <a:lnTo>
                    <a:pt x="226" y="200"/>
                  </a:lnTo>
                  <a:lnTo>
                    <a:pt x="227" y="200"/>
                  </a:lnTo>
                  <a:lnTo>
                    <a:pt x="226" y="200"/>
                  </a:lnTo>
                  <a:lnTo>
                    <a:pt x="225" y="200"/>
                  </a:lnTo>
                  <a:lnTo>
                    <a:pt x="225" y="201"/>
                  </a:lnTo>
                  <a:lnTo>
                    <a:pt x="226" y="201"/>
                  </a:lnTo>
                  <a:lnTo>
                    <a:pt x="227" y="201"/>
                  </a:lnTo>
                  <a:lnTo>
                    <a:pt x="226" y="202"/>
                  </a:lnTo>
                  <a:lnTo>
                    <a:pt x="225" y="202"/>
                  </a:lnTo>
                  <a:lnTo>
                    <a:pt x="224" y="203"/>
                  </a:lnTo>
                  <a:lnTo>
                    <a:pt x="225" y="202"/>
                  </a:lnTo>
                  <a:lnTo>
                    <a:pt x="225" y="201"/>
                  </a:lnTo>
                  <a:lnTo>
                    <a:pt x="224" y="201"/>
                  </a:lnTo>
                  <a:lnTo>
                    <a:pt x="223" y="201"/>
                  </a:lnTo>
                  <a:lnTo>
                    <a:pt x="223" y="202"/>
                  </a:lnTo>
                  <a:lnTo>
                    <a:pt x="223" y="203"/>
                  </a:lnTo>
                  <a:lnTo>
                    <a:pt x="222" y="203"/>
                  </a:lnTo>
                  <a:lnTo>
                    <a:pt x="222" y="204"/>
                  </a:lnTo>
                  <a:lnTo>
                    <a:pt x="221" y="204"/>
                  </a:lnTo>
                  <a:lnTo>
                    <a:pt x="221" y="205"/>
                  </a:lnTo>
                  <a:lnTo>
                    <a:pt x="222" y="205"/>
                  </a:lnTo>
                  <a:lnTo>
                    <a:pt x="222" y="206"/>
                  </a:lnTo>
                  <a:lnTo>
                    <a:pt x="222" y="205"/>
                  </a:lnTo>
                  <a:lnTo>
                    <a:pt x="222" y="206"/>
                  </a:lnTo>
                  <a:lnTo>
                    <a:pt x="222" y="207"/>
                  </a:lnTo>
                  <a:lnTo>
                    <a:pt x="221" y="207"/>
                  </a:lnTo>
                  <a:lnTo>
                    <a:pt x="221" y="208"/>
                  </a:lnTo>
                  <a:lnTo>
                    <a:pt x="221" y="207"/>
                  </a:lnTo>
                  <a:lnTo>
                    <a:pt x="221" y="206"/>
                  </a:lnTo>
                  <a:lnTo>
                    <a:pt x="220" y="206"/>
                  </a:lnTo>
                  <a:lnTo>
                    <a:pt x="219" y="206"/>
                  </a:lnTo>
                  <a:lnTo>
                    <a:pt x="219" y="207"/>
                  </a:lnTo>
                  <a:lnTo>
                    <a:pt x="219" y="208"/>
                  </a:lnTo>
                  <a:lnTo>
                    <a:pt x="220" y="208"/>
                  </a:lnTo>
                  <a:lnTo>
                    <a:pt x="219" y="208"/>
                  </a:lnTo>
                  <a:lnTo>
                    <a:pt x="218" y="208"/>
                  </a:lnTo>
                  <a:lnTo>
                    <a:pt x="218" y="207"/>
                  </a:lnTo>
                  <a:lnTo>
                    <a:pt x="218" y="206"/>
                  </a:lnTo>
                  <a:lnTo>
                    <a:pt x="217" y="207"/>
                  </a:lnTo>
                  <a:lnTo>
                    <a:pt x="216" y="207"/>
                  </a:lnTo>
                  <a:lnTo>
                    <a:pt x="215" y="207"/>
                  </a:lnTo>
                  <a:lnTo>
                    <a:pt x="214" y="207"/>
                  </a:lnTo>
                  <a:lnTo>
                    <a:pt x="214" y="208"/>
                  </a:lnTo>
                  <a:lnTo>
                    <a:pt x="213" y="208"/>
                  </a:lnTo>
                  <a:lnTo>
                    <a:pt x="212" y="208"/>
                  </a:lnTo>
                  <a:lnTo>
                    <a:pt x="212" y="209"/>
                  </a:lnTo>
                  <a:lnTo>
                    <a:pt x="209" y="208"/>
                  </a:lnTo>
                  <a:lnTo>
                    <a:pt x="207" y="208"/>
                  </a:lnTo>
                  <a:lnTo>
                    <a:pt x="206" y="208"/>
                  </a:lnTo>
                  <a:lnTo>
                    <a:pt x="205" y="208"/>
                  </a:lnTo>
                  <a:lnTo>
                    <a:pt x="204" y="208"/>
                  </a:lnTo>
                  <a:lnTo>
                    <a:pt x="203" y="208"/>
                  </a:lnTo>
                  <a:lnTo>
                    <a:pt x="202" y="208"/>
                  </a:lnTo>
                  <a:lnTo>
                    <a:pt x="201" y="209"/>
                  </a:lnTo>
                  <a:lnTo>
                    <a:pt x="200" y="209"/>
                  </a:lnTo>
                  <a:lnTo>
                    <a:pt x="201" y="209"/>
                  </a:lnTo>
                  <a:lnTo>
                    <a:pt x="200" y="209"/>
                  </a:lnTo>
                  <a:lnTo>
                    <a:pt x="199" y="209"/>
                  </a:lnTo>
                  <a:lnTo>
                    <a:pt x="199" y="210"/>
                  </a:lnTo>
                  <a:lnTo>
                    <a:pt x="198" y="210"/>
                  </a:lnTo>
                  <a:lnTo>
                    <a:pt x="198" y="211"/>
                  </a:lnTo>
                  <a:lnTo>
                    <a:pt x="197" y="211"/>
                  </a:lnTo>
                  <a:lnTo>
                    <a:pt x="196" y="211"/>
                  </a:lnTo>
                  <a:lnTo>
                    <a:pt x="196" y="212"/>
                  </a:lnTo>
                  <a:lnTo>
                    <a:pt x="195" y="212"/>
                  </a:lnTo>
                  <a:lnTo>
                    <a:pt x="195" y="213"/>
                  </a:lnTo>
                  <a:lnTo>
                    <a:pt x="194" y="213"/>
                  </a:lnTo>
                  <a:lnTo>
                    <a:pt x="195" y="213"/>
                  </a:lnTo>
                  <a:lnTo>
                    <a:pt x="194" y="214"/>
                  </a:lnTo>
                  <a:lnTo>
                    <a:pt x="193" y="213"/>
                  </a:lnTo>
                  <a:lnTo>
                    <a:pt x="192" y="213"/>
                  </a:lnTo>
                  <a:lnTo>
                    <a:pt x="192" y="212"/>
                  </a:lnTo>
                  <a:lnTo>
                    <a:pt x="191" y="212"/>
                  </a:lnTo>
                  <a:lnTo>
                    <a:pt x="190" y="213"/>
                  </a:lnTo>
                  <a:lnTo>
                    <a:pt x="189" y="213"/>
                  </a:lnTo>
                  <a:lnTo>
                    <a:pt x="188" y="213"/>
                  </a:lnTo>
                  <a:lnTo>
                    <a:pt x="188" y="214"/>
                  </a:lnTo>
                  <a:lnTo>
                    <a:pt x="187" y="214"/>
                  </a:lnTo>
                  <a:lnTo>
                    <a:pt x="188" y="214"/>
                  </a:lnTo>
                  <a:lnTo>
                    <a:pt x="188" y="215"/>
                  </a:lnTo>
                  <a:lnTo>
                    <a:pt x="187" y="215"/>
                  </a:lnTo>
                  <a:lnTo>
                    <a:pt x="188" y="215"/>
                  </a:lnTo>
                  <a:lnTo>
                    <a:pt x="187" y="216"/>
                  </a:lnTo>
                  <a:lnTo>
                    <a:pt x="186" y="216"/>
                  </a:lnTo>
                  <a:lnTo>
                    <a:pt x="186" y="215"/>
                  </a:lnTo>
                  <a:lnTo>
                    <a:pt x="185" y="215"/>
                  </a:lnTo>
                  <a:lnTo>
                    <a:pt x="184" y="215"/>
                  </a:lnTo>
                  <a:lnTo>
                    <a:pt x="183" y="215"/>
                  </a:lnTo>
                  <a:lnTo>
                    <a:pt x="182" y="215"/>
                  </a:lnTo>
                  <a:lnTo>
                    <a:pt x="182" y="216"/>
                  </a:lnTo>
                  <a:lnTo>
                    <a:pt x="181" y="216"/>
                  </a:lnTo>
                  <a:lnTo>
                    <a:pt x="181" y="217"/>
                  </a:lnTo>
                  <a:lnTo>
                    <a:pt x="180" y="217"/>
                  </a:lnTo>
                  <a:lnTo>
                    <a:pt x="180" y="218"/>
                  </a:lnTo>
                  <a:lnTo>
                    <a:pt x="179" y="218"/>
                  </a:lnTo>
                  <a:lnTo>
                    <a:pt x="178" y="218"/>
                  </a:lnTo>
                  <a:lnTo>
                    <a:pt x="178" y="217"/>
                  </a:lnTo>
                  <a:lnTo>
                    <a:pt x="178" y="216"/>
                  </a:lnTo>
                  <a:lnTo>
                    <a:pt x="177" y="216"/>
                  </a:lnTo>
                  <a:lnTo>
                    <a:pt x="176" y="216"/>
                  </a:lnTo>
                  <a:lnTo>
                    <a:pt x="175" y="216"/>
                  </a:lnTo>
                  <a:lnTo>
                    <a:pt x="175" y="217"/>
                  </a:lnTo>
                  <a:lnTo>
                    <a:pt x="175" y="216"/>
                  </a:lnTo>
                  <a:lnTo>
                    <a:pt x="174" y="216"/>
                  </a:lnTo>
                  <a:lnTo>
                    <a:pt x="174" y="217"/>
                  </a:lnTo>
                  <a:lnTo>
                    <a:pt x="173" y="217"/>
                  </a:lnTo>
                  <a:lnTo>
                    <a:pt x="174" y="217"/>
                  </a:lnTo>
                  <a:lnTo>
                    <a:pt x="173" y="217"/>
                  </a:lnTo>
                  <a:lnTo>
                    <a:pt x="173" y="216"/>
                  </a:lnTo>
                  <a:lnTo>
                    <a:pt x="172" y="216"/>
                  </a:lnTo>
                  <a:lnTo>
                    <a:pt x="171" y="216"/>
                  </a:lnTo>
                  <a:lnTo>
                    <a:pt x="170" y="216"/>
                  </a:lnTo>
                  <a:lnTo>
                    <a:pt x="170" y="215"/>
                  </a:lnTo>
                  <a:lnTo>
                    <a:pt x="169" y="215"/>
                  </a:lnTo>
                  <a:lnTo>
                    <a:pt x="168" y="216"/>
                  </a:lnTo>
                  <a:lnTo>
                    <a:pt x="168" y="215"/>
                  </a:lnTo>
                  <a:lnTo>
                    <a:pt x="167" y="215"/>
                  </a:lnTo>
                  <a:lnTo>
                    <a:pt x="167" y="216"/>
                  </a:lnTo>
                  <a:lnTo>
                    <a:pt x="166" y="216"/>
                  </a:lnTo>
                  <a:lnTo>
                    <a:pt x="166" y="217"/>
                  </a:lnTo>
                  <a:lnTo>
                    <a:pt x="165" y="217"/>
                  </a:lnTo>
                  <a:lnTo>
                    <a:pt x="165" y="218"/>
                  </a:lnTo>
                  <a:lnTo>
                    <a:pt x="165" y="219"/>
                  </a:lnTo>
                  <a:lnTo>
                    <a:pt x="164" y="219"/>
                  </a:lnTo>
                  <a:lnTo>
                    <a:pt x="163" y="219"/>
                  </a:lnTo>
                  <a:lnTo>
                    <a:pt x="162" y="219"/>
                  </a:lnTo>
                  <a:lnTo>
                    <a:pt x="161" y="219"/>
                  </a:lnTo>
                  <a:lnTo>
                    <a:pt x="160" y="219"/>
                  </a:lnTo>
                  <a:lnTo>
                    <a:pt x="160" y="218"/>
                  </a:lnTo>
                  <a:lnTo>
                    <a:pt x="160" y="217"/>
                  </a:lnTo>
                  <a:lnTo>
                    <a:pt x="159" y="217"/>
                  </a:lnTo>
                  <a:lnTo>
                    <a:pt x="159" y="218"/>
                  </a:lnTo>
                  <a:lnTo>
                    <a:pt x="158" y="218"/>
                  </a:lnTo>
                  <a:lnTo>
                    <a:pt x="157" y="218"/>
                  </a:lnTo>
                  <a:lnTo>
                    <a:pt x="156" y="218"/>
                  </a:lnTo>
                  <a:lnTo>
                    <a:pt x="155" y="218"/>
                  </a:lnTo>
                  <a:lnTo>
                    <a:pt x="154" y="218"/>
                  </a:lnTo>
                  <a:lnTo>
                    <a:pt x="155" y="218"/>
                  </a:lnTo>
                  <a:lnTo>
                    <a:pt x="154" y="218"/>
                  </a:lnTo>
                  <a:lnTo>
                    <a:pt x="154" y="219"/>
                  </a:lnTo>
                  <a:lnTo>
                    <a:pt x="153" y="219"/>
                  </a:lnTo>
                  <a:lnTo>
                    <a:pt x="153" y="218"/>
                  </a:lnTo>
                  <a:lnTo>
                    <a:pt x="153" y="219"/>
                  </a:lnTo>
                  <a:lnTo>
                    <a:pt x="153" y="218"/>
                  </a:lnTo>
                  <a:lnTo>
                    <a:pt x="152" y="218"/>
                  </a:lnTo>
                  <a:lnTo>
                    <a:pt x="152" y="219"/>
                  </a:lnTo>
                  <a:lnTo>
                    <a:pt x="151" y="219"/>
                  </a:lnTo>
                  <a:lnTo>
                    <a:pt x="150" y="220"/>
                  </a:lnTo>
                  <a:lnTo>
                    <a:pt x="149" y="221"/>
                  </a:lnTo>
                  <a:lnTo>
                    <a:pt x="149" y="222"/>
                  </a:lnTo>
                  <a:lnTo>
                    <a:pt x="148" y="222"/>
                  </a:lnTo>
                  <a:lnTo>
                    <a:pt x="147" y="223"/>
                  </a:lnTo>
                  <a:lnTo>
                    <a:pt x="146" y="224"/>
                  </a:lnTo>
                  <a:lnTo>
                    <a:pt x="145" y="224"/>
                  </a:lnTo>
                  <a:lnTo>
                    <a:pt x="145" y="225"/>
                  </a:lnTo>
                  <a:lnTo>
                    <a:pt x="144" y="225"/>
                  </a:lnTo>
                  <a:lnTo>
                    <a:pt x="144" y="226"/>
                  </a:lnTo>
                  <a:lnTo>
                    <a:pt x="144" y="227"/>
                  </a:lnTo>
                  <a:lnTo>
                    <a:pt x="144" y="228"/>
                  </a:lnTo>
                  <a:lnTo>
                    <a:pt x="144" y="229"/>
                  </a:lnTo>
                  <a:lnTo>
                    <a:pt x="144" y="230"/>
                  </a:lnTo>
                  <a:lnTo>
                    <a:pt x="145" y="230"/>
                  </a:lnTo>
                  <a:lnTo>
                    <a:pt x="145" y="231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4" y="233"/>
                  </a:lnTo>
                  <a:lnTo>
                    <a:pt x="143" y="233"/>
                  </a:lnTo>
                  <a:lnTo>
                    <a:pt x="142" y="233"/>
                  </a:lnTo>
                  <a:lnTo>
                    <a:pt x="142" y="234"/>
                  </a:lnTo>
                  <a:lnTo>
                    <a:pt x="141" y="234"/>
                  </a:lnTo>
                  <a:lnTo>
                    <a:pt x="140" y="234"/>
                  </a:lnTo>
                  <a:lnTo>
                    <a:pt x="139" y="234"/>
                  </a:lnTo>
                  <a:lnTo>
                    <a:pt x="139" y="235"/>
                  </a:lnTo>
                  <a:lnTo>
                    <a:pt x="139" y="236"/>
                  </a:lnTo>
                  <a:lnTo>
                    <a:pt x="139" y="237"/>
                  </a:lnTo>
                  <a:lnTo>
                    <a:pt x="138" y="238"/>
                  </a:lnTo>
                  <a:lnTo>
                    <a:pt x="138" y="239"/>
                  </a:lnTo>
                  <a:lnTo>
                    <a:pt x="137" y="239"/>
                  </a:lnTo>
                  <a:lnTo>
                    <a:pt x="136" y="240"/>
                  </a:lnTo>
                  <a:lnTo>
                    <a:pt x="135" y="240"/>
                  </a:lnTo>
                  <a:lnTo>
                    <a:pt x="134" y="241"/>
                  </a:lnTo>
                  <a:lnTo>
                    <a:pt x="133" y="242"/>
                  </a:lnTo>
                  <a:lnTo>
                    <a:pt x="132" y="242"/>
                  </a:lnTo>
                  <a:lnTo>
                    <a:pt x="132" y="243"/>
                  </a:lnTo>
                  <a:lnTo>
                    <a:pt x="131" y="243"/>
                  </a:lnTo>
                  <a:lnTo>
                    <a:pt x="131" y="242"/>
                  </a:lnTo>
                  <a:lnTo>
                    <a:pt x="131" y="241"/>
                  </a:lnTo>
                  <a:lnTo>
                    <a:pt x="132" y="241"/>
                  </a:lnTo>
                  <a:lnTo>
                    <a:pt x="132" y="242"/>
                  </a:lnTo>
                  <a:lnTo>
                    <a:pt x="132" y="241"/>
                  </a:lnTo>
                  <a:lnTo>
                    <a:pt x="133" y="241"/>
                  </a:lnTo>
                  <a:lnTo>
                    <a:pt x="134" y="240"/>
                  </a:lnTo>
                  <a:lnTo>
                    <a:pt x="135" y="240"/>
                  </a:lnTo>
                  <a:lnTo>
                    <a:pt x="136" y="239"/>
                  </a:lnTo>
                  <a:lnTo>
                    <a:pt x="137" y="239"/>
                  </a:lnTo>
                  <a:lnTo>
                    <a:pt x="137" y="238"/>
                  </a:lnTo>
                  <a:lnTo>
                    <a:pt x="138" y="237"/>
                  </a:lnTo>
                  <a:lnTo>
                    <a:pt x="138" y="236"/>
                  </a:lnTo>
                  <a:lnTo>
                    <a:pt x="139" y="236"/>
                  </a:lnTo>
                  <a:lnTo>
                    <a:pt x="139" y="235"/>
                  </a:lnTo>
                  <a:lnTo>
                    <a:pt x="139" y="234"/>
                  </a:lnTo>
                  <a:lnTo>
                    <a:pt x="139" y="233"/>
                  </a:lnTo>
                  <a:lnTo>
                    <a:pt x="144" y="231"/>
                  </a:lnTo>
                  <a:lnTo>
                    <a:pt x="143" y="228"/>
                  </a:lnTo>
                  <a:lnTo>
                    <a:pt x="142" y="228"/>
                  </a:lnTo>
                  <a:lnTo>
                    <a:pt x="141" y="228"/>
                  </a:lnTo>
                  <a:lnTo>
                    <a:pt x="140" y="228"/>
                  </a:lnTo>
                  <a:lnTo>
                    <a:pt x="140" y="229"/>
                  </a:lnTo>
                  <a:lnTo>
                    <a:pt x="139" y="229"/>
                  </a:lnTo>
                  <a:lnTo>
                    <a:pt x="139" y="228"/>
                  </a:lnTo>
                  <a:lnTo>
                    <a:pt x="140" y="228"/>
                  </a:lnTo>
                  <a:lnTo>
                    <a:pt x="143" y="227"/>
                  </a:lnTo>
                  <a:lnTo>
                    <a:pt x="142" y="223"/>
                  </a:lnTo>
                  <a:lnTo>
                    <a:pt x="138" y="224"/>
                  </a:lnTo>
                  <a:lnTo>
                    <a:pt x="139" y="227"/>
                  </a:lnTo>
                  <a:lnTo>
                    <a:pt x="138" y="224"/>
                  </a:lnTo>
                  <a:lnTo>
                    <a:pt x="134" y="224"/>
                  </a:lnTo>
                  <a:lnTo>
                    <a:pt x="133" y="224"/>
                  </a:lnTo>
                  <a:lnTo>
                    <a:pt x="130" y="224"/>
                  </a:lnTo>
                  <a:lnTo>
                    <a:pt x="130" y="226"/>
                  </a:lnTo>
                  <a:lnTo>
                    <a:pt x="133" y="225"/>
                  </a:lnTo>
                  <a:lnTo>
                    <a:pt x="134" y="225"/>
                  </a:lnTo>
                  <a:lnTo>
                    <a:pt x="133" y="226"/>
                  </a:lnTo>
                  <a:lnTo>
                    <a:pt x="130" y="226"/>
                  </a:lnTo>
                  <a:lnTo>
                    <a:pt x="130" y="227"/>
                  </a:lnTo>
                  <a:lnTo>
                    <a:pt x="130" y="230"/>
                  </a:lnTo>
                  <a:lnTo>
                    <a:pt x="134" y="230"/>
                  </a:lnTo>
                  <a:lnTo>
                    <a:pt x="133" y="229"/>
                  </a:lnTo>
                  <a:lnTo>
                    <a:pt x="134" y="229"/>
                  </a:lnTo>
                  <a:lnTo>
                    <a:pt x="134" y="231"/>
                  </a:lnTo>
                  <a:lnTo>
                    <a:pt x="134" y="230"/>
                  </a:lnTo>
                  <a:lnTo>
                    <a:pt x="131" y="231"/>
                  </a:lnTo>
                  <a:lnTo>
                    <a:pt x="132" y="234"/>
                  </a:lnTo>
                  <a:lnTo>
                    <a:pt x="134" y="233"/>
                  </a:lnTo>
                  <a:lnTo>
                    <a:pt x="134" y="232"/>
                  </a:lnTo>
                  <a:lnTo>
                    <a:pt x="135" y="234"/>
                  </a:lnTo>
                  <a:lnTo>
                    <a:pt x="134" y="234"/>
                  </a:lnTo>
                  <a:lnTo>
                    <a:pt x="134" y="235"/>
                  </a:lnTo>
                  <a:lnTo>
                    <a:pt x="133" y="236"/>
                  </a:lnTo>
                  <a:lnTo>
                    <a:pt x="131" y="237"/>
                  </a:lnTo>
                  <a:lnTo>
                    <a:pt x="131" y="238"/>
                  </a:lnTo>
                  <a:lnTo>
                    <a:pt x="130" y="237"/>
                  </a:lnTo>
                  <a:lnTo>
                    <a:pt x="129" y="236"/>
                  </a:lnTo>
                  <a:lnTo>
                    <a:pt x="129" y="235"/>
                  </a:lnTo>
                  <a:lnTo>
                    <a:pt x="129" y="234"/>
                  </a:lnTo>
                  <a:lnTo>
                    <a:pt x="129" y="233"/>
                  </a:lnTo>
                  <a:lnTo>
                    <a:pt x="130" y="232"/>
                  </a:lnTo>
                  <a:lnTo>
                    <a:pt x="130" y="231"/>
                  </a:lnTo>
                  <a:lnTo>
                    <a:pt x="129" y="231"/>
                  </a:lnTo>
                  <a:lnTo>
                    <a:pt x="129" y="230"/>
                  </a:lnTo>
                  <a:lnTo>
                    <a:pt x="128" y="230"/>
                  </a:lnTo>
                  <a:lnTo>
                    <a:pt x="127" y="230"/>
                  </a:lnTo>
                  <a:lnTo>
                    <a:pt x="126" y="230"/>
                  </a:lnTo>
                  <a:lnTo>
                    <a:pt x="125" y="229"/>
                  </a:lnTo>
                  <a:lnTo>
                    <a:pt x="124" y="229"/>
                  </a:lnTo>
                  <a:lnTo>
                    <a:pt x="123" y="229"/>
                  </a:lnTo>
                  <a:lnTo>
                    <a:pt x="121" y="229"/>
                  </a:lnTo>
                  <a:lnTo>
                    <a:pt x="120" y="230"/>
                  </a:lnTo>
                  <a:lnTo>
                    <a:pt x="119" y="230"/>
                  </a:lnTo>
                  <a:lnTo>
                    <a:pt x="118" y="230"/>
                  </a:lnTo>
                  <a:lnTo>
                    <a:pt x="117" y="230"/>
                  </a:lnTo>
                  <a:lnTo>
                    <a:pt x="117" y="231"/>
                  </a:lnTo>
                  <a:lnTo>
                    <a:pt x="116" y="231"/>
                  </a:lnTo>
                  <a:lnTo>
                    <a:pt x="116" y="232"/>
                  </a:lnTo>
                  <a:lnTo>
                    <a:pt x="116" y="233"/>
                  </a:lnTo>
                  <a:lnTo>
                    <a:pt x="117" y="233"/>
                  </a:lnTo>
                  <a:lnTo>
                    <a:pt x="118" y="233"/>
                  </a:lnTo>
                  <a:lnTo>
                    <a:pt x="116" y="234"/>
                  </a:lnTo>
                  <a:lnTo>
                    <a:pt x="115" y="234"/>
                  </a:lnTo>
                  <a:lnTo>
                    <a:pt x="114" y="234"/>
                  </a:lnTo>
                  <a:lnTo>
                    <a:pt x="115" y="234"/>
                  </a:lnTo>
                  <a:lnTo>
                    <a:pt x="115" y="233"/>
                  </a:lnTo>
                  <a:lnTo>
                    <a:pt x="115" y="232"/>
                  </a:lnTo>
                  <a:lnTo>
                    <a:pt x="114" y="231"/>
                  </a:lnTo>
                  <a:lnTo>
                    <a:pt x="113" y="231"/>
                  </a:lnTo>
                  <a:lnTo>
                    <a:pt x="112" y="231"/>
                  </a:lnTo>
                  <a:lnTo>
                    <a:pt x="111" y="231"/>
                  </a:lnTo>
                  <a:lnTo>
                    <a:pt x="110" y="231"/>
                  </a:lnTo>
                  <a:lnTo>
                    <a:pt x="109" y="232"/>
                  </a:lnTo>
                  <a:lnTo>
                    <a:pt x="108" y="232"/>
                  </a:lnTo>
                  <a:lnTo>
                    <a:pt x="108" y="233"/>
                  </a:lnTo>
                  <a:lnTo>
                    <a:pt x="109" y="233"/>
                  </a:lnTo>
                  <a:lnTo>
                    <a:pt x="109" y="234"/>
                  </a:lnTo>
                  <a:lnTo>
                    <a:pt x="109" y="233"/>
                  </a:lnTo>
                  <a:lnTo>
                    <a:pt x="108" y="233"/>
                  </a:lnTo>
                  <a:lnTo>
                    <a:pt x="107" y="233"/>
                  </a:lnTo>
                  <a:lnTo>
                    <a:pt x="106" y="233"/>
                  </a:lnTo>
                  <a:lnTo>
                    <a:pt x="105" y="233"/>
                  </a:lnTo>
                  <a:lnTo>
                    <a:pt x="105" y="234"/>
                  </a:lnTo>
                  <a:lnTo>
                    <a:pt x="104" y="234"/>
                  </a:lnTo>
                  <a:lnTo>
                    <a:pt x="104" y="235"/>
                  </a:lnTo>
                  <a:lnTo>
                    <a:pt x="104" y="236"/>
                  </a:lnTo>
                  <a:lnTo>
                    <a:pt x="105" y="236"/>
                  </a:lnTo>
                  <a:lnTo>
                    <a:pt x="104" y="236"/>
                  </a:lnTo>
                  <a:lnTo>
                    <a:pt x="104" y="235"/>
                  </a:lnTo>
                  <a:lnTo>
                    <a:pt x="103" y="235"/>
                  </a:lnTo>
                  <a:lnTo>
                    <a:pt x="102" y="235"/>
                  </a:lnTo>
                  <a:lnTo>
                    <a:pt x="101" y="235"/>
                  </a:lnTo>
                  <a:lnTo>
                    <a:pt x="101" y="236"/>
                  </a:lnTo>
                  <a:lnTo>
                    <a:pt x="101" y="237"/>
                  </a:lnTo>
                  <a:lnTo>
                    <a:pt x="100" y="238"/>
                  </a:lnTo>
                  <a:lnTo>
                    <a:pt x="99" y="238"/>
                  </a:lnTo>
                  <a:lnTo>
                    <a:pt x="99" y="239"/>
                  </a:lnTo>
                  <a:lnTo>
                    <a:pt x="98" y="239"/>
                  </a:lnTo>
                  <a:lnTo>
                    <a:pt x="97" y="239"/>
                  </a:lnTo>
                  <a:lnTo>
                    <a:pt x="96" y="239"/>
                  </a:lnTo>
                  <a:lnTo>
                    <a:pt x="96" y="238"/>
                  </a:lnTo>
                  <a:lnTo>
                    <a:pt x="96" y="239"/>
                  </a:lnTo>
                  <a:lnTo>
                    <a:pt x="95" y="239"/>
                  </a:lnTo>
                  <a:lnTo>
                    <a:pt x="95" y="238"/>
                  </a:lnTo>
                  <a:lnTo>
                    <a:pt x="95" y="239"/>
                  </a:lnTo>
                  <a:lnTo>
                    <a:pt x="94" y="239"/>
                  </a:lnTo>
                  <a:lnTo>
                    <a:pt x="94" y="238"/>
                  </a:lnTo>
                  <a:lnTo>
                    <a:pt x="93" y="238"/>
                  </a:lnTo>
                  <a:lnTo>
                    <a:pt x="92" y="238"/>
                  </a:lnTo>
                  <a:lnTo>
                    <a:pt x="92" y="237"/>
                  </a:lnTo>
                  <a:lnTo>
                    <a:pt x="92" y="238"/>
                  </a:lnTo>
                  <a:lnTo>
                    <a:pt x="91" y="238"/>
                  </a:lnTo>
                  <a:lnTo>
                    <a:pt x="92" y="238"/>
                  </a:lnTo>
                  <a:lnTo>
                    <a:pt x="92" y="237"/>
                  </a:lnTo>
                  <a:lnTo>
                    <a:pt x="91" y="237"/>
                  </a:lnTo>
                  <a:lnTo>
                    <a:pt x="90" y="237"/>
                  </a:lnTo>
                  <a:lnTo>
                    <a:pt x="89" y="237"/>
                  </a:lnTo>
                  <a:lnTo>
                    <a:pt x="88" y="237"/>
                  </a:lnTo>
                  <a:lnTo>
                    <a:pt x="87" y="237"/>
                  </a:lnTo>
                  <a:lnTo>
                    <a:pt x="86" y="237"/>
                  </a:lnTo>
                  <a:lnTo>
                    <a:pt x="85" y="237"/>
                  </a:lnTo>
                  <a:lnTo>
                    <a:pt x="84" y="237"/>
                  </a:lnTo>
                  <a:lnTo>
                    <a:pt x="84" y="238"/>
                  </a:lnTo>
                  <a:lnTo>
                    <a:pt x="82" y="238"/>
                  </a:lnTo>
                  <a:lnTo>
                    <a:pt x="82" y="239"/>
                  </a:lnTo>
                  <a:lnTo>
                    <a:pt x="81" y="239"/>
                  </a:lnTo>
                  <a:lnTo>
                    <a:pt x="80" y="239"/>
                  </a:lnTo>
                  <a:lnTo>
                    <a:pt x="80" y="240"/>
                  </a:lnTo>
                  <a:lnTo>
                    <a:pt x="80" y="241"/>
                  </a:lnTo>
                  <a:lnTo>
                    <a:pt x="79" y="241"/>
                  </a:lnTo>
                  <a:lnTo>
                    <a:pt x="79" y="240"/>
                  </a:lnTo>
                  <a:lnTo>
                    <a:pt x="78" y="240"/>
                  </a:lnTo>
                  <a:lnTo>
                    <a:pt x="77" y="240"/>
                  </a:lnTo>
                  <a:lnTo>
                    <a:pt x="77" y="241"/>
                  </a:lnTo>
                  <a:lnTo>
                    <a:pt x="77" y="242"/>
                  </a:lnTo>
                  <a:lnTo>
                    <a:pt x="76" y="243"/>
                  </a:lnTo>
                  <a:lnTo>
                    <a:pt x="77" y="242"/>
                  </a:lnTo>
                  <a:lnTo>
                    <a:pt x="76" y="242"/>
                  </a:lnTo>
                  <a:lnTo>
                    <a:pt x="76" y="241"/>
                  </a:lnTo>
                  <a:lnTo>
                    <a:pt x="75" y="241"/>
                  </a:lnTo>
                  <a:lnTo>
                    <a:pt x="74" y="241"/>
                  </a:lnTo>
                  <a:lnTo>
                    <a:pt x="74" y="242"/>
                  </a:lnTo>
                  <a:lnTo>
                    <a:pt x="73" y="242"/>
                  </a:lnTo>
                  <a:lnTo>
                    <a:pt x="73" y="243"/>
                  </a:lnTo>
                  <a:lnTo>
                    <a:pt x="72" y="243"/>
                  </a:lnTo>
                  <a:lnTo>
                    <a:pt x="71" y="243"/>
                  </a:lnTo>
                  <a:lnTo>
                    <a:pt x="70" y="243"/>
                  </a:lnTo>
                  <a:lnTo>
                    <a:pt x="70" y="244"/>
                  </a:lnTo>
                  <a:lnTo>
                    <a:pt x="70" y="245"/>
                  </a:lnTo>
                  <a:lnTo>
                    <a:pt x="71" y="245"/>
                  </a:lnTo>
                  <a:lnTo>
                    <a:pt x="70" y="245"/>
                  </a:lnTo>
                  <a:lnTo>
                    <a:pt x="70" y="246"/>
                  </a:lnTo>
                  <a:lnTo>
                    <a:pt x="69" y="246"/>
                  </a:lnTo>
                  <a:lnTo>
                    <a:pt x="69" y="245"/>
                  </a:lnTo>
                  <a:lnTo>
                    <a:pt x="68" y="245"/>
                  </a:lnTo>
                  <a:lnTo>
                    <a:pt x="67" y="245"/>
                  </a:lnTo>
                  <a:lnTo>
                    <a:pt x="67" y="246"/>
                  </a:lnTo>
                  <a:lnTo>
                    <a:pt x="66" y="246"/>
                  </a:lnTo>
                  <a:lnTo>
                    <a:pt x="66" y="247"/>
                  </a:lnTo>
                  <a:lnTo>
                    <a:pt x="67" y="247"/>
                  </a:lnTo>
                  <a:lnTo>
                    <a:pt x="66" y="247"/>
                  </a:lnTo>
                  <a:lnTo>
                    <a:pt x="66" y="248"/>
                  </a:lnTo>
                  <a:lnTo>
                    <a:pt x="65" y="248"/>
                  </a:lnTo>
                  <a:lnTo>
                    <a:pt x="64" y="248"/>
                  </a:lnTo>
                  <a:lnTo>
                    <a:pt x="64" y="247"/>
                  </a:lnTo>
                  <a:lnTo>
                    <a:pt x="64" y="248"/>
                  </a:lnTo>
                  <a:lnTo>
                    <a:pt x="63" y="248"/>
                  </a:lnTo>
                  <a:lnTo>
                    <a:pt x="64" y="248"/>
                  </a:lnTo>
                  <a:lnTo>
                    <a:pt x="63" y="248"/>
                  </a:lnTo>
                  <a:lnTo>
                    <a:pt x="63" y="249"/>
                  </a:lnTo>
                  <a:lnTo>
                    <a:pt x="62" y="249"/>
                  </a:lnTo>
                  <a:lnTo>
                    <a:pt x="61" y="249"/>
                  </a:lnTo>
                  <a:lnTo>
                    <a:pt x="62" y="249"/>
                  </a:lnTo>
                  <a:lnTo>
                    <a:pt x="61" y="249"/>
                  </a:lnTo>
                  <a:lnTo>
                    <a:pt x="61" y="248"/>
                  </a:lnTo>
                  <a:lnTo>
                    <a:pt x="60" y="249"/>
                  </a:lnTo>
                  <a:lnTo>
                    <a:pt x="59" y="249"/>
                  </a:lnTo>
                  <a:lnTo>
                    <a:pt x="59" y="250"/>
                  </a:lnTo>
                  <a:lnTo>
                    <a:pt x="59" y="251"/>
                  </a:lnTo>
                  <a:lnTo>
                    <a:pt x="60" y="251"/>
                  </a:lnTo>
                  <a:lnTo>
                    <a:pt x="59" y="252"/>
                  </a:lnTo>
                  <a:lnTo>
                    <a:pt x="59" y="251"/>
                  </a:lnTo>
                  <a:lnTo>
                    <a:pt x="58" y="251"/>
                  </a:lnTo>
                  <a:lnTo>
                    <a:pt x="57" y="251"/>
                  </a:lnTo>
                  <a:lnTo>
                    <a:pt x="56" y="252"/>
                  </a:lnTo>
                  <a:lnTo>
                    <a:pt x="55" y="252"/>
                  </a:lnTo>
                  <a:lnTo>
                    <a:pt x="55" y="253"/>
                  </a:lnTo>
                  <a:lnTo>
                    <a:pt x="56" y="253"/>
                  </a:lnTo>
                  <a:lnTo>
                    <a:pt x="56" y="254"/>
                  </a:lnTo>
                  <a:lnTo>
                    <a:pt x="56" y="253"/>
                  </a:lnTo>
                  <a:lnTo>
                    <a:pt x="55" y="253"/>
                  </a:lnTo>
                  <a:lnTo>
                    <a:pt x="54" y="253"/>
                  </a:lnTo>
                  <a:lnTo>
                    <a:pt x="53" y="253"/>
                  </a:lnTo>
                  <a:lnTo>
                    <a:pt x="53" y="254"/>
                  </a:lnTo>
                  <a:lnTo>
                    <a:pt x="52" y="254"/>
                  </a:lnTo>
                  <a:lnTo>
                    <a:pt x="51" y="254"/>
                  </a:lnTo>
                  <a:lnTo>
                    <a:pt x="51" y="255"/>
                  </a:lnTo>
                  <a:lnTo>
                    <a:pt x="50" y="255"/>
                  </a:lnTo>
                  <a:lnTo>
                    <a:pt x="49" y="255"/>
                  </a:lnTo>
                  <a:lnTo>
                    <a:pt x="49" y="256"/>
                  </a:lnTo>
                  <a:lnTo>
                    <a:pt x="48" y="256"/>
                  </a:lnTo>
                  <a:lnTo>
                    <a:pt x="48" y="257"/>
                  </a:lnTo>
                  <a:lnTo>
                    <a:pt x="47" y="258"/>
                  </a:lnTo>
                  <a:lnTo>
                    <a:pt x="47" y="257"/>
                  </a:lnTo>
                  <a:lnTo>
                    <a:pt x="47" y="256"/>
                  </a:lnTo>
                  <a:lnTo>
                    <a:pt x="46" y="256"/>
                  </a:lnTo>
                  <a:lnTo>
                    <a:pt x="45" y="256"/>
                  </a:lnTo>
                  <a:lnTo>
                    <a:pt x="44" y="256"/>
                  </a:lnTo>
                  <a:lnTo>
                    <a:pt x="43" y="256"/>
                  </a:lnTo>
                  <a:lnTo>
                    <a:pt x="42" y="257"/>
                  </a:lnTo>
                  <a:lnTo>
                    <a:pt x="41" y="257"/>
                  </a:lnTo>
                  <a:lnTo>
                    <a:pt x="40" y="257"/>
                  </a:lnTo>
                  <a:lnTo>
                    <a:pt x="40" y="258"/>
                  </a:lnTo>
                  <a:lnTo>
                    <a:pt x="39" y="258"/>
                  </a:lnTo>
                  <a:lnTo>
                    <a:pt x="40" y="257"/>
                  </a:lnTo>
                  <a:lnTo>
                    <a:pt x="39" y="257"/>
                  </a:lnTo>
                  <a:lnTo>
                    <a:pt x="38" y="257"/>
                  </a:lnTo>
                  <a:lnTo>
                    <a:pt x="37" y="257"/>
                  </a:lnTo>
                  <a:lnTo>
                    <a:pt x="36" y="257"/>
                  </a:lnTo>
                  <a:lnTo>
                    <a:pt x="35" y="257"/>
                  </a:lnTo>
                  <a:lnTo>
                    <a:pt x="34" y="257"/>
                  </a:lnTo>
                  <a:lnTo>
                    <a:pt x="34" y="258"/>
                  </a:lnTo>
                  <a:lnTo>
                    <a:pt x="33" y="258"/>
                  </a:lnTo>
                  <a:lnTo>
                    <a:pt x="32" y="258"/>
                  </a:lnTo>
                  <a:lnTo>
                    <a:pt x="31" y="258"/>
                  </a:lnTo>
                  <a:lnTo>
                    <a:pt x="31" y="259"/>
                  </a:lnTo>
                  <a:lnTo>
                    <a:pt x="30" y="259"/>
                  </a:lnTo>
                  <a:lnTo>
                    <a:pt x="30" y="260"/>
                  </a:lnTo>
                  <a:lnTo>
                    <a:pt x="29" y="260"/>
                  </a:lnTo>
                  <a:lnTo>
                    <a:pt x="28" y="260"/>
                  </a:lnTo>
                  <a:lnTo>
                    <a:pt x="27" y="260"/>
                  </a:lnTo>
                  <a:lnTo>
                    <a:pt x="27" y="261"/>
                  </a:lnTo>
                  <a:lnTo>
                    <a:pt x="27" y="262"/>
                  </a:lnTo>
                  <a:lnTo>
                    <a:pt x="27" y="261"/>
                  </a:lnTo>
                  <a:lnTo>
                    <a:pt x="26" y="260"/>
                  </a:lnTo>
                  <a:lnTo>
                    <a:pt x="25" y="260"/>
                  </a:lnTo>
                  <a:lnTo>
                    <a:pt x="25" y="259"/>
                  </a:lnTo>
                  <a:lnTo>
                    <a:pt x="24" y="258"/>
                  </a:lnTo>
                  <a:lnTo>
                    <a:pt x="24" y="259"/>
                  </a:lnTo>
                  <a:lnTo>
                    <a:pt x="24" y="260"/>
                  </a:lnTo>
                  <a:lnTo>
                    <a:pt x="25" y="260"/>
                  </a:lnTo>
                  <a:lnTo>
                    <a:pt x="25" y="261"/>
                  </a:lnTo>
                  <a:lnTo>
                    <a:pt x="25" y="260"/>
                  </a:lnTo>
                  <a:lnTo>
                    <a:pt x="24" y="260"/>
                  </a:lnTo>
                  <a:lnTo>
                    <a:pt x="24" y="261"/>
                  </a:lnTo>
                  <a:lnTo>
                    <a:pt x="23" y="261"/>
                  </a:lnTo>
                  <a:lnTo>
                    <a:pt x="23" y="262"/>
                  </a:lnTo>
                  <a:lnTo>
                    <a:pt x="22" y="262"/>
                  </a:lnTo>
                  <a:lnTo>
                    <a:pt x="22" y="263"/>
                  </a:lnTo>
                  <a:lnTo>
                    <a:pt x="21" y="264"/>
                  </a:lnTo>
                  <a:lnTo>
                    <a:pt x="20" y="264"/>
                  </a:lnTo>
                  <a:lnTo>
                    <a:pt x="20" y="263"/>
                  </a:lnTo>
                  <a:lnTo>
                    <a:pt x="19" y="263"/>
                  </a:lnTo>
                  <a:lnTo>
                    <a:pt x="18" y="263"/>
                  </a:lnTo>
                  <a:lnTo>
                    <a:pt x="18" y="264"/>
                  </a:lnTo>
                  <a:lnTo>
                    <a:pt x="23" y="264"/>
                  </a:lnTo>
                  <a:lnTo>
                    <a:pt x="23" y="265"/>
                  </a:lnTo>
                  <a:lnTo>
                    <a:pt x="21" y="265"/>
                  </a:lnTo>
                  <a:lnTo>
                    <a:pt x="20" y="265"/>
                  </a:lnTo>
                  <a:lnTo>
                    <a:pt x="18" y="265"/>
                  </a:lnTo>
                  <a:lnTo>
                    <a:pt x="17" y="265"/>
                  </a:lnTo>
                  <a:lnTo>
                    <a:pt x="14" y="265"/>
                  </a:lnTo>
                  <a:lnTo>
                    <a:pt x="13" y="266"/>
                  </a:lnTo>
                  <a:lnTo>
                    <a:pt x="12" y="266"/>
                  </a:lnTo>
                  <a:lnTo>
                    <a:pt x="10" y="266"/>
                  </a:lnTo>
                  <a:lnTo>
                    <a:pt x="9" y="266"/>
                  </a:lnTo>
                  <a:lnTo>
                    <a:pt x="8" y="267"/>
                  </a:lnTo>
                  <a:lnTo>
                    <a:pt x="8" y="266"/>
                  </a:lnTo>
                  <a:lnTo>
                    <a:pt x="16" y="264"/>
                  </a:lnTo>
                  <a:lnTo>
                    <a:pt x="18" y="263"/>
                  </a:lnTo>
                  <a:lnTo>
                    <a:pt x="19" y="262"/>
                  </a:lnTo>
                  <a:lnTo>
                    <a:pt x="20" y="260"/>
                  </a:lnTo>
                  <a:lnTo>
                    <a:pt x="20" y="259"/>
                  </a:lnTo>
                  <a:lnTo>
                    <a:pt x="19" y="259"/>
                  </a:lnTo>
                  <a:lnTo>
                    <a:pt x="18" y="260"/>
                  </a:lnTo>
                  <a:lnTo>
                    <a:pt x="17" y="260"/>
                  </a:lnTo>
                  <a:lnTo>
                    <a:pt x="16" y="260"/>
                  </a:lnTo>
                  <a:lnTo>
                    <a:pt x="15" y="261"/>
                  </a:lnTo>
                  <a:lnTo>
                    <a:pt x="14" y="261"/>
                  </a:lnTo>
                  <a:lnTo>
                    <a:pt x="14" y="260"/>
                  </a:lnTo>
                  <a:lnTo>
                    <a:pt x="14" y="259"/>
                  </a:lnTo>
                  <a:lnTo>
                    <a:pt x="12" y="260"/>
                  </a:lnTo>
                  <a:lnTo>
                    <a:pt x="11" y="260"/>
                  </a:lnTo>
                  <a:lnTo>
                    <a:pt x="11" y="261"/>
                  </a:lnTo>
                  <a:lnTo>
                    <a:pt x="11" y="262"/>
                  </a:lnTo>
                  <a:lnTo>
                    <a:pt x="11" y="263"/>
                  </a:lnTo>
                  <a:lnTo>
                    <a:pt x="10" y="263"/>
                  </a:lnTo>
                  <a:lnTo>
                    <a:pt x="10" y="264"/>
                  </a:lnTo>
                  <a:lnTo>
                    <a:pt x="9" y="264"/>
                  </a:lnTo>
                  <a:lnTo>
                    <a:pt x="9" y="265"/>
                  </a:lnTo>
                  <a:lnTo>
                    <a:pt x="8" y="265"/>
                  </a:lnTo>
                  <a:lnTo>
                    <a:pt x="8" y="264"/>
                  </a:lnTo>
                  <a:lnTo>
                    <a:pt x="9" y="264"/>
                  </a:lnTo>
                  <a:lnTo>
                    <a:pt x="9" y="263"/>
                  </a:lnTo>
                  <a:lnTo>
                    <a:pt x="8" y="262"/>
                  </a:lnTo>
                  <a:lnTo>
                    <a:pt x="7" y="262"/>
                  </a:lnTo>
                  <a:lnTo>
                    <a:pt x="6" y="262"/>
                  </a:lnTo>
                  <a:lnTo>
                    <a:pt x="5" y="260"/>
                  </a:lnTo>
                  <a:lnTo>
                    <a:pt x="4" y="259"/>
                  </a:lnTo>
                  <a:lnTo>
                    <a:pt x="4" y="257"/>
                  </a:lnTo>
                  <a:lnTo>
                    <a:pt x="4" y="256"/>
                  </a:lnTo>
                  <a:lnTo>
                    <a:pt x="3" y="255"/>
                  </a:lnTo>
                  <a:lnTo>
                    <a:pt x="3" y="254"/>
                  </a:lnTo>
                  <a:lnTo>
                    <a:pt x="2" y="253"/>
                  </a:lnTo>
                  <a:lnTo>
                    <a:pt x="1" y="251"/>
                  </a:lnTo>
                  <a:lnTo>
                    <a:pt x="0" y="241"/>
                  </a:lnTo>
                  <a:lnTo>
                    <a:pt x="0" y="229"/>
                  </a:lnTo>
                  <a:lnTo>
                    <a:pt x="8" y="229"/>
                  </a:lnTo>
                  <a:lnTo>
                    <a:pt x="7" y="235"/>
                  </a:lnTo>
                  <a:lnTo>
                    <a:pt x="9" y="235"/>
                  </a:lnTo>
                  <a:lnTo>
                    <a:pt x="11" y="235"/>
                  </a:lnTo>
                  <a:lnTo>
                    <a:pt x="12" y="235"/>
                  </a:lnTo>
                  <a:lnTo>
                    <a:pt x="13" y="235"/>
                  </a:lnTo>
                  <a:lnTo>
                    <a:pt x="15" y="237"/>
                  </a:lnTo>
                  <a:lnTo>
                    <a:pt x="16" y="238"/>
                  </a:lnTo>
                  <a:lnTo>
                    <a:pt x="17" y="238"/>
                  </a:lnTo>
                  <a:lnTo>
                    <a:pt x="18" y="238"/>
                  </a:lnTo>
                  <a:lnTo>
                    <a:pt x="10" y="227"/>
                  </a:lnTo>
                  <a:lnTo>
                    <a:pt x="9" y="219"/>
                  </a:lnTo>
                  <a:lnTo>
                    <a:pt x="4" y="211"/>
                  </a:lnTo>
                  <a:lnTo>
                    <a:pt x="5" y="206"/>
                  </a:lnTo>
                  <a:lnTo>
                    <a:pt x="6" y="202"/>
                  </a:lnTo>
                  <a:lnTo>
                    <a:pt x="8" y="196"/>
                  </a:lnTo>
                  <a:lnTo>
                    <a:pt x="3" y="185"/>
                  </a:lnTo>
                  <a:lnTo>
                    <a:pt x="1" y="182"/>
                  </a:lnTo>
                  <a:lnTo>
                    <a:pt x="7" y="176"/>
                  </a:lnTo>
                  <a:lnTo>
                    <a:pt x="41" y="163"/>
                  </a:lnTo>
                  <a:lnTo>
                    <a:pt x="42" y="163"/>
                  </a:lnTo>
                  <a:lnTo>
                    <a:pt x="44" y="160"/>
                  </a:lnTo>
                  <a:lnTo>
                    <a:pt x="44" y="158"/>
                  </a:lnTo>
                  <a:lnTo>
                    <a:pt x="45" y="156"/>
                  </a:lnTo>
                  <a:lnTo>
                    <a:pt x="45" y="154"/>
                  </a:lnTo>
                  <a:lnTo>
                    <a:pt x="46" y="152"/>
                  </a:lnTo>
                  <a:lnTo>
                    <a:pt x="45" y="151"/>
                  </a:lnTo>
                  <a:lnTo>
                    <a:pt x="45" y="150"/>
                  </a:lnTo>
                  <a:lnTo>
                    <a:pt x="45" y="148"/>
                  </a:lnTo>
                  <a:lnTo>
                    <a:pt x="45" y="146"/>
                  </a:lnTo>
                  <a:lnTo>
                    <a:pt x="46" y="145"/>
                  </a:lnTo>
                  <a:lnTo>
                    <a:pt x="46" y="144"/>
                  </a:lnTo>
                  <a:lnTo>
                    <a:pt x="47" y="144"/>
                  </a:lnTo>
                  <a:lnTo>
                    <a:pt x="48" y="143"/>
                  </a:lnTo>
                  <a:lnTo>
                    <a:pt x="49" y="142"/>
                  </a:lnTo>
                  <a:lnTo>
                    <a:pt x="53" y="141"/>
                  </a:lnTo>
                  <a:lnTo>
                    <a:pt x="53" y="139"/>
                  </a:lnTo>
                  <a:lnTo>
                    <a:pt x="53" y="138"/>
                  </a:lnTo>
                  <a:lnTo>
                    <a:pt x="53" y="137"/>
                  </a:lnTo>
                  <a:lnTo>
                    <a:pt x="54" y="135"/>
                  </a:lnTo>
                  <a:lnTo>
                    <a:pt x="54" y="134"/>
                  </a:lnTo>
                  <a:lnTo>
                    <a:pt x="54" y="132"/>
                  </a:lnTo>
                  <a:lnTo>
                    <a:pt x="55" y="132"/>
                  </a:lnTo>
                  <a:lnTo>
                    <a:pt x="56" y="131"/>
                  </a:lnTo>
                  <a:lnTo>
                    <a:pt x="56" y="130"/>
                  </a:lnTo>
                  <a:lnTo>
                    <a:pt x="58" y="129"/>
                  </a:lnTo>
                  <a:lnTo>
                    <a:pt x="59" y="128"/>
                  </a:lnTo>
                  <a:lnTo>
                    <a:pt x="60" y="128"/>
                  </a:lnTo>
                  <a:lnTo>
                    <a:pt x="65" y="122"/>
                  </a:lnTo>
                  <a:lnTo>
                    <a:pt x="76" y="110"/>
                  </a:lnTo>
                  <a:lnTo>
                    <a:pt x="75" y="108"/>
                  </a:lnTo>
                  <a:lnTo>
                    <a:pt x="76" y="107"/>
                  </a:lnTo>
                  <a:lnTo>
                    <a:pt x="76" y="106"/>
                  </a:lnTo>
                  <a:lnTo>
                    <a:pt x="78" y="105"/>
                  </a:lnTo>
                  <a:lnTo>
                    <a:pt x="78" y="104"/>
                  </a:lnTo>
                  <a:lnTo>
                    <a:pt x="79" y="104"/>
                  </a:lnTo>
                  <a:lnTo>
                    <a:pt x="79" y="103"/>
                  </a:lnTo>
                  <a:lnTo>
                    <a:pt x="79" y="99"/>
                  </a:lnTo>
                  <a:lnTo>
                    <a:pt x="79" y="98"/>
                  </a:lnTo>
                  <a:lnTo>
                    <a:pt x="79" y="97"/>
                  </a:lnTo>
                  <a:lnTo>
                    <a:pt x="79" y="96"/>
                  </a:lnTo>
                  <a:lnTo>
                    <a:pt x="79" y="95"/>
                  </a:lnTo>
                  <a:lnTo>
                    <a:pt x="79" y="94"/>
                  </a:lnTo>
                  <a:lnTo>
                    <a:pt x="86" y="87"/>
                  </a:lnTo>
                  <a:lnTo>
                    <a:pt x="87" y="86"/>
                  </a:lnTo>
                  <a:lnTo>
                    <a:pt x="88" y="84"/>
                  </a:lnTo>
                  <a:lnTo>
                    <a:pt x="89" y="82"/>
                  </a:lnTo>
                  <a:lnTo>
                    <a:pt x="92" y="79"/>
                  </a:lnTo>
                  <a:lnTo>
                    <a:pt x="92" y="78"/>
                  </a:lnTo>
                  <a:lnTo>
                    <a:pt x="93" y="77"/>
                  </a:lnTo>
                  <a:lnTo>
                    <a:pt x="93" y="76"/>
                  </a:lnTo>
                  <a:lnTo>
                    <a:pt x="95" y="75"/>
                  </a:lnTo>
                  <a:lnTo>
                    <a:pt x="95" y="74"/>
                  </a:lnTo>
                  <a:lnTo>
                    <a:pt x="96" y="74"/>
                  </a:lnTo>
                  <a:lnTo>
                    <a:pt x="96" y="73"/>
                  </a:lnTo>
                  <a:lnTo>
                    <a:pt x="96" y="72"/>
                  </a:lnTo>
                  <a:lnTo>
                    <a:pt x="96" y="71"/>
                  </a:lnTo>
                  <a:lnTo>
                    <a:pt x="95" y="69"/>
                  </a:lnTo>
                  <a:lnTo>
                    <a:pt x="94" y="68"/>
                  </a:lnTo>
                  <a:lnTo>
                    <a:pt x="93" y="67"/>
                  </a:lnTo>
                  <a:lnTo>
                    <a:pt x="92" y="65"/>
                  </a:lnTo>
                  <a:lnTo>
                    <a:pt x="92" y="64"/>
                  </a:lnTo>
                  <a:lnTo>
                    <a:pt x="92" y="63"/>
                  </a:lnTo>
                  <a:lnTo>
                    <a:pt x="92" y="61"/>
                  </a:lnTo>
                  <a:lnTo>
                    <a:pt x="93" y="60"/>
                  </a:lnTo>
                  <a:lnTo>
                    <a:pt x="94" y="58"/>
                  </a:lnTo>
                  <a:lnTo>
                    <a:pt x="94" y="57"/>
                  </a:lnTo>
                  <a:lnTo>
                    <a:pt x="96" y="55"/>
                  </a:lnTo>
                  <a:lnTo>
                    <a:pt x="104" y="52"/>
                  </a:lnTo>
                  <a:lnTo>
                    <a:pt x="123" y="53"/>
                  </a:lnTo>
                  <a:lnTo>
                    <a:pt x="135" y="57"/>
                  </a:lnTo>
                  <a:lnTo>
                    <a:pt x="142" y="63"/>
                  </a:lnTo>
                  <a:lnTo>
                    <a:pt x="143" y="64"/>
                  </a:lnTo>
                  <a:lnTo>
                    <a:pt x="147" y="66"/>
                  </a:lnTo>
                  <a:lnTo>
                    <a:pt x="149" y="66"/>
                  </a:lnTo>
                  <a:lnTo>
                    <a:pt x="149" y="65"/>
                  </a:lnTo>
                  <a:lnTo>
                    <a:pt x="148" y="64"/>
                  </a:lnTo>
                  <a:lnTo>
                    <a:pt x="149" y="63"/>
                  </a:lnTo>
                  <a:lnTo>
                    <a:pt x="149" y="62"/>
                  </a:lnTo>
                  <a:lnTo>
                    <a:pt x="150" y="62"/>
                  </a:lnTo>
                  <a:lnTo>
                    <a:pt x="153" y="62"/>
                  </a:lnTo>
                  <a:lnTo>
                    <a:pt x="154" y="62"/>
                  </a:lnTo>
                  <a:lnTo>
                    <a:pt x="155" y="62"/>
                  </a:lnTo>
                  <a:lnTo>
                    <a:pt x="156" y="60"/>
                  </a:lnTo>
                  <a:lnTo>
                    <a:pt x="157" y="58"/>
                  </a:lnTo>
                  <a:lnTo>
                    <a:pt x="161" y="55"/>
                  </a:lnTo>
                  <a:lnTo>
                    <a:pt x="164" y="56"/>
                  </a:lnTo>
                  <a:lnTo>
                    <a:pt x="170" y="54"/>
                  </a:lnTo>
                  <a:lnTo>
                    <a:pt x="172" y="56"/>
                  </a:lnTo>
                  <a:lnTo>
                    <a:pt x="177" y="51"/>
                  </a:lnTo>
                  <a:lnTo>
                    <a:pt x="175" y="47"/>
                  </a:lnTo>
                  <a:lnTo>
                    <a:pt x="175" y="46"/>
                  </a:lnTo>
                  <a:lnTo>
                    <a:pt x="177" y="44"/>
                  </a:lnTo>
                  <a:lnTo>
                    <a:pt x="177" y="42"/>
                  </a:lnTo>
                  <a:lnTo>
                    <a:pt x="177" y="40"/>
                  </a:lnTo>
                  <a:lnTo>
                    <a:pt x="178" y="40"/>
                  </a:lnTo>
                  <a:lnTo>
                    <a:pt x="181" y="40"/>
                  </a:lnTo>
                  <a:lnTo>
                    <a:pt x="183" y="38"/>
                  </a:lnTo>
                  <a:lnTo>
                    <a:pt x="185" y="37"/>
                  </a:lnTo>
                  <a:lnTo>
                    <a:pt x="185" y="36"/>
                  </a:lnTo>
                  <a:lnTo>
                    <a:pt x="186" y="35"/>
                  </a:lnTo>
                  <a:lnTo>
                    <a:pt x="189" y="32"/>
                  </a:lnTo>
                  <a:lnTo>
                    <a:pt x="188" y="32"/>
                  </a:lnTo>
                  <a:lnTo>
                    <a:pt x="188" y="30"/>
                  </a:lnTo>
                  <a:lnTo>
                    <a:pt x="187" y="29"/>
                  </a:lnTo>
                  <a:lnTo>
                    <a:pt x="186" y="28"/>
                  </a:lnTo>
                  <a:lnTo>
                    <a:pt x="186" y="26"/>
                  </a:lnTo>
                  <a:lnTo>
                    <a:pt x="185" y="24"/>
                  </a:lnTo>
                  <a:lnTo>
                    <a:pt x="185" y="22"/>
                  </a:lnTo>
                  <a:lnTo>
                    <a:pt x="185" y="21"/>
                  </a:lnTo>
                  <a:lnTo>
                    <a:pt x="185" y="18"/>
                  </a:lnTo>
                  <a:lnTo>
                    <a:pt x="185" y="16"/>
                  </a:lnTo>
                  <a:lnTo>
                    <a:pt x="186" y="15"/>
                  </a:lnTo>
                  <a:lnTo>
                    <a:pt x="187" y="14"/>
                  </a:lnTo>
                  <a:lnTo>
                    <a:pt x="188" y="14"/>
                  </a:lnTo>
                  <a:lnTo>
                    <a:pt x="188" y="13"/>
                  </a:lnTo>
                  <a:lnTo>
                    <a:pt x="191" y="11"/>
                  </a:lnTo>
                  <a:lnTo>
                    <a:pt x="192" y="10"/>
                  </a:lnTo>
                  <a:lnTo>
                    <a:pt x="193" y="9"/>
                  </a:lnTo>
                  <a:lnTo>
                    <a:pt x="194" y="8"/>
                  </a:lnTo>
                  <a:lnTo>
                    <a:pt x="196" y="8"/>
                  </a:lnTo>
                  <a:lnTo>
                    <a:pt x="197" y="8"/>
                  </a:lnTo>
                  <a:lnTo>
                    <a:pt x="199" y="7"/>
                  </a:lnTo>
                  <a:lnTo>
                    <a:pt x="199" y="6"/>
                  </a:lnTo>
                  <a:lnTo>
                    <a:pt x="201" y="3"/>
                  </a:lnTo>
                  <a:lnTo>
                    <a:pt x="202" y="3"/>
                  </a:lnTo>
                  <a:lnTo>
                    <a:pt x="203" y="3"/>
                  </a:lnTo>
                  <a:lnTo>
                    <a:pt x="205" y="2"/>
                  </a:lnTo>
                  <a:lnTo>
                    <a:pt x="206" y="0"/>
                  </a:lnTo>
                  <a:lnTo>
                    <a:pt x="207" y="0"/>
                  </a:lnTo>
                  <a:lnTo>
                    <a:pt x="208" y="1"/>
                  </a:lnTo>
                  <a:lnTo>
                    <a:pt x="210" y="2"/>
                  </a:lnTo>
                  <a:lnTo>
                    <a:pt x="211" y="3"/>
                  </a:lnTo>
                  <a:lnTo>
                    <a:pt x="213" y="4"/>
                  </a:lnTo>
                  <a:lnTo>
                    <a:pt x="215" y="4"/>
                  </a:lnTo>
                  <a:lnTo>
                    <a:pt x="218" y="4"/>
                  </a:lnTo>
                  <a:lnTo>
                    <a:pt x="219" y="5"/>
                  </a:lnTo>
                  <a:lnTo>
                    <a:pt x="219" y="6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3" name="Freeform 570"/>
            <p:cNvSpPr>
              <a:spLocks/>
            </p:cNvSpPr>
            <p:nvPr/>
          </p:nvSpPr>
          <p:spPr bwMode="auto">
            <a:xfrm>
              <a:off x="2665430" y="4618140"/>
              <a:ext cx="679566" cy="520912"/>
            </a:xfrm>
            <a:custGeom>
              <a:avLst/>
              <a:gdLst>
                <a:gd name="T0" fmla="*/ 662136 w 745"/>
                <a:gd name="T1" fmla="*/ 28356 h 579"/>
                <a:gd name="T2" fmla="*/ 668881 w 745"/>
                <a:gd name="T3" fmla="*/ 67619 h 579"/>
                <a:gd name="T4" fmla="*/ 693613 w 745"/>
                <a:gd name="T5" fmla="*/ 94884 h 579"/>
                <a:gd name="T6" fmla="*/ 681247 w 745"/>
                <a:gd name="T7" fmla="*/ 149415 h 579"/>
                <a:gd name="T8" fmla="*/ 735207 w 745"/>
                <a:gd name="T9" fmla="*/ 174499 h 579"/>
                <a:gd name="T10" fmla="*/ 750946 w 745"/>
                <a:gd name="T11" fmla="*/ 188678 h 579"/>
                <a:gd name="T12" fmla="*/ 773429 w 745"/>
                <a:gd name="T13" fmla="*/ 194131 h 579"/>
                <a:gd name="T14" fmla="*/ 789168 w 745"/>
                <a:gd name="T15" fmla="*/ 215943 h 579"/>
                <a:gd name="T16" fmla="*/ 789168 w 745"/>
                <a:gd name="T17" fmla="*/ 254115 h 579"/>
                <a:gd name="T18" fmla="*/ 826265 w 745"/>
                <a:gd name="T19" fmla="*/ 275927 h 579"/>
                <a:gd name="T20" fmla="*/ 826265 w 745"/>
                <a:gd name="T21" fmla="*/ 296649 h 579"/>
                <a:gd name="T22" fmla="*/ 815024 w 745"/>
                <a:gd name="T23" fmla="*/ 307555 h 579"/>
                <a:gd name="T24" fmla="*/ 800409 w 745"/>
                <a:gd name="T25" fmla="*/ 320643 h 579"/>
                <a:gd name="T26" fmla="*/ 788043 w 745"/>
                <a:gd name="T27" fmla="*/ 333730 h 579"/>
                <a:gd name="T28" fmla="*/ 770057 w 745"/>
                <a:gd name="T29" fmla="*/ 366449 h 579"/>
                <a:gd name="T30" fmla="*/ 728462 w 745"/>
                <a:gd name="T31" fmla="*/ 402439 h 579"/>
                <a:gd name="T32" fmla="*/ 695862 w 745"/>
                <a:gd name="T33" fmla="*/ 424252 h 579"/>
                <a:gd name="T34" fmla="*/ 682371 w 745"/>
                <a:gd name="T35" fmla="*/ 431886 h 579"/>
                <a:gd name="T36" fmla="*/ 645274 w 745"/>
                <a:gd name="T37" fmla="*/ 478783 h 579"/>
                <a:gd name="T38" fmla="*/ 643026 w 745"/>
                <a:gd name="T39" fmla="*/ 495142 h 579"/>
                <a:gd name="T40" fmla="*/ 629535 w 745"/>
                <a:gd name="T41" fmla="*/ 510411 h 579"/>
                <a:gd name="T42" fmla="*/ 605928 w 745"/>
                <a:gd name="T43" fmla="*/ 516955 h 579"/>
                <a:gd name="T44" fmla="*/ 584569 w 745"/>
                <a:gd name="T45" fmla="*/ 518045 h 579"/>
                <a:gd name="T46" fmla="*/ 562085 w 745"/>
                <a:gd name="T47" fmla="*/ 516955 h 579"/>
                <a:gd name="T48" fmla="*/ 539602 w 745"/>
                <a:gd name="T49" fmla="*/ 520227 h 579"/>
                <a:gd name="T50" fmla="*/ 519367 w 745"/>
                <a:gd name="T51" fmla="*/ 530042 h 579"/>
                <a:gd name="T52" fmla="*/ 492387 w 745"/>
                <a:gd name="T53" fmla="*/ 534405 h 579"/>
                <a:gd name="T54" fmla="*/ 420440 w 745"/>
                <a:gd name="T55" fmla="*/ 494052 h 579"/>
                <a:gd name="T56" fmla="*/ 382218 w 745"/>
                <a:gd name="T57" fmla="*/ 556217 h 579"/>
                <a:gd name="T58" fmla="*/ 352990 w 745"/>
                <a:gd name="T59" fmla="*/ 548583 h 579"/>
                <a:gd name="T60" fmla="*/ 305774 w 745"/>
                <a:gd name="T61" fmla="*/ 544220 h 579"/>
                <a:gd name="T62" fmla="*/ 287788 w 745"/>
                <a:gd name="T63" fmla="*/ 576939 h 579"/>
                <a:gd name="T64" fmla="*/ 250690 w 745"/>
                <a:gd name="T65" fmla="*/ 583483 h 579"/>
                <a:gd name="T66" fmla="*/ 225958 w 745"/>
                <a:gd name="T67" fmla="*/ 585664 h 579"/>
                <a:gd name="T68" fmla="*/ 202351 w 745"/>
                <a:gd name="T69" fmla="*/ 585664 h 579"/>
                <a:gd name="T70" fmla="*/ 183240 w 745"/>
                <a:gd name="T71" fmla="*/ 587845 h 579"/>
                <a:gd name="T72" fmla="*/ 166377 w 745"/>
                <a:gd name="T73" fmla="*/ 595479 h 579"/>
                <a:gd name="T74" fmla="*/ 146142 w 745"/>
                <a:gd name="T75" fmla="*/ 595479 h 579"/>
                <a:gd name="T76" fmla="*/ 130404 w 745"/>
                <a:gd name="T77" fmla="*/ 607476 h 579"/>
                <a:gd name="T78" fmla="*/ 111293 w 745"/>
                <a:gd name="T79" fmla="*/ 611839 h 579"/>
                <a:gd name="T80" fmla="*/ 87685 w 745"/>
                <a:gd name="T81" fmla="*/ 620564 h 579"/>
                <a:gd name="T82" fmla="*/ 71947 w 745"/>
                <a:gd name="T83" fmla="*/ 627108 h 579"/>
                <a:gd name="T84" fmla="*/ 51712 w 745"/>
                <a:gd name="T85" fmla="*/ 628198 h 579"/>
                <a:gd name="T86" fmla="*/ 32601 w 745"/>
                <a:gd name="T87" fmla="*/ 622745 h 579"/>
                <a:gd name="T88" fmla="*/ 87685 w 745"/>
                <a:gd name="T89" fmla="*/ 353361 h 579"/>
                <a:gd name="T90" fmla="*/ 76444 w 745"/>
                <a:gd name="T91" fmla="*/ 332640 h 579"/>
                <a:gd name="T92" fmla="*/ 80940 w 745"/>
                <a:gd name="T93" fmla="*/ 307555 h 579"/>
                <a:gd name="T94" fmla="*/ 87685 w 745"/>
                <a:gd name="T95" fmla="*/ 283562 h 579"/>
                <a:gd name="T96" fmla="*/ 154011 w 745"/>
                <a:gd name="T97" fmla="*/ 237756 h 579"/>
                <a:gd name="T98" fmla="*/ 206847 w 745"/>
                <a:gd name="T99" fmla="*/ 205037 h 579"/>
                <a:gd name="T100" fmla="*/ 246193 w 745"/>
                <a:gd name="T101" fmla="*/ 139600 h 579"/>
                <a:gd name="T102" fmla="*/ 293408 w 745"/>
                <a:gd name="T103" fmla="*/ 113425 h 579"/>
                <a:gd name="T104" fmla="*/ 324885 w 745"/>
                <a:gd name="T105" fmla="*/ 77434 h 579"/>
                <a:gd name="T106" fmla="*/ 341748 w 745"/>
                <a:gd name="T107" fmla="*/ 47987 h 579"/>
                <a:gd name="T108" fmla="*/ 367604 w 745"/>
                <a:gd name="T109" fmla="*/ 41444 h 579"/>
                <a:gd name="T110" fmla="*/ 390087 w 745"/>
                <a:gd name="T111" fmla="*/ 32719 h 579"/>
                <a:gd name="T112" fmla="*/ 417067 w 745"/>
                <a:gd name="T113" fmla="*/ 38172 h 579"/>
                <a:gd name="T114" fmla="*/ 441799 w 745"/>
                <a:gd name="T115" fmla="*/ 41444 h 579"/>
                <a:gd name="T116" fmla="*/ 459786 w 745"/>
                <a:gd name="T117" fmla="*/ 42534 h 579"/>
                <a:gd name="T118" fmla="*/ 500256 w 745"/>
                <a:gd name="T119" fmla="*/ 13087 h 579"/>
                <a:gd name="T120" fmla="*/ 524988 w 745"/>
                <a:gd name="T121" fmla="*/ 22903 h 579"/>
                <a:gd name="T122" fmla="*/ 553092 w 745"/>
                <a:gd name="T123" fmla="*/ 14178 h 579"/>
                <a:gd name="T124" fmla="*/ 598059 w 745"/>
                <a:gd name="T125" fmla="*/ 6544 h 5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45"/>
                <a:gd name="T190" fmla="*/ 0 h 579"/>
                <a:gd name="T191" fmla="*/ 745 w 745"/>
                <a:gd name="T192" fmla="*/ 579 h 57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45" h="579">
                  <a:moveTo>
                    <a:pt x="547" y="11"/>
                  </a:moveTo>
                  <a:lnTo>
                    <a:pt x="548" y="11"/>
                  </a:lnTo>
                  <a:lnTo>
                    <a:pt x="550" y="11"/>
                  </a:lnTo>
                  <a:lnTo>
                    <a:pt x="552" y="11"/>
                  </a:lnTo>
                  <a:lnTo>
                    <a:pt x="555" y="11"/>
                  </a:lnTo>
                  <a:lnTo>
                    <a:pt x="556" y="11"/>
                  </a:lnTo>
                  <a:lnTo>
                    <a:pt x="560" y="11"/>
                  </a:lnTo>
                  <a:lnTo>
                    <a:pt x="561" y="11"/>
                  </a:lnTo>
                  <a:lnTo>
                    <a:pt x="565" y="11"/>
                  </a:lnTo>
                  <a:lnTo>
                    <a:pt x="566" y="11"/>
                  </a:lnTo>
                  <a:lnTo>
                    <a:pt x="567" y="11"/>
                  </a:lnTo>
                  <a:lnTo>
                    <a:pt x="574" y="14"/>
                  </a:lnTo>
                  <a:lnTo>
                    <a:pt x="576" y="16"/>
                  </a:lnTo>
                  <a:lnTo>
                    <a:pt x="578" y="17"/>
                  </a:lnTo>
                  <a:lnTo>
                    <a:pt x="579" y="18"/>
                  </a:lnTo>
                  <a:lnTo>
                    <a:pt x="580" y="18"/>
                  </a:lnTo>
                  <a:lnTo>
                    <a:pt x="580" y="19"/>
                  </a:lnTo>
                  <a:lnTo>
                    <a:pt x="582" y="19"/>
                  </a:lnTo>
                  <a:lnTo>
                    <a:pt x="584" y="20"/>
                  </a:lnTo>
                  <a:lnTo>
                    <a:pt x="585" y="20"/>
                  </a:lnTo>
                  <a:lnTo>
                    <a:pt x="588" y="22"/>
                  </a:lnTo>
                  <a:lnTo>
                    <a:pt x="588" y="23"/>
                  </a:lnTo>
                  <a:lnTo>
                    <a:pt x="591" y="24"/>
                  </a:lnTo>
                  <a:lnTo>
                    <a:pt x="590" y="25"/>
                  </a:lnTo>
                  <a:lnTo>
                    <a:pt x="589" y="26"/>
                  </a:lnTo>
                  <a:lnTo>
                    <a:pt x="589" y="27"/>
                  </a:lnTo>
                  <a:lnTo>
                    <a:pt x="589" y="28"/>
                  </a:lnTo>
                  <a:lnTo>
                    <a:pt x="588" y="29"/>
                  </a:lnTo>
                  <a:lnTo>
                    <a:pt x="588" y="30"/>
                  </a:lnTo>
                  <a:lnTo>
                    <a:pt x="588" y="31"/>
                  </a:lnTo>
                  <a:lnTo>
                    <a:pt x="588" y="32"/>
                  </a:lnTo>
                  <a:lnTo>
                    <a:pt x="587" y="33"/>
                  </a:lnTo>
                  <a:lnTo>
                    <a:pt x="586" y="35"/>
                  </a:lnTo>
                  <a:lnTo>
                    <a:pt x="585" y="36"/>
                  </a:lnTo>
                  <a:lnTo>
                    <a:pt x="584" y="37"/>
                  </a:lnTo>
                  <a:lnTo>
                    <a:pt x="581" y="42"/>
                  </a:lnTo>
                  <a:lnTo>
                    <a:pt x="580" y="43"/>
                  </a:lnTo>
                  <a:lnTo>
                    <a:pt x="581" y="43"/>
                  </a:lnTo>
                  <a:lnTo>
                    <a:pt x="582" y="43"/>
                  </a:lnTo>
                  <a:lnTo>
                    <a:pt x="583" y="44"/>
                  </a:lnTo>
                  <a:lnTo>
                    <a:pt x="584" y="45"/>
                  </a:lnTo>
                  <a:lnTo>
                    <a:pt x="586" y="46"/>
                  </a:lnTo>
                  <a:lnTo>
                    <a:pt x="587" y="46"/>
                  </a:lnTo>
                  <a:lnTo>
                    <a:pt x="588" y="47"/>
                  </a:lnTo>
                  <a:lnTo>
                    <a:pt x="588" y="48"/>
                  </a:lnTo>
                  <a:lnTo>
                    <a:pt x="589" y="48"/>
                  </a:lnTo>
                  <a:lnTo>
                    <a:pt x="590" y="49"/>
                  </a:lnTo>
                  <a:lnTo>
                    <a:pt x="591" y="49"/>
                  </a:lnTo>
                  <a:lnTo>
                    <a:pt x="592" y="57"/>
                  </a:lnTo>
                  <a:lnTo>
                    <a:pt x="595" y="62"/>
                  </a:lnTo>
                  <a:lnTo>
                    <a:pt x="596" y="62"/>
                  </a:lnTo>
                  <a:lnTo>
                    <a:pt x="596" y="63"/>
                  </a:lnTo>
                  <a:lnTo>
                    <a:pt x="597" y="63"/>
                  </a:lnTo>
                  <a:lnTo>
                    <a:pt x="597" y="64"/>
                  </a:lnTo>
                  <a:lnTo>
                    <a:pt x="598" y="64"/>
                  </a:lnTo>
                  <a:lnTo>
                    <a:pt x="598" y="65"/>
                  </a:lnTo>
                  <a:lnTo>
                    <a:pt x="599" y="65"/>
                  </a:lnTo>
                  <a:lnTo>
                    <a:pt x="600" y="65"/>
                  </a:lnTo>
                  <a:lnTo>
                    <a:pt x="601" y="66"/>
                  </a:lnTo>
                  <a:lnTo>
                    <a:pt x="602" y="66"/>
                  </a:lnTo>
                  <a:lnTo>
                    <a:pt x="603" y="66"/>
                  </a:lnTo>
                  <a:lnTo>
                    <a:pt x="604" y="66"/>
                  </a:lnTo>
                  <a:lnTo>
                    <a:pt x="605" y="66"/>
                  </a:lnTo>
                  <a:lnTo>
                    <a:pt x="605" y="67"/>
                  </a:lnTo>
                  <a:lnTo>
                    <a:pt x="606" y="67"/>
                  </a:lnTo>
                  <a:lnTo>
                    <a:pt x="607" y="67"/>
                  </a:lnTo>
                  <a:lnTo>
                    <a:pt x="607" y="69"/>
                  </a:lnTo>
                  <a:lnTo>
                    <a:pt x="616" y="80"/>
                  </a:lnTo>
                  <a:lnTo>
                    <a:pt x="617" y="83"/>
                  </a:lnTo>
                  <a:lnTo>
                    <a:pt x="617" y="84"/>
                  </a:lnTo>
                  <a:lnTo>
                    <a:pt x="618" y="85"/>
                  </a:lnTo>
                  <a:lnTo>
                    <a:pt x="618" y="86"/>
                  </a:lnTo>
                  <a:lnTo>
                    <a:pt x="618" y="87"/>
                  </a:lnTo>
                  <a:lnTo>
                    <a:pt x="617" y="87"/>
                  </a:lnTo>
                  <a:lnTo>
                    <a:pt x="616" y="87"/>
                  </a:lnTo>
                  <a:lnTo>
                    <a:pt x="615" y="88"/>
                  </a:lnTo>
                  <a:lnTo>
                    <a:pt x="614" y="88"/>
                  </a:lnTo>
                  <a:lnTo>
                    <a:pt x="613" y="88"/>
                  </a:lnTo>
                  <a:lnTo>
                    <a:pt x="612" y="87"/>
                  </a:lnTo>
                  <a:lnTo>
                    <a:pt x="612" y="93"/>
                  </a:lnTo>
                  <a:lnTo>
                    <a:pt x="614" y="98"/>
                  </a:lnTo>
                  <a:lnTo>
                    <a:pt x="618" y="107"/>
                  </a:lnTo>
                  <a:lnTo>
                    <a:pt x="617" y="108"/>
                  </a:lnTo>
                  <a:lnTo>
                    <a:pt x="617" y="109"/>
                  </a:lnTo>
                  <a:lnTo>
                    <a:pt x="617" y="110"/>
                  </a:lnTo>
                  <a:lnTo>
                    <a:pt x="616" y="110"/>
                  </a:lnTo>
                  <a:lnTo>
                    <a:pt x="615" y="112"/>
                  </a:lnTo>
                  <a:lnTo>
                    <a:pt x="614" y="114"/>
                  </a:lnTo>
                  <a:lnTo>
                    <a:pt x="614" y="115"/>
                  </a:lnTo>
                  <a:lnTo>
                    <a:pt x="608" y="123"/>
                  </a:lnTo>
                  <a:lnTo>
                    <a:pt x="607" y="128"/>
                  </a:lnTo>
                  <a:lnTo>
                    <a:pt x="607" y="129"/>
                  </a:lnTo>
                  <a:lnTo>
                    <a:pt x="607" y="130"/>
                  </a:lnTo>
                  <a:lnTo>
                    <a:pt x="606" y="131"/>
                  </a:lnTo>
                  <a:lnTo>
                    <a:pt x="606" y="132"/>
                  </a:lnTo>
                  <a:lnTo>
                    <a:pt x="606" y="134"/>
                  </a:lnTo>
                  <a:lnTo>
                    <a:pt x="606" y="135"/>
                  </a:lnTo>
                  <a:lnTo>
                    <a:pt x="606" y="137"/>
                  </a:lnTo>
                  <a:lnTo>
                    <a:pt x="605" y="139"/>
                  </a:lnTo>
                  <a:lnTo>
                    <a:pt x="605" y="140"/>
                  </a:lnTo>
                  <a:lnTo>
                    <a:pt x="604" y="142"/>
                  </a:lnTo>
                  <a:lnTo>
                    <a:pt x="604" y="143"/>
                  </a:lnTo>
                  <a:lnTo>
                    <a:pt x="605" y="143"/>
                  </a:lnTo>
                  <a:lnTo>
                    <a:pt x="606" y="144"/>
                  </a:lnTo>
                  <a:lnTo>
                    <a:pt x="607" y="144"/>
                  </a:lnTo>
                  <a:lnTo>
                    <a:pt x="608" y="144"/>
                  </a:lnTo>
                  <a:lnTo>
                    <a:pt x="609" y="144"/>
                  </a:lnTo>
                  <a:lnTo>
                    <a:pt x="610" y="145"/>
                  </a:lnTo>
                  <a:lnTo>
                    <a:pt x="611" y="145"/>
                  </a:lnTo>
                  <a:lnTo>
                    <a:pt x="612" y="145"/>
                  </a:lnTo>
                  <a:lnTo>
                    <a:pt x="613" y="145"/>
                  </a:lnTo>
                  <a:lnTo>
                    <a:pt x="614" y="146"/>
                  </a:lnTo>
                  <a:lnTo>
                    <a:pt x="615" y="146"/>
                  </a:lnTo>
                  <a:lnTo>
                    <a:pt x="631" y="153"/>
                  </a:lnTo>
                  <a:lnTo>
                    <a:pt x="640" y="154"/>
                  </a:lnTo>
                  <a:lnTo>
                    <a:pt x="651" y="156"/>
                  </a:lnTo>
                  <a:lnTo>
                    <a:pt x="652" y="156"/>
                  </a:lnTo>
                  <a:lnTo>
                    <a:pt x="652" y="157"/>
                  </a:lnTo>
                  <a:lnTo>
                    <a:pt x="652" y="158"/>
                  </a:lnTo>
                  <a:lnTo>
                    <a:pt x="653" y="158"/>
                  </a:lnTo>
                  <a:lnTo>
                    <a:pt x="654" y="158"/>
                  </a:lnTo>
                  <a:lnTo>
                    <a:pt x="654" y="159"/>
                  </a:lnTo>
                  <a:lnTo>
                    <a:pt x="654" y="160"/>
                  </a:lnTo>
                  <a:lnTo>
                    <a:pt x="655" y="160"/>
                  </a:lnTo>
                  <a:lnTo>
                    <a:pt x="655" y="161"/>
                  </a:lnTo>
                  <a:lnTo>
                    <a:pt x="655" y="162"/>
                  </a:lnTo>
                  <a:lnTo>
                    <a:pt x="655" y="163"/>
                  </a:lnTo>
                  <a:lnTo>
                    <a:pt x="656" y="163"/>
                  </a:lnTo>
                  <a:lnTo>
                    <a:pt x="657" y="163"/>
                  </a:lnTo>
                  <a:lnTo>
                    <a:pt x="657" y="164"/>
                  </a:lnTo>
                  <a:lnTo>
                    <a:pt x="658" y="164"/>
                  </a:lnTo>
                  <a:lnTo>
                    <a:pt x="659" y="164"/>
                  </a:lnTo>
                  <a:lnTo>
                    <a:pt x="660" y="165"/>
                  </a:lnTo>
                  <a:lnTo>
                    <a:pt x="660" y="166"/>
                  </a:lnTo>
                  <a:lnTo>
                    <a:pt x="660" y="167"/>
                  </a:lnTo>
                  <a:lnTo>
                    <a:pt x="660" y="168"/>
                  </a:lnTo>
                  <a:lnTo>
                    <a:pt x="660" y="169"/>
                  </a:lnTo>
                  <a:lnTo>
                    <a:pt x="661" y="170"/>
                  </a:lnTo>
                  <a:lnTo>
                    <a:pt x="662" y="170"/>
                  </a:lnTo>
                  <a:lnTo>
                    <a:pt x="662" y="171"/>
                  </a:lnTo>
                  <a:lnTo>
                    <a:pt x="663" y="172"/>
                  </a:lnTo>
                  <a:lnTo>
                    <a:pt x="664" y="173"/>
                  </a:lnTo>
                  <a:lnTo>
                    <a:pt x="665" y="173"/>
                  </a:lnTo>
                  <a:lnTo>
                    <a:pt x="666" y="173"/>
                  </a:lnTo>
                  <a:lnTo>
                    <a:pt x="667" y="174"/>
                  </a:lnTo>
                  <a:lnTo>
                    <a:pt x="668" y="173"/>
                  </a:lnTo>
                  <a:lnTo>
                    <a:pt x="669" y="173"/>
                  </a:lnTo>
                  <a:lnTo>
                    <a:pt x="670" y="172"/>
                  </a:lnTo>
                  <a:lnTo>
                    <a:pt x="671" y="172"/>
                  </a:lnTo>
                  <a:lnTo>
                    <a:pt x="672" y="172"/>
                  </a:lnTo>
                  <a:lnTo>
                    <a:pt x="673" y="172"/>
                  </a:lnTo>
                  <a:lnTo>
                    <a:pt x="674" y="172"/>
                  </a:lnTo>
                  <a:lnTo>
                    <a:pt x="675" y="171"/>
                  </a:lnTo>
                  <a:lnTo>
                    <a:pt x="676" y="170"/>
                  </a:lnTo>
                  <a:lnTo>
                    <a:pt x="677" y="169"/>
                  </a:lnTo>
                  <a:lnTo>
                    <a:pt x="678" y="169"/>
                  </a:lnTo>
                  <a:lnTo>
                    <a:pt x="679" y="169"/>
                  </a:lnTo>
                  <a:lnTo>
                    <a:pt x="680" y="169"/>
                  </a:lnTo>
                  <a:lnTo>
                    <a:pt x="681" y="168"/>
                  </a:lnTo>
                  <a:lnTo>
                    <a:pt x="682" y="168"/>
                  </a:lnTo>
                  <a:lnTo>
                    <a:pt x="683" y="168"/>
                  </a:lnTo>
                  <a:lnTo>
                    <a:pt x="691" y="170"/>
                  </a:lnTo>
                  <a:lnTo>
                    <a:pt x="690" y="171"/>
                  </a:lnTo>
                  <a:lnTo>
                    <a:pt x="690" y="172"/>
                  </a:lnTo>
                  <a:lnTo>
                    <a:pt x="689" y="172"/>
                  </a:lnTo>
                  <a:lnTo>
                    <a:pt x="688" y="173"/>
                  </a:lnTo>
                  <a:lnTo>
                    <a:pt x="688" y="174"/>
                  </a:lnTo>
                  <a:lnTo>
                    <a:pt x="689" y="176"/>
                  </a:lnTo>
                  <a:lnTo>
                    <a:pt x="689" y="177"/>
                  </a:lnTo>
                  <a:lnTo>
                    <a:pt x="689" y="178"/>
                  </a:lnTo>
                  <a:lnTo>
                    <a:pt x="688" y="178"/>
                  </a:lnTo>
                  <a:lnTo>
                    <a:pt x="689" y="178"/>
                  </a:lnTo>
                  <a:lnTo>
                    <a:pt x="689" y="179"/>
                  </a:lnTo>
                  <a:lnTo>
                    <a:pt x="689" y="180"/>
                  </a:lnTo>
                  <a:lnTo>
                    <a:pt x="689" y="181"/>
                  </a:lnTo>
                  <a:lnTo>
                    <a:pt x="689" y="183"/>
                  </a:lnTo>
                  <a:lnTo>
                    <a:pt x="691" y="187"/>
                  </a:lnTo>
                  <a:lnTo>
                    <a:pt x="692" y="187"/>
                  </a:lnTo>
                  <a:lnTo>
                    <a:pt x="692" y="188"/>
                  </a:lnTo>
                  <a:lnTo>
                    <a:pt x="692" y="189"/>
                  </a:lnTo>
                  <a:lnTo>
                    <a:pt x="693" y="189"/>
                  </a:lnTo>
                  <a:lnTo>
                    <a:pt x="694" y="190"/>
                  </a:lnTo>
                  <a:lnTo>
                    <a:pt x="694" y="191"/>
                  </a:lnTo>
                  <a:lnTo>
                    <a:pt x="695" y="191"/>
                  </a:lnTo>
                  <a:lnTo>
                    <a:pt x="695" y="192"/>
                  </a:lnTo>
                  <a:lnTo>
                    <a:pt x="696" y="193"/>
                  </a:lnTo>
                  <a:lnTo>
                    <a:pt x="697" y="193"/>
                  </a:lnTo>
                  <a:lnTo>
                    <a:pt x="697" y="194"/>
                  </a:lnTo>
                  <a:lnTo>
                    <a:pt x="698" y="194"/>
                  </a:lnTo>
                  <a:lnTo>
                    <a:pt x="699" y="195"/>
                  </a:lnTo>
                  <a:lnTo>
                    <a:pt x="699" y="196"/>
                  </a:lnTo>
                  <a:lnTo>
                    <a:pt x="700" y="197"/>
                  </a:lnTo>
                  <a:lnTo>
                    <a:pt x="701" y="197"/>
                  </a:lnTo>
                  <a:lnTo>
                    <a:pt x="702" y="197"/>
                  </a:lnTo>
                  <a:lnTo>
                    <a:pt x="702" y="198"/>
                  </a:lnTo>
                  <a:lnTo>
                    <a:pt x="702" y="199"/>
                  </a:lnTo>
                  <a:lnTo>
                    <a:pt x="703" y="200"/>
                  </a:lnTo>
                  <a:lnTo>
                    <a:pt x="704" y="201"/>
                  </a:lnTo>
                  <a:lnTo>
                    <a:pt x="704" y="203"/>
                  </a:lnTo>
                  <a:lnTo>
                    <a:pt x="705" y="203"/>
                  </a:lnTo>
                  <a:lnTo>
                    <a:pt x="706" y="205"/>
                  </a:lnTo>
                  <a:lnTo>
                    <a:pt x="706" y="206"/>
                  </a:lnTo>
                  <a:lnTo>
                    <a:pt x="703" y="211"/>
                  </a:lnTo>
                  <a:lnTo>
                    <a:pt x="689" y="220"/>
                  </a:lnTo>
                  <a:lnTo>
                    <a:pt x="690" y="221"/>
                  </a:lnTo>
                  <a:lnTo>
                    <a:pt x="691" y="221"/>
                  </a:lnTo>
                  <a:lnTo>
                    <a:pt x="692" y="222"/>
                  </a:lnTo>
                  <a:lnTo>
                    <a:pt x="693" y="223"/>
                  </a:lnTo>
                  <a:lnTo>
                    <a:pt x="695" y="225"/>
                  </a:lnTo>
                  <a:lnTo>
                    <a:pt x="696" y="225"/>
                  </a:lnTo>
                  <a:lnTo>
                    <a:pt x="696" y="226"/>
                  </a:lnTo>
                  <a:lnTo>
                    <a:pt x="697" y="227"/>
                  </a:lnTo>
                  <a:lnTo>
                    <a:pt x="697" y="228"/>
                  </a:lnTo>
                  <a:lnTo>
                    <a:pt x="697" y="229"/>
                  </a:lnTo>
                  <a:lnTo>
                    <a:pt x="698" y="230"/>
                  </a:lnTo>
                  <a:lnTo>
                    <a:pt x="698" y="231"/>
                  </a:lnTo>
                  <a:lnTo>
                    <a:pt x="699" y="232"/>
                  </a:lnTo>
                  <a:lnTo>
                    <a:pt x="700" y="232"/>
                  </a:lnTo>
                  <a:lnTo>
                    <a:pt x="701" y="233"/>
                  </a:lnTo>
                  <a:lnTo>
                    <a:pt x="702" y="233"/>
                  </a:lnTo>
                  <a:lnTo>
                    <a:pt x="702" y="234"/>
                  </a:lnTo>
                  <a:lnTo>
                    <a:pt x="717" y="247"/>
                  </a:lnTo>
                  <a:lnTo>
                    <a:pt x="718" y="248"/>
                  </a:lnTo>
                  <a:lnTo>
                    <a:pt x="719" y="248"/>
                  </a:lnTo>
                  <a:lnTo>
                    <a:pt x="720" y="249"/>
                  </a:lnTo>
                  <a:lnTo>
                    <a:pt x="721" y="249"/>
                  </a:lnTo>
                  <a:lnTo>
                    <a:pt x="723" y="250"/>
                  </a:lnTo>
                  <a:lnTo>
                    <a:pt x="724" y="250"/>
                  </a:lnTo>
                  <a:lnTo>
                    <a:pt x="724" y="251"/>
                  </a:lnTo>
                  <a:lnTo>
                    <a:pt x="725" y="250"/>
                  </a:lnTo>
                  <a:lnTo>
                    <a:pt x="726" y="250"/>
                  </a:lnTo>
                  <a:lnTo>
                    <a:pt x="727" y="250"/>
                  </a:lnTo>
                  <a:lnTo>
                    <a:pt x="728" y="250"/>
                  </a:lnTo>
                  <a:lnTo>
                    <a:pt x="729" y="250"/>
                  </a:lnTo>
                  <a:lnTo>
                    <a:pt x="729" y="251"/>
                  </a:lnTo>
                  <a:lnTo>
                    <a:pt x="729" y="252"/>
                  </a:lnTo>
                  <a:lnTo>
                    <a:pt x="730" y="252"/>
                  </a:lnTo>
                  <a:lnTo>
                    <a:pt x="730" y="253"/>
                  </a:lnTo>
                  <a:lnTo>
                    <a:pt x="730" y="252"/>
                  </a:lnTo>
                  <a:lnTo>
                    <a:pt x="731" y="253"/>
                  </a:lnTo>
                  <a:lnTo>
                    <a:pt x="733" y="253"/>
                  </a:lnTo>
                  <a:lnTo>
                    <a:pt x="733" y="254"/>
                  </a:lnTo>
                  <a:lnTo>
                    <a:pt x="733" y="253"/>
                  </a:lnTo>
                  <a:lnTo>
                    <a:pt x="734" y="253"/>
                  </a:lnTo>
                  <a:lnTo>
                    <a:pt x="735" y="253"/>
                  </a:lnTo>
                  <a:lnTo>
                    <a:pt x="740" y="256"/>
                  </a:lnTo>
                  <a:lnTo>
                    <a:pt x="745" y="260"/>
                  </a:lnTo>
                  <a:lnTo>
                    <a:pt x="744" y="261"/>
                  </a:lnTo>
                  <a:lnTo>
                    <a:pt x="744" y="262"/>
                  </a:lnTo>
                  <a:lnTo>
                    <a:pt x="744" y="263"/>
                  </a:lnTo>
                  <a:lnTo>
                    <a:pt x="744" y="264"/>
                  </a:lnTo>
                  <a:lnTo>
                    <a:pt x="743" y="264"/>
                  </a:lnTo>
                  <a:lnTo>
                    <a:pt x="742" y="264"/>
                  </a:lnTo>
                  <a:lnTo>
                    <a:pt x="742" y="265"/>
                  </a:lnTo>
                  <a:lnTo>
                    <a:pt x="741" y="265"/>
                  </a:lnTo>
                  <a:lnTo>
                    <a:pt x="741" y="266"/>
                  </a:lnTo>
                  <a:lnTo>
                    <a:pt x="740" y="266"/>
                  </a:lnTo>
                  <a:lnTo>
                    <a:pt x="740" y="267"/>
                  </a:lnTo>
                  <a:lnTo>
                    <a:pt x="739" y="267"/>
                  </a:lnTo>
                  <a:lnTo>
                    <a:pt x="739" y="268"/>
                  </a:lnTo>
                  <a:lnTo>
                    <a:pt x="739" y="269"/>
                  </a:lnTo>
                  <a:lnTo>
                    <a:pt x="738" y="269"/>
                  </a:lnTo>
                  <a:lnTo>
                    <a:pt x="738" y="270"/>
                  </a:lnTo>
                  <a:lnTo>
                    <a:pt x="738" y="271"/>
                  </a:lnTo>
                  <a:lnTo>
                    <a:pt x="737" y="271"/>
                  </a:lnTo>
                  <a:lnTo>
                    <a:pt x="737" y="272"/>
                  </a:lnTo>
                  <a:lnTo>
                    <a:pt x="737" y="273"/>
                  </a:lnTo>
                  <a:lnTo>
                    <a:pt x="736" y="273"/>
                  </a:lnTo>
                  <a:lnTo>
                    <a:pt x="735" y="273"/>
                  </a:lnTo>
                  <a:lnTo>
                    <a:pt x="735" y="272"/>
                  </a:lnTo>
                  <a:lnTo>
                    <a:pt x="734" y="272"/>
                  </a:lnTo>
                  <a:lnTo>
                    <a:pt x="734" y="271"/>
                  </a:lnTo>
                  <a:lnTo>
                    <a:pt x="734" y="270"/>
                  </a:lnTo>
                  <a:lnTo>
                    <a:pt x="733" y="269"/>
                  </a:lnTo>
                  <a:lnTo>
                    <a:pt x="732" y="269"/>
                  </a:lnTo>
                  <a:lnTo>
                    <a:pt x="731" y="269"/>
                  </a:lnTo>
                  <a:lnTo>
                    <a:pt x="730" y="269"/>
                  </a:lnTo>
                  <a:lnTo>
                    <a:pt x="730" y="270"/>
                  </a:lnTo>
                  <a:lnTo>
                    <a:pt x="729" y="270"/>
                  </a:lnTo>
                  <a:lnTo>
                    <a:pt x="729" y="271"/>
                  </a:lnTo>
                  <a:lnTo>
                    <a:pt x="728" y="271"/>
                  </a:lnTo>
                  <a:lnTo>
                    <a:pt x="728" y="272"/>
                  </a:lnTo>
                  <a:lnTo>
                    <a:pt x="727" y="273"/>
                  </a:lnTo>
                  <a:lnTo>
                    <a:pt x="727" y="274"/>
                  </a:lnTo>
                  <a:lnTo>
                    <a:pt x="727" y="275"/>
                  </a:lnTo>
                  <a:lnTo>
                    <a:pt x="726" y="276"/>
                  </a:lnTo>
                  <a:lnTo>
                    <a:pt x="726" y="277"/>
                  </a:lnTo>
                  <a:lnTo>
                    <a:pt x="727" y="278"/>
                  </a:lnTo>
                  <a:lnTo>
                    <a:pt x="727" y="279"/>
                  </a:lnTo>
                  <a:lnTo>
                    <a:pt x="726" y="279"/>
                  </a:lnTo>
                  <a:lnTo>
                    <a:pt x="726" y="280"/>
                  </a:lnTo>
                  <a:lnTo>
                    <a:pt x="726" y="281"/>
                  </a:lnTo>
                  <a:lnTo>
                    <a:pt x="726" y="282"/>
                  </a:lnTo>
                  <a:lnTo>
                    <a:pt x="725" y="282"/>
                  </a:lnTo>
                  <a:lnTo>
                    <a:pt x="725" y="283"/>
                  </a:lnTo>
                  <a:lnTo>
                    <a:pt x="724" y="283"/>
                  </a:lnTo>
                  <a:lnTo>
                    <a:pt x="724" y="284"/>
                  </a:lnTo>
                  <a:lnTo>
                    <a:pt x="723" y="284"/>
                  </a:lnTo>
                  <a:lnTo>
                    <a:pt x="722" y="284"/>
                  </a:lnTo>
                  <a:lnTo>
                    <a:pt x="721" y="284"/>
                  </a:lnTo>
                  <a:lnTo>
                    <a:pt x="720" y="285"/>
                  </a:lnTo>
                  <a:lnTo>
                    <a:pt x="719" y="286"/>
                  </a:lnTo>
                  <a:lnTo>
                    <a:pt x="719" y="287"/>
                  </a:lnTo>
                  <a:lnTo>
                    <a:pt x="718" y="288"/>
                  </a:lnTo>
                  <a:lnTo>
                    <a:pt x="719" y="288"/>
                  </a:lnTo>
                  <a:lnTo>
                    <a:pt x="719" y="289"/>
                  </a:lnTo>
                  <a:lnTo>
                    <a:pt x="719" y="290"/>
                  </a:lnTo>
                  <a:lnTo>
                    <a:pt x="719" y="291"/>
                  </a:lnTo>
                  <a:lnTo>
                    <a:pt x="718" y="292"/>
                  </a:lnTo>
                  <a:lnTo>
                    <a:pt x="716" y="292"/>
                  </a:lnTo>
                  <a:lnTo>
                    <a:pt x="715" y="293"/>
                  </a:lnTo>
                  <a:lnTo>
                    <a:pt x="714" y="294"/>
                  </a:lnTo>
                  <a:lnTo>
                    <a:pt x="714" y="295"/>
                  </a:lnTo>
                  <a:lnTo>
                    <a:pt x="714" y="296"/>
                  </a:lnTo>
                  <a:lnTo>
                    <a:pt x="713" y="296"/>
                  </a:lnTo>
                  <a:lnTo>
                    <a:pt x="713" y="295"/>
                  </a:lnTo>
                  <a:lnTo>
                    <a:pt x="712" y="295"/>
                  </a:lnTo>
                  <a:lnTo>
                    <a:pt x="712" y="294"/>
                  </a:lnTo>
                  <a:lnTo>
                    <a:pt x="711" y="294"/>
                  </a:lnTo>
                  <a:lnTo>
                    <a:pt x="709" y="293"/>
                  </a:lnTo>
                  <a:lnTo>
                    <a:pt x="709" y="294"/>
                  </a:lnTo>
                  <a:lnTo>
                    <a:pt x="708" y="294"/>
                  </a:lnTo>
                  <a:lnTo>
                    <a:pt x="707" y="294"/>
                  </a:lnTo>
                  <a:lnTo>
                    <a:pt x="706" y="295"/>
                  </a:lnTo>
                  <a:lnTo>
                    <a:pt x="706" y="296"/>
                  </a:lnTo>
                  <a:lnTo>
                    <a:pt x="706" y="297"/>
                  </a:lnTo>
                  <a:lnTo>
                    <a:pt x="705" y="297"/>
                  </a:lnTo>
                  <a:lnTo>
                    <a:pt x="704" y="297"/>
                  </a:lnTo>
                  <a:lnTo>
                    <a:pt x="703" y="298"/>
                  </a:lnTo>
                  <a:lnTo>
                    <a:pt x="701" y="298"/>
                  </a:lnTo>
                  <a:lnTo>
                    <a:pt x="701" y="299"/>
                  </a:lnTo>
                  <a:lnTo>
                    <a:pt x="700" y="299"/>
                  </a:lnTo>
                  <a:lnTo>
                    <a:pt x="700" y="300"/>
                  </a:lnTo>
                  <a:lnTo>
                    <a:pt x="700" y="301"/>
                  </a:lnTo>
                  <a:lnTo>
                    <a:pt x="701" y="301"/>
                  </a:lnTo>
                  <a:lnTo>
                    <a:pt x="701" y="302"/>
                  </a:lnTo>
                  <a:lnTo>
                    <a:pt x="701" y="303"/>
                  </a:lnTo>
                  <a:lnTo>
                    <a:pt x="702" y="303"/>
                  </a:lnTo>
                  <a:lnTo>
                    <a:pt x="702" y="304"/>
                  </a:lnTo>
                  <a:lnTo>
                    <a:pt x="702" y="305"/>
                  </a:lnTo>
                  <a:lnTo>
                    <a:pt x="702" y="306"/>
                  </a:lnTo>
                  <a:lnTo>
                    <a:pt x="701" y="306"/>
                  </a:lnTo>
                  <a:lnTo>
                    <a:pt x="700" y="306"/>
                  </a:lnTo>
                  <a:lnTo>
                    <a:pt x="699" y="307"/>
                  </a:lnTo>
                  <a:lnTo>
                    <a:pt x="698" y="307"/>
                  </a:lnTo>
                  <a:lnTo>
                    <a:pt x="698" y="308"/>
                  </a:lnTo>
                  <a:lnTo>
                    <a:pt x="698" y="309"/>
                  </a:lnTo>
                  <a:lnTo>
                    <a:pt x="698" y="310"/>
                  </a:lnTo>
                  <a:lnTo>
                    <a:pt x="698" y="311"/>
                  </a:lnTo>
                  <a:lnTo>
                    <a:pt x="698" y="312"/>
                  </a:lnTo>
                  <a:lnTo>
                    <a:pt x="697" y="315"/>
                  </a:lnTo>
                  <a:lnTo>
                    <a:pt x="696" y="315"/>
                  </a:lnTo>
                  <a:lnTo>
                    <a:pt x="695" y="316"/>
                  </a:lnTo>
                  <a:lnTo>
                    <a:pt x="695" y="317"/>
                  </a:lnTo>
                  <a:lnTo>
                    <a:pt x="695" y="318"/>
                  </a:lnTo>
                  <a:lnTo>
                    <a:pt x="695" y="319"/>
                  </a:lnTo>
                  <a:lnTo>
                    <a:pt x="694" y="320"/>
                  </a:lnTo>
                  <a:lnTo>
                    <a:pt x="694" y="321"/>
                  </a:lnTo>
                  <a:lnTo>
                    <a:pt x="693" y="321"/>
                  </a:lnTo>
                  <a:lnTo>
                    <a:pt x="693" y="322"/>
                  </a:lnTo>
                  <a:lnTo>
                    <a:pt x="692" y="322"/>
                  </a:lnTo>
                  <a:lnTo>
                    <a:pt x="692" y="323"/>
                  </a:lnTo>
                  <a:lnTo>
                    <a:pt x="691" y="323"/>
                  </a:lnTo>
                  <a:lnTo>
                    <a:pt x="690" y="324"/>
                  </a:lnTo>
                  <a:lnTo>
                    <a:pt x="691" y="329"/>
                  </a:lnTo>
                  <a:lnTo>
                    <a:pt x="688" y="335"/>
                  </a:lnTo>
                  <a:lnTo>
                    <a:pt x="685" y="336"/>
                  </a:lnTo>
                  <a:lnTo>
                    <a:pt x="678" y="336"/>
                  </a:lnTo>
                  <a:lnTo>
                    <a:pt x="678" y="337"/>
                  </a:lnTo>
                  <a:lnTo>
                    <a:pt x="678" y="338"/>
                  </a:lnTo>
                  <a:lnTo>
                    <a:pt x="677" y="338"/>
                  </a:lnTo>
                  <a:lnTo>
                    <a:pt x="677" y="339"/>
                  </a:lnTo>
                  <a:lnTo>
                    <a:pt x="678" y="339"/>
                  </a:lnTo>
                  <a:lnTo>
                    <a:pt x="678" y="340"/>
                  </a:lnTo>
                  <a:lnTo>
                    <a:pt x="679" y="341"/>
                  </a:lnTo>
                  <a:lnTo>
                    <a:pt x="678" y="344"/>
                  </a:lnTo>
                  <a:lnTo>
                    <a:pt x="675" y="346"/>
                  </a:lnTo>
                  <a:lnTo>
                    <a:pt x="673" y="351"/>
                  </a:lnTo>
                  <a:lnTo>
                    <a:pt x="671" y="359"/>
                  </a:lnTo>
                  <a:lnTo>
                    <a:pt x="667" y="360"/>
                  </a:lnTo>
                  <a:lnTo>
                    <a:pt x="661" y="367"/>
                  </a:lnTo>
                  <a:lnTo>
                    <a:pt x="654" y="370"/>
                  </a:lnTo>
                  <a:lnTo>
                    <a:pt x="654" y="369"/>
                  </a:lnTo>
                  <a:lnTo>
                    <a:pt x="653" y="369"/>
                  </a:lnTo>
                  <a:lnTo>
                    <a:pt x="652" y="370"/>
                  </a:lnTo>
                  <a:lnTo>
                    <a:pt x="651" y="370"/>
                  </a:lnTo>
                  <a:lnTo>
                    <a:pt x="650" y="370"/>
                  </a:lnTo>
                  <a:lnTo>
                    <a:pt x="649" y="371"/>
                  </a:lnTo>
                  <a:lnTo>
                    <a:pt x="649" y="370"/>
                  </a:lnTo>
                  <a:lnTo>
                    <a:pt x="648" y="370"/>
                  </a:lnTo>
                  <a:lnTo>
                    <a:pt x="648" y="369"/>
                  </a:lnTo>
                  <a:lnTo>
                    <a:pt x="647" y="369"/>
                  </a:lnTo>
                  <a:lnTo>
                    <a:pt x="646" y="369"/>
                  </a:lnTo>
                  <a:lnTo>
                    <a:pt x="645" y="369"/>
                  </a:lnTo>
                  <a:lnTo>
                    <a:pt x="639" y="366"/>
                  </a:lnTo>
                  <a:lnTo>
                    <a:pt x="635" y="368"/>
                  </a:lnTo>
                  <a:lnTo>
                    <a:pt x="634" y="368"/>
                  </a:lnTo>
                  <a:lnTo>
                    <a:pt x="634" y="369"/>
                  </a:lnTo>
                  <a:lnTo>
                    <a:pt x="633" y="369"/>
                  </a:lnTo>
                  <a:lnTo>
                    <a:pt x="633" y="370"/>
                  </a:lnTo>
                  <a:lnTo>
                    <a:pt x="632" y="370"/>
                  </a:lnTo>
                  <a:lnTo>
                    <a:pt x="632" y="371"/>
                  </a:lnTo>
                  <a:lnTo>
                    <a:pt x="632" y="372"/>
                  </a:lnTo>
                  <a:lnTo>
                    <a:pt x="632" y="373"/>
                  </a:lnTo>
                  <a:lnTo>
                    <a:pt x="632" y="374"/>
                  </a:lnTo>
                  <a:lnTo>
                    <a:pt x="632" y="375"/>
                  </a:lnTo>
                  <a:lnTo>
                    <a:pt x="633" y="375"/>
                  </a:lnTo>
                  <a:lnTo>
                    <a:pt x="633" y="376"/>
                  </a:lnTo>
                  <a:lnTo>
                    <a:pt x="634" y="377"/>
                  </a:lnTo>
                  <a:lnTo>
                    <a:pt x="635" y="377"/>
                  </a:lnTo>
                  <a:lnTo>
                    <a:pt x="627" y="379"/>
                  </a:lnTo>
                  <a:lnTo>
                    <a:pt x="621" y="386"/>
                  </a:lnTo>
                  <a:lnTo>
                    <a:pt x="621" y="387"/>
                  </a:lnTo>
                  <a:lnTo>
                    <a:pt x="620" y="388"/>
                  </a:lnTo>
                  <a:lnTo>
                    <a:pt x="619" y="388"/>
                  </a:lnTo>
                  <a:lnTo>
                    <a:pt x="619" y="389"/>
                  </a:lnTo>
                  <a:lnTo>
                    <a:pt x="619" y="390"/>
                  </a:lnTo>
                  <a:lnTo>
                    <a:pt x="619" y="391"/>
                  </a:lnTo>
                  <a:lnTo>
                    <a:pt x="619" y="392"/>
                  </a:lnTo>
                  <a:lnTo>
                    <a:pt x="619" y="393"/>
                  </a:lnTo>
                  <a:lnTo>
                    <a:pt x="619" y="394"/>
                  </a:lnTo>
                  <a:lnTo>
                    <a:pt x="620" y="394"/>
                  </a:lnTo>
                  <a:lnTo>
                    <a:pt x="620" y="395"/>
                  </a:lnTo>
                  <a:lnTo>
                    <a:pt x="618" y="397"/>
                  </a:lnTo>
                  <a:lnTo>
                    <a:pt x="618" y="398"/>
                  </a:lnTo>
                  <a:lnTo>
                    <a:pt x="617" y="398"/>
                  </a:lnTo>
                  <a:lnTo>
                    <a:pt x="617" y="399"/>
                  </a:lnTo>
                  <a:lnTo>
                    <a:pt x="616" y="399"/>
                  </a:lnTo>
                  <a:lnTo>
                    <a:pt x="616" y="398"/>
                  </a:lnTo>
                  <a:lnTo>
                    <a:pt x="615" y="398"/>
                  </a:lnTo>
                  <a:lnTo>
                    <a:pt x="614" y="398"/>
                  </a:lnTo>
                  <a:lnTo>
                    <a:pt x="613" y="398"/>
                  </a:lnTo>
                  <a:lnTo>
                    <a:pt x="612" y="398"/>
                  </a:lnTo>
                  <a:lnTo>
                    <a:pt x="612" y="397"/>
                  </a:lnTo>
                  <a:lnTo>
                    <a:pt x="611" y="397"/>
                  </a:lnTo>
                  <a:lnTo>
                    <a:pt x="610" y="396"/>
                  </a:lnTo>
                  <a:lnTo>
                    <a:pt x="609" y="396"/>
                  </a:lnTo>
                  <a:lnTo>
                    <a:pt x="609" y="395"/>
                  </a:lnTo>
                  <a:lnTo>
                    <a:pt x="608" y="395"/>
                  </a:lnTo>
                  <a:lnTo>
                    <a:pt x="607" y="396"/>
                  </a:lnTo>
                  <a:lnTo>
                    <a:pt x="607" y="395"/>
                  </a:lnTo>
                  <a:lnTo>
                    <a:pt x="602" y="393"/>
                  </a:lnTo>
                  <a:lnTo>
                    <a:pt x="600" y="398"/>
                  </a:lnTo>
                  <a:lnTo>
                    <a:pt x="599" y="403"/>
                  </a:lnTo>
                  <a:lnTo>
                    <a:pt x="591" y="410"/>
                  </a:lnTo>
                  <a:lnTo>
                    <a:pt x="589" y="414"/>
                  </a:lnTo>
                  <a:lnTo>
                    <a:pt x="588" y="419"/>
                  </a:lnTo>
                  <a:lnTo>
                    <a:pt x="588" y="428"/>
                  </a:lnTo>
                  <a:lnTo>
                    <a:pt x="587" y="428"/>
                  </a:lnTo>
                  <a:lnTo>
                    <a:pt x="586" y="428"/>
                  </a:lnTo>
                  <a:lnTo>
                    <a:pt x="586" y="429"/>
                  </a:lnTo>
                  <a:lnTo>
                    <a:pt x="585" y="429"/>
                  </a:lnTo>
                  <a:lnTo>
                    <a:pt x="585" y="430"/>
                  </a:lnTo>
                  <a:lnTo>
                    <a:pt x="585" y="431"/>
                  </a:lnTo>
                  <a:lnTo>
                    <a:pt x="584" y="431"/>
                  </a:lnTo>
                  <a:lnTo>
                    <a:pt x="583" y="432"/>
                  </a:lnTo>
                  <a:lnTo>
                    <a:pt x="582" y="432"/>
                  </a:lnTo>
                  <a:lnTo>
                    <a:pt x="581" y="433"/>
                  </a:lnTo>
                  <a:lnTo>
                    <a:pt x="580" y="434"/>
                  </a:lnTo>
                  <a:lnTo>
                    <a:pt x="577" y="436"/>
                  </a:lnTo>
                  <a:lnTo>
                    <a:pt x="577" y="437"/>
                  </a:lnTo>
                  <a:lnTo>
                    <a:pt x="577" y="438"/>
                  </a:lnTo>
                  <a:lnTo>
                    <a:pt x="577" y="439"/>
                  </a:lnTo>
                  <a:lnTo>
                    <a:pt x="575" y="439"/>
                  </a:lnTo>
                  <a:lnTo>
                    <a:pt x="574" y="439"/>
                  </a:lnTo>
                  <a:lnTo>
                    <a:pt x="573" y="440"/>
                  </a:lnTo>
                  <a:lnTo>
                    <a:pt x="572" y="440"/>
                  </a:lnTo>
                  <a:lnTo>
                    <a:pt x="571" y="440"/>
                  </a:lnTo>
                  <a:lnTo>
                    <a:pt x="572" y="440"/>
                  </a:lnTo>
                  <a:lnTo>
                    <a:pt x="572" y="441"/>
                  </a:lnTo>
                  <a:lnTo>
                    <a:pt x="572" y="442"/>
                  </a:lnTo>
                  <a:lnTo>
                    <a:pt x="572" y="443"/>
                  </a:lnTo>
                  <a:lnTo>
                    <a:pt x="572" y="444"/>
                  </a:lnTo>
                  <a:lnTo>
                    <a:pt x="572" y="445"/>
                  </a:lnTo>
                  <a:lnTo>
                    <a:pt x="573" y="446"/>
                  </a:lnTo>
                  <a:lnTo>
                    <a:pt x="573" y="447"/>
                  </a:lnTo>
                  <a:lnTo>
                    <a:pt x="572" y="448"/>
                  </a:lnTo>
                  <a:lnTo>
                    <a:pt x="572" y="449"/>
                  </a:lnTo>
                  <a:lnTo>
                    <a:pt x="571" y="449"/>
                  </a:lnTo>
                  <a:lnTo>
                    <a:pt x="571" y="450"/>
                  </a:lnTo>
                  <a:lnTo>
                    <a:pt x="572" y="450"/>
                  </a:lnTo>
                  <a:lnTo>
                    <a:pt x="571" y="450"/>
                  </a:lnTo>
                  <a:lnTo>
                    <a:pt x="571" y="451"/>
                  </a:lnTo>
                  <a:lnTo>
                    <a:pt x="572" y="451"/>
                  </a:lnTo>
                  <a:lnTo>
                    <a:pt x="572" y="452"/>
                  </a:lnTo>
                  <a:lnTo>
                    <a:pt x="573" y="452"/>
                  </a:lnTo>
                  <a:lnTo>
                    <a:pt x="572" y="452"/>
                  </a:lnTo>
                  <a:lnTo>
                    <a:pt x="572" y="453"/>
                  </a:lnTo>
                  <a:lnTo>
                    <a:pt x="572" y="454"/>
                  </a:lnTo>
                  <a:lnTo>
                    <a:pt x="572" y="455"/>
                  </a:lnTo>
                  <a:lnTo>
                    <a:pt x="573" y="456"/>
                  </a:lnTo>
                  <a:lnTo>
                    <a:pt x="574" y="456"/>
                  </a:lnTo>
                  <a:lnTo>
                    <a:pt x="575" y="456"/>
                  </a:lnTo>
                  <a:lnTo>
                    <a:pt x="575" y="457"/>
                  </a:lnTo>
                  <a:lnTo>
                    <a:pt x="576" y="457"/>
                  </a:lnTo>
                  <a:lnTo>
                    <a:pt x="577" y="457"/>
                  </a:lnTo>
                  <a:lnTo>
                    <a:pt x="578" y="457"/>
                  </a:lnTo>
                  <a:lnTo>
                    <a:pt x="574" y="464"/>
                  </a:lnTo>
                  <a:lnTo>
                    <a:pt x="573" y="464"/>
                  </a:lnTo>
                  <a:lnTo>
                    <a:pt x="572" y="464"/>
                  </a:lnTo>
                  <a:lnTo>
                    <a:pt x="571" y="464"/>
                  </a:lnTo>
                  <a:lnTo>
                    <a:pt x="570" y="464"/>
                  </a:lnTo>
                  <a:lnTo>
                    <a:pt x="569" y="465"/>
                  </a:lnTo>
                  <a:lnTo>
                    <a:pt x="568" y="465"/>
                  </a:lnTo>
                  <a:lnTo>
                    <a:pt x="567" y="465"/>
                  </a:lnTo>
                  <a:lnTo>
                    <a:pt x="566" y="465"/>
                  </a:lnTo>
                  <a:lnTo>
                    <a:pt x="565" y="465"/>
                  </a:lnTo>
                  <a:lnTo>
                    <a:pt x="564" y="466"/>
                  </a:lnTo>
                  <a:lnTo>
                    <a:pt x="563" y="466"/>
                  </a:lnTo>
                  <a:lnTo>
                    <a:pt x="563" y="467"/>
                  </a:lnTo>
                  <a:lnTo>
                    <a:pt x="562" y="468"/>
                  </a:lnTo>
                  <a:lnTo>
                    <a:pt x="561" y="468"/>
                  </a:lnTo>
                  <a:lnTo>
                    <a:pt x="560" y="468"/>
                  </a:lnTo>
                  <a:lnTo>
                    <a:pt x="560" y="469"/>
                  </a:lnTo>
                  <a:lnTo>
                    <a:pt x="559" y="469"/>
                  </a:lnTo>
                  <a:lnTo>
                    <a:pt x="557" y="470"/>
                  </a:lnTo>
                  <a:lnTo>
                    <a:pt x="556" y="470"/>
                  </a:lnTo>
                  <a:lnTo>
                    <a:pt x="555" y="470"/>
                  </a:lnTo>
                  <a:lnTo>
                    <a:pt x="555" y="469"/>
                  </a:lnTo>
                  <a:lnTo>
                    <a:pt x="554" y="469"/>
                  </a:lnTo>
                  <a:lnTo>
                    <a:pt x="553" y="469"/>
                  </a:lnTo>
                  <a:lnTo>
                    <a:pt x="552" y="469"/>
                  </a:lnTo>
                  <a:lnTo>
                    <a:pt x="552" y="470"/>
                  </a:lnTo>
                  <a:lnTo>
                    <a:pt x="551" y="470"/>
                  </a:lnTo>
                  <a:lnTo>
                    <a:pt x="550" y="471"/>
                  </a:lnTo>
                  <a:lnTo>
                    <a:pt x="549" y="471"/>
                  </a:lnTo>
                  <a:lnTo>
                    <a:pt x="548" y="472"/>
                  </a:lnTo>
                  <a:lnTo>
                    <a:pt x="547" y="473"/>
                  </a:lnTo>
                  <a:lnTo>
                    <a:pt x="546" y="474"/>
                  </a:lnTo>
                  <a:lnTo>
                    <a:pt x="546" y="475"/>
                  </a:lnTo>
                  <a:lnTo>
                    <a:pt x="545" y="475"/>
                  </a:lnTo>
                  <a:lnTo>
                    <a:pt x="545" y="474"/>
                  </a:lnTo>
                  <a:lnTo>
                    <a:pt x="544" y="474"/>
                  </a:lnTo>
                  <a:lnTo>
                    <a:pt x="543" y="474"/>
                  </a:lnTo>
                  <a:lnTo>
                    <a:pt x="542" y="474"/>
                  </a:lnTo>
                  <a:lnTo>
                    <a:pt x="541" y="474"/>
                  </a:lnTo>
                  <a:lnTo>
                    <a:pt x="540" y="474"/>
                  </a:lnTo>
                  <a:lnTo>
                    <a:pt x="539" y="474"/>
                  </a:lnTo>
                  <a:lnTo>
                    <a:pt x="538" y="475"/>
                  </a:lnTo>
                  <a:lnTo>
                    <a:pt x="537" y="475"/>
                  </a:lnTo>
                  <a:lnTo>
                    <a:pt x="536" y="475"/>
                  </a:lnTo>
                  <a:lnTo>
                    <a:pt x="535" y="475"/>
                  </a:lnTo>
                  <a:lnTo>
                    <a:pt x="535" y="474"/>
                  </a:lnTo>
                  <a:lnTo>
                    <a:pt x="534" y="474"/>
                  </a:lnTo>
                  <a:lnTo>
                    <a:pt x="533" y="474"/>
                  </a:lnTo>
                  <a:lnTo>
                    <a:pt x="532" y="474"/>
                  </a:lnTo>
                  <a:lnTo>
                    <a:pt x="531" y="474"/>
                  </a:lnTo>
                  <a:lnTo>
                    <a:pt x="530" y="474"/>
                  </a:lnTo>
                  <a:lnTo>
                    <a:pt x="530" y="473"/>
                  </a:lnTo>
                  <a:lnTo>
                    <a:pt x="529" y="473"/>
                  </a:lnTo>
                  <a:lnTo>
                    <a:pt x="528" y="473"/>
                  </a:lnTo>
                  <a:lnTo>
                    <a:pt x="528" y="474"/>
                  </a:lnTo>
                  <a:lnTo>
                    <a:pt x="527" y="474"/>
                  </a:lnTo>
                  <a:lnTo>
                    <a:pt x="526" y="474"/>
                  </a:lnTo>
                  <a:lnTo>
                    <a:pt x="525" y="474"/>
                  </a:lnTo>
                  <a:lnTo>
                    <a:pt x="524" y="474"/>
                  </a:lnTo>
                  <a:lnTo>
                    <a:pt x="523" y="474"/>
                  </a:lnTo>
                  <a:lnTo>
                    <a:pt x="522" y="474"/>
                  </a:lnTo>
                  <a:lnTo>
                    <a:pt x="521" y="474"/>
                  </a:lnTo>
                  <a:lnTo>
                    <a:pt x="521" y="475"/>
                  </a:lnTo>
                  <a:lnTo>
                    <a:pt x="520" y="475"/>
                  </a:lnTo>
                  <a:lnTo>
                    <a:pt x="519" y="475"/>
                  </a:lnTo>
                  <a:lnTo>
                    <a:pt x="518" y="475"/>
                  </a:lnTo>
                  <a:lnTo>
                    <a:pt x="517" y="475"/>
                  </a:lnTo>
                  <a:lnTo>
                    <a:pt x="516" y="475"/>
                  </a:lnTo>
                  <a:lnTo>
                    <a:pt x="515" y="475"/>
                  </a:lnTo>
                  <a:lnTo>
                    <a:pt x="514" y="475"/>
                  </a:lnTo>
                  <a:lnTo>
                    <a:pt x="513" y="476"/>
                  </a:lnTo>
                  <a:lnTo>
                    <a:pt x="512" y="476"/>
                  </a:lnTo>
                  <a:lnTo>
                    <a:pt x="511" y="476"/>
                  </a:lnTo>
                  <a:lnTo>
                    <a:pt x="510" y="476"/>
                  </a:lnTo>
                  <a:lnTo>
                    <a:pt x="510" y="475"/>
                  </a:lnTo>
                  <a:lnTo>
                    <a:pt x="509" y="475"/>
                  </a:lnTo>
                  <a:lnTo>
                    <a:pt x="508" y="475"/>
                  </a:lnTo>
                  <a:lnTo>
                    <a:pt x="507" y="475"/>
                  </a:lnTo>
                  <a:lnTo>
                    <a:pt x="506" y="475"/>
                  </a:lnTo>
                  <a:lnTo>
                    <a:pt x="505" y="475"/>
                  </a:lnTo>
                  <a:lnTo>
                    <a:pt x="504" y="475"/>
                  </a:lnTo>
                  <a:lnTo>
                    <a:pt x="503" y="475"/>
                  </a:lnTo>
                  <a:lnTo>
                    <a:pt x="503" y="474"/>
                  </a:lnTo>
                  <a:lnTo>
                    <a:pt x="502" y="474"/>
                  </a:lnTo>
                  <a:lnTo>
                    <a:pt x="501" y="474"/>
                  </a:lnTo>
                  <a:lnTo>
                    <a:pt x="500" y="474"/>
                  </a:lnTo>
                  <a:lnTo>
                    <a:pt x="499" y="474"/>
                  </a:lnTo>
                  <a:lnTo>
                    <a:pt x="498" y="474"/>
                  </a:lnTo>
                  <a:lnTo>
                    <a:pt x="497" y="474"/>
                  </a:lnTo>
                  <a:lnTo>
                    <a:pt x="496" y="474"/>
                  </a:lnTo>
                  <a:lnTo>
                    <a:pt x="495" y="474"/>
                  </a:lnTo>
                  <a:lnTo>
                    <a:pt x="495" y="475"/>
                  </a:lnTo>
                  <a:lnTo>
                    <a:pt x="494" y="475"/>
                  </a:lnTo>
                  <a:lnTo>
                    <a:pt x="493" y="475"/>
                  </a:lnTo>
                  <a:lnTo>
                    <a:pt x="492" y="475"/>
                  </a:lnTo>
                  <a:lnTo>
                    <a:pt x="491" y="475"/>
                  </a:lnTo>
                  <a:lnTo>
                    <a:pt x="490" y="475"/>
                  </a:lnTo>
                  <a:lnTo>
                    <a:pt x="489" y="475"/>
                  </a:lnTo>
                  <a:lnTo>
                    <a:pt x="489" y="476"/>
                  </a:lnTo>
                  <a:lnTo>
                    <a:pt x="488" y="476"/>
                  </a:lnTo>
                  <a:lnTo>
                    <a:pt x="487" y="476"/>
                  </a:lnTo>
                  <a:lnTo>
                    <a:pt x="486" y="476"/>
                  </a:lnTo>
                  <a:lnTo>
                    <a:pt x="486" y="477"/>
                  </a:lnTo>
                  <a:lnTo>
                    <a:pt x="485" y="477"/>
                  </a:lnTo>
                  <a:lnTo>
                    <a:pt x="484" y="477"/>
                  </a:lnTo>
                  <a:lnTo>
                    <a:pt x="483" y="477"/>
                  </a:lnTo>
                  <a:lnTo>
                    <a:pt x="482" y="477"/>
                  </a:lnTo>
                  <a:lnTo>
                    <a:pt x="481" y="477"/>
                  </a:lnTo>
                  <a:lnTo>
                    <a:pt x="480" y="477"/>
                  </a:lnTo>
                  <a:lnTo>
                    <a:pt x="480" y="478"/>
                  </a:lnTo>
                  <a:lnTo>
                    <a:pt x="479" y="478"/>
                  </a:lnTo>
                  <a:lnTo>
                    <a:pt x="479" y="479"/>
                  </a:lnTo>
                  <a:lnTo>
                    <a:pt x="479" y="480"/>
                  </a:lnTo>
                  <a:lnTo>
                    <a:pt x="479" y="481"/>
                  </a:lnTo>
                  <a:lnTo>
                    <a:pt x="478" y="481"/>
                  </a:lnTo>
                  <a:lnTo>
                    <a:pt x="477" y="481"/>
                  </a:lnTo>
                  <a:lnTo>
                    <a:pt x="476" y="481"/>
                  </a:lnTo>
                  <a:lnTo>
                    <a:pt x="475" y="481"/>
                  </a:lnTo>
                  <a:lnTo>
                    <a:pt x="474" y="481"/>
                  </a:lnTo>
                  <a:lnTo>
                    <a:pt x="473" y="481"/>
                  </a:lnTo>
                  <a:lnTo>
                    <a:pt x="472" y="482"/>
                  </a:lnTo>
                  <a:lnTo>
                    <a:pt x="471" y="482"/>
                  </a:lnTo>
                  <a:lnTo>
                    <a:pt x="471" y="483"/>
                  </a:lnTo>
                  <a:lnTo>
                    <a:pt x="469" y="483"/>
                  </a:lnTo>
                  <a:lnTo>
                    <a:pt x="469" y="484"/>
                  </a:lnTo>
                  <a:lnTo>
                    <a:pt x="468" y="484"/>
                  </a:lnTo>
                  <a:lnTo>
                    <a:pt x="468" y="485"/>
                  </a:lnTo>
                  <a:lnTo>
                    <a:pt x="467" y="485"/>
                  </a:lnTo>
                  <a:lnTo>
                    <a:pt x="466" y="485"/>
                  </a:lnTo>
                  <a:lnTo>
                    <a:pt x="465" y="485"/>
                  </a:lnTo>
                  <a:lnTo>
                    <a:pt x="464" y="485"/>
                  </a:lnTo>
                  <a:lnTo>
                    <a:pt x="463" y="485"/>
                  </a:lnTo>
                  <a:lnTo>
                    <a:pt x="462" y="485"/>
                  </a:lnTo>
                  <a:lnTo>
                    <a:pt x="462" y="486"/>
                  </a:lnTo>
                  <a:lnTo>
                    <a:pt x="461" y="486"/>
                  </a:lnTo>
                  <a:lnTo>
                    <a:pt x="460" y="486"/>
                  </a:lnTo>
                  <a:lnTo>
                    <a:pt x="459" y="487"/>
                  </a:lnTo>
                  <a:lnTo>
                    <a:pt x="458" y="487"/>
                  </a:lnTo>
                  <a:lnTo>
                    <a:pt x="457" y="487"/>
                  </a:lnTo>
                  <a:lnTo>
                    <a:pt x="457" y="488"/>
                  </a:lnTo>
                  <a:lnTo>
                    <a:pt x="456" y="488"/>
                  </a:lnTo>
                  <a:lnTo>
                    <a:pt x="455" y="489"/>
                  </a:lnTo>
                  <a:lnTo>
                    <a:pt x="454" y="489"/>
                  </a:lnTo>
                  <a:lnTo>
                    <a:pt x="453" y="488"/>
                  </a:lnTo>
                  <a:lnTo>
                    <a:pt x="452" y="488"/>
                  </a:lnTo>
                  <a:lnTo>
                    <a:pt x="451" y="488"/>
                  </a:lnTo>
                  <a:lnTo>
                    <a:pt x="450" y="488"/>
                  </a:lnTo>
                  <a:lnTo>
                    <a:pt x="449" y="488"/>
                  </a:lnTo>
                  <a:lnTo>
                    <a:pt x="448" y="489"/>
                  </a:lnTo>
                  <a:lnTo>
                    <a:pt x="447" y="489"/>
                  </a:lnTo>
                  <a:lnTo>
                    <a:pt x="446" y="489"/>
                  </a:lnTo>
                  <a:lnTo>
                    <a:pt x="445" y="489"/>
                  </a:lnTo>
                  <a:lnTo>
                    <a:pt x="445" y="488"/>
                  </a:lnTo>
                  <a:lnTo>
                    <a:pt x="444" y="489"/>
                  </a:lnTo>
                  <a:lnTo>
                    <a:pt x="442" y="490"/>
                  </a:lnTo>
                  <a:lnTo>
                    <a:pt x="441" y="490"/>
                  </a:lnTo>
                  <a:lnTo>
                    <a:pt x="440" y="490"/>
                  </a:lnTo>
                  <a:lnTo>
                    <a:pt x="439" y="490"/>
                  </a:lnTo>
                  <a:lnTo>
                    <a:pt x="438" y="490"/>
                  </a:lnTo>
                  <a:lnTo>
                    <a:pt x="437" y="490"/>
                  </a:lnTo>
                  <a:lnTo>
                    <a:pt x="436" y="490"/>
                  </a:lnTo>
                  <a:lnTo>
                    <a:pt x="435" y="490"/>
                  </a:lnTo>
                  <a:lnTo>
                    <a:pt x="435" y="491"/>
                  </a:lnTo>
                  <a:lnTo>
                    <a:pt x="434" y="492"/>
                  </a:lnTo>
                  <a:lnTo>
                    <a:pt x="433" y="492"/>
                  </a:lnTo>
                  <a:lnTo>
                    <a:pt x="433" y="493"/>
                  </a:lnTo>
                  <a:lnTo>
                    <a:pt x="432" y="493"/>
                  </a:lnTo>
                  <a:lnTo>
                    <a:pt x="431" y="493"/>
                  </a:lnTo>
                  <a:lnTo>
                    <a:pt x="430" y="493"/>
                  </a:lnTo>
                  <a:lnTo>
                    <a:pt x="429" y="493"/>
                  </a:lnTo>
                  <a:lnTo>
                    <a:pt x="428" y="493"/>
                  </a:lnTo>
                  <a:lnTo>
                    <a:pt x="427" y="493"/>
                  </a:lnTo>
                  <a:lnTo>
                    <a:pt x="426" y="494"/>
                  </a:lnTo>
                  <a:lnTo>
                    <a:pt x="425" y="494"/>
                  </a:lnTo>
                  <a:lnTo>
                    <a:pt x="424" y="494"/>
                  </a:lnTo>
                  <a:lnTo>
                    <a:pt x="423" y="495"/>
                  </a:lnTo>
                  <a:lnTo>
                    <a:pt x="411" y="474"/>
                  </a:lnTo>
                  <a:lnTo>
                    <a:pt x="400" y="461"/>
                  </a:lnTo>
                  <a:lnTo>
                    <a:pt x="397" y="446"/>
                  </a:lnTo>
                  <a:lnTo>
                    <a:pt x="387" y="449"/>
                  </a:lnTo>
                  <a:lnTo>
                    <a:pt x="380" y="451"/>
                  </a:lnTo>
                  <a:lnTo>
                    <a:pt x="377" y="451"/>
                  </a:lnTo>
                  <a:lnTo>
                    <a:pt x="376" y="452"/>
                  </a:lnTo>
                  <a:lnTo>
                    <a:pt x="374" y="453"/>
                  </a:lnTo>
                  <a:lnTo>
                    <a:pt x="373" y="455"/>
                  </a:lnTo>
                  <a:lnTo>
                    <a:pt x="372" y="456"/>
                  </a:lnTo>
                  <a:lnTo>
                    <a:pt x="372" y="459"/>
                  </a:lnTo>
                  <a:lnTo>
                    <a:pt x="373" y="460"/>
                  </a:lnTo>
                  <a:lnTo>
                    <a:pt x="373" y="461"/>
                  </a:lnTo>
                  <a:lnTo>
                    <a:pt x="374" y="462"/>
                  </a:lnTo>
                  <a:lnTo>
                    <a:pt x="374" y="463"/>
                  </a:lnTo>
                  <a:lnTo>
                    <a:pt x="373" y="465"/>
                  </a:lnTo>
                  <a:lnTo>
                    <a:pt x="370" y="467"/>
                  </a:lnTo>
                  <a:lnTo>
                    <a:pt x="369" y="468"/>
                  </a:lnTo>
                  <a:lnTo>
                    <a:pt x="369" y="469"/>
                  </a:lnTo>
                  <a:lnTo>
                    <a:pt x="369" y="470"/>
                  </a:lnTo>
                  <a:lnTo>
                    <a:pt x="371" y="472"/>
                  </a:lnTo>
                  <a:lnTo>
                    <a:pt x="361" y="501"/>
                  </a:lnTo>
                  <a:lnTo>
                    <a:pt x="361" y="502"/>
                  </a:lnTo>
                  <a:lnTo>
                    <a:pt x="358" y="512"/>
                  </a:lnTo>
                  <a:lnTo>
                    <a:pt x="346" y="514"/>
                  </a:lnTo>
                  <a:lnTo>
                    <a:pt x="346" y="513"/>
                  </a:lnTo>
                  <a:lnTo>
                    <a:pt x="345" y="513"/>
                  </a:lnTo>
                  <a:lnTo>
                    <a:pt x="345" y="512"/>
                  </a:lnTo>
                  <a:lnTo>
                    <a:pt x="344" y="512"/>
                  </a:lnTo>
                  <a:lnTo>
                    <a:pt x="343" y="512"/>
                  </a:lnTo>
                  <a:lnTo>
                    <a:pt x="342" y="512"/>
                  </a:lnTo>
                  <a:lnTo>
                    <a:pt x="341" y="512"/>
                  </a:lnTo>
                  <a:lnTo>
                    <a:pt x="340" y="510"/>
                  </a:lnTo>
                  <a:lnTo>
                    <a:pt x="339" y="510"/>
                  </a:lnTo>
                  <a:lnTo>
                    <a:pt x="338" y="510"/>
                  </a:lnTo>
                  <a:lnTo>
                    <a:pt x="337" y="510"/>
                  </a:lnTo>
                  <a:lnTo>
                    <a:pt x="337" y="509"/>
                  </a:lnTo>
                  <a:lnTo>
                    <a:pt x="336" y="509"/>
                  </a:lnTo>
                  <a:lnTo>
                    <a:pt x="335" y="509"/>
                  </a:lnTo>
                  <a:lnTo>
                    <a:pt x="334" y="509"/>
                  </a:lnTo>
                  <a:lnTo>
                    <a:pt x="333" y="508"/>
                  </a:lnTo>
                  <a:lnTo>
                    <a:pt x="332" y="507"/>
                  </a:lnTo>
                  <a:lnTo>
                    <a:pt x="330" y="507"/>
                  </a:lnTo>
                  <a:lnTo>
                    <a:pt x="329" y="508"/>
                  </a:lnTo>
                  <a:lnTo>
                    <a:pt x="328" y="509"/>
                  </a:lnTo>
                  <a:lnTo>
                    <a:pt x="327" y="509"/>
                  </a:lnTo>
                  <a:lnTo>
                    <a:pt x="324" y="510"/>
                  </a:lnTo>
                  <a:lnTo>
                    <a:pt x="322" y="510"/>
                  </a:lnTo>
                  <a:lnTo>
                    <a:pt x="321" y="510"/>
                  </a:lnTo>
                  <a:lnTo>
                    <a:pt x="321" y="509"/>
                  </a:lnTo>
                  <a:lnTo>
                    <a:pt x="320" y="508"/>
                  </a:lnTo>
                  <a:lnTo>
                    <a:pt x="319" y="507"/>
                  </a:lnTo>
                  <a:lnTo>
                    <a:pt x="318" y="506"/>
                  </a:lnTo>
                  <a:lnTo>
                    <a:pt x="317" y="505"/>
                  </a:lnTo>
                  <a:lnTo>
                    <a:pt x="316" y="504"/>
                  </a:lnTo>
                  <a:lnTo>
                    <a:pt x="315" y="504"/>
                  </a:lnTo>
                  <a:lnTo>
                    <a:pt x="314" y="503"/>
                  </a:lnTo>
                  <a:lnTo>
                    <a:pt x="312" y="503"/>
                  </a:lnTo>
                  <a:lnTo>
                    <a:pt x="309" y="503"/>
                  </a:lnTo>
                  <a:lnTo>
                    <a:pt x="308" y="503"/>
                  </a:lnTo>
                  <a:lnTo>
                    <a:pt x="307" y="502"/>
                  </a:lnTo>
                  <a:lnTo>
                    <a:pt x="305" y="502"/>
                  </a:lnTo>
                  <a:lnTo>
                    <a:pt x="304" y="502"/>
                  </a:lnTo>
                  <a:lnTo>
                    <a:pt x="304" y="503"/>
                  </a:lnTo>
                  <a:lnTo>
                    <a:pt x="303" y="503"/>
                  </a:lnTo>
                  <a:lnTo>
                    <a:pt x="303" y="502"/>
                  </a:lnTo>
                  <a:lnTo>
                    <a:pt x="302" y="502"/>
                  </a:lnTo>
                  <a:lnTo>
                    <a:pt x="300" y="502"/>
                  </a:lnTo>
                  <a:lnTo>
                    <a:pt x="299" y="502"/>
                  </a:lnTo>
                  <a:lnTo>
                    <a:pt x="298" y="503"/>
                  </a:lnTo>
                  <a:lnTo>
                    <a:pt x="296" y="501"/>
                  </a:lnTo>
                  <a:lnTo>
                    <a:pt x="296" y="502"/>
                  </a:lnTo>
                  <a:lnTo>
                    <a:pt x="294" y="501"/>
                  </a:lnTo>
                  <a:lnTo>
                    <a:pt x="293" y="500"/>
                  </a:lnTo>
                  <a:lnTo>
                    <a:pt x="290" y="499"/>
                  </a:lnTo>
                  <a:lnTo>
                    <a:pt x="289" y="499"/>
                  </a:lnTo>
                  <a:lnTo>
                    <a:pt x="288" y="499"/>
                  </a:lnTo>
                  <a:lnTo>
                    <a:pt x="285" y="499"/>
                  </a:lnTo>
                  <a:lnTo>
                    <a:pt x="280" y="499"/>
                  </a:lnTo>
                  <a:lnTo>
                    <a:pt x="272" y="498"/>
                  </a:lnTo>
                  <a:lnTo>
                    <a:pt x="272" y="499"/>
                  </a:lnTo>
                  <a:lnTo>
                    <a:pt x="271" y="499"/>
                  </a:lnTo>
                  <a:lnTo>
                    <a:pt x="270" y="499"/>
                  </a:lnTo>
                  <a:lnTo>
                    <a:pt x="267" y="504"/>
                  </a:lnTo>
                  <a:lnTo>
                    <a:pt x="265" y="504"/>
                  </a:lnTo>
                  <a:lnTo>
                    <a:pt x="264" y="504"/>
                  </a:lnTo>
                  <a:lnTo>
                    <a:pt x="264" y="505"/>
                  </a:lnTo>
                  <a:lnTo>
                    <a:pt x="263" y="505"/>
                  </a:lnTo>
                  <a:lnTo>
                    <a:pt x="262" y="506"/>
                  </a:lnTo>
                  <a:lnTo>
                    <a:pt x="262" y="507"/>
                  </a:lnTo>
                  <a:lnTo>
                    <a:pt x="261" y="508"/>
                  </a:lnTo>
                  <a:lnTo>
                    <a:pt x="260" y="508"/>
                  </a:lnTo>
                  <a:lnTo>
                    <a:pt x="259" y="509"/>
                  </a:lnTo>
                  <a:lnTo>
                    <a:pt x="259" y="510"/>
                  </a:lnTo>
                  <a:lnTo>
                    <a:pt x="260" y="511"/>
                  </a:lnTo>
                  <a:lnTo>
                    <a:pt x="260" y="512"/>
                  </a:lnTo>
                  <a:lnTo>
                    <a:pt x="260" y="513"/>
                  </a:lnTo>
                  <a:lnTo>
                    <a:pt x="260" y="514"/>
                  </a:lnTo>
                  <a:lnTo>
                    <a:pt x="258" y="514"/>
                  </a:lnTo>
                  <a:lnTo>
                    <a:pt x="257" y="514"/>
                  </a:lnTo>
                  <a:lnTo>
                    <a:pt x="255" y="516"/>
                  </a:lnTo>
                  <a:lnTo>
                    <a:pt x="254" y="517"/>
                  </a:lnTo>
                  <a:lnTo>
                    <a:pt x="254" y="518"/>
                  </a:lnTo>
                  <a:lnTo>
                    <a:pt x="254" y="519"/>
                  </a:lnTo>
                  <a:lnTo>
                    <a:pt x="254" y="520"/>
                  </a:lnTo>
                  <a:lnTo>
                    <a:pt x="256" y="529"/>
                  </a:lnTo>
                  <a:lnTo>
                    <a:pt x="254" y="530"/>
                  </a:lnTo>
                  <a:lnTo>
                    <a:pt x="251" y="530"/>
                  </a:lnTo>
                  <a:lnTo>
                    <a:pt x="248" y="531"/>
                  </a:lnTo>
                  <a:lnTo>
                    <a:pt x="247" y="531"/>
                  </a:lnTo>
                  <a:lnTo>
                    <a:pt x="246" y="531"/>
                  </a:lnTo>
                  <a:lnTo>
                    <a:pt x="244" y="531"/>
                  </a:lnTo>
                  <a:lnTo>
                    <a:pt x="243" y="530"/>
                  </a:lnTo>
                  <a:lnTo>
                    <a:pt x="241" y="530"/>
                  </a:lnTo>
                  <a:lnTo>
                    <a:pt x="240" y="530"/>
                  </a:lnTo>
                  <a:lnTo>
                    <a:pt x="239" y="530"/>
                  </a:lnTo>
                  <a:lnTo>
                    <a:pt x="238" y="530"/>
                  </a:lnTo>
                  <a:lnTo>
                    <a:pt x="237" y="531"/>
                  </a:lnTo>
                  <a:lnTo>
                    <a:pt x="236" y="532"/>
                  </a:lnTo>
                  <a:lnTo>
                    <a:pt x="234" y="532"/>
                  </a:lnTo>
                  <a:lnTo>
                    <a:pt x="232" y="533"/>
                  </a:lnTo>
                  <a:lnTo>
                    <a:pt x="231" y="533"/>
                  </a:lnTo>
                  <a:lnTo>
                    <a:pt x="230" y="533"/>
                  </a:lnTo>
                  <a:lnTo>
                    <a:pt x="229" y="533"/>
                  </a:lnTo>
                  <a:lnTo>
                    <a:pt x="228" y="533"/>
                  </a:lnTo>
                  <a:lnTo>
                    <a:pt x="227" y="534"/>
                  </a:lnTo>
                  <a:lnTo>
                    <a:pt x="226" y="535"/>
                  </a:lnTo>
                  <a:lnTo>
                    <a:pt x="225" y="535"/>
                  </a:lnTo>
                  <a:lnTo>
                    <a:pt x="224" y="535"/>
                  </a:lnTo>
                  <a:lnTo>
                    <a:pt x="223" y="535"/>
                  </a:lnTo>
                  <a:lnTo>
                    <a:pt x="221" y="534"/>
                  </a:lnTo>
                  <a:lnTo>
                    <a:pt x="221" y="535"/>
                  </a:lnTo>
                  <a:lnTo>
                    <a:pt x="220" y="535"/>
                  </a:lnTo>
                  <a:lnTo>
                    <a:pt x="219" y="535"/>
                  </a:lnTo>
                  <a:lnTo>
                    <a:pt x="219" y="536"/>
                  </a:lnTo>
                  <a:lnTo>
                    <a:pt x="218" y="536"/>
                  </a:lnTo>
                  <a:lnTo>
                    <a:pt x="216" y="536"/>
                  </a:lnTo>
                  <a:lnTo>
                    <a:pt x="215" y="536"/>
                  </a:lnTo>
                  <a:lnTo>
                    <a:pt x="215" y="537"/>
                  </a:lnTo>
                  <a:lnTo>
                    <a:pt x="215" y="538"/>
                  </a:lnTo>
                  <a:lnTo>
                    <a:pt x="214" y="538"/>
                  </a:lnTo>
                  <a:lnTo>
                    <a:pt x="213" y="538"/>
                  </a:lnTo>
                  <a:lnTo>
                    <a:pt x="213" y="537"/>
                  </a:lnTo>
                  <a:lnTo>
                    <a:pt x="212" y="537"/>
                  </a:lnTo>
                  <a:lnTo>
                    <a:pt x="211" y="537"/>
                  </a:lnTo>
                  <a:lnTo>
                    <a:pt x="210" y="537"/>
                  </a:lnTo>
                  <a:lnTo>
                    <a:pt x="209" y="536"/>
                  </a:lnTo>
                  <a:lnTo>
                    <a:pt x="208" y="536"/>
                  </a:lnTo>
                  <a:lnTo>
                    <a:pt x="206" y="537"/>
                  </a:lnTo>
                  <a:lnTo>
                    <a:pt x="205" y="537"/>
                  </a:lnTo>
                  <a:lnTo>
                    <a:pt x="204" y="538"/>
                  </a:lnTo>
                  <a:lnTo>
                    <a:pt x="203" y="538"/>
                  </a:lnTo>
                  <a:lnTo>
                    <a:pt x="202" y="538"/>
                  </a:lnTo>
                  <a:lnTo>
                    <a:pt x="201" y="538"/>
                  </a:lnTo>
                  <a:lnTo>
                    <a:pt x="201" y="537"/>
                  </a:lnTo>
                  <a:lnTo>
                    <a:pt x="201" y="536"/>
                  </a:lnTo>
                  <a:lnTo>
                    <a:pt x="200" y="536"/>
                  </a:lnTo>
                  <a:lnTo>
                    <a:pt x="199" y="536"/>
                  </a:lnTo>
                  <a:lnTo>
                    <a:pt x="198" y="535"/>
                  </a:lnTo>
                  <a:lnTo>
                    <a:pt x="197" y="535"/>
                  </a:lnTo>
                  <a:lnTo>
                    <a:pt x="197" y="536"/>
                  </a:lnTo>
                  <a:lnTo>
                    <a:pt x="197" y="537"/>
                  </a:lnTo>
                  <a:lnTo>
                    <a:pt x="196" y="537"/>
                  </a:lnTo>
                  <a:lnTo>
                    <a:pt x="195" y="538"/>
                  </a:lnTo>
                  <a:lnTo>
                    <a:pt x="195" y="537"/>
                  </a:lnTo>
                  <a:lnTo>
                    <a:pt x="194" y="537"/>
                  </a:lnTo>
                  <a:lnTo>
                    <a:pt x="193" y="537"/>
                  </a:lnTo>
                  <a:lnTo>
                    <a:pt x="192" y="537"/>
                  </a:lnTo>
                  <a:lnTo>
                    <a:pt x="191" y="537"/>
                  </a:lnTo>
                  <a:lnTo>
                    <a:pt x="190" y="537"/>
                  </a:lnTo>
                  <a:lnTo>
                    <a:pt x="190" y="538"/>
                  </a:lnTo>
                  <a:lnTo>
                    <a:pt x="189" y="539"/>
                  </a:lnTo>
                  <a:lnTo>
                    <a:pt x="188" y="540"/>
                  </a:lnTo>
                  <a:lnTo>
                    <a:pt x="187" y="539"/>
                  </a:lnTo>
                  <a:lnTo>
                    <a:pt x="186" y="539"/>
                  </a:lnTo>
                  <a:lnTo>
                    <a:pt x="186" y="538"/>
                  </a:lnTo>
                  <a:lnTo>
                    <a:pt x="185" y="538"/>
                  </a:lnTo>
                  <a:lnTo>
                    <a:pt x="183" y="537"/>
                  </a:lnTo>
                  <a:lnTo>
                    <a:pt x="181" y="537"/>
                  </a:lnTo>
                  <a:lnTo>
                    <a:pt x="180" y="537"/>
                  </a:lnTo>
                  <a:lnTo>
                    <a:pt x="179" y="537"/>
                  </a:lnTo>
                  <a:lnTo>
                    <a:pt x="178" y="537"/>
                  </a:lnTo>
                  <a:lnTo>
                    <a:pt x="177" y="537"/>
                  </a:lnTo>
                  <a:lnTo>
                    <a:pt x="176" y="538"/>
                  </a:lnTo>
                  <a:lnTo>
                    <a:pt x="175" y="539"/>
                  </a:lnTo>
                  <a:lnTo>
                    <a:pt x="174" y="539"/>
                  </a:lnTo>
                  <a:lnTo>
                    <a:pt x="174" y="538"/>
                  </a:lnTo>
                  <a:lnTo>
                    <a:pt x="173" y="538"/>
                  </a:lnTo>
                  <a:lnTo>
                    <a:pt x="173" y="537"/>
                  </a:lnTo>
                  <a:lnTo>
                    <a:pt x="173" y="536"/>
                  </a:lnTo>
                  <a:lnTo>
                    <a:pt x="172" y="536"/>
                  </a:lnTo>
                  <a:lnTo>
                    <a:pt x="171" y="536"/>
                  </a:lnTo>
                  <a:lnTo>
                    <a:pt x="171" y="535"/>
                  </a:lnTo>
                  <a:lnTo>
                    <a:pt x="171" y="536"/>
                  </a:lnTo>
                  <a:lnTo>
                    <a:pt x="170" y="536"/>
                  </a:lnTo>
                  <a:lnTo>
                    <a:pt x="170" y="537"/>
                  </a:lnTo>
                  <a:lnTo>
                    <a:pt x="169" y="537"/>
                  </a:lnTo>
                  <a:lnTo>
                    <a:pt x="168" y="538"/>
                  </a:lnTo>
                  <a:lnTo>
                    <a:pt x="167" y="538"/>
                  </a:lnTo>
                  <a:lnTo>
                    <a:pt x="166" y="538"/>
                  </a:lnTo>
                  <a:lnTo>
                    <a:pt x="165" y="538"/>
                  </a:lnTo>
                  <a:lnTo>
                    <a:pt x="164" y="538"/>
                  </a:lnTo>
                  <a:lnTo>
                    <a:pt x="163" y="538"/>
                  </a:lnTo>
                  <a:lnTo>
                    <a:pt x="163" y="539"/>
                  </a:lnTo>
                  <a:lnTo>
                    <a:pt x="163" y="540"/>
                  </a:lnTo>
                  <a:lnTo>
                    <a:pt x="162" y="540"/>
                  </a:lnTo>
                  <a:lnTo>
                    <a:pt x="162" y="541"/>
                  </a:lnTo>
                  <a:lnTo>
                    <a:pt x="161" y="541"/>
                  </a:lnTo>
                  <a:lnTo>
                    <a:pt x="161" y="542"/>
                  </a:lnTo>
                  <a:lnTo>
                    <a:pt x="161" y="543"/>
                  </a:lnTo>
                  <a:lnTo>
                    <a:pt x="160" y="543"/>
                  </a:lnTo>
                  <a:lnTo>
                    <a:pt x="159" y="543"/>
                  </a:lnTo>
                  <a:lnTo>
                    <a:pt x="158" y="543"/>
                  </a:lnTo>
                  <a:lnTo>
                    <a:pt x="158" y="542"/>
                  </a:lnTo>
                  <a:lnTo>
                    <a:pt x="157" y="542"/>
                  </a:lnTo>
                  <a:lnTo>
                    <a:pt x="156" y="542"/>
                  </a:lnTo>
                  <a:lnTo>
                    <a:pt x="155" y="542"/>
                  </a:lnTo>
                  <a:lnTo>
                    <a:pt x="154" y="543"/>
                  </a:lnTo>
                  <a:lnTo>
                    <a:pt x="153" y="543"/>
                  </a:lnTo>
                  <a:lnTo>
                    <a:pt x="153" y="545"/>
                  </a:lnTo>
                  <a:lnTo>
                    <a:pt x="152" y="545"/>
                  </a:lnTo>
                  <a:lnTo>
                    <a:pt x="152" y="546"/>
                  </a:lnTo>
                  <a:lnTo>
                    <a:pt x="151" y="546"/>
                  </a:lnTo>
                  <a:lnTo>
                    <a:pt x="151" y="547"/>
                  </a:lnTo>
                  <a:lnTo>
                    <a:pt x="150" y="547"/>
                  </a:lnTo>
                  <a:lnTo>
                    <a:pt x="149" y="547"/>
                  </a:lnTo>
                  <a:lnTo>
                    <a:pt x="148" y="547"/>
                  </a:lnTo>
                  <a:lnTo>
                    <a:pt x="148" y="546"/>
                  </a:lnTo>
                  <a:lnTo>
                    <a:pt x="147" y="545"/>
                  </a:lnTo>
                  <a:lnTo>
                    <a:pt x="147" y="544"/>
                  </a:lnTo>
                  <a:lnTo>
                    <a:pt x="147" y="543"/>
                  </a:lnTo>
                  <a:lnTo>
                    <a:pt x="146" y="543"/>
                  </a:lnTo>
                  <a:lnTo>
                    <a:pt x="145" y="543"/>
                  </a:lnTo>
                  <a:lnTo>
                    <a:pt x="144" y="544"/>
                  </a:lnTo>
                  <a:lnTo>
                    <a:pt x="143" y="544"/>
                  </a:lnTo>
                  <a:lnTo>
                    <a:pt x="142" y="544"/>
                  </a:lnTo>
                  <a:lnTo>
                    <a:pt x="142" y="543"/>
                  </a:lnTo>
                  <a:lnTo>
                    <a:pt x="141" y="543"/>
                  </a:lnTo>
                  <a:lnTo>
                    <a:pt x="140" y="543"/>
                  </a:lnTo>
                  <a:lnTo>
                    <a:pt x="139" y="543"/>
                  </a:lnTo>
                  <a:lnTo>
                    <a:pt x="139" y="544"/>
                  </a:lnTo>
                  <a:lnTo>
                    <a:pt x="138" y="544"/>
                  </a:lnTo>
                  <a:lnTo>
                    <a:pt x="137" y="544"/>
                  </a:lnTo>
                  <a:lnTo>
                    <a:pt x="136" y="544"/>
                  </a:lnTo>
                  <a:lnTo>
                    <a:pt x="135" y="544"/>
                  </a:lnTo>
                  <a:lnTo>
                    <a:pt x="134" y="543"/>
                  </a:lnTo>
                  <a:lnTo>
                    <a:pt x="133" y="543"/>
                  </a:lnTo>
                  <a:lnTo>
                    <a:pt x="132" y="543"/>
                  </a:lnTo>
                  <a:lnTo>
                    <a:pt x="132" y="544"/>
                  </a:lnTo>
                  <a:lnTo>
                    <a:pt x="132" y="545"/>
                  </a:lnTo>
                  <a:lnTo>
                    <a:pt x="132" y="546"/>
                  </a:lnTo>
                  <a:lnTo>
                    <a:pt x="131" y="546"/>
                  </a:lnTo>
                  <a:lnTo>
                    <a:pt x="130" y="546"/>
                  </a:lnTo>
                  <a:lnTo>
                    <a:pt x="130" y="547"/>
                  </a:lnTo>
                  <a:lnTo>
                    <a:pt x="129" y="547"/>
                  </a:lnTo>
                  <a:lnTo>
                    <a:pt x="128" y="547"/>
                  </a:lnTo>
                  <a:lnTo>
                    <a:pt x="127" y="547"/>
                  </a:lnTo>
                  <a:lnTo>
                    <a:pt x="127" y="548"/>
                  </a:lnTo>
                  <a:lnTo>
                    <a:pt x="127" y="549"/>
                  </a:lnTo>
                  <a:lnTo>
                    <a:pt x="126" y="549"/>
                  </a:lnTo>
                  <a:lnTo>
                    <a:pt x="126" y="548"/>
                  </a:lnTo>
                  <a:lnTo>
                    <a:pt x="125" y="548"/>
                  </a:lnTo>
                  <a:lnTo>
                    <a:pt x="124" y="549"/>
                  </a:lnTo>
                  <a:lnTo>
                    <a:pt x="124" y="550"/>
                  </a:lnTo>
                  <a:lnTo>
                    <a:pt x="123" y="550"/>
                  </a:lnTo>
                  <a:lnTo>
                    <a:pt x="122" y="550"/>
                  </a:lnTo>
                  <a:lnTo>
                    <a:pt x="122" y="551"/>
                  </a:lnTo>
                  <a:lnTo>
                    <a:pt x="121" y="551"/>
                  </a:lnTo>
                  <a:lnTo>
                    <a:pt x="121" y="552"/>
                  </a:lnTo>
                  <a:lnTo>
                    <a:pt x="121" y="553"/>
                  </a:lnTo>
                  <a:lnTo>
                    <a:pt x="121" y="554"/>
                  </a:lnTo>
                  <a:lnTo>
                    <a:pt x="121" y="555"/>
                  </a:lnTo>
                  <a:lnTo>
                    <a:pt x="120" y="555"/>
                  </a:lnTo>
                  <a:lnTo>
                    <a:pt x="120" y="556"/>
                  </a:lnTo>
                  <a:lnTo>
                    <a:pt x="119" y="556"/>
                  </a:lnTo>
                  <a:lnTo>
                    <a:pt x="118" y="556"/>
                  </a:lnTo>
                  <a:lnTo>
                    <a:pt x="117" y="556"/>
                  </a:lnTo>
                  <a:lnTo>
                    <a:pt x="116" y="557"/>
                  </a:lnTo>
                  <a:lnTo>
                    <a:pt x="115" y="557"/>
                  </a:lnTo>
                  <a:lnTo>
                    <a:pt x="114" y="557"/>
                  </a:lnTo>
                  <a:lnTo>
                    <a:pt x="114" y="558"/>
                  </a:lnTo>
                  <a:lnTo>
                    <a:pt x="114" y="559"/>
                  </a:lnTo>
                  <a:lnTo>
                    <a:pt x="113" y="559"/>
                  </a:lnTo>
                  <a:lnTo>
                    <a:pt x="112" y="559"/>
                  </a:lnTo>
                  <a:lnTo>
                    <a:pt x="112" y="560"/>
                  </a:lnTo>
                  <a:lnTo>
                    <a:pt x="111" y="560"/>
                  </a:lnTo>
                  <a:lnTo>
                    <a:pt x="110" y="560"/>
                  </a:lnTo>
                  <a:lnTo>
                    <a:pt x="109" y="560"/>
                  </a:lnTo>
                  <a:lnTo>
                    <a:pt x="109" y="561"/>
                  </a:lnTo>
                  <a:lnTo>
                    <a:pt x="108" y="561"/>
                  </a:lnTo>
                  <a:lnTo>
                    <a:pt x="107" y="561"/>
                  </a:lnTo>
                  <a:lnTo>
                    <a:pt x="106" y="561"/>
                  </a:lnTo>
                  <a:lnTo>
                    <a:pt x="105" y="561"/>
                  </a:lnTo>
                  <a:lnTo>
                    <a:pt x="105" y="562"/>
                  </a:lnTo>
                  <a:lnTo>
                    <a:pt x="104" y="562"/>
                  </a:lnTo>
                  <a:lnTo>
                    <a:pt x="103" y="562"/>
                  </a:lnTo>
                  <a:lnTo>
                    <a:pt x="102" y="561"/>
                  </a:lnTo>
                  <a:lnTo>
                    <a:pt x="102" y="560"/>
                  </a:lnTo>
                  <a:lnTo>
                    <a:pt x="101" y="560"/>
                  </a:lnTo>
                  <a:lnTo>
                    <a:pt x="100" y="560"/>
                  </a:lnTo>
                  <a:lnTo>
                    <a:pt x="99" y="560"/>
                  </a:lnTo>
                  <a:lnTo>
                    <a:pt x="99" y="561"/>
                  </a:lnTo>
                  <a:lnTo>
                    <a:pt x="98" y="562"/>
                  </a:lnTo>
                  <a:lnTo>
                    <a:pt x="98" y="563"/>
                  </a:lnTo>
                  <a:lnTo>
                    <a:pt x="97" y="563"/>
                  </a:lnTo>
                  <a:lnTo>
                    <a:pt x="96" y="563"/>
                  </a:lnTo>
                  <a:lnTo>
                    <a:pt x="96" y="564"/>
                  </a:lnTo>
                  <a:lnTo>
                    <a:pt x="95" y="564"/>
                  </a:lnTo>
                  <a:lnTo>
                    <a:pt x="94" y="564"/>
                  </a:lnTo>
                  <a:lnTo>
                    <a:pt x="93" y="564"/>
                  </a:lnTo>
                  <a:lnTo>
                    <a:pt x="92" y="564"/>
                  </a:lnTo>
                  <a:lnTo>
                    <a:pt x="90" y="564"/>
                  </a:lnTo>
                  <a:lnTo>
                    <a:pt x="90" y="565"/>
                  </a:lnTo>
                  <a:lnTo>
                    <a:pt x="89" y="565"/>
                  </a:lnTo>
                  <a:lnTo>
                    <a:pt x="88" y="565"/>
                  </a:lnTo>
                  <a:lnTo>
                    <a:pt x="87" y="565"/>
                  </a:lnTo>
                  <a:lnTo>
                    <a:pt x="86" y="565"/>
                  </a:lnTo>
                  <a:lnTo>
                    <a:pt x="85" y="565"/>
                  </a:lnTo>
                  <a:lnTo>
                    <a:pt x="84" y="565"/>
                  </a:lnTo>
                  <a:lnTo>
                    <a:pt x="84" y="566"/>
                  </a:lnTo>
                  <a:lnTo>
                    <a:pt x="83" y="566"/>
                  </a:lnTo>
                  <a:lnTo>
                    <a:pt x="82" y="566"/>
                  </a:lnTo>
                  <a:lnTo>
                    <a:pt x="82" y="567"/>
                  </a:lnTo>
                  <a:lnTo>
                    <a:pt x="81" y="567"/>
                  </a:lnTo>
                  <a:lnTo>
                    <a:pt x="80" y="568"/>
                  </a:lnTo>
                  <a:lnTo>
                    <a:pt x="79" y="569"/>
                  </a:lnTo>
                  <a:lnTo>
                    <a:pt x="78" y="569"/>
                  </a:lnTo>
                  <a:lnTo>
                    <a:pt x="78" y="570"/>
                  </a:lnTo>
                  <a:lnTo>
                    <a:pt x="78" y="571"/>
                  </a:lnTo>
                  <a:lnTo>
                    <a:pt x="77" y="571"/>
                  </a:lnTo>
                  <a:lnTo>
                    <a:pt x="76" y="571"/>
                  </a:lnTo>
                  <a:lnTo>
                    <a:pt x="75" y="572"/>
                  </a:lnTo>
                  <a:lnTo>
                    <a:pt x="74" y="573"/>
                  </a:lnTo>
                  <a:lnTo>
                    <a:pt x="73" y="573"/>
                  </a:lnTo>
                  <a:lnTo>
                    <a:pt x="72" y="573"/>
                  </a:lnTo>
                  <a:lnTo>
                    <a:pt x="72" y="574"/>
                  </a:lnTo>
                  <a:lnTo>
                    <a:pt x="71" y="574"/>
                  </a:lnTo>
                  <a:lnTo>
                    <a:pt x="71" y="575"/>
                  </a:lnTo>
                  <a:lnTo>
                    <a:pt x="71" y="576"/>
                  </a:lnTo>
                  <a:lnTo>
                    <a:pt x="71" y="578"/>
                  </a:lnTo>
                  <a:lnTo>
                    <a:pt x="70" y="578"/>
                  </a:lnTo>
                  <a:lnTo>
                    <a:pt x="70" y="579"/>
                  </a:lnTo>
                  <a:lnTo>
                    <a:pt x="70" y="578"/>
                  </a:lnTo>
                  <a:lnTo>
                    <a:pt x="69" y="578"/>
                  </a:lnTo>
                  <a:lnTo>
                    <a:pt x="69" y="577"/>
                  </a:lnTo>
                  <a:lnTo>
                    <a:pt x="68" y="577"/>
                  </a:lnTo>
                  <a:lnTo>
                    <a:pt x="67" y="576"/>
                  </a:lnTo>
                  <a:lnTo>
                    <a:pt x="66" y="576"/>
                  </a:lnTo>
                  <a:lnTo>
                    <a:pt x="65" y="576"/>
                  </a:lnTo>
                  <a:lnTo>
                    <a:pt x="64" y="575"/>
                  </a:lnTo>
                  <a:lnTo>
                    <a:pt x="63" y="575"/>
                  </a:lnTo>
                  <a:lnTo>
                    <a:pt x="63" y="576"/>
                  </a:lnTo>
                  <a:lnTo>
                    <a:pt x="62" y="576"/>
                  </a:lnTo>
                  <a:lnTo>
                    <a:pt x="61" y="576"/>
                  </a:lnTo>
                  <a:lnTo>
                    <a:pt x="60" y="576"/>
                  </a:lnTo>
                  <a:lnTo>
                    <a:pt x="59" y="576"/>
                  </a:lnTo>
                  <a:lnTo>
                    <a:pt x="58" y="576"/>
                  </a:lnTo>
                  <a:lnTo>
                    <a:pt x="57" y="577"/>
                  </a:lnTo>
                  <a:lnTo>
                    <a:pt x="57" y="578"/>
                  </a:lnTo>
                  <a:lnTo>
                    <a:pt x="56" y="578"/>
                  </a:lnTo>
                  <a:lnTo>
                    <a:pt x="55" y="578"/>
                  </a:lnTo>
                  <a:lnTo>
                    <a:pt x="54" y="578"/>
                  </a:lnTo>
                  <a:lnTo>
                    <a:pt x="53" y="577"/>
                  </a:lnTo>
                  <a:lnTo>
                    <a:pt x="52" y="576"/>
                  </a:lnTo>
                  <a:lnTo>
                    <a:pt x="51" y="575"/>
                  </a:lnTo>
                  <a:lnTo>
                    <a:pt x="51" y="576"/>
                  </a:lnTo>
                  <a:lnTo>
                    <a:pt x="50" y="576"/>
                  </a:lnTo>
                  <a:lnTo>
                    <a:pt x="50" y="577"/>
                  </a:lnTo>
                  <a:lnTo>
                    <a:pt x="49" y="578"/>
                  </a:lnTo>
                  <a:lnTo>
                    <a:pt x="48" y="578"/>
                  </a:lnTo>
                  <a:lnTo>
                    <a:pt x="47" y="578"/>
                  </a:lnTo>
                  <a:lnTo>
                    <a:pt x="47" y="577"/>
                  </a:lnTo>
                  <a:lnTo>
                    <a:pt x="46" y="577"/>
                  </a:lnTo>
                  <a:lnTo>
                    <a:pt x="46" y="576"/>
                  </a:lnTo>
                  <a:lnTo>
                    <a:pt x="45" y="576"/>
                  </a:lnTo>
                  <a:lnTo>
                    <a:pt x="44" y="576"/>
                  </a:lnTo>
                  <a:lnTo>
                    <a:pt x="43" y="576"/>
                  </a:lnTo>
                  <a:lnTo>
                    <a:pt x="43" y="575"/>
                  </a:lnTo>
                  <a:lnTo>
                    <a:pt x="42" y="575"/>
                  </a:lnTo>
                  <a:lnTo>
                    <a:pt x="41" y="575"/>
                  </a:lnTo>
                  <a:lnTo>
                    <a:pt x="40" y="574"/>
                  </a:lnTo>
                  <a:lnTo>
                    <a:pt x="39" y="574"/>
                  </a:lnTo>
                  <a:lnTo>
                    <a:pt x="39" y="575"/>
                  </a:lnTo>
                  <a:lnTo>
                    <a:pt x="39" y="576"/>
                  </a:lnTo>
                  <a:lnTo>
                    <a:pt x="38" y="576"/>
                  </a:lnTo>
                  <a:lnTo>
                    <a:pt x="37" y="576"/>
                  </a:lnTo>
                  <a:lnTo>
                    <a:pt x="36" y="576"/>
                  </a:lnTo>
                  <a:lnTo>
                    <a:pt x="35" y="576"/>
                  </a:lnTo>
                  <a:lnTo>
                    <a:pt x="34" y="576"/>
                  </a:lnTo>
                  <a:lnTo>
                    <a:pt x="34" y="575"/>
                  </a:lnTo>
                  <a:lnTo>
                    <a:pt x="34" y="574"/>
                  </a:lnTo>
                  <a:lnTo>
                    <a:pt x="34" y="573"/>
                  </a:lnTo>
                  <a:lnTo>
                    <a:pt x="33" y="572"/>
                  </a:lnTo>
                  <a:lnTo>
                    <a:pt x="32" y="572"/>
                  </a:lnTo>
                  <a:lnTo>
                    <a:pt x="32" y="571"/>
                  </a:lnTo>
                  <a:lnTo>
                    <a:pt x="31" y="571"/>
                  </a:lnTo>
                  <a:lnTo>
                    <a:pt x="30" y="571"/>
                  </a:lnTo>
                  <a:lnTo>
                    <a:pt x="29" y="571"/>
                  </a:lnTo>
                  <a:lnTo>
                    <a:pt x="27" y="571"/>
                  </a:lnTo>
                  <a:lnTo>
                    <a:pt x="26" y="571"/>
                  </a:lnTo>
                  <a:lnTo>
                    <a:pt x="25" y="571"/>
                  </a:lnTo>
                  <a:lnTo>
                    <a:pt x="24" y="571"/>
                  </a:lnTo>
                  <a:lnTo>
                    <a:pt x="24" y="572"/>
                  </a:lnTo>
                  <a:lnTo>
                    <a:pt x="8" y="545"/>
                  </a:lnTo>
                  <a:lnTo>
                    <a:pt x="2" y="537"/>
                  </a:lnTo>
                  <a:lnTo>
                    <a:pt x="0" y="520"/>
                  </a:lnTo>
                  <a:lnTo>
                    <a:pt x="7" y="493"/>
                  </a:lnTo>
                  <a:lnTo>
                    <a:pt x="12" y="470"/>
                  </a:lnTo>
                  <a:lnTo>
                    <a:pt x="5" y="452"/>
                  </a:lnTo>
                  <a:lnTo>
                    <a:pt x="11" y="440"/>
                  </a:lnTo>
                  <a:lnTo>
                    <a:pt x="9" y="415"/>
                  </a:lnTo>
                  <a:lnTo>
                    <a:pt x="10" y="408"/>
                  </a:lnTo>
                  <a:lnTo>
                    <a:pt x="28" y="393"/>
                  </a:lnTo>
                  <a:lnTo>
                    <a:pt x="38" y="386"/>
                  </a:lnTo>
                  <a:lnTo>
                    <a:pt x="43" y="381"/>
                  </a:lnTo>
                  <a:lnTo>
                    <a:pt x="53" y="379"/>
                  </a:lnTo>
                  <a:lnTo>
                    <a:pt x="63" y="374"/>
                  </a:lnTo>
                  <a:lnTo>
                    <a:pt x="72" y="363"/>
                  </a:lnTo>
                  <a:lnTo>
                    <a:pt x="75" y="353"/>
                  </a:lnTo>
                  <a:lnTo>
                    <a:pt x="77" y="347"/>
                  </a:lnTo>
                  <a:lnTo>
                    <a:pt x="78" y="344"/>
                  </a:lnTo>
                  <a:lnTo>
                    <a:pt x="80" y="340"/>
                  </a:lnTo>
                  <a:lnTo>
                    <a:pt x="78" y="324"/>
                  </a:lnTo>
                  <a:lnTo>
                    <a:pt x="78" y="323"/>
                  </a:lnTo>
                  <a:lnTo>
                    <a:pt x="77" y="323"/>
                  </a:lnTo>
                  <a:lnTo>
                    <a:pt x="77" y="322"/>
                  </a:lnTo>
                  <a:lnTo>
                    <a:pt x="76" y="322"/>
                  </a:lnTo>
                  <a:lnTo>
                    <a:pt x="76" y="321"/>
                  </a:lnTo>
                  <a:lnTo>
                    <a:pt x="75" y="321"/>
                  </a:lnTo>
                  <a:lnTo>
                    <a:pt x="75" y="320"/>
                  </a:lnTo>
                  <a:lnTo>
                    <a:pt x="74" y="319"/>
                  </a:lnTo>
                  <a:lnTo>
                    <a:pt x="74" y="318"/>
                  </a:lnTo>
                  <a:lnTo>
                    <a:pt x="73" y="317"/>
                  </a:lnTo>
                  <a:lnTo>
                    <a:pt x="72" y="317"/>
                  </a:lnTo>
                  <a:lnTo>
                    <a:pt x="71" y="316"/>
                  </a:lnTo>
                  <a:lnTo>
                    <a:pt x="70" y="316"/>
                  </a:lnTo>
                  <a:lnTo>
                    <a:pt x="70" y="315"/>
                  </a:lnTo>
                  <a:lnTo>
                    <a:pt x="69" y="314"/>
                  </a:lnTo>
                  <a:lnTo>
                    <a:pt x="69" y="313"/>
                  </a:lnTo>
                  <a:lnTo>
                    <a:pt x="68" y="311"/>
                  </a:lnTo>
                  <a:lnTo>
                    <a:pt x="68" y="310"/>
                  </a:lnTo>
                  <a:lnTo>
                    <a:pt x="67" y="310"/>
                  </a:lnTo>
                  <a:lnTo>
                    <a:pt x="68" y="309"/>
                  </a:lnTo>
                  <a:lnTo>
                    <a:pt x="68" y="308"/>
                  </a:lnTo>
                  <a:lnTo>
                    <a:pt x="68" y="307"/>
                  </a:lnTo>
                  <a:lnTo>
                    <a:pt x="68" y="306"/>
                  </a:lnTo>
                  <a:lnTo>
                    <a:pt x="68" y="305"/>
                  </a:lnTo>
                  <a:lnTo>
                    <a:pt x="68" y="303"/>
                  </a:lnTo>
                  <a:lnTo>
                    <a:pt x="68" y="302"/>
                  </a:lnTo>
                  <a:lnTo>
                    <a:pt x="67" y="301"/>
                  </a:lnTo>
                  <a:lnTo>
                    <a:pt x="67" y="298"/>
                  </a:lnTo>
                  <a:lnTo>
                    <a:pt x="67" y="297"/>
                  </a:lnTo>
                  <a:lnTo>
                    <a:pt x="66" y="297"/>
                  </a:lnTo>
                  <a:lnTo>
                    <a:pt x="66" y="296"/>
                  </a:lnTo>
                  <a:lnTo>
                    <a:pt x="66" y="295"/>
                  </a:lnTo>
                  <a:lnTo>
                    <a:pt x="67" y="295"/>
                  </a:lnTo>
                  <a:lnTo>
                    <a:pt x="67" y="294"/>
                  </a:lnTo>
                  <a:lnTo>
                    <a:pt x="67" y="293"/>
                  </a:lnTo>
                  <a:lnTo>
                    <a:pt x="67" y="292"/>
                  </a:lnTo>
                  <a:lnTo>
                    <a:pt x="67" y="291"/>
                  </a:lnTo>
                  <a:lnTo>
                    <a:pt x="67" y="290"/>
                  </a:lnTo>
                  <a:lnTo>
                    <a:pt x="67" y="289"/>
                  </a:lnTo>
                  <a:lnTo>
                    <a:pt x="67" y="288"/>
                  </a:lnTo>
                  <a:lnTo>
                    <a:pt x="68" y="287"/>
                  </a:lnTo>
                  <a:lnTo>
                    <a:pt x="68" y="286"/>
                  </a:lnTo>
                  <a:lnTo>
                    <a:pt x="69" y="286"/>
                  </a:lnTo>
                  <a:lnTo>
                    <a:pt x="70" y="285"/>
                  </a:lnTo>
                  <a:lnTo>
                    <a:pt x="71" y="284"/>
                  </a:lnTo>
                  <a:lnTo>
                    <a:pt x="71" y="283"/>
                  </a:lnTo>
                  <a:lnTo>
                    <a:pt x="72" y="283"/>
                  </a:lnTo>
                  <a:lnTo>
                    <a:pt x="72" y="282"/>
                  </a:lnTo>
                  <a:lnTo>
                    <a:pt x="72" y="281"/>
                  </a:lnTo>
                  <a:lnTo>
                    <a:pt x="72" y="280"/>
                  </a:lnTo>
                  <a:lnTo>
                    <a:pt x="73" y="280"/>
                  </a:lnTo>
                  <a:lnTo>
                    <a:pt x="73" y="279"/>
                  </a:lnTo>
                  <a:lnTo>
                    <a:pt x="73" y="278"/>
                  </a:lnTo>
                  <a:lnTo>
                    <a:pt x="72" y="278"/>
                  </a:lnTo>
                  <a:lnTo>
                    <a:pt x="72" y="277"/>
                  </a:lnTo>
                  <a:lnTo>
                    <a:pt x="72" y="276"/>
                  </a:lnTo>
                  <a:lnTo>
                    <a:pt x="73" y="274"/>
                  </a:lnTo>
                  <a:lnTo>
                    <a:pt x="73" y="273"/>
                  </a:lnTo>
                  <a:lnTo>
                    <a:pt x="74" y="272"/>
                  </a:lnTo>
                  <a:lnTo>
                    <a:pt x="74" y="271"/>
                  </a:lnTo>
                  <a:lnTo>
                    <a:pt x="74" y="270"/>
                  </a:lnTo>
                  <a:lnTo>
                    <a:pt x="75" y="270"/>
                  </a:lnTo>
                  <a:lnTo>
                    <a:pt x="75" y="269"/>
                  </a:lnTo>
                  <a:lnTo>
                    <a:pt x="76" y="268"/>
                  </a:lnTo>
                  <a:lnTo>
                    <a:pt x="76" y="266"/>
                  </a:lnTo>
                  <a:lnTo>
                    <a:pt x="77" y="266"/>
                  </a:lnTo>
                  <a:lnTo>
                    <a:pt x="77" y="265"/>
                  </a:lnTo>
                  <a:lnTo>
                    <a:pt x="78" y="265"/>
                  </a:lnTo>
                  <a:lnTo>
                    <a:pt x="78" y="264"/>
                  </a:lnTo>
                  <a:lnTo>
                    <a:pt x="78" y="263"/>
                  </a:lnTo>
                  <a:lnTo>
                    <a:pt x="78" y="262"/>
                  </a:lnTo>
                  <a:lnTo>
                    <a:pt x="78" y="261"/>
                  </a:lnTo>
                  <a:lnTo>
                    <a:pt x="78" y="260"/>
                  </a:lnTo>
                  <a:lnTo>
                    <a:pt x="78" y="259"/>
                  </a:lnTo>
                  <a:lnTo>
                    <a:pt x="82" y="261"/>
                  </a:lnTo>
                  <a:lnTo>
                    <a:pt x="84" y="263"/>
                  </a:lnTo>
                  <a:lnTo>
                    <a:pt x="85" y="265"/>
                  </a:lnTo>
                  <a:lnTo>
                    <a:pt x="94" y="259"/>
                  </a:lnTo>
                  <a:lnTo>
                    <a:pt x="101" y="255"/>
                  </a:lnTo>
                  <a:lnTo>
                    <a:pt x="113" y="255"/>
                  </a:lnTo>
                  <a:lnTo>
                    <a:pt x="116" y="254"/>
                  </a:lnTo>
                  <a:lnTo>
                    <a:pt x="121" y="255"/>
                  </a:lnTo>
                  <a:lnTo>
                    <a:pt x="125" y="254"/>
                  </a:lnTo>
                  <a:lnTo>
                    <a:pt x="126" y="253"/>
                  </a:lnTo>
                  <a:lnTo>
                    <a:pt x="127" y="253"/>
                  </a:lnTo>
                  <a:lnTo>
                    <a:pt x="128" y="252"/>
                  </a:lnTo>
                  <a:lnTo>
                    <a:pt x="131" y="250"/>
                  </a:lnTo>
                  <a:lnTo>
                    <a:pt x="130" y="235"/>
                  </a:lnTo>
                  <a:lnTo>
                    <a:pt x="133" y="219"/>
                  </a:lnTo>
                  <a:lnTo>
                    <a:pt x="134" y="219"/>
                  </a:lnTo>
                  <a:lnTo>
                    <a:pt x="134" y="220"/>
                  </a:lnTo>
                  <a:lnTo>
                    <a:pt x="134" y="219"/>
                  </a:lnTo>
                  <a:lnTo>
                    <a:pt x="135" y="219"/>
                  </a:lnTo>
                  <a:lnTo>
                    <a:pt x="136" y="219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0" y="218"/>
                  </a:lnTo>
                  <a:lnTo>
                    <a:pt x="145" y="214"/>
                  </a:lnTo>
                  <a:lnTo>
                    <a:pt x="145" y="211"/>
                  </a:lnTo>
                  <a:lnTo>
                    <a:pt x="146" y="211"/>
                  </a:lnTo>
                  <a:lnTo>
                    <a:pt x="146" y="210"/>
                  </a:lnTo>
                  <a:lnTo>
                    <a:pt x="146" y="209"/>
                  </a:lnTo>
                  <a:lnTo>
                    <a:pt x="147" y="208"/>
                  </a:lnTo>
                  <a:lnTo>
                    <a:pt x="148" y="208"/>
                  </a:lnTo>
                  <a:lnTo>
                    <a:pt x="149" y="209"/>
                  </a:lnTo>
                  <a:lnTo>
                    <a:pt x="150" y="209"/>
                  </a:lnTo>
                  <a:lnTo>
                    <a:pt x="153" y="212"/>
                  </a:lnTo>
                  <a:lnTo>
                    <a:pt x="173" y="212"/>
                  </a:lnTo>
                  <a:lnTo>
                    <a:pt x="175" y="213"/>
                  </a:lnTo>
                  <a:lnTo>
                    <a:pt x="176" y="212"/>
                  </a:lnTo>
                  <a:lnTo>
                    <a:pt x="177" y="209"/>
                  </a:lnTo>
                  <a:lnTo>
                    <a:pt x="177" y="207"/>
                  </a:lnTo>
                  <a:lnTo>
                    <a:pt x="178" y="203"/>
                  </a:lnTo>
                  <a:lnTo>
                    <a:pt x="179" y="200"/>
                  </a:lnTo>
                  <a:lnTo>
                    <a:pt x="180" y="199"/>
                  </a:lnTo>
                  <a:lnTo>
                    <a:pt x="180" y="197"/>
                  </a:lnTo>
                  <a:lnTo>
                    <a:pt x="181" y="194"/>
                  </a:lnTo>
                  <a:lnTo>
                    <a:pt x="182" y="192"/>
                  </a:lnTo>
                  <a:lnTo>
                    <a:pt x="183" y="191"/>
                  </a:lnTo>
                  <a:lnTo>
                    <a:pt x="184" y="188"/>
                  </a:lnTo>
                  <a:lnTo>
                    <a:pt x="184" y="186"/>
                  </a:lnTo>
                  <a:lnTo>
                    <a:pt x="183" y="182"/>
                  </a:lnTo>
                  <a:lnTo>
                    <a:pt x="182" y="180"/>
                  </a:lnTo>
                  <a:lnTo>
                    <a:pt x="182" y="178"/>
                  </a:lnTo>
                  <a:lnTo>
                    <a:pt x="182" y="175"/>
                  </a:lnTo>
                  <a:lnTo>
                    <a:pt x="182" y="174"/>
                  </a:lnTo>
                  <a:lnTo>
                    <a:pt x="182" y="168"/>
                  </a:lnTo>
                  <a:lnTo>
                    <a:pt x="189" y="158"/>
                  </a:lnTo>
                  <a:lnTo>
                    <a:pt x="198" y="132"/>
                  </a:lnTo>
                  <a:lnTo>
                    <a:pt x="204" y="119"/>
                  </a:lnTo>
                  <a:lnTo>
                    <a:pt x="205" y="119"/>
                  </a:lnTo>
                  <a:lnTo>
                    <a:pt x="206" y="119"/>
                  </a:lnTo>
                  <a:lnTo>
                    <a:pt x="207" y="119"/>
                  </a:lnTo>
                  <a:lnTo>
                    <a:pt x="208" y="120"/>
                  </a:lnTo>
                  <a:lnTo>
                    <a:pt x="209" y="120"/>
                  </a:lnTo>
                  <a:lnTo>
                    <a:pt x="209" y="121"/>
                  </a:lnTo>
                  <a:lnTo>
                    <a:pt x="210" y="121"/>
                  </a:lnTo>
                  <a:lnTo>
                    <a:pt x="211" y="121"/>
                  </a:lnTo>
                  <a:lnTo>
                    <a:pt x="212" y="122"/>
                  </a:lnTo>
                  <a:lnTo>
                    <a:pt x="213" y="123"/>
                  </a:lnTo>
                  <a:lnTo>
                    <a:pt x="216" y="125"/>
                  </a:lnTo>
                  <a:lnTo>
                    <a:pt x="217" y="126"/>
                  </a:lnTo>
                  <a:lnTo>
                    <a:pt x="218" y="127"/>
                  </a:lnTo>
                  <a:lnTo>
                    <a:pt x="219" y="127"/>
                  </a:lnTo>
                  <a:lnTo>
                    <a:pt x="219" y="128"/>
                  </a:lnTo>
                  <a:lnTo>
                    <a:pt x="220" y="128"/>
                  </a:lnTo>
                  <a:lnTo>
                    <a:pt x="221" y="129"/>
                  </a:lnTo>
                  <a:lnTo>
                    <a:pt x="222" y="129"/>
                  </a:lnTo>
                  <a:lnTo>
                    <a:pt x="222" y="130"/>
                  </a:lnTo>
                  <a:lnTo>
                    <a:pt x="223" y="130"/>
                  </a:lnTo>
                  <a:lnTo>
                    <a:pt x="225" y="131"/>
                  </a:lnTo>
                  <a:lnTo>
                    <a:pt x="228" y="133"/>
                  </a:lnTo>
                  <a:lnTo>
                    <a:pt x="236" y="129"/>
                  </a:lnTo>
                  <a:lnTo>
                    <a:pt x="241" y="122"/>
                  </a:lnTo>
                  <a:lnTo>
                    <a:pt x="242" y="121"/>
                  </a:lnTo>
                  <a:lnTo>
                    <a:pt x="244" y="119"/>
                  </a:lnTo>
                  <a:lnTo>
                    <a:pt x="246" y="117"/>
                  </a:lnTo>
                  <a:lnTo>
                    <a:pt x="246" y="116"/>
                  </a:lnTo>
                  <a:lnTo>
                    <a:pt x="247" y="116"/>
                  </a:lnTo>
                  <a:lnTo>
                    <a:pt x="249" y="114"/>
                  </a:lnTo>
                  <a:lnTo>
                    <a:pt x="251" y="112"/>
                  </a:lnTo>
                  <a:lnTo>
                    <a:pt x="257" y="114"/>
                  </a:lnTo>
                  <a:lnTo>
                    <a:pt x="260" y="112"/>
                  </a:lnTo>
                  <a:lnTo>
                    <a:pt x="259" y="111"/>
                  </a:lnTo>
                  <a:lnTo>
                    <a:pt x="260" y="111"/>
                  </a:lnTo>
                  <a:lnTo>
                    <a:pt x="260" y="110"/>
                  </a:lnTo>
                  <a:lnTo>
                    <a:pt x="260" y="108"/>
                  </a:lnTo>
                  <a:lnTo>
                    <a:pt x="260" y="107"/>
                  </a:lnTo>
                  <a:lnTo>
                    <a:pt x="260" y="106"/>
                  </a:lnTo>
                  <a:lnTo>
                    <a:pt x="261" y="104"/>
                  </a:lnTo>
                  <a:lnTo>
                    <a:pt x="265" y="108"/>
                  </a:lnTo>
                  <a:lnTo>
                    <a:pt x="265" y="109"/>
                  </a:lnTo>
                  <a:lnTo>
                    <a:pt x="273" y="101"/>
                  </a:lnTo>
                  <a:lnTo>
                    <a:pt x="274" y="99"/>
                  </a:lnTo>
                  <a:lnTo>
                    <a:pt x="275" y="99"/>
                  </a:lnTo>
                  <a:lnTo>
                    <a:pt x="275" y="98"/>
                  </a:lnTo>
                  <a:lnTo>
                    <a:pt x="276" y="97"/>
                  </a:lnTo>
                  <a:lnTo>
                    <a:pt x="276" y="96"/>
                  </a:lnTo>
                  <a:lnTo>
                    <a:pt x="277" y="96"/>
                  </a:lnTo>
                  <a:lnTo>
                    <a:pt x="277" y="95"/>
                  </a:lnTo>
                  <a:lnTo>
                    <a:pt x="276" y="94"/>
                  </a:lnTo>
                  <a:lnTo>
                    <a:pt x="275" y="93"/>
                  </a:lnTo>
                  <a:lnTo>
                    <a:pt x="274" y="92"/>
                  </a:lnTo>
                  <a:lnTo>
                    <a:pt x="273" y="92"/>
                  </a:lnTo>
                  <a:lnTo>
                    <a:pt x="273" y="91"/>
                  </a:lnTo>
                  <a:lnTo>
                    <a:pt x="272" y="91"/>
                  </a:lnTo>
                  <a:lnTo>
                    <a:pt x="271" y="91"/>
                  </a:lnTo>
                  <a:lnTo>
                    <a:pt x="272" y="81"/>
                  </a:lnTo>
                  <a:lnTo>
                    <a:pt x="274" y="70"/>
                  </a:lnTo>
                  <a:lnTo>
                    <a:pt x="287" y="69"/>
                  </a:lnTo>
                  <a:lnTo>
                    <a:pt x="287" y="70"/>
                  </a:lnTo>
                  <a:lnTo>
                    <a:pt x="288" y="70"/>
                  </a:lnTo>
                  <a:lnTo>
                    <a:pt x="288" y="71"/>
                  </a:lnTo>
                  <a:lnTo>
                    <a:pt x="289" y="71"/>
                  </a:lnTo>
                  <a:lnTo>
                    <a:pt x="291" y="71"/>
                  </a:lnTo>
                  <a:lnTo>
                    <a:pt x="293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7" y="72"/>
                  </a:lnTo>
                  <a:lnTo>
                    <a:pt x="298" y="72"/>
                  </a:lnTo>
                  <a:lnTo>
                    <a:pt x="301" y="73"/>
                  </a:lnTo>
                  <a:lnTo>
                    <a:pt x="303" y="73"/>
                  </a:lnTo>
                  <a:lnTo>
                    <a:pt x="306" y="71"/>
                  </a:lnTo>
                  <a:lnTo>
                    <a:pt x="306" y="69"/>
                  </a:lnTo>
                  <a:lnTo>
                    <a:pt x="306" y="67"/>
                  </a:lnTo>
                  <a:lnTo>
                    <a:pt x="306" y="66"/>
                  </a:lnTo>
                  <a:lnTo>
                    <a:pt x="308" y="57"/>
                  </a:lnTo>
                  <a:lnTo>
                    <a:pt x="308" y="56"/>
                  </a:lnTo>
                  <a:lnTo>
                    <a:pt x="306" y="52"/>
                  </a:lnTo>
                  <a:lnTo>
                    <a:pt x="306" y="51"/>
                  </a:lnTo>
                  <a:lnTo>
                    <a:pt x="305" y="51"/>
                  </a:lnTo>
                  <a:lnTo>
                    <a:pt x="305" y="50"/>
                  </a:lnTo>
                  <a:lnTo>
                    <a:pt x="304" y="49"/>
                  </a:lnTo>
                  <a:lnTo>
                    <a:pt x="304" y="48"/>
                  </a:lnTo>
                  <a:lnTo>
                    <a:pt x="303" y="48"/>
                  </a:lnTo>
                  <a:lnTo>
                    <a:pt x="304" y="47"/>
                  </a:lnTo>
                  <a:lnTo>
                    <a:pt x="304" y="45"/>
                  </a:lnTo>
                  <a:lnTo>
                    <a:pt x="304" y="44"/>
                  </a:lnTo>
                  <a:lnTo>
                    <a:pt x="304" y="43"/>
                  </a:lnTo>
                  <a:lnTo>
                    <a:pt x="305" y="43"/>
                  </a:lnTo>
                  <a:lnTo>
                    <a:pt x="307" y="41"/>
                  </a:lnTo>
                  <a:lnTo>
                    <a:pt x="309" y="39"/>
                  </a:lnTo>
                  <a:lnTo>
                    <a:pt x="309" y="38"/>
                  </a:lnTo>
                  <a:lnTo>
                    <a:pt x="310" y="38"/>
                  </a:lnTo>
                  <a:lnTo>
                    <a:pt x="311" y="38"/>
                  </a:lnTo>
                  <a:lnTo>
                    <a:pt x="312" y="39"/>
                  </a:lnTo>
                  <a:lnTo>
                    <a:pt x="313" y="40"/>
                  </a:lnTo>
                  <a:lnTo>
                    <a:pt x="314" y="41"/>
                  </a:lnTo>
                  <a:lnTo>
                    <a:pt x="315" y="42"/>
                  </a:lnTo>
                  <a:lnTo>
                    <a:pt x="316" y="43"/>
                  </a:lnTo>
                  <a:lnTo>
                    <a:pt x="317" y="43"/>
                  </a:lnTo>
                  <a:lnTo>
                    <a:pt x="318" y="43"/>
                  </a:lnTo>
                  <a:lnTo>
                    <a:pt x="320" y="45"/>
                  </a:lnTo>
                  <a:lnTo>
                    <a:pt x="321" y="46"/>
                  </a:lnTo>
                  <a:lnTo>
                    <a:pt x="322" y="46"/>
                  </a:lnTo>
                  <a:lnTo>
                    <a:pt x="323" y="46"/>
                  </a:lnTo>
                  <a:lnTo>
                    <a:pt x="324" y="45"/>
                  </a:lnTo>
                  <a:lnTo>
                    <a:pt x="325" y="43"/>
                  </a:lnTo>
                  <a:lnTo>
                    <a:pt x="325" y="42"/>
                  </a:lnTo>
                  <a:lnTo>
                    <a:pt x="326" y="40"/>
                  </a:lnTo>
                  <a:lnTo>
                    <a:pt x="326" y="39"/>
                  </a:lnTo>
                  <a:lnTo>
                    <a:pt x="327" y="38"/>
                  </a:lnTo>
                  <a:lnTo>
                    <a:pt x="327" y="37"/>
                  </a:lnTo>
                  <a:lnTo>
                    <a:pt x="327" y="36"/>
                  </a:lnTo>
                  <a:lnTo>
                    <a:pt x="328" y="36"/>
                  </a:lnTo>
                  <a:lnTo>
                    <a:pt x="329" y="36"/>
                  </a:lnTo>
                  <a:lnTo>
                    <a:pt x="330" y="36"/>
                  </a:lnTo>
                  <a:lnTo>
                    <a:pt x="330" y="35"/>
                  </a:lnTo>
                  <a:lnTo>
                    <a:pt x="331" y="34"/>
                  </a:lnTo>
                  <a:lnTo>
                    <a:pt x="332" y="34"/>
                  </a:lnTo>
                  <a:lnTo>
                    <a:pt x="333" y="34"/>
                  </a:lnTo>
                  <a:lnTo>
                    <a:pt x="334" y="33"/>
                  </a:lnTo>
                  <a:lnTo>
                    <a:pt x="335" y="32"/>
                  </a:lnTo>
                  <a:lnTo>
                    <a:pt x="336" y="32"/>
                  </a:lnTo>
                  <a:lnTo>
                    <a:pt x="337" y="32"/>
                  </a:lnTo>
                  <a:lnTo>
                    <a:pt x="338" y="32"/>
                  </a:lnTo>
                  <a:lnTo>
                    <a:pt x="339" y="31"/>
                  </a:lnTo>
                  <a:lnTo>
                    <a:pt x="340" y="31"/>
                  </a:lnTo>
                  <a:lnTo>
                    <a:pt x="341" y="31"/>
                  </a:lnTo>
                  <a:lnTo>
                    <a:pt x="341" y="32"/>
                  </a:lnTo>
                  <a:lnTo>
                    <a:pt x="342" y="32"/>
                  </a:lnTo>
                  <a:lnTo>
                    <a:pt x="342" y="31"/>
                  </a:lnTo>
                  <a:lnTo>
                    <a:pt x="343" y="31"/>
                  </a:lnTo>
                  <a:lnTo>
                    <a:pt x="344" y="31"/>
                  </a:lnTo>
                  <a:lnTo>
                    <a:pt x="345" y="31"/>
                  </a:lnTo>
                  <a:lnTo>
                    <a:pt x="347" y="30"/>
                  </a:lnTo>
                  <a:lnTo>
                    <a:pt x="348" y="30"/>
                  </a:lnTo>
                  <a:lnTo>
                    <a:pt x="349" y="30"/>
                  </a:lnTo>
                  <a:lnTo>
                    <a:pt x="350" y="30"/>
                  </a:lnTo>
                  <a:lnTo>
                    <a:pt x="350" y="33"/>
                  </a:lnTo>
                  <a:lnTo>
                    <a:pt x="351" y="33"/>
                  </a:lnTo>
                  <a:lnTo>
                    <a:pt x="352" y="33"/>
                  </a:lnTo>
                  <a:lnTo>
                    <a:pt x="353" y="33"/>
                  </a:lnTo>
                  <a:lnTo>
                    <a:pt x="354" y="33"/>
                  </a:lnTo>
                  <a:lnTo>
                    <a:pt x="355" y="33"/>
                  </a:lnTo>
                  <a:lnTo>
                    <a:pt x="356" y="33"/>
                  </a:lnTo>
                  <a:lnTo>
                    <a:pt x="358" y="33"/>
                  </a:lnTo>
                  <a:lnTo>
                    <a:pt x="359" y="34"/>
                  </a:lnTo>
                  <a:lnTo>
                    <a:pt x="362" y="34"/>
                  </a:lnTo>
                  <a:lnTo>
                    <a:pt x="364" y="34"/>
                  </a:lnTo>
                  <a:lnTo>
                    <a:pt x="365" y="34"/>
                  </a:lnTo>
                  <a:lnTo>
                    <a:pt x="366" y="34"/>
                  </a:lnTo>
                  <a:lnTo>
                    <a:pt x="366" y="35"/>
                  </a:lnTo>
                  <a:lnTo>
                    <a:pt x="367" y="35"/>
                  </a:lnTo>
                  <a:lnTo>
                    <a:pt x="368" y="35"/>
                  </a:lnTo>
                  <a:lnTo>
                    <a:pt x="369" y="35"/>
                  </a:lnTo>
                  <a:lnTo>
                    <a:pt x="369" y="34"/>
                  </a:lnTo>
                  <a:lnTo>
                    <a:pt x="370" y="34"/>
                  </a:lnTo>
                  <a:lnTo>
                    <a:pt x="371" y="34"/>
                  </a:lnTo>
                  <a:lnTo>
                    <a:pt x="371" y="35"/>
                  </a:lnTo>
                  <a:lnTo>
                    <a:pt x="372" y="34"/>
                  </a:lnTo>
                  <a:lnTo>
                    <a:pt x="374" y="34"/>
                  </a:lnTo>
                  <a:lnTo>
                    <a:pt x="375" y="34"/>
                  </a:lnTo>
                  <a:lnTo>
                    <a:pt x="375" y="35"/>
                  </a:lnTo>
                  <a:lnTo>
                    <a:pt x="377" y="37"/>
                  </a:lnTo>
                  <a:lnTo>
                    <a:pt x="377" y="38"/>
                  </a:lnTo>
                  <a:lnTo>
                    <a:pt x="378" y="38"/>
                  </a:lnTo>
                  <a:lnTo>
                    <a:pt x="378" y="39"/>
                  </a:lnTo>
                  <a:lnTo>
                    <a:pt x="379" y="40"/>
                  </a:lnTo>
                  <a:lnTo>
                    <a:pt x="380" y="41"/>
                  </a:lnTo>
                  <a:lnTo>
                    <a:pt x="382" y="43"/>
                  </a:lnTo>
                  <a:lnTo>
                    <a:pt x="383" y="43"/>
                  </a:lnTo>
                  <a:lnTo>
                    <a:pt x="384" y="38"/>
                  </a:lnTo>
                  <a:lnTo>
                    <a:pt x="383" y="38"/>
                  </a:lnTo>
                  <a:lnTo>
                    <a:pt x="383" y="37"/>
                  </a:lnTo>
                  <a:lnTo>
                    <a:pt x="384" y="36"/>
                  </a:lnTo>
                  <a:lnTo>
                    <a:pt x="385" y="35"/>
                  </a:lnTo>
                  <a:lnTo>
                    <a:pt x="385" y="34"/>
                  </a:lnTo>
                  <a:lnTo>
                    <a:pt x="385" y="33"/>
                  </a:lnTo>
                  <a:lnTo>
                    <a:pt x="386" y="33"/>
                  </a:lnTo>
                  <a:lnTo>
                    <a:pt x="387" y="34"/>
                  </a:lnTo>
                  <a:lnTo>
                    <a:pt x="390" y="36"/>
                  </a:lnTo>
                  <a:lnTo>
                    <a:pt x="393" y="37"/>
                  </a:lnTo>
                  <a:lnTo>
                    <a:pt x="393" y="38"/>
                  </a:lnTo>
                  <a:lnTo>
                    <a:pt x="394" y="38"/>
                  </a:lnTo>
                  <a:lnTo>
                    <a:pt x="393" y="38"/>
                  </a:lnTo>
                  <a:lnTo>
                    <a:pt x="393" y="39"/>
                  </a:lnTo>
                  <a:lnTo>
                    <a:pt x="394" y="39"/>
                  </a:lnTo>
                  <a:lnTo>
                    <a:pt x="391" y="42"/>
                  </a:lnTo>
                  <a:lnTo>
                    <a:pt x="391" y="43"/>
                  </a:lnTo>
                  <a:lnTo>
                    <a:pt x="392" y="43"/>
                  </a:lnTo>
                  <a:lnTo>
                    <a:pt x="393" y="43"/>
                  </a:lnTo>
                  <a:lnTo>
                    <a:pt x="394" y="43"/>
                  </a:lnTo>
                  <a:lnTo>
                    <a:pt x="394" y="44"/>
                  </a:lnTo>
                  <a:lnTo>
                    <a:pt x="395" y="44"/>
                  </a:lnTo>
                  <a:lnTo>
                    <a:pt x="396" y="44"/>
                  </a:lnTo>
                  <a:lnTo>
                    <a:pt x="396" y="45"/>
                  </a:lnTo>
                  <a:lnTo>
                    <a:pt x="398" y="44"/>
                  </a:lnTo>
                  <a:lnTo>
                    <a:pt x="400" y="43"/>
                  </a:lnTo>
                  <a:lnTo>
                    <a:pt x="401" y="43"/>
                  </a:lnTo>
                  <a:lnTo>
                    <a:pt x="403" y="43"/>
                  </a:lnTo>
                  <a:lnTo>
                    <a:pt x="403" y="42"/>
                  </a:lnTo>
                  <a:lnTo>
                    <a:pt x="404" y="42"/>
                  </a:lnTo>
                  <a:lnTo>
                    <a:pt x="405" y="41"/>
                  </a:lnTo>
                  <a:lnTo>
                    <a:pt x="406" y="41"/>
                  </a:lnTo>
                  <a:lnTo>
                    <a:pt x="407" y="40"/>
                  </a:lnTo>
                  <a:lnTo>
                    <a:pt x="408" y="39"/>
                  </a:lnTo>
                  <a:lnTo>
                    <a:pt x="409" y="39"/>
                  </a:lnTo>
                  <a:lnTo>
                    <a:pt x="410" y="39"/>
                  </a:lnTo>
                  <a:lnTo>
                    <a:pt x="411" y="38"/>
                  </a:lnTo>
                  <a:lnTo>
                    <a:pt x="412" y="38"/>
                  </a:lnTo>
                  <a:lnTo>
                    <a:pt x="412" y="37"/>
                  </a:lnTo>
                  <a:lnTo>
                    <a:pt x="418" y="32"/>
                  </a:lnTo>
                  <a:lnTo>
                    <a:pt x="417" y="27"/>
                  </a:lnTo>
                  <a:lnTo>
                    <a:pt x="427" y="28"/>
                  </a:lnTo>
                  <a:lnTo>
                    <a:pt x="429" y="26"/>
                  </a:lnTo>
                  <a:lnTo>
                    <a:pt x="430" y="25"/>
                  </a:lnTo>
                  <a:lnTo>
                    <a:pt x="433" y="23"/>
                  </a:lnTo>
                  <a:lnTo>
                    <a:pt x="434" y="22"/>
                  </a:lnTo>
                  <a:lnTo>
                    <a:pt x="435" y="22"/>
                  </a:lnTo>
                  <a:lnTo>
                    <a:pt x="436" y="21"/>
                  </a:lnTo>
                  <a:lnTo>
                    <a:pt x="436" y="20"/>
                  </a:lnTo>
                  <a:lnTo>
                    <a:pt x="437" y="19"/>
                  </a:lnTo>
                  <a:lnTo>
                    <a:pt x="438" y="19"/>
                  </a:lnTo>
                  <a:lnTo>
                    <a:pt x="439" y="19"/>
                  </a:lnTo>
                  <a:lnTo>
                    <a:pt x="440" y="18"/>
                  </a:lnTo>
                  <a:lnTo>
                    <a:pt x="441" y="17"/>
                  </a:lnTo>
                  <a:lnTo>
                    <a:pt x="442" y="16"/>
                  </a:lnTo>
                  <a:lnTo>
                    <a:pt x="442" y="15"/>
                  </a:lnTo>
                  <a:lnTo>
                    <a:pt x="443" y="15"/>
                  </a:lnTo>
                  <a:lnTo>
                    <a:pt x="444" y="14"/>
                  </a:lnTo>
                  <a:lnTo>
                    <a:pt x="445" y="12"/>
                  </a:lnTo>
                  <a:lnTo>
                    <a:pt x="447" y="11"/>
                  </a:lnTo>
                  <a:lnTo>
                    <a:pt x="448" y="10"/>
                  </a:lnTo>
                  <a:lnTo>
                    <a:pt x="449" y="9"/>
                  </a:lnTo>
                  <a:lnTo>
                    <a:pt x="450" y="8"/>
                  </a:lnTo>
                  <a:lnTo>
                    <a:pt x="451" y="8"/>
                  </a:lnTo>
                  <a:lnTo>
                    <a:pt x="452" y="8"/>
                  </a:lnTo>
                  <a:lnTo>
                    <a:pt x="455" y="6"/>
                  </a:lnTo>
                  <a:lnTo>
                    <a:pt x="457" y="5"/>
                  </a:lnTo>
                  <a:lnTo>
                    <a:pt x="458" y="6"/>
                  </a:lnTo>
                  <a:lnTo>
                    <a:pt x="459" y="6"/>
                  </a:lnTo>
                  <a:lnTo>
                    <a:pt x="459" y="7"/>
                  </a:lnTo>
                  <a:lnTo>
                    <a:pt x="460" y="7"/>
                  </a:lnTo>
                  <a:lnTo>
                    <a:pt x="463" y="9"/>
                  </a:lnTo>
                  <a:lnTo>
                    <a:pt x="464" y="9"/>
                  </a:lnTo>
                  <a:lnTo>
                    <a:pt x="463" y="14"/>
                  </a:lnTo>
                  <a:lnTo>
                    <a:pt x="463" y="13"/>
                  </a:lnTo>
                  <a:lnTo>
                    <a:pt x="464" y="13"/>
                  </a:lnTo>
                  <a:lnTo>
                    <a:pt x="464" y="14"/>
                  </a:lnTo>
                  <a:lnTo>
                    <a:pt x="464" y="15"/>
                  </a:lnTo>
                  <a:lnTo>
                    <a:pt x="464" y="16"/>
                  </a:lnTo>
                  <a:lnTo>
                    <a:pt x="465" y="17"/>
                  </a:lnTo>
                  <a:lnTo>
                    <a:pt x="465" y="18"/>
                  </a:lnTo>
                  <a:lnTo>
                    <a:pt x="465" y="19"/>
                  </a:lnTo>
                  <a:lnTo>
                    <a:pt x="466" y="20"/>
                  </a:lnTo>
                  <a:lnTo>
                    <a:pt x="467" y="21"/>
                  </a:lnTo>
                  <a:lnTo>
                    <a:pt x="467" y="22"/>
                  </a:lnTo>
                  <a:lnTo>
                    <a:pt x="468" y="23"/>
                  </a:lnTo>
                  <a:lnTo>
                    <a:pt x="470" y="26"/>
                  </a:lnTo>
                  <a:lnTo>
                    <a:pt x="471" y="27"/>
                  </a:lnTo>
                  <a:lnTo>
                    <a:pt x="472" y="28"/>
                  </a:lnTo>
                  <a:lnTo>
                    <a:pt x="473" y="27"/>
                  </a:lnTo>
                  <a:lnTo>
                    <a:pt x="474" y="26"/>
                  </a:lnTo>
                  <a:lnTo>
                    <a:pt x="476" y="24"/>
                  </a:lnTo>
                  <a:lnTo>
                    <a:pt x="478" y="22"/>
                  </a:lnTo>
                  <a:lnTo>
                    <a:pt x="479" y="21"/>
                  </a:lnTo>
                  <a:lnTo>
                    <a:pt x="481" y="20"/>
                  </a:lnTo>
                  <a:lnTo>
                    <a:pt x="482" y="19"/>
                  </a:lnTo>
                  <a:lnTo>
                    <a:pt x="483" y="19"/>
                  </a:lnTo>
                  <a:lnTo>
                    <a:pt x="484" y="19"/>
                  </a:lnTo>
                  <a:lnTo>
                    <a:pt x="485" y="19"/>
                  </a:lnTo>
                  <a:lnTo>
                    <a:pt x="485" y="18"/>
                  </a:lnTo>
                  <a:lnTo>
                    <a:pt x="486" y="17"/>
                  </a:lnTo>
                  <a:lnTo>
                    <a:pt x="487" y="16"/>
                  </a:lnTo>
                  <a:lnTo>
                    <a:pt x="488" y="16"/>
                  </a:lnTo>
                  <a:lnTo>
                    <a:pt x="489" y="15"/>
                  </a:lnTo>
                  <a:lnTo>
                    <a:pt x="490" y="15"/>
                  </a:lnTo>
                  <a:lnTo>
                    <a:pt x="490" y="14"/>
                  </a:lnTo>
                  <a:lnTo>
                    <a:pt x="491" y="14"/>
                  </a:lnTo>
                  <a:lnTo>
                    <a:pt x="492" y="14"/>
                  </a:lnTo>
                  <a:lnTo>
                    <a:pt x="492" y="13"/>
                  </a:lnTo>
                  <a:lnTo>
                    <a:pt x="494" y="13"/>
                  </a:lnTo>
                  <a:lnTo>
                    <a:pt x="494" y="12"/>
                  </a:lnTo>
                  <a:lnTo>
                    <a:pt x="495" y="12"/>
                  </a:lnTo>
                  <a:lnTo>
                    <a:pt x="496" y="12"/>
                  </a:lnTo>
                  <a:lnTo>
                    <a:pt x="496" y="11"/>
                  </a:lnTo>
                  <a:lnTo>
                    <a:pt x="497" y="11"/>
                  </a:lnTo>
                  <a:lnTo>
                    <a:pt x="498" y="10"/>
                  </a:lnTo>
                  <a:lnTo>
                    <a:pt x="501" y="8"/>
                  </a:lnTo>
                  <a:lnTo>
                    <a:pt x="506" y="6"/>
                  </a:lnTo>
                  <a:lnTo>
                    <a:pt x="514" y="1"/>
                  </a:lnTo>
                  <a:lnTo>
                    <a:pt x="515" y="0"/>
                  </a:lnTo>
                  <a:lnTo>
                    <a:pt x="516" y="0"/>
                  </a:lnTo>
                  <a:lnTo>
                    <a:pt x="517" y="0"/>
                  </a:lnTo>
                  <a:lnTo>
                    <a:pt x="518" y="0"/>
                  </a:lnTo>
                  <a:lnTo>
                    <a:pt x="519" y="1"/>
                  </a:lnTo>
                  <a:lnTo>
                    <a:pt x="522" y="2"/>
                  </a:lnTo>
                  <a:lnTo>
                    <a:pt x="523" y="3"/>
                  </a:lnTo>
                  <a:lnTo>
                    <a:pt x="525" y="3"/>
                  </a:lnTo>
                  <a:lnTo>
                    <a:pt x="526" y="3"/>
                  </a:lnTo>
                  <a:lnTo>
                    <a:pt x="527" y="3"/>
                  </a:lnTo>
                  <a:lnTo>
                    <a:pt x="528" y="4"/>
                  </a:lnTo>
                  <a:lnTo>
                    <a:pt x="528" y="5"/>
                  </a:lnTo>
                  <a:lnTo>
                    <a:pt x="529" y="5"/>
                  </a:lnTo>
                  <a:lnTo>
                    <a:pt x="531" y="5"/>
                  </a:lnTo>
                  <a:lnTo>
                    <a:pt x="532" y="6"/>
                  </a:lnTo>
                  <a:lnTo>
                    <a:pt x="534" y="6"/>
                  </a:lnTo>
                  <a:lnTo>
                    <a:pt x="537" y="7"/>
                  </a:lnTo>
                  <a:lnTo>
                    <a:pt x="539" y="8"/>
                  </a:lnTo>
                  <a:lnTo>
                    <a:pt x="541" y="9"/>
                  </a:lnTo>
                  <a:lnTo>
                    <a:pt x="542" y="10"/>
                  </a:lnTo>
                  <a:lnTo>
                    <a:pt x="543" y="10"/>
                  </a:lnTo>
                  <a:lnTo>
                    <a:pt x="547" y="1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4" name="Freeform 571"/>
            <p:cNvSpPr>
              <a:spLocks/>
            </p:cNvSpPr>
            <p:nvPr/>
          </p:nvSpPr>
          <p:spPr bwMode="auto">
            <a:xfrm>
              <a:off x="5061698" y="3325308"/>
              <a:ext cx="599295" cy="573093"/>
            </a:xfrm>
            <a:custGeom>
              <a:avLst/>
              <a:gdLst>
                <a:gd name="T0" fmla="*/ 373225 w 657"/>
                <a:gd name="T1" fmla="*/ 23994 h 637"/>
                <a:gd name="T2" fmla="*/ 400205 w 657"/>
                <a:gd name="T3" fmla="*/ 28356 h 637"/>
                <a:gd name="T4" fmla="*/ 473276 w 657"/>
                <a:gd name="T5" fmla="*/ 57803 h 637"/>
                <a:gd name="T6" fmla="*/ 493511 w 657"/>
                <a:gd name="T7" fmla="*/ 65437 h 637"/>
                <a:gd name="T8" fmla="*/ 507001 w 657"/>
                <a:gd name="T9" fmla="*/ 80706 h 637"/>
                <a:gd name="T10" fmla="*/ 540726 w 657"/>
                <a:gd name="T11" fmla="*/ 91612 h 637"/>
                <a:gd name="T12" fmla="*/ 549719 w 657"/>
                <a:gd name="T13" fmla="*/ 118878 h 637"/>
                <a:gd name="T14" fmla="*/ 544099 w 657"/>
                <a:gd name="T15" fmla="*/ 142871 h 637"/>
                <a:gd name="T16" fmla="*/ 559837 w 657"/>
                <a:gd name="T17" fmla="*/ 161412 h 637"/>
                <a:gd name="T18" fmla="*/ 587941 w 657"/>
                <a:gd name="T19" fmla="*/ 149415 h 637"/>
                <a:gd name="T20" fmla="*/ 601431 w 657"/>
                <a:gd name="T21" fmla="*/ 129784 h 637"/>
                <a:gd name="T22" fmla="*/ 612673 w 657"/>
                <a:gd name="T23" fmla="*/ 182134 h 637"/>
                <a:gd name="T24" fmla="*/ 655391 w 657"/>
                <a:gd name="T25" fmla="*/ 154868 h 637"/>
                <a:gd name="T26" fmla="*/ 717221 w 657"/>
                <a:gd name="T27" fmla="*/ 283562 h 637"/>
                <a:gd name="T28" fmla="*/ 710476 w 657"/>
                <a:gd name="T29" fmla="*/ 318462 h 637"/>
                <a:gd name="T30" fmla="*/ 618294 w 657"/>
                <a:gd name="T31" fmla="*/ 344636 h 637"/>
                <a:gd name="T32" fmla="*/ 578948 w 657"/>
                <a:gd name="T33" fmla="*/ 352271 h 637"/>
                <a:gd name="T34" fmla="*/ 569954 w 657"/>
                <a:gd name="T35" fmla="*/ 343546 h 637"/>
                <a:gd name="T36" fmla="*/ 546347 w 657"/>
                <a:gd name="T37" fmla="*/ 382808 h 637"/>
                <a:gd name="T38" fmla="*/ 536229 w 657"/>
                <a:gd name="T39" fmla="*/ 411164 h 637"/>
                <a:gd name="T40" fmla="*/ 547471 w 657"/>
                <a:gd name="T41" fmla="*/ 437339 h 637"/>
                <a:gd name="T42" fmla="*/ 498008 w 657"/>
                <a:gd name="T43" fmla="*/ 531133 h 637"/>
                <a:gd name="T44" fmla="*/ 496883 w 657"/>
                <a:gd name="T45" fmla="*/ 554036 h 637"/>
                <a:gd name="T46" fmla="*/ 503628 w 657"/>
                <a:gd name="T47" fmla="*/ 588936 h 637"/>
                <a:gd name="T48" fmla="*/ 495759 w 657"/>
                <a:gd name="T49" fmla="*/ 623836 h 637"/>
                <a:gd name="T50" fmla="*/ 511498 w 657"/>
                <a:gd name="T51" fmla="*/ 643467 h 637"/>
                <a:gd name="T52" fmla="*/ 531733 w 657"/>
                <a:gd name="T53" fmla="*/ 670732 h 637"/>
                <a:gd name="T54" fmla="*/ 528360 w 657"/>
                <a:gd name="T55" fmla="*/ 679457 h 637"/>
                <a:gd name="T56" fmla="*/ 500256 w 657"/>
                <a:gd name="T57" fmla="*/ 686001 h 637"/>
                <a:gd name="T58" fmla="*/ 464282 w 657"/>
                <a:gd name="T59" fmla="*/ 668551 h 637"/>
                <a:gd name="T60" fmla="*/ 431681 w 657"/>
                <a:gd name="T61" fmla="*/ 618382 h 637"/>
                <a:gd name="T62" fmla="*/ 411446 w 657"/>
                <a:gd name="T63" fmla="*/ 641286 h 637"/>
                <a:gd name="T64" fmla="*/ 381094 w 657"/>
                <a:gd name="T65" fmla="*/ 634742 h 637"/>
                <a:gd name="T66" fmla="*/ 356362 w 657"/>
                <a:gd name="T67" fmla="*/ 634742 h 637"/>
                <a:gd name="T68" fmla="*/ 327134 w 657"/>
                <a:gd name="T69" fmla="*/ 655464 h 637"/>
                <a:gd name="T70" fmla="*/ 299029 w 657"/>
                <a:gd name="T71" fmla="*/ 629289 h 637"/>
                <a:gd name="T72" fmla="*/ 259683 w 657"/>
                <a:gd name="T73" fmla="*/ 572576 h 637"/>
                <a:gd name="T74" fmla="*/ 242821 w 657"/>
                <a:gd name="T75" fmla="*/ 557308 h 637"/>
                <a:gd name="T76" fmla="*/ 197854 w 657"/>
                <a:gd name="T77" fmla="*/ 552945 h 637"/>
                <a:gd name="T78" fmla="*/ 157384 w 657"/>
                <a:gd name="T79" fmla="*/ 583483 h 637"/>
                <a:gd name="T80" fmla="*/ 130404 w 657"/>
                <a:gd name="T81" fmla="*/ 569305 h 637"/>
                <a:gd name="T82" fmla="*/ 110169 w 657"/>
                <a:gd name="T83" fmla="*/ 544220 h 637"/>
                <a:gd name="T84" fmla="*/ 92182 w 657"/>
                <a:gd name="T85" fmla="*/ 492961 h 637"/>
                <a:gd name="T86" fmla="*/ 68574 w 657"/>
                <a:gd name="T87" fmla="*/ 475511 h 637"/>
                <a:gd name="T88" fmla="*/ 79816 w 657"/>
                <a:gd name="T89" fmla="*/ 451517 h 637"/>
                <a:gd name="T90" fmla="*/ 40470 w 657"/>
                <a:gd name="T91" fmla="*/ 384989 h 637"/>
                <a:gd name="T92" fmla="*/ 67450 w 657"/>
                <a:gd name="T93" fmla="*/ 367540 h 637"/>
                <a:gd name="T94" fmla="*/ 43843 w 657"/>
                <a:gd name="T95" fmla="*/ 316280 h 637"/>
                <a:gd name="T96" fmla="*/ 30353 w 657"/>
                <a:gd name="T97" fmla="*/ 258477 h 637"/>
                <a:gd name="T98" fmla="*/ 71947 w 657"/>
                <a:gd name="T99" fmla="*/ 233393 h 637"/>
                <a:gd name="T100" fmla="*/ 49464 w 657"/>
                <a:gd name="T101" fmla="*/ 226849 h 637"/>
                <a:gd name="T102" fmla="*/ 21359 w 657"/>
                <a:gd name="T103" fmla="*/ 219215 h 637"/>
                <a:gd name="T104" fmla="*/ 32601 w 657"/>
                <a:gd name="T105" fmla="*/ 190859 h 637"/>
                <a:gd name="T106" fmla="*/ 66326 w 657"/>
                <a:gd name="T107" fmla="*/ 176681 h 637"/>
                <a:gd name="T108" fmla="*/ 84313 w 657"/>
                <a:gd name="T109" fmla="*/ 166865 h 637"/>
                <a:gd name="T110" fmla="*/ 123659 w 657"/>
                <a:gd name="T111" fmla="*/ 118878 h 637"/>
                <a:gd name="T112" fmla="*/ 147266 w 657"/>
                <a:gd name="T113" fmla="*/ 101428 h 637"/>
                <a:gd name="T114" fmla="*/ 174246 w 657"/>
                <a:gd name="T115" fmla="*/ 102518 h 637"/>
                <a:gd name="T116" fmla="*/ 203475 w 657"/>
                <a:gd name="T117" fmla="*/ 110153 h 637"/>
                <a:gd name="T118" fmla="*/ 288912 w 657"/>
                <a:gd name="T119" fmla="*/ 64347 h 637"/>
                <a:gd name="T120" fmla="*/ 357486 w 657"/>
                <a:gd name="T121" fmla="*/ 105790 h 637"/>
                <a:gd name="T122" fmla="*/ 359735 w 657"/>
                <a:gd name="T123" fmla="*/ 94884 h 637"/>
                <a:gd name="T124" fmla="*/ 308023 w 657"/>
                <a:gd name="T125" fmla="*/ 18541 h 63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57"/>
                <a:gd name="T190" fmla="*/ 0 h 637"/>
                <a:gd name="T191" fmla="*/ 657 w 657"/>
                <a:gd name="T192" fmla="*/ 637 h 63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57" h="637">
                  <a:moveTo>
                    <a:pt x="309" y="0"/>
                  </a:moveTo>
                  <a:lnTo>
                    <a:pt x="311" y="1"/>
                  </a:lnTo>
                  <a:lnTo>
                    <a:pt x="312" y="2"/>
                  </a:lnTo>
                  <a:lnTo>
                    <a:pt x="313" y="2"/>
                  </a:lnTo>
                  <a:lnTo>
                    <a:pt x="314" y="3"/>
                  </a:lnTo>
                  <a:lnTo>
                    <a:pt x="315" y="4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6"/>
                  </a:lnTo>
                  <a:lnTo>
                    <a:pt x="317" y="6"/>
                  </a:lnTo>
                  <a:lnTo>
                    <a:pt x="318" y="7"/>
                  </a:lnTo>
                  <a:lnTo>
                    <a:pt x="319" y="8"/>
                  </a:lnTo>
                  <a:lnTo>
                    <a:pt x="320" y="8"/>
                  </a:lnTo>
                  <a:lnTo>
                    <a:pt x="320" y="9"/>
                  </a:lnTo>
                  <a:lnTo>
                    <a:pt x="321" y="9"/>
                  </a:lnTo>
                  <a:lnTo>
                    <a:pt x="321" y="10"/>
                  </a:lnTo>
                  <a:lnTo>
                    <a:pt x="322" y="10"/>
                  </a:lnTo>
                  <a:lnTo>
                    <a:pt x="323" y="11"/>
                  </a:lnTo>
                  <a:lnTo>
                    <a:pt x="322" y="12"/>
                  </a:lnTo>
                  <a:lnTo>
                    <a:pt x="323" y="12"/>
                  </a:lnTo>
                  <a:lnTo>
                    <a:pt x="323" y="13"/>
                  </a:lnTo>
                  <a:lnTo>
                    <a:pt x="324" y="13"/>
                  </a:lnTo>
                  <a:lnTo>
                    <a:pt x="324" y="14"/>
                  </a:lnTo>
                  <a:lnTo>
                    <a:pt x="325" y="14"/>
                  </a:lnTo>
                  <a:lnTo>
                    <a:pt x="325" y="15"/>
                  </a:lnTo>
                  <a:lnTo>
                    <a:pt x="326" y="15"/>
                  </a:lnTo>
                  <a:lnTo>
                    <a:pt x="327" y="16"/>
                  </a:lnTo>
                  <a:lnTo>
                    <a:pt x="328" y="16"/>
                  </a:lnTo>
                  <a:lnTo>
                    <a:pt x="328" y="17"/>
                  </a:lnTo>
                  <a:lnTo>
                    <a:pt x="329" y="17"/>
                  </a:lnTo>
                  <a:lnTo>
                    <a:pt x="329" y="18"/>
                  </a:lnTo>
                  <a:lnTo>
                    <a:pt x="329" y="19"/>
                  </a:lnTo>
                  <a:lnTo>
                    <a:pt x="330" y="19"/>
                  </a:lnTo>
                  <a:lnTo>
                    <a:pt x="330" y="21"/>
                  </a:lnTo>
                  <a:lnTo>
                    <a:pt x="331" y="21"/>
                  </a:lnTo>
                  <a:lnTo>
                    <a:pt x="331" y="22"/>
                  </a:lnTo>
                  <a:lnTo>
                    <a:pt x="332" y="22"/>
                  </a:lnTo>
                  <a:lnTo>
                    <a:pt x="333" y="23"/>
                  </a:lnTo>
                  <a:lnTo>
                    <a:pt x="333" y="24"/>
                  </a:lnTo>
                  <a:lnTo>
                    <a:pt x="334" y="24"/>
                  </a:lnTo>
                  <a:lnTo>
                    <a:pt x="334" y="25"/>
                  </a:lnTo>
                  <a:lnTo>
                    <a:pt x="335" y="25"/>
                  </a:lnTo>
                  <a:lnTo>
                    <a:pt x="336" y="26"/>
                  </a:lnTo>
                  <a:lnTo>
                    <a:pt x="337" y="26"/>
                  </a:lnTo>
                  <a:lnTo>
                    <a:pt x="337" y="27"/>
                  </a:lnTo>
                  <a:lnTo>
                    <a:pt x="338" y="27"/>
                  </a:lnTo>
                  <a:lnTo>
                    <a:pt x="338" y="28"/>
                  </a:lnTo>
                  <a:lnTo>
                    <a:pt x="339" y="28"/>
                  </a:lnTo>
                  <a:lnTo>
                    <a:pt x="339" y="29"/>
                  </a:lnTo>
                  <a:lnTo>
                    <a:pt x="340" y="29"/>
                  </a:lnTo>
                  <a:lnTo>
                    <a:pt x="340" y="30"/>
                  </a:lnTo>
                  <a:lnTo>
                    <a:pt x="340" y="31"/>
                  </a:lnTo>
                  <a:lnTo>
                    <a:pt x="339" y="31"/>
                  </a:lnTo>
                  <a:lnTo>
                    <a:pt x="339" y="32"/>
                  </a:lnTo>
                  <a:lnTo>
                    <a:pt x="340" y="32"/>
                  </a:lnTo>
                  <a:lnTo>
                    <a:pt x="340" y="31"/>
                  </a:lnTo>
                  <a:lnTo>
                    <a:pt x="341" y="31"/>
                  </a:lnTo>
                  <a:lnTo>
                    <a:pt x="342" y="30"/>
                  </a:lnTo>
                  <a:lnTo>
                    <a:pt x="343" y="30"/>
                  </a:lnTo>
                  <a:lnTo>
                    <a:pt x="345" y="29"/>
                  </a:lnTo>
                  <a:lnTo>
                    <a:pt x="346" y="29"/>
                  </a:lnTo>
                  <a:lnTo>
                    <a:pt x="346" y="28"/>
                  </a:lnTo>
                  <a:lnTo>
                    <a:pt x="347" y="28"/>
                  </a:lnTo>
                  <a:lnTo>
                    <a:pt x="348" y="28"/>
                  </a:lnTo>
                  <a:lnTo>
                    <a:pt x="349" y="28"/>
                  </a:lnTo>
                  <a:lnTo>
                    <a:pt x="350" y="28"/>
                  </a:lnTo>
                  <a:lnTo>
                    <a:pt x="350" y="27"/>
                  </a:lnTo>
                  <a:lnTo>
                    <a:pt x="351" y="27"/>
                  </a:lnTo>
                  <a:lnTo>
                    <a:pt x="352" y="27"/>
                  </a:lnTo>
                  <a:lnTo>
                    <a:pt x="353" y="27"/>
                  </a:lnTo>
                  <a:lnTo>
                    <a:pt x="353" y="26"/>
                  </a:lnTo>
                  <a:lnTo>
                    <a:pt x="354" y="26"/>
                  </a:lnTo>
                  <a:lnTo>
                    <a:pt x="355" y="26"/>
                  </a:lnTo>
                  <a:lnTo>
                    <a:pt x="356" y="26"/>
                  </a:lnTo>
                  <a:lnTo>
                    <a:pt x="357" y="26"/>
                  </a:lnTo>
                  <a:lnTo>
                    <a:pt x="358" y="25"/>
                  </a:lnTo>
                  <a:lnTo>
                    <a:pt x="359" y="25"/>
                  </a:lnTo>
                  <a:lnTo>
                    <a:pt x="360" y="25"/>
                  </a:lnTo>
                  <a:lnTo>
                    <a:pt x="361" y="25"/>
                  </a:lnTo>
                  <a:lnTo>
                    <a:pt x="362" y="25"/>
                  </a:lnTo>
                  <a:lnTo>
                    <a:pt x="362" y="24"/>
                  </a:lnTo>
                  <a:lnTo>
                    <a:pt x="363" y="24"/>
                  </a:lnTo>
                  <a:lnTo>
                    <a:pt x="364" y="23"/>
                  </a:lnTo>
                  <a:lnTo>
                    <a:pt x="364" y="22"/>
                  </a:lnTo>
                  <a:lnTo>
                    <a:pt x="364" y="21"/>
                  </a:lnTo>
                  <a:lnTo>
                    <a:pt x="364" y="20"/>
                  </a:lnTo>
                  <a:lnTo>
                    <a:pt x="365" y="19"/>
                  </a:lnTo>
                  <a:lnTo>
                    <a:pt x="365" y="18"/>
                  </a:lnTo>
                  <a:lnTo>
                    <a:pt x="365" y="17"/>
                  </a:lnTo>
                  <a:lnTo>
                    <a:pt x="365" y="16"/>
                  </a:lnTo>
                  <a:lnTo>
                    <a:pt x="366" y="16"/>
                  </a:lnTo>
                  <a:lnTo>
                    <a:pt x="366" y="15"/>
                  </a:lnTo>
                  <a:lnTo>
                    <a:pt x="383" y="12"/>
                  </a:lnTo>
                  <a:lnTo>
                    <a:pt x="397" y="20"/>
                  </a:lnTo>
                  <a:lnTo>
                    <a:pt x="415" y="31"/>
                  </a:lnTo>
                  <a:lnTo>
                    <a:pt x="414" y="32"/>
                  </a:lnTo>
                  <a:lnTo>
                    <a:pt x="414" y="33"/>
                  </a:lnTo>
                  <a:lnTo>
                    <a:pt x="413" y="34"/>
                  </a:lnTo>
                  <a:lnTo>
                    <a:pt x="413" y="35"/>
                  </a:lnTo>
                  <a:lnTo>
                    <a:pt x="412" y="35"/>
                  </a:lnTo>
                  <a:lnTo>
                    <a:pt x="413" y="36"/>
                  </a:lnTo>
                  <a:lnTo>
                    <a:pt x="413" y="37"/>
                  </a:lnTo>
                  <a:lnTo>
                    <a:pt x="413" y="38"/>
                  </a:lnTo>
                  <a:lnTo>
                    <a:pt x="417" y="41"/>
                  </a:lnTo>
                  <a:lnTo>
                    <a:pt x="420" y="54"/>
                  </a:lnTo>
                  <a:lnTo>
                    <a:pt x="420" y="53"/>
                  </a:lnTo>
                  <a:lnTo>
                    <a:pt x="421" y="53"/>
                  </a:lnTo>
                  <a:lnTo>
                    <a:pt x="421" y="52"/>
                  </a:lnTo>
                  <a:lnTo>
                    <a:pt x="421" y="51"/>
                  </a:lnTo>
                  <a:lnTo>
                    <a:pt x="422" y="50"/>
                  </a:lnTo>
                  <a:lnTo>
                    <a:pt x="423" y="49"/>
                  </a:lnTo>
                  <a:lnTo>
                    <a:pt x="424" y="49"/>
                  </a:lnTo>
                  <a:lnTo>
                    <a:pt x="424" y="48"/>
                  </a:lnTo>
                  <a:lnTo>
                    <a:pt x="425" y="48"/>
                  </a:lnTo>
                  <a:lnTo>
                    <a:pt x="426" y="48"/>
                  </a:lnTo>
                  <a:lnTo>
                    <a:pt x="426" y="47"/>
                  </a:lnTo>
                  <a:lnTo>
                    <a:pt x="427" y="47"/>
                  </a:lnTo>
                  <a:lnTo>
                    <a:pt x="428" y="47"/>
                  </a:lnTo>
                  <a:lnTo>
                    <a:pt x="428" y="46"/>
                  </a:lnTo>
                  <a:lnTo>
                    <a:pt x="429" y="46"/>
                  </a:lnTo>
                  <a:lnTo>
                    <a:pt x="430" y="45"/>
                  </a:lnTo>
                  <a:lnTo>
                    <a:pt x="431" y="44"/>
                  </a:lnTo>
                  <a:lnTo>
                    <a:pt x="432" y="44"/>
                  </a:lnTo>
                  <a:lnTo>
                    <a:pt x="433" y="44"/>
                  </a:lnTo>
                  <a:lnTo>
                    <a:pt x="434" y="44"/>
                  </a:lnTo>
                  <a:lnTo>
                    <a:pt x="435" y="44"/>
                  </a:lnTo>
                  <a:lnTo>
                    <a:pt x="436" y="43"/>
                  </a:lnTo>
                  <a:lnTo>
                    <a:pt x="437" y="43"/>
                  </a:lnTo>
                  <a:lnTo>
                    <a:pt x="438" y="43"/>
                  </a:lnTo>
                  <a:lnTo>
                    <a:pt x="438" y="42"/>
                  </a:lnTo>
                  <a:lnTo>
                    <a:pt x="439" y="42"/>
                  </a:lnTo>
                  <a:lnTo>
                    <a:pt x="440" y="43"/>
                  </a:lnTo>
                  <a:lnTo>
                    <a:pt x="440" y="44"/>
                  </a:lnTo>
                  <a:lnTo>
                    <a:pt x="440" y="52"/>
                  </a:lnTo>
                  <a:lnTo>
                    <a:pt x="440" y="53"/>
                  </a:lnTo>
                  <a:lnTo>
                    <a:pt x="441" y="54"/>
                  </a:lnTo>
                  <a:lnTo>
                    <a:pt x="440" y="54"/>
                  </a:lnTo>
                  <a:lnTo>
                    <a:pt x="441" y="55"/>
                  </a:lnTo>
                  <a:lnTo>
                    <a:pt x="441" y="56"/>
                  </a:lnTo>
                  <a:lnTo>
                    <a:pt x="441" y="57"/>
                  </a:lnTo>
                  <a:lnTo>
                    <a:pt x="441" y="58"/>
                  </a:lnTo>
                  <a:lnTo>
                    <a:pt x="440" y="58"/>
                  </a:lnTo>
                  <a:lnTo>
                    <a:pt x="439" y="58"/>
                  </a:lnTo>
                  <a:lnTo>
                    <a:pt x="439" y="59"/>
                  </a:lnTo>
                  <a:lnTo>
                    <a:pt x="439" y="60"/>
                  </a:lnTo>
                  <a:lnTo>
                    <a:pt x="438" y="60"/>
                  </a:lnTo>
                  <a:lnTo>
                    <a:pt x="438" y="61"/>
                  </a:lnTo>
                  <a:lnTo>
                    <a:pt x="438" y="62"/>
                  </a:lnTo>
                  <a:lnTo>
                    <a:pt x="438" y="63"/>
                  </a:lnTo>
                  <a:lnTo>
                    <a:pt x="438" y="64"/>
                  </a:lnTo>
                  <a:lnTo>
                    <a:pt x="438" y="65"/>
                  </a:lnTo>
                  <a:lnTo>
                    <a:pt x="438" y="66"/>
                  </a:lnTo>
                  <a:lnTo>
                    <a:pt x="438" y="67"/>
                  </a:lnTo>
                  <a:lnTo>
                    <a:pt x="438" y="68"/>
                  </a:lnTo>
                  <a:lnTo>
                    <a:pt x="438" y="69"/>
                  </a:lnTo>
                  <a:lnTo>
                    <a:pt x="437" y="70"/>
                  </a:lnTo>
                  <a:lnTo>
                    <a:pt x="436" y="70"/>
                  </a:lnTo>
                  <a:lnTo>
                    <a:pt x="436" y="71"/>
                  </a:lnTo>
                  <a:lnTo>
                    <a:pt x="436" y="72"/>
                  </a:lnTo>
                  <a:lnTo>
                    <a:pt x="437" y="72"/>
                  </a:lnTo>
                  <a:lnTo>
                    <a:pt x="437" y="73"/>
                  </a:lnTo>
                  <a:lnTo>
                    <a:pt x="436" y="74"/>
                  </a:lnTo>
                  <a:lnTo>
                    <a:pt x="436" y="75"/>
                  </a:lnTo>
                  <a:lnTo>
                    <a:pt x="436" y="76"/>
                  </a:lnTo>
                  <a:lnTo>
                    <a:pt x="437" y="76"/>
                  </a:lnTo>
                  <a:lnTo>
                    <a:pt x="438" y="76"/>
                  </a:lnTo>
                  <a:lnTo>
                    <a:pt x="438" y="75"/>
                  </a:lnTo>
                  <a:lnTo>
                    <a:pt x="439" y="75"/>
                  </a:lnTo>
                  <a:lnTo>
                    <a:pt x="440" y="75"/>
                  </a:lnTo>
                  <a:lnTo>
                    <a:pt x="441" y="75"/>
                  </a:lnTo>
                  <a:lnTo>
                    <a:pt x="442" y="75"/>
                  </a:lnTo>
                  <a:lnTo>
                    <a:pt x="443" y="75"/>
                  </a:lnTo>
                  <a:lnTo>
                    <a:pt x="444" y="75"/>
                  </a:lnTo>
                  <a:lnTo>
                    <a:pt x="446" y="75"/>
                  </a:lnTo>
                  <a:lnTo>
                    <a:pt x="446" y="74"/>
                  </a:lnTo>
                  <a:lnTo>
                    <a:pt x="447" y="75"/>
                  </a:lnTo>
                  <a:lnTo>
                    <a:pt x="447" y="74"/>
                  </a:lnTo>
                  <a:lnTo>
                    <a:pt x="448" y="74"/>
                  </a:lnTo>
                  <a:lnTo>
                    <a:pt x="449" y="74"/>
                  </a:lnTo>
                  <a:lnTo>
                    <a:pt x="450" y="74"/>
                  </a:lnTo>
                  <a:lnTo>
                    <a:pt x="451" y="74"/>
                  </a:lnTo>
                  <a:lnTo>
                    <a:pt x="451" y="75"/>
                  </a:lnTo>
                  <a:lnTo>
                    <a:pt x="452" y="74"/>
                  </a:lnTo>
                  <a:lnTo>
                    <a:pt x="453" y="74"/>
                  </a:lnTo>
                  <a:lnTo>
                    <a:pt x="454" y="74"/>
                  </a:lnTo>
                  <a:lnTo>
                    <a:pt x="455" y="74"/>
                  </a:lnTo>
                  <a:lnTo>
                    <a:pt x="456" y="73"/>
                  </a:lnTo>
                  <a:lnTo>
                    <a:pt x="457" y="73"/>
                  </a:lnTo>
                  <a:lnTo>
                    <a:pt x="458" y="73"/>
                  </a:lnTo>
                  <a:lnTo>
                    <a:pt x="458" y="72"/>
                  </a:lnTo>
                  <a:lnTo>
                    <a:pt x="459" y="72"/>
                  </a:lnTo>
                  <a:lnTo>
                    <a:pt x="460" y="72"/>
                  </a:lnTo>
                  <a:lnTo>
                    <a:pt x="461" y="72"/>
                  </a:lnTo>
                  <a:lnTo>
                    <a:pt x="462" y="72"/>
                  </a:lnTo>
                  <a:lnTo>
                    <a:pt x="463" y="72"/>
                  </a:lnTo>
                  <a:lnTo>
                    <a:pt x="465" y="72"/>
                  </a:lnTo>
                  <a:lnTo>
                    <a:pt x="466" y="73"/>
                  </a:lnTo>
                  <a:lnTo>
                    <a:pt x="467" y="73"/>
                  </a:lnTo>
                  <a:lnTo>
                    <a:pt x="470" y="73"/>
                  </a:lnTo>
                  <a:lnTo>
                    <a:pt x="471" y="73"/>
                  </a:lnTo>
                  <a:lnTo>
                    <a:pt x="472" y="73"/>
                  </a:lnTo>
                  <a:lnTo>
                    <a:pt x="473" y="73"/>
                  </a:lnTo>
                  <a:lnTo>
                    <a:pt x="474" y="73"/>
                  </a:lnTo>
                  <a:lnTo>
                    <a:pt x="474" y="74"/>
                  </a:lnTo>
                  <a:lnTo>
                    <a:pt x="475" y="74"/>
                  </a:lnTo>
                  <a:lnTo>
                    <a:pt x="478" y="75"/>
                  </a:lnTo>
                  <a:lnTo>
                    <a:pt x="478" y="76"/>
                  </a:lnTo>
                  <a:lnTo>
                    <a:pt x="478" y="77"/>
                  </a:lnTo>
                  <a:lnTo>
                    <a:pt x="477" y="77"/>
                  </a:lnTo>
                  <a:lnTo>
                    <a:pt x="477" y="78"/>
                  </a:lnTo>
                  <a:lnTo>
                    <a:pt x="478" y="79"/>
                  </a:lnTo>
                  <a:lnTo>
                    <a:pt x="479" y="80"/>
                  </a:lnTo>
                  <a:lnTo>
                    <a:pt x="480" y="80"/>
                  </a:lnTo>
                  <a:lnTo>
                    <a:pt x="480" y="81"/>
                  </a:lnTo>
                  <a:lnTo>
                    <a:pt x="481" y="81"/>
                  </a:lnTo>
                  <a:lnTo>
                    <a:pt x="481" y="82"/>
                  </a:lnTo>
                  <a:lnTo>
                    <a:pt x="481" y="83"/>
                  </a:lnTo>
                  <a:lnTo>
                    <a:pt x="481" y="84"/>
                  </a:lnTo>
                  <a:lnTo>
                    <a:pt x="482" y="84"/>
                  </a:lnTo>
                  <a:lnTo>
                    <a:pt x="481" y="84"/>
                  </a:lnTo>
                  <a:lnTo>
                    <a:pt x="481" y="85"/>
                  </a:lnTo>
                  <a:lnTo>
                    <a:pt x="482" y="86"/>
                  </a:lnTo>
                  <a:lnTo>
                    <a:pt x="482" y="87"/>
                  </a:lnTo>
                  <a:lnTo>
                    <a:pt x="482" y="88"/>
                  </a:lnTo>
                  <a:lnTo>
                    <a:pt x="482" y="89"/>
                  </a:lnTo>
                  <a:lnTo>
                    <a:pt x="483" y="89"/>
                  </a:lnTo>
                  <a:lnTo>
                    <a:pt x="484" y="90"/>
                  </a:lnTo>
                  <a:lnTo>
                    <a:pt x="485" y="90"/>
                  </a:lnTo>
                  <a:lnTo>
                    <a:pt x="486" y="91"/>
                  </a:lnTo>
                  <a:lnTo>
                    <a:pt x="486" y="92"/>
                  </a:lnTo>
                  <a:lnTo>
                    <a:pt x="486" y="93"/>
                  </a:lnTo>
                  <a:lnTo>
                    <a:pt x="486" y="94"/>
                  </a:lnTo>
                  <a:lnTo>
                    <a:pt x="486" y="95"/>
                  </a:lnTo>
                  <a:lnTo>
                    <a:pt x="487" y="95"/>
                  </a:lnTo>
                  <a:lnTo>
                    <a:pt x="487" y="96"/>
                  </a:lnTo>
                  <a:lnTo>
                    <a:pt x="487" y="97"/>
                  </a:lnTo>
                  <a:lnTo>
                    <a:pt x="488" y="97"/>
                  </a:lnTo>
                  <a:lnTo>
                    <a:pt x="488" y="98"/>
                  </a:lnTo>
                  <a:lnTo>
                    <a:pt x="489" y="98"/>
                  </a:lnTo>
                  <a:lnTo>
                    <a:pt x="489" y="99"/>
                  </a:lnTo>
                  <a:lnTo>
                    <a:pt x="490" y="99"/>
                  </a:lnTo>
                  <a:lnTo>
                    <a:pt x="490" y="100"/>
                  </a:lnTo>
                  <a:lnTo>
                    <a:pt x="490" y="101"/>
                  </a:lnTo>
                  <a:lnTo>
                    <a:pt x="490" y="102"/>
                  </a:lnTo>
                  <a:lnTo>
                    <a:pt x="491" y="102"/>
                  </a:lnTo>
                  <a:lnTo>
                    <a:pt x="491" y="103"/>
                  </a:lnTo>
                  <a:lnTo>
                    <a:pt x="491" y="104"/>
                  </a:lnTo>
                  <a:lnTo>
                    <a:pt x="490" y="104"/>
                  </a:lnTo>
                  <a:lnTo>
                    <a:pt x="489" y="105"/>
                  </a:lnTo>
                  <a:lnTo>
                    <a:pt x="489" y="106"/>
                  </a:lnTo>
                  <a:lnTo>
                    <a:pt x="489" y="107"/>
                  </a:lnTo>
                  <a:lnTo>
                    <a:pt x="489" y="108"/>
                  </a:lnTo>
                  <a:lnTo>
                    <a:pt x="489" y="109"/>
                  </a:lnTo>
                  <a:lnTo>
                    <a:pt x="489" y="110"/>
                  </a:lnTo>
                  <a:lnTo>
                    <a:pt x="489" y="111"/>
                  </a:lnTo>
                  <a:lnTo>
                    <a:pt x="488" y="112"/>
                  </a:lnTo>
                  <a:lnTo>
                    <a:pt x="488" y="113"/>
                  </a:lnTo>
                  <a:lnTo>
                    <a:pt x="489" y="113"/>
                  </a:lnTo>
                  <a:lnTo>
                    <a:pt x="489" y="114"/>
                  </a:lnTo>
                  <a:lnTo>
                    <a:pt x="490" y="114"/>
                  </a:lnTo>
                  <a:lnTo>
                    <a:pt x="490" y="115"/>
                  </a:lnTo>
                  <a:lnTo>
                    <a:pt x="491" y="115"/>
                  </a:lnTo>
                  <a:lnTo>
                    <a:pt x="490" y="115"/>
                  </a:lnTo>
                  <a:lnTo>
                    <a:pt x="490" y="116"/>
                  </a:lnTo>
                  <a:lnTo>
                    <a:pt x="489" y="116"/>
                  </a:lnTo>
                  <a:lnTo>
                    <a:pt x="490" y="117"/>
                  </a:lnTo>
                  <a:lnTo>
                    <a:pt x="491" y="117"/>
                  </a:lnTo>
                  <a:lnTo>
                    <a:pt x="492" y="117"/>
                  </a:lnTo>
                  <a:lnTo>
                    <a:pt x="492" y="118"/>
                  </a:lnTo>
                  <a:lnTo>
                    <a:pt x="492" y="119"/>
                  </a:lnTo>
                  <a:lnTo>
                    <a:pt x="492" y="120"/>
                  </a:lnTo>
                  <a:lnTo>
                    <a:pt x="492" y="121"/>
                  </a:lnTo>
                  <a:lnTo>
                    <a:pt x="493" y="121"/>
                  </a:lnTo>
                  <a:lnTo>
                    <a:pt x="493" y="122"/>
                  </a:lnTo>
                  <a:lnTo>
                    <a:pt x="493" y="123"/>
                  </a:lnTo>
                  <a:lnTo>
                    <a:pt x="492" y="124"/>
                  </a:lnTo>
                  <a:lnTo>
                    <a:pt x="492" y="123"/>
                  </a:lnTo>
                  <a:lnTo>
                    <a:pt x="491" y="123"/>
                  </a:lnTo>
                  <a:lnTo>
                    <a:pt x="490" y="123"/>
                  </a:lnTo>
                  <a:lnTo>
                    <a:pt x="489" y="123"/>
                  </a:lnTo>
                  <a:lnTo>
                    <a:pt x="489" y="124"/>
                  </a:lnTo>
                  <a:lnTo>
                    <a:pt x="489" y="125"/>
                  </a:lnTo>
                  <a:lnTo>
                    <a:pt x="488" y="125"/>
                  </a:lnTo>
                  <a:lnTo>
                    <a:pt x="488" y="126"/>
                  </a:lnTo>
                  <a:lnTo>
                    <a:pt x="487" y="126"/>
                  </a:lnTo>
                  <a:lnTo>
                    <a:pt x="486" y="126"/>
                  </a:lnTo>
                  <a:lnTo>
                    <a:pt x="485" y="127"/>
                  </a:lnTo>
                  <a:lnTo>
                    <a:pt x="484" y="128"/>
                  </a:lnTo>
                  <a:lnTo>
                    <a:pt x="484" y="130"/>
                  </a:lnTo>
                  <a:lnTo>
                    <a:pt x="484" y="131"/>
                  </a:lnTo>
                  <a:lnTo>
                    <a:pt x="484" y="132"/>
                  </a:lnTo>
                  <a:lnTo>
                    <a:pt x="485" y="132"/>
                  </a:lnTo>
                  <a:lnTo>
                    <a:pt x="486" y="132"/>
                  </a:lnTo>
                  <a:lnTo>
                    <a:pt x="486" y="131"/>
                  </a:lnTo>
                  <a:lnTo>
                    <a:pt x="487" y="131"/>
                  </a:lnTo>
                  <a:lnTo>
                    <a:pt x="487" y="132"/>
                  </a:lnTo>
                  <a:lnTo>
                    <a:pt x="487" y="133"/>
                  </a:lnTo>
                  <a:lnTo>
                    <a:pt x="488" y="134"/>
                  </a:lnTo>
                  <a:lnTo>
                    <a:pt x="488" y="135"/>
                  </a:lnTo>
                  <a:lnTo>
                    <a:pt x="487" y="135"/>
                  </a:lnTo>
                  <a:lnTo>
                    <a:pt x="486" y="134"/>
                  </a:lnTo>
                  <a:lnTo>
                    <a:pt x="486" y="135"/>
                  </a:lnTo>
                  <a:lnTo>
                    <a:pt x="485" y="135"/>
                  </a:lnTo>
                  <a:lnTo>
                    <a:pt x="485" y="136"/>
                  </a:lnTo>
                  <a:lnTo>
                    <a:pt x="485" y="137"/>
                  </a:lnTo>
                  <a:lnTo>
                    <a:pt x="486" y="137"/>
                  </a:lnTo>
                  <a:lnTo>
                    <a:pt x="487" y="137"/>
                  </a:lnTo>
                  <a:lnTo>
                    <a:pt x="488" y="137"/>
                  </a:lnTo>
                  <a:lnTo>
                    <a:pt x="488" y="138"/>
                  </a:lnTo>
                  <a:lnTo>
                    <a:pt x="489" y="138"/>
                  </a:lnTo>
                  <a:lnTo>
                    <a:pt x="490" y="138"/>
                  </a:lnTo>
                  <a:lnTo>
                    <a:pt x="491" y="138"/>
                  </a:lnTo>
                  <a:lnTo>
                    <a:pt x="492" y="138"/>
                  </a:lnTo>
                  <a:lnTo>
                    <a:pt x="493" y="138"/>
                  </a:lnTo>
                  <a:lnTo>
                    <a:pt x="494" y="138"/>
                  </a:lnTo>
                  <a:lnTo>
                    <a:pt x="494" y="139"/>
                  </a:lnTo>
                  <a:lnTo>
                    <a:pt x="495" y="139"/>
                  </a:lnTo>
                  <a:lnTo>
                    <a:pt x="496" y="139"/>
                  </a:lnTo>
                  <a:lnTo>
                    <a:pt x="497" y="139"/>
                  </a:lnTo>
                  <a:lnTo>
                    <a:pt x="498" y="139"/>
                  </a:lnTo>
                  <a:lnTo>
                    <a:pt x="499" y="140"/>
                  </a:lnTo>
                  <a:lnTo>
                    <a:pt x="497" y="144"/>
                  </a:lnTo>
                  <a:lnTo>
                    <a:pt x="499" y="146"/>
                  </a:lnTo>
                  <a:lnTo>
                    <a:pt x="498" y="148"/>
                  </a:lnTo>
                  <a:lnTo>
                    <a:pt x="498" y="151"/>
                  </a:lnTo>
                  <a:lnTo>
                    <a:pt x="501" y="153"/>
                  </a:lnTo>
                  <a:lnTo>
                    <a:pt x="507" y="146"/>
                  </a:lnTo>
                  <a:lnTo>
                    <a:pt x="501" y="143"/>
                  </a:lnTo>
                  <a:lnTo>
                    <a:pt x="500" y="142"/>
                  </a:lnTo>
                  <a:lnTo>
                    <a:pt x="500" y="141"/>
                  </a:lnTo>
                  <a:lnTo>
                    <a:pt x="501" y="141"/>
                  </a:lnTo>
                  <a:lnTo>
                    <a:pt x="502" y="141"/>
                  </a:lnTo>
                  <a:lnTo>
                    <a:pt x="503" y="141"/>
                  </a:lnTo>
                  <a:lnTo>
                    <a:pt x="504" y="140"/>
                  </a:lnTo>
                  <a:lnTo>
                    <a:pt x="505" y="140"/>
                  </a:lnTo>
                  <a:lnTo>
                    <a:pt x="506" y="140"/>
                  </a:lnTo>
                  <a:lnTo>
                    <a:pt x="507" y="140"/>
                  </a:lnTo>
                  <a:lnTo>
                    <a:pt x="508" y="140"/>
                  </a:lnTo>
                  <a:lnTo>
                    <a:pt x="509" y="140"/>
                  </a:lnTo>
                  <a:lnTo>
                    <a:pt x="510" y="140"/>
                  </a:lnTo>
                  <a:lnTo>
                    <a:pt x="511" y="140"/>
                  </a:lnTo>
                  <a:lnTo>
                    <a:pt x="512" y="140"/>
                  </a:lnTo>
                  <a:lnTo>
                    <a:pt x="513" y="140"/>
                  </a:lnTo>
                  <a:lnTo>
                    <a:pt x="514" y="140"/>
                  </a:lnTo>
                  <a:lnTo>
                    <a:pt x="515" y="140"/>
                  </a:lnTo>
                  <a:lnTo>
                    <a:pt x="515" y="141"/>
                  </a:lnTo>
                  <a:lnTo>
                    <a:pt x="516" y="141"/>
                  </a:lnTo>
                  <a:lnTo>
                    <a:pt x="517" y="141"/>
                  </a:lnTo>
                  <a:lnTo>
                    <a:pt x="518" y="141"/>
                  </a:lnTo>
                  <a:lnTo>
                    <a:pt x="519" y="141"/>
                  </a:lnTo>
                  <a:lnTo>
                    <a:pt x="519" y="142"/>
                  </a:lnTo>
                  <a:lnTo>
                    <a:pt x="520" y="142"/>
                  </a:lnTo>
                  <a:lnTo>
                    <a:pt x="521" y="142"/>
                  </a:lnTo>
                  <a:lnTo>
                    <a:pt x="522" y="142"/>
                  </a:lnTo>
                  <a:lnTo>
                    <a:pt x="523" y="142"/>
                  </a:lnTo>
                  <a:lnTo>
                    <a:pt x="524" y="141"/>
                  </a:lnTo>
                  <a:lnTo>
                    <a:pt x="525" y="141"/>
                  </a:lnTo>
                  <a:lnTo>
                    <a:pt x="526" y="141"/>
                  </a:lnTo>
                  <a:lnTo>
                    <a:pt x="527" y="141"/>
                  </a:lnTo>
                  <a:lnTo>
                    <a:pt x="526" y="139"/>
                  </a:lnTo>
                  <a:lnTo>
                    <a:pt x="523" y="137"/>
                  </a:lnTo>
                  <a:lnTo>
                    <a:pt x="521" y="137"/>
                  </a:lnTo>
                  <a:lnTo>
                    <a:pt x="516" y="131"/>
                  </a:lnTo>
                  <a:lnTo>
                    <a:pt x="515" y="130"/>
                  </a:lnTo>
                  <a:lnTo>
                    <a:pt x="514" y="130"/>
                  </a:lnTo>
                  <a:lnTo>
                    <a:pt x="513" y="130"/>
                  </a:lnTo>
                  <a:lnTo>
                    <a:pt x="512" y="130"/>
                  </a:lnTo>
                  <a:lnTo>
                    <a:pt x="512" y="129"/>
                  </a:lnTo>
                  <a:lnTo>
                    <a:pt x="511" y="129"/>
                  </a:lnTo>
                  <a:lnTo>
                    <a:pt x="511" y="128"/>
                  </a:lnTo>
                  <a:lnTo>
                    <a:pt x="507" y="126"/>
                  </a:lnTo>
                  <a:lnTo>
                    <a:pt x="508" y="125"/>
                  </a:lnTo>
                  <a:lnTo>
                    <a:pt x="509" y="124"/>
                  </a:lnTo>
                  <a:lnTo>
                    <a:pt x="510" y="123"/>
                  </a:lnTo>
                  <a:lnTo>
                    <a:pt x="511" y="123"/>
                  </a:lnTo>
                  <a:lnTo>
                    <a:pt x="512" y="122"/>
                  </a:lnTo>
                  <a:lnTo>
                    <a:pt x="512" y="123"/>
                  </a:lnTo>
                  <a:lnTo>
                    <a:pt x="514" y="123"/>
                  </a:lnTo>
                  <a:lnTo>
                    <a:pt x="515" y="123"/>
                  </a:lnTo>
                  <a:lnTo>
                    <a:pt x="515" y="122"/>
                  </a:lnTo>
                  <a:lnTo>
                    <a:pt x="516" y="122"/>
                  </a:lnTo>
                  <a:lnTo>
                    <a:pt x="517" y="122"/>
                  </a:lnTo>
                  <a:lnTo>
                    <a:pt x="519" y="122"/>
                  </a:lnTo>
                  <a:lnTo>
                    <a:pt x="520" y="122"/>
                  </a:lnTo>
                  <a:lnTo>
                    <a:pt x="521" y="122"/>
                  </a:lnTo>
                  <a:lnTo>
                    <a:pt x="522" y="121"/>
                  </a:lnTo>
                  <a:lnTo>
                    <a:pt x="523" y="121"/>
                  </a:lnTo>
                  <a:lnTo>
                    <a:pt x="524" y="121"/>
                  </a:lnTo>
                  <a:lnTo>
                    <a:pt x="526" y="120"/>
                  </a:lnTo>
                  <a:lnTo>
                    <a:pt x="527" y="120"/>
                  </a:lnTo>
                  <a:lnTo>
                    <a:pt x="528" y="120"/>
                  </a:lnTo>
                  <a:lnTo>
                    <a:pt x="529" y="120"/>
                  </a:lnTo>
                  <a:lnTo>
                    <a:pt x="530" y="120"/>
                  </a:lnTo>
                  <a:lnTo>
                    <a:pt x="531" y="120"/>
                  </a:lnTo>
                  <a:lnTo>
                    <a:pt x="532" y="120"/>
                  </a:lnTo>
                  <a:lnTo>
                    <a:pt x="533" y="120"/>
                  </a:lnTo>
                  <a:lnTo>
                    <a:pt x="533" y="119"/>
                  </a:lnTo>
                  <a:lnTo>
                    <a:pt x="534" y="119"/>
                  </a:lnTo>
                  <a:lnTo>
                    <a:pt x="535" y="119"/>
                  </a:lnTo>
                  <a:lnTo>
                    <a:pt x="536" y="119"/>
                  </a:lnTo>
                  <a:lnTo>
                    <a:pt x="536" y="120"/>
                  </a:lnTo>
                  <a:lnTo>
                    <a:pt x="537" y="121"/>
                  </a:lnTo>
                  <a:lnTo>
                    <a:pt x="538" y="121"/>
                  </a:lnTo>
                  <a:lnTo>
                    <a:pt x="539" y="121"/>
                  </a:lnTo>
                  <a:lnTo>
                    <a:pt x="539" y="122"/>
                  </a:lnTo>
                  <a:lnTo>
                    <a:pt x="540" y="122"/>
                  </a:lnTo>
                  <a:lnTo>
                    <a:pt x="541" y="123"/>
                  </a:lnTo>
                  <a:lnTo>
                    <a:pt x="542" y="123"/>
                  </a:lnTo>
                  <a:lnTo>
                    <a:pt x="542" y="124"/>
                  </a:lnTo>
                  <a:lnTo>
                    <a:pt x="542" y="125"/>
                  </a:lnTo>
                  <a:lnTo>
                    <a:pt x="543" y="125"/>
                  </a:lnTo>
                  <a:lnTo>
                    <a:pt x="544" y="125"/>
                  </a:lnTo>
                  <a:lnTo>
                    <a:pt x="545" y="125"/>
                  </a:lnTo>
                  <a:lnTo>
                    <a:pt x="545" y="126"/>
                  </a:lnTo>
                  <a:lnTo>
                    <a:pt x="546" y="126"/>
                  </a:lnTo>
                  <a:lnTo>
                    <a:pt x="546" y="127"/>
                  </a:lnTo>
                  <a:lnTo>
                    <a:pt x="546" y="126"/>
                  </a:lnTo>
                  <a:lnTo>
                    <a:pt x="547" y="127"/>
                  </a:lnTo>
                  <a:lnTo>
                    <a:pt x="548" y="128"/>
                  </a:lnTo>
                  <a:lnTo>
                    <a:pt x="548" y="129"/>
                  </a:lnTo>
                  <a:lnTo>
                    <a:pt x="549" y="130"/>
                  </a:lnTo>
                  <a:lnTo>
                    <a:pt x="550" y="130"/>
                  </a:lnTo>
                  <a:lnTo>
                    <a:pt x="550" y="131"/>
                  </a:lnTo>
                  <a:lnTo>
                    <a:pt x="551" y="131"/>
                  </a:lnTo>
                  <a:lnTo>
                    <a:pt x="552" y="131"/>
                  </a:lnTo>
                  <a:lnTo>
                    <a:pt x="553" y="131"/>
                  </a:lnTo>
                  <a:lnTo>
                    <a:pt x="553" y="132"/>
                  </a:lnTo>
                  <a:lnTo>
                    <a:pt x="554" y="133"/>
                  </a:lnTo>
                  <a:lnTo>
                    <a:pt x="553" y="139"/>
                  </a:lnTo>
                  <a:lnTo>
                    <a:pt x="550" y="148"/>
                  </a:lnTo>
                  <a:lnTo>
                    <a:pt x="544" y="149"/>
                  </a:lnTo>
                  <a:lnTo>
                    <a:pt x="542" y="158"/>
                  </a:lnTo>
                  <a:lnTo>
                    <a:pt x="543" y="165"/>
                  </a:lnTo>
                  <a:lnTo>
                    <a:pt x="543" y="166"/>
                  </a:lnTo>
                  <a:lnTo>
                    <a:pt x="544" y="167"/>
                  </a:lnTo>
                  <a:lnTo>
                    <a:pt x="545" y="167"/>
                  </a:lnTo>
                  <a:lnTo>
                    <a:pt x="547" y="167"/>
                  </a:lnTo>
                  <a:lnTo>
                    <a:pt x="549" y="167"/>
                  </a:lnTo>
                  <a:lnTo>
                    <a:pt x="551" y="167"/>
                  </a:lnTo>
                  <a:lnTo>
                    <a:pt x="553" y="167"/>
                  </a:lnTo>
                  <a:lnTo>
                    <a:pt x="556" y="166"/>
                  </a:lnTo>
                  <a:lnTo>
                    <a:pt x="561" y="165"/>
                  </a:lnTo>
                  <a:lnTo>
                    <a:pt x="567" y="165"/>
                  </a:lnTo>
                  <a:lnTo>
                    <a:pt x="571" y="170"/>
                  </a:lnTo>
                  <a:lnTo>
                    <a:pt x="573" y="173"/>
                  </a:lnTo>
                  <a:lnTo>
                    <a:pt x="575" y="172"/>
                  </a:lnTo>
                  <a:lnTo>
                    <a:pt x="576" y="171"/>
                  </a:lnTo>
                  <a:lnTo>
                    <a:pt x="577" y="171"/>
                  </a:lnTo>
                  <a:lnTo>
                    <a:pt x="579" y="170"/>
                  </a:lnTo>
                  <a:lnTo>
                    <a:pt x="580" y="168"/>
                  </a:lnTo>
                  <a:lnTo>
                    <a:pt x="581" y="166"/>
                  </a:lnTo>
                  <a:lnTo>
                    <a:pt x="581" y="165"/>
                  </a:lnTo>
                  <a:lnTo>
                    <a:pt x="581" y="164"/>
                  </a:lnTo>
                  <a:lnTo>
                    <a:pt x="581" y="163"/>
                  </a:lnTo>
                  <a:lnTo>
                    <a:pt x="581" y="162"/>
                  </a:lnTo>
                  <a:lnTo>
                    <a:pt x="580" y="162"/>
                  </a:lnTo>
                  <a:lnTo>
                    <a:pt x="580" y="161"/>
                  </a:lnTo>
                  <a:lnTo>
                    <a:pt x="581" y="161"/>
                  </a:lnTo>
                  <a:lnTo>
                    <a:pt x="580" y="161"/>
                  </a:lnTo>
                  <a:lnTo>
                    <a:pt x="580" y="160"/>
                  </a:lnTo>
                  <a:lnTo>
                    <a:pt x="581" y="160"/>
                  </a:lnTo>
                  <a:lnTo>
                    <a:pt x="581" y="159"/>
                  </a:lnTo>
                  <a:lnTo>
                    <a:pt x="580" y="159"/>
                  </a:lnTo>
                  <a:lnTo>
                    <a:pt x="580" y="158"/>
                  </a:lnTo>
                  <a:lnTo>
                    <a:pt x="580" y="157"/>
                  </a:lnTo>
                  <a:lnTo>
                    <a:pt x="581" y="157"/>
                  </a:lnTo>
                  <a:lnTo>
                    <a:pt x="581" y="156"/>
                  </a:lnTo>
                  <a:lnTo>
                    <a:pt x="582" y="155"/>
                  </a:lnTo>
                  <a:lnTo>
                    <a:pt x="583" y="148"/>
                  </a:lnTo>
                  <a:lnTo>
                    <a:pt x="583" y="147"/>
                  </a:lnTo>
                  <a:lnTo>
                    <a:pt x="583" y="146"/>
                  </a:lnTo>
                  <a:lnTo>
                    <a:pt x="583" y="144"/>
                  </a:lnTo>
                  <a:lnTo>
                    <a:pt x="583" y="143"/>
                  </a:lnTo>
                  <a:lnTo>
                    <a:pt x="583" y="142"/>
                  </a:lnTo>
                  <a:lnTo>
                    <a:pt x="583" y="141"/>
                  </a:lnTo>
                  <a:lnTo>
                    <a:pt x="583" y="140"/>
                  </a:lnTo>
                  <a:lnTo>
                    <a:pt x="584" y="140"/>
                  </a:lnTo>
                  <a:lnTo>
                    <a:pt x="585" y="139"/>
                  </a:lnTo>
                  <a:lnTo>
                    <a:pt x="586" y="139"/>
                  </a:lnTo>
                  <a:lnTo>
                    <a:pt x="595" y="142"/>
                  </a:lnTo>
                  <a:lnTo>
                    <a:pt x="601" y="145"/>
                  </a:lnTo>
                  <a:lnTo>
                    <a:pt x="606" y="145"/>
                  </a:lnTo>
                  <a:lnTo>
                    <a:pt x="617" y="150"/>
                  </a:lnTo>
                  <a:lnTo>
                    <a:pt x="646" y="162"/>
                  </a:lnTo>
                  <a:lnTo>
                    <a:pt x="643" y="176"/>
                  </a:lnTo>
                  <a:lnTo>
                    <a:pt x="642" y="184"/>
                  </a:lnTo>
                  <a:lnTo>
                    <a:pt x="641" y="190"/>
                  </a:lnTo>
                  <a:lnTo>
                    <a:pt x="649" y="202"/>
                  </a:lnTo>
                  <a:lnTo>
                    <a:pt x="656" y="212"/>
                  </a:lnTo>
                  <a:lnTo>
                    <a:pt x="653" y="219"/>
                  </a:lnTo>
                  <a:lnTo>
                    <a:pt x="653" y="222"/>
                  </a:lnTo>
                  <a:lnTo>
                    <a:pt x="654" y="233"/>
                  </a:lnTo>
                  <a:lnTo>
                    <a:pt x="653" y="234"/>
                  </a:lnTo>
                  <a:lnTo>
                    <a:pt x="654" y="234"/>
                  </a:lnTo>
                  <a:lnTo>
                    <a:pt x="654" y="235"/>
                  </a:lnTo>
                  <a:lnTo>
                    <a:pt x="655" y="236"/>
                  </a:lnTo>
                  <a:lnTo>
                    <a:pt x="656" y="236"/>
                  </a:lnTo>
                  <a:lnTo>
                    <a:pt x="656" y="237"/>
                  </a:lnTo>
                  <a:lnTo>
                    <a:pt x="655" y="238"/>
                  </a:lnTo>
                  <a:lnTo>
                    <a:pt x="656" y="238"/>
                  </a:lnTo>
                  <a:lnTo>
                    <a:pt x="656" y="239"/>
                  </a:lnTo>
                  <a:lnTo>
                    <a:pt x="656" y="240"/>
                  </a:lnTo>
                  <a:lnTo>
                    <a:pt x="656" y="241"/>
                  </a:lnTo>
                  <a:lnTo>
                    <a:pt x="657" y="241"/>
                  </a:lnTo>
                  <a:lnTo>
                    <a:pt x="655" y="244"/>
                  </a:lnTo>
                  <a:lnTo>
                    <a:pt x="652" y="246"/>
                  </a:lnTo>
                  <a:lnTo>
                    <a:pt x="644" y="254"/>
                  </a:lnTo>
                  <a:lnTo>
                    <a:pt x="642" y="254"/>
                  </a:lnTo>
                  <a:lnTo>
                    <a:pt x="641" y="257"/>
                  </a:lnTo>
                  <a:lnTo>
                    <a:pt x="638" y="259"/>
                  </a:lnTo>
                  <a:lnTo>
                    <a:pt x="638" y="260"/>
                  </a:lnTo>
                  <a:lnTo>
                    <a:pt x="638" y="261"/>
                  </a:lnTo>
                  <a:lnTo>
                    <a:pt x="638" y="262"/>
                  </a:lnTo>
                  <a:lnTo>
                    <a:pt x="637" y="262"/>
                  </a:lnTo>
                  <a:lnTo>
                    <a:pt x="637" y="263"/>
                  </a:lnTo>
                  <a:lnTo>
                    <a:pt x="637" y="264"/>
                  </a:lnTo>
                  <a:lnTo>
                    <a:pt x="637" y="265"/>
                  </a:lnTo>
                  <a:lnTo>
                    <a:pt x="638" y="265"/>
                  </a:lnTo>
                  <a:lnTo>
                    <a:pt x="638" y="266"/>
                  </a:lnTo>
                  <a:lnTo>
                    <a:pt x="638" y="267"/>
                  </a:lnTo>
                  <a:lnTo>
                    <a:pt x="639" y="268"/>
                  </a:lnTo>
                  <a:lnTo>
                    <a:pt x="639" y="269"/>
                  </a:lnTo>
                  <a:lnTo>
                    <a:pt x="639" y="270"/>
                  </a:lnTo>
                  <a:lnTo>
                    <a:pt x="638" y="271"/>
                  </a:lnTo>
                  <a:lnTo>
                    <a:pt x="638" y="272"/>
                  </a:lnTo>
                  <a:lnTo>
                    <a:pt x="638" y="273"/>
                  </a:lnTo>
                  <a:lnTo>
                    <a:pt x="639" y="274"/>
                  </a:lnTo>
                  <a:lnTo>
                    <a:pt x="639" y="275"/>
                  </a:lnTo>
                  <a:lnTo>
                    <a:pt x="639" y="276"/>
                  </a:lnTo>
                  <a:lnTo>
                    <a:pt x="640" y="276"/>
                  </a:lnTo>
                  <a:lnTo>
                    <a:pt x="640" y="277"/>
                  </a:lnTo>
                  <a:lnTo>
                    <a:pt x="640" y="278"/>
                  </a:lnTo>
                  <a:lnTo>
                    <a:pt x="640" y="280"/>
                  </a:lnTo>
                  <a:lnTo>
                    <a:pt x="640" y="281"/>
                  </a:lnTo>
                  <a:lnTo>
                    <a:pt x="641" y="281"/>
                  </a:lnTo>
                  <a:lnTo>
                    <a:pt x="642" y="281"/>
                  </a:lnTo>
                  <a:lnTo>
                    <a:pt x="643" y="281"/>
                  </a:lnTo>
                  <a:lnTo>
                    <a:pt x="643" y="282"/>
                  </a:lnTo>
                  <a:lnTo>
                    <a:pt x="645" y="286"/>
                  </a:lnTo>
                  <a:lnTo>
                    <a:pt x="642" y="286"/>
                  </a:lnTo>
                  <a:lnTo>
                    <a:pt x="641" y="287"/>
                  </a:lnTo>
                  <a:lnTo>
                    <a:pt x="640" y="288"/>
                  </a:lnTo>
                  <a:lnTo>
                    <a:pt x="639" y="289"/>
                  </a:lnTo>
                  <a:lnTo>
                    <a:pt x="638" y="289"/>
                  </a:lnTo>
                  <a:lnTo>
                    <a:pt x="636" y="291"/>
                  </a:lnTo>
                  <a:lnTo>
                    <a:pt x="635" y="292"/>
                  </a:lnTo>
                  <a:lnTo>
                    <a:pt x="634" y="292"/>
                  </a:lnTo>
                  <a:lnTo>
                    <a:pt x="632" y="292"/>
                  </a:lnTo>
                  <a:lnTo>
                    <a:pt x="629" y="292"/>
                  </a:lnTo>
                  <a:lnTo>
                    <a:pt x="624" y="294"/>
                  </a:lnTo>
                  <a:lnTo>
                    <a:pt x="623" y="294"/>
                  </a:lnTo>
                  <a:lnTo>
                    <a:pt x="621" y="295"/>
                  </a:lnTo>
                  <a:lnTo>
                    <a:pt x="620" y="296"/>
                  </a:lnTo>
                  <a:lnTo>
                    <a:pt x="618" y="297"/>
                  </a:lnTo>
                  <a:lnTo>
                    <a:pt x="614" y="299"/>
                  </a:lnTo>
                  <a:lnTo>
                    <a:pt x="612" y="299"/>
                  </a:lnTo>
                  <a:lnTo>
                    <a:pt x="611" y="300"/>
                  </a:lnTo>
                  <a:lnTo>
                    <a:pt x="606" y="302"/>
                  </a:lnTo>
                  <a:lnTo>
                    <a:pt x="603" y="303"/>
                  </a:lnTo>
                  <a:lnTo>
                    <a:pt x="601" y="304"/>
                  </a:lnTo>
                  <a:lnTo>
                    <a:pt x="596" y="303"/>
                  </a:lnTo>
                  <a:lnTo>
                    <a:pt x="594" y="303"/>
                  </a:lnTo>
                  <a:lnTo>
                    <a:pt x="592" y="302"/>
                  </a:lnTo>
                  <a:lnTo>
                    <a:pt x="590" y="301"/>
                  </a:lnTo>
                  <a:lnTo>
                    <a:pt x="588" y="300"/>
                  </a:lnTo>
                  <a:lnTo>
                    <a:pt x="583" y="295"/>
                  </a:lnTo>
                  <a:lnTo>
                    <a:pt x="582" y="294"/>
                  </a:lnTo>
                  <a:lnTo>
                    <a:pt x="579" y="293"/>
                  </a:lnTo>
                  <a:lnTo>
                    <a:pt x="577" y="293"/>
                  </a:lnTo>
                  <a:lnTo>
                    <a:pt x="576" y="292"/>
                  </a:lnTo>
                  <a:lnTo>
                    <a:pt x="575" y="293"/>
                  </a:lnTo>
                  <a:lnTo>
                    <a:pt x="573" y="295"/>
                  </a:lnTo>
                  <a:lnTo>
                    <a:pt x="572" y="297"/>
                  </a:lnTo>
                  <a:lnTo>
                    <a:pt x="567" y="304"/>
                  </a:lnTo>
                  <a:lnTo>
                    <a:pt x="562" y="308"/>
                  </a:lnTo>
                  <a:lnTo>
                    <a:pt x="560" y="310"/>
                  </a:lnTo>
                  <a:lnTo>
                    <a:pt x="559" y="311"/>
                  </a:lnTo>
                  <a:lnTo>
                    <a:pt x="556" y="315"/>
                  </a:lnTo>
                  <a:lnTo>
                    <a:pt x="555" y="315"/>
                  </a:lnTo>
                  <a:lnTo>
                    <a:pt x="554" y="315"/>
                  </a:lnTo>
                  <a:lnTo>
                    <a:pt x="553" y="315"/>
                  </a:lnTo>
                  <a:lnTo>
                    <a:pt x="553" y="316"/>
                  </a:lnTo>
                  <a:lnTo>
                    <a:pt x="552" y="316"/>
                  </a:lnTo>
                  <a:lnTo>
                    <a:pt x="551" y="316"/>
                  </a:lnTo>
                  <a:lnTo>
                    <a:pt x="550" y="316"/>
                  </a:lnTo>
                  <a:lnTo>
                    <a:pt x="549" y="317"/>
                  </a:lnTo>
                  <a:lnTo>
                    <a:pt x="548" y="317"/>
                  </a:lnTo>
                  <a:lnTo>
                    <a:pt x="547" y="317"/>
                  </a:lnTo>
                  <a:lnTo>
                    <a:pt x="546" y="317"/>
                  </a:lnTo>
                  <a:lnTo>
                    <a:pt x="545" y="317"/>
                  </a:lnTo>
                  <a:lnTo>
                    <a:pt x="544" y="317"/>
                  </a:lnTo>
                  <a:lnTo>
                    <a:pt x="543" y="318"/>
                  </a:lnTo>
                  <a:lnTo>
                    <a:pt x="542" y="318"/>
                  </a:lnTo>
                  <a:lnTo>
                    <a:pt x="541" y="318"/>
                  </a:lnTo>
                  <a:lnTo>
                    <a:pt x="539" y="318"/>
                  </a:lnTo>
                  <a:lnTo>
                    <a:pt x="538" y="317"/>
                  </a:lnTo>
                  <a:lnTo>
                    <a:pt x="537" y="317"/>
                  </a:lnTo>
                  <a:lnTo>
                    <a:pt x="536" y="317"/>
                  </a:lnTo>
                  <a:lnTo>
                    <a:pt x="535" y="317"/>
                  </a:lnTo>
                  <a:lnTo>
                    <a:pt x="534" y="317"/>
                  </a:lnTo>
                  <a:lnTo>
                    <a:pt x="533" y="317"/>
                  </a:lnTo>
                  <a:lnTo>
                    <a:pt x="532" y="317"/>
                  </a:lnTo>
                  <a:lnTo>
                    <a:pt x="531" y="318"/>
                  </a:lnTo>
                  <a:lnTo>
                    <a:pt x="530" y="318"/>
                  </a:lnTo>
                  <a:lnTo>
                    <a:pt x="530" y="319"/>
                  </a:lnTo>
                  <a:lnTo>
                    <a:pt x="529" y="319"/>
                  </a:lnTo>
                  <a:lnTo>
                    <a:pt x="528" y="320"/>
                  </a:lnTo>
                  <a:lnTo>
                    <a:pt x="527" y="320"/>
                  </a:lnTo>
                  <a:lnTo>
                    <a:pt x="526" y="321"/>
                  </a:lnTo>
                  <a:lnTo>
                    <a:pt x="525" y="321"/>
                  </a:lnTo>
                  <a:lnTo>
                    <a:pt x="525" y="322"/>
                  </a:lnTo>
                  <a:lnTo>
                    <a:pt x="524" y="322"/>
                  </a:lnTo>
                  <a:lnTo>
                    <a:pt x="523" y="322"/>
                  </a:lnTo>
                  <a:lnTo>
                    <a:pt x="522" y="322"/>
                  </a:lnTo>
                  <a:lnTo>
                    <a:pt x="521" y="322"/>
                  </a:lnTo>
                  <a:lnTo>
                    <a:pt x="520" y="322"/>
                  </a:lnTo>
                  <a:lnTo>
                    <a:pt x="519" y="322"/>
                  </a:lnTo>
                  <a:lnTo>
                    <a:pt x="518" y="322"/>
                  </a:lnTo>
                  <a:lnTo>
                    <a:pt x="518" y="323"/>
                  </a:lnTo>
                  <a:lnTo>
                    <a:pt x="517" y="323"/>
                  </a:lnTo>
                  <a:lnTo>
                    <a:pt x="516" y="323"/>
                  </a:lnTo>
                  <a:lnTo>
                    <a:pt x="515" y="323"/>
                  </a:lnTo>
                  <a:lnTo>
                    <a:pt x="514" y="324"/>
                  </a:lnTo>
                  <a:lnTo>
                    <a:pt x="514" y="323"/>
                  </a:lnTo>
                  <a:lnTo>
                    <a:pt x="513" y="323"/>
                  </a:lnTo>
                  <a:lnTo>
                    <a:pt x="513" y="322"/>
                  </a:lnTo>
                  <a:lnTo>
                    <a:pt x="512" y="323"/>
                  </a:lnTo>
                  <a:lnTo>
                    <a:pt x="511" y="323"/>
                  </a:lnTo>
                  <a:lnTo>
                    <a:pt x="511" y="322"/>
                  </a:lnTo>
                  <a:lnTo>
                    <a:pt x="510" y="322"/>
                  </a:lnTo>
                  <a:lnTo>
                    <a:pt x="509" y="322"/>
                  </a:lnTo>
                  <a:lnTo>
                    <a:pt x="508" y="322"/>
                  </a:lnTo>
                  <a:lnTo>
                    <a:pt x="507" y="322"/>
                  </a:lnTo>
                  <a:lnTo>
                    <a:pt x="506" y="322"/>
                  </a:lnTo>
                  <a:lnTo>
                    <a:pt x="505" y="322"/>
                  </a:lnTo>
                  <a:lnTo>
                    <a:pt x="504" y="322"/>
                  </a:lnTo>
                  <a:lnTo>
                    <a:pt x="517" y="316"/>
                  </a:lnTo>
                  <a:lnTo>
                    <a:pt x="516" y="316"/>
                  </a:lnTo>
                  <a:lnTo>
                    <a:pt x="516" y="315"/>
                  </a:lnTo>
                  <a:lnTo>
                    <a:pt x="517" y="315"/>
                  </a:lnTo>
                  <a:lnTo>
                    <a:pt x="517" y="314"/>
                  </a:lnTo>
                  <a:lnTo>
                    <a:pt x="517" y="313"/>
                  </a:lnTo>
                  <a:lnTo>
                    <a:pt x="516" y="313"/>
                  </a:lnTo>
                  <a:lnTo>
                    <a:pt x="516" y="314"/>
                  </a:lnTo>
                  <a:lnTo>
                    <a:pt x="515" y="314"/>
                  </a:lnTo>
                  <a:lnTo>
                    <a:pt x="515" y="313"/>
                  </a:lnTo>
                  <a:lnTo>
                    <a:pt x="514" y="312"/>
                  </a:lnTo>
                  <a:lnTo>
                    <a:pt x="513" y="312"/>
                  </a:lnTo>
                  <a:lnTo>
                    <a:pt x="512" y="312"/>
                  </a:lnTo>
                  <a:lnTo>
                    <a:pt x="512" y="313"/>
                  </a:lnTo>
                  <a:lnTo>
                    <a:pt x="511" y="313"/>
                  </a:lnTo>
                  <a:lnTo>
                    <a:pt x="510" y="314"/>
                  </a:lnTo>
                  <a:lnTo>
                    <a:pt x="510" y="315"/>
                  </a:lnTo>
                  <a:lnTo>
                    <a:pt x="510" y="316"/>
                  </a:lnTo>
                  <a:lnTo>
                    <a:pt x="509" y="316"/>
                  </a:lnTo>
                  <a:lnTo>
                    <a:pt x="508" y="316"/>
                  </a:lnTo>
                  <a:lnTo>
                    <a:pt x="507" y="316"/>
                  </a:lnTo>
                  <a:lnTo>
                    <a:pt x="507" y="315"/>
                  </a:lnTo>
                  <a:lnTo>
                    <a:pt x="507" y="314"/>
                  </a:lnTo>
                  <a:lnTo>
                    <a:pt x="507" y="313"/>
                  </a:lnTo>
                  <a:lnTo>
                    <a:pt x="507" y="312"/>
                  </a:lnTo>
                  <a:lnTo>
                    <a:pt x="506" y="312"/>
                  </a:lnTo>
                  <a:lnTo>
                    <a:pt x="505" y="312"/>
                  </a:lnTo>
                  <a:lnTo>
                    <a:pt x="505" y="314"/>
                  </a:lnTo>
                  <a:lnTo>
                    <a:pt x="505" y="315"/>
                  </a:lnTo>
                  <a:lnTo>
                    <a:pt x="505" y="316"/>
                  </a:lnTo>
                  <a:lnTo>
                    <a:pt x="504" y="316"/>
                  </a:lnTo>
                  <a:lnTo>
                    <a:pt x="503" y="317"/>
                  </a:lnTo>
                  <a:lnTo>
                    <a:pt x="502" y="317"/>
                  </a:lnTo>
                  <a:lnTo>
                    <a:pt x="502" y="316"/>
                  </a:lnTo>
                  <a:lnTo>
                    <a:pt x="502" y="315"/>
                  </a:lnTo>
                  <a:lnTo>
                    <a:pt x="501" y="314"/>
                  </a:lnTo>
                  <a:lnTo>
                    <a:pt x="501" y="313"/>
                  </a:lnTo>
                  <a:lnTo>
                    <a:pt x="500" y="313"/>
                  </a:lnTo>
                  <a:lnTo>
                    <a:pt x="499" y="313"/>
                  </a:lnTo>
                  <a:lnTo>
                    <a:pt x="498" y="313"/>
                  </a:lnTo>
                  <a:lnTo>
                    <a:pt x="497" y="313"/>
                  </a:lnTo>
                  <a:lnTo>
                    <a:pt x="496" y="313"/>
                  </a:lnTo>
                  <a:lnTo>
                    <a:pt x="495" y="313"/>
                  </a:lnTo>
                  <a:lnTo>
                    <a:pt x="494" y="312"/>
                  </a:lnTo>
                  <a:lnTo>
                    <a:pt x="493" y="312"/>
                  </a:lnTo>
                  <a:lnTo>
                    <a:pt x="492" y="312"/>
                  </a:lnTo>
                  <a:lnTo>
                    <a:pt x="491" y="312"/>
                  </a:lnTo>
                  <a:lnTo>
                    <a:pt x="492" y="320"/>
                  </a:lnTo>
                  <a:lnTo>
                    <a:pt x="489" y="327"/>
                  </a:lnTo>
                  <a:lnTo>
                    <a:pt x="489" y="329"/>
                  </a:lnTo>
                  <a:lnTo>
                    <a:pt x="494" y="347"/>
                  </a:lnTo>
                  <a:lnTo>
                    <a:pt x="493" y="347"/>
                  </a:lnTo>
                  <a:lnTo>
                    <a:pt x="492" y="348"/>
                  </a:lnTo>
                  <a:lnTo>
                    <a:pt x="491" y="348"/>
                  </a:lnTo>
                  <a:lnTo>
                    <a:pt x="490" y="349"/>
                  </a:lnTo>
                  <a:lnTo>
                    <a:pt x="489" y="349"/>
                  </a:lnTo>
                  <a:lnTo>
                    <a:pt x="488" y="349"/>
                  </a:lnTo>
                  <a:lnTo>
                    <a:pt x="488" y="350"/>
                  </a:lnTo>
                  <a:lnTo>
                    <a:pt x="487" y="350"/>
                  </a:lnTo>
                  <a:lnTo>
                    <a:pt x="486" y="351"/>
                  </a:lnTo>
                  <a:lnTo>
                    <a:pt x="486" y="352"/>
                  </a:lnTo>
                  <a:lnTo>
                    <a:pt x="485" y="352"/>
                  </a:lnTo>
                  <a:lnTo>
                    <a:pt x="484" y="352"/>
                  </a:lnTo>
                  <a:lnTo>
                    <a:pt x="483" y="352"/>
                  </a:lnTo>
                  <a:lnTo>
                    <a:pt x="483" y="353"/>
                  </a:lnTo>
                  <a:lnTo>
                    <a:pt x="482" y="353"/>
                  </a:lnTo>
                  <a:lnTo>
                    <a:pt x="481" y="353"/>
                  </a:lnTo>
                  <a:lnTo>
                    <a:pt x="480" y="353"/>
                  </a:lnTo>
                  <a:lnTo>
                    <a:pt x="479" y="353"/>
                  </a:lnTo>
                  <a:lnTo>
                    <a:pt x="478" y="354"/>
                  </a:lnTo>
                  <a:lnTo>
                    <a:pt x="478" y="355"/>
                  </a:lnTo>
                  <a:lnTo>
                    <a:pt x="478" y="356"/>
                  </a:lnTo>
                  <a:lnTo>
                    <a:pt x="479" y="357"/>
                  </a:lnTo>
                  <a:lnTo>
                    <a:pt x="479" y="358"/>
                  </a:lnTo>
                  <a:lnTo>
                    <a:pt x="479" y="359"/>
                  </a:lnTo>
                  <a:lnTo>
                    <a:pt x="479" y="360"/>
                  </a:lnTo>
                  <a:lnTo>
                    <a:pt x="479" y="361"/>
                  </a:lnTo>
                  <a:lnTo>
                    <a:pt x="479" y="363"/>
                  </a:lnTo>
                  <a:lnTo>
                    <a:pt x="478" y="364"/>
                  </a:lnTo>
                  <a:lnTo>
                    <a:pt x="478" y="365"/>
                  </a:lnTo>
                  <a:lnTo>
                    <a:pt x="478" y="366"/>
                  </a:lnTo>
                  <a:lnTo>
                    <a:pt x="479" y="366"/>
                  </a:lnTo>
                  <a:lnTo>
                    <a:pt x="479" y="367"/>
                  </a:lnTo>
                  <a:lnTo>
                    <a:pt x="479" y="368"/>
                  </a:lnTo>
                  <a:lnTo>
                    <a:pt x="479" y="369"/>
                  </a:lnTo>
                  <a:lnTo>
                    <a:pt x="478" y="369"/>
                  </a:lnTo>
                  <a:lnTo>
                    <a:pt x="478" y="370"/>
                  </a:lnTo>
                  <a:lnTo>
                    <a:pt x="478" y="371"/>
                  </a:lnTo>
                  <a:lnTo>
                    <a:pt x="477" y="372"/>
                  </a:lnTo>
                  <a:lnTo>
                    <a:pt x="478" y="372"/>
                  </a:lnTo>
                  <a:lnTo>
                    <a:pt x="478" y="373"/>
                  </a:lnTo>
                  <a:lnTo>
                    <a:pt x="478" y="374"/>
                  </a:lnTo>
                  <a:lnTo>
                    <a:pt x="478" y="375"/>
                  </a:lnTo>
                  <a:lnTo>
                    <a:pt x="478" y="376"/>
                  </a:lnTo>
                  <a:lnTo>
                    <a:pt x="478" y="377"/>
                  </a:lnTo>
                  <a:lnTo>
                    <a:pt x="477" y="377"/>
                  </a:lnTo>
                  <a:lnTo>
                    <a:pt x="482" y="380"/>
                  </a:lnTo>
                  <a:lnTo>
                    <a:pt x="482" y="381"/>
                  </a:lnTo>
                  <a:lnTo>
                    <a:pt x="481" y="381"/>
                  </a:lnTo>
                  <a:lnTo>
                    <a:pt x="481" y="382"/>
                  </a:lnTo>
                  <a:lnTo>
                    <a:pt x="482" y="382"/>
                  </a:lnTo>
                  <a:lnTo>
                    <a:pt x="482" y="383"/>
                  </a:lnTo>
                  <a:lnTo>
                    <a:pt x="481" y="384"/>
                  </a:lnTo>
                  <a:lnTo>
                    <a:pt x="481" y="385"/>
                  </a:lnTo>
                  <a:lnTo>
                    <a:pt x="480" y="386"/>
                  </a:lnTo>
                  <a:lnTo>
                    <a:pt x="479" y="386"/>
                  </a:lnTo>
                  <a:lnTo>
                    <a:pt x="478" y="387"/>
                  </a:lnTo>
                  <a:lnTo>
                    <a:pt x="476" y="388"/>
                  </a:lnTo>
                  <a:lnTo>
                    <a:pt x="476" y="389"/>
                  </a:lnTo>
                  <a:lnTo>
                    <a:pt x="475" y="389"/>
                  </a:lnTo>
                  <a:lnTo>
                    <a:pt x="475" y="390"/>
                  </a:lnTo>
                  <a:lnTo>
                    <a:pt x="474" y="390"/>
                  </a:lnTo>
                  <a:lnTo>
                    <a:pt x="473" y="391"/>
                  </a:lnTo>
                  <a:lnTo>
                    <a:pt x="473" y="392"/>
                  </a:lnTo>
                  <a:lnTo>
                    <a:pt x="474" y="392"/>
                  </a:lnTo>
                  <a:lnTo>
                    <a:pt x="475" y="392"/>
                  </a:lnTo>
                  <a:lnTo>
                    <a:pt x="475" y="393"/>
                  </a:lnTo>
                  <a:lnTo>
                    <a:pt x="476" y="393"/>
                  </a:lnTo>
                  <a:lnTo>
                    <a:pt x="476" y="394"/>
                  </a:lnTo>
                  <a:lnTo>
                    <a:pt x="477" y="394"/>
                  </a:lnTo>
                  <a:lnTo>
                    <a:pt x="477" y="395"/>
                  </a:lnTo>
                  <a:lnTo>
                    <a:pt x="478" y="395"/>
                  </a:lnTo>
                  <a:lnTo>
                    <a:pt x="480" y="396"/>
                  </a:lnTo>
                  <a:lnTo>
                    <a:pt x="481" y="397"/>
                  </a:lnTo>
                  <a:lnTo>
                    <a:pt x="482" y="397"/>
                  </a:lnTo>
                  <a:lnTo>
                    <a:pt x="483" y="398"/>
                  </a:lnTo>
                  <a:lnTo>
                    <a:pt x="484" y="398"/>
                  </a:lnTo>
                  <a:lnTo>
                    <a:pt x="485" y="398"/>
                  </a:lnTo>
                  <a:lnTo>
                    <a:pt x="486" y="398"/>
                  </a:lnTo>
                  <a:lnTo>
                    <a:pt x="486" y="399"/>
                  </a:lnTo>
                  <a:lnTo>
                    <a:pt x="487" y="400"/>
                  </a:lnTo>
                  <a:lnTo>
                    <a:pt x="487" y="401"/>
                  </a:lnTo>
                  <a:lnTo>
                    <a:pt x="487" y="402"/>
                  </a:lnTo>
                  <a:lnTo>
                    <a:pt x="489" y="417"/>
                  </a:lnTo>
                  <a:lnTo>
                    <a:pt x="481" y="423"/>
                  </a:lnTo>
                  <a:lnTo>
                    <a:pt x="477" y="426"/>
                  </a:lnTo>
                  <a:lnTo>
                    <a:pt x="477" y="439"/>
                  </a:lnTo>
                  <a:lnTo>
                    <a:pt x="476" y="440"/>
                  </a:lnTo>
                  <a:lnTo>
                    <a:pt x="475" y="440"/>
                  </a:lnTo>
                  <a:lnTo>
                    <a:pt x="473" y="441"/>
                  </a:lnTo>
                  <a:lnTo>
                    <a:pt x="472" y="441"/>
                  </a:lnTo>
                  <a:lnTo>
                    <a:pt x="472" y="442"/>
                  </a:lnTo>
                  <a:lnTo>
                    <a:pt x="471" y="442"/>
                  </a:lnTo>
                  <a:lnTo>
                    <a:pt x="471" y="443"/>
                  </a:lnTo>
                  <a:lnTo>
                    <a:pt x="471" y="444"/>
                  </a:lnTo>
                  <a:lnTo>
                    <a:pt x="471" y="445"/>
                  </a:lnTo>
                  <a:lnTo>
                    <a:pt x="471" y="446"/>
                  </a:lnTo>
                  <a:lnTo>
                    <a:pt x="471" y="447"/>
                  </a:lnTo>
                  <a:lnTo>
                    <a:pt x="471" y="448"/>
                  </a:lnTo>
                  <a:lnTo>
                    <a:pt x="471" y="449"/>
                  </a:lnTo>
                  <a:lnTo>
                    <a:pt x="470" y="450"/>
                  </a:lnTo>
                  <a:lnTo>
                    <a:pt x="470" y="451"/>
                  </a:lnTo>
                  <a:lnTo>
                    <a:pt x="470" y="452"/>
                  </a:lnTo>
                  <a:lnTo>
                    <a:pt x="469" y="452"/>
                  </a:lnTo>
                  <a:lnTo>
                    <a:pt x="469" y="453"/>
                  </a:lnTo>
                  <a:lnTo>
                    <a:pt x="469" y="454"/>
                  </a:lnTo>
                  <a:lnTo>
                    <a:pt x="469" y="455"/>
                  </a:lnTo>
                  <a:lnTo>
                    <a:pt x="469" y="456"/>
                  </a:lnTo>
                  <a:lnTo>
                    <a:pt x="470" y="456"/>
                  </a:lnTo>
                  <a:lnTo>
                    <a:pt x="470" y="457"/>
                  </a:lnTo>
                  <a:lnTo>
                    <a:pt x="468" y="458"/>
                  </a:lnTo>
                  <a:lnTo>
                    <a:pt x="461" y="470"/>
                  </a:lnTo>
                  <a:lnTo>
                    <a:pt x="460" y="475"/>
                  </a:lnTo>
                  <a:lnTo>
                    <a:pt x="448" y="483"/>
                  </a:lnTo>
                  <a:lnTo>
                    <a:pt x="446" y="488"/>
                  </a:lnTo>
                  <a:lnTo>
                    <a:pt x="445" y="488"/>
                  </a:lnTo>
                  <a:lnTo>
                    <a:pt x="445" y="487"/>
                  </a:lnTo>
                  <a:lnTo>
                    <a:pt x="444" y="487"/>
                  </a:lnTo>
                  <a:lnTo>
                    <a:pt x="443" y="487"/>
                  </a:lnTo>
                  <a:lnTo>
                    <a:pt x="443" y="486"/>
                  </a:lnTo>
                  <a:lnTo>
                    <a:pt x="442" y="486"/>
                  </a:lnTo>
                  <a:lnTo>
                    <a:pt x="441" y="486"/>
                  </a:lnTo>
                  <a:lnTo>
                    <a:pt x="440" y="485"/>
                  </a:lnTo>
                  <a:lnTo>
                    <a:pt x="439" y="485"/>
                  </a:lnTo>
                  <a:lnTo>
                    <a:pt x="438" y="485"/>
                  </a:lnTo>
                  <a:lnTo>
                    <a:pt x="438" y="486"/>
                  </a:lnTo>
                  <a:lnTo>
                    <a:pt x="438" y="488"/>
                  </a:lnTo>
                  <a:lnTo>
                    <a:pt x="438" y="489"/>
                  </a:lnTo>
                  <a:lnTo>
                    <a:pt x="438" y="491"/>
                  </a:lnTo>
                  <a:lnTo>
                    <a:pt x="438" y="492"/>
                  </a:lnTo>
                  <a:lnTo>
                    <a:pt x="438" y="493"/>
                  </a:lnTo>
                  <a:lnTo>
                    <a:pt x="439" y="493"/>
                  </a:lnTo>
                  <a:lnTo>
                    <a:pt x="439" y="494"/>
                  </a:lnTo>
                  <a:lnTo>
                    <a:pt x="439" y="495"/>
                  </a:lnTo>
                  <a:lnTo>
                    <a:pt x="440" y="495"/>
                  </a:lnTo>
                  <a:lnTo>
                    <a:pt x="440" y="496"/>
                  </a:lnTo>
                  <a:lnTo>
                    <a:pt x="441" y="496"/>
                  </a:lnTo>
                  <a:lnTo>
                    <a:pt x="442" y="497"/>
                  </a:lnTo>
                  <a:lnTo>
                    <a:pt x="441" y="498"/>
                  </a:lnTo>
                  <a:lnTo>
                    <a:pt x="441" y="499"/>
                  </a:lnTo>
                  <a:lnTo>
                    <a:pt x="441" y="500"/>
                  </a:lnTo>
                  <a:lnTo>
                    <a:pt x="440" y="500"/>
                  </a:lnTo>
                  <a:lnTo>
                    <a:pt x="440" y="501"/>
                  </a:lnTo>
                  <a:lnTo>
                    <a:pt x="439" y="501"/>
                  </a:lnTo>
                  <a:lnTo>
                    <a:pt x="439" y="502"/>
                  </a:lnTo>
                  <a:lnTo>
                    <a:pt x="438" y="502"/>
                  </a:lnTo>
                  <a:lnTo>
                    <a:pt x="438" y="503"/>
                  </a:lnTo>
                  <a:lnTo>
                    <a:pt x="438" y="504"/>
                  </a:lnTo>
                  <a:lnTo>
                    <a:pt x="439" y="504"/>
                  </a:lnTo>
                  <a:lnTo>
                    <a:pt x="439" y="505"/>
                  </a:lnTo>
                  <a:lnTo>
                    <a:pt x="440" y="505"/>
                  </a:lnTo>
                  <a:lnTo>
                    <a:pt x="441" y="505"/>
                  </a:lnTo>
                  <a:lnTo>
                    <a:pt x="441" y="506"/>
                  </a:lnTo>
                  <a:lnTo>
                    <a:pt x="442" y="507"/>
                  </a:lnTo>
                  <a:lnTo>
                    <a:pt x="442" y="508"/>
                  </a:lnTo>
                  <a:lnTo>
                    <a:pt x="442" y="509"/>
                  </a:lnTo>
                  <a:lnTo>
                    <a:pt x="442" y="510"/>
                  </a:lnTo>
                  <a:lnTo>
                    <a:pt x="443" y="510"/>
                  </a:lnTo>
                  <a:lnTo>
                    <a:pt x="443" y="511"/>
                  </a:lnTo>
                  <a:lnTo>
                    <a:pt x="444" y="512"/>
                  </a:lnTo>
                  <a:lnTo>
                    <a:pt x="445" y="512"/>
                  </a:lnTo>
                  <a:lnTo>
                    <a:pt x="445" y="513"/>
                  </a:lnTo>
                  <a:lnTo>
                    <a:pt x="446" y="514"/>
                  </a:lnTo>
                  <a:lnTo>
                    <a:pt x="446" y="515"/>
                  </a:lnTo>
                  <a:lnTo>
                    <a:pt x="447" y="517"/>
                  </a:lnTo>
                  <a:lnTo>
                    <a:pt x="447" y="518"/>
                  </a:lnTo>
                  <a:lnTo>
                    <a:pt x="447" y="519"/>
                  </a:lnTo>
                  <a:lnTo>
                    <a:pt x="447" y="520"/>
                  </a:lnTo>
                  <a:lnTo>
                    <a:pt x="447" y="521"/>
                  </a:lnTo>
                  <a:lnTo>
                    <a:pt x="448" y="521"/>
                  </a:lnTo>
                  <a:lnTo>
                    <a:pt x="447" y="525"/>
                  </a:lnTo>
                  <a:lnTo>
                    <a:pt x="447" y="526"/>
                  </a:lnTo>
                  <a:lnTo>
                    <a:pt x="447" y="527"/>
                  </a:lnTo>
                  <a:lnTo>
                    <a:pt x="447" y="528"/>
                  </a:lnTo>
                  <a:lnTo>
                    <a:pt x="447" y="529"/>
                  </a:lnTo>
                  <a:lnTo>
                    <a:pt x="446" y="529"/>
                  </a:lnTo>
                  <a:lnTo>
                    <a:pt x="446" y="530"/>
                  </a:lnTo>
                  <a:lnTo>
                    <a:pt x="446" y="531"/>
                  </a:lnTo>
                  <a:lnTo>
                    <a:pt x="446" y="532"/>
                  </a:lnTo>
                  <a:lnTo>
                    <a:pt x="446" y="533"/>
                  </a:lnTo>
                  <a:lnTo>
                    <a:pt x="445" y="533"/>
                  </a:lnTo>
                  <a:lnTo>
                    <a:pt x="445" y="534"/>
                  </a:lnTo>
                  <a:lnTo>
                    <a:pt x="444" y="534"/>
                  </a:lnTo>
                  <a:lnTo>
                    <a:pt x="444" y="535"/>
                  </a:lnTo>
                  <a:lnTo>
                    <a:pt x="445" y="536"/>
                  </a:lnTo>
                  <a:lnTo>
                    <a:pt x="445" y="537"/>
                  </a:lnTo>
                  <a:lnTo>
                    <a:pt x="446" y="537"/>
                  </a:lnTo>
                  <a:lnTo>
                    <a:pt x="446" y="538"/>
                  </a:lnTo>
                  <a:lnTo>
                    <a:pt x="447" y="538"/>
                  </a:lnTo>
                  <a:lnTo>
                    <a:pt x="447" y="539"/>
                  </a:lnTo>
                  <a:lnTo>
                    <a:pt x="447" y="540"/>
                  </a:lnTo>
                  <a:lnTo>
                    <a:pt x="448" y="540"/>
                  </a:lnTo>
                  <a:lnTo>
                    <a:pt x="450" y="541"/>
                  </a:lnTo>
                  <a:lnTo>
                    <a:pt x="450" y="542"/>
                  </a:lnTo>
                  <a:lnTo>
                    <a:pt x="449" y="543"/>
                  </a:lnTo>
                  <a:lnTo>
                    <a:pt x="448" y="544"/>
                  </a:lnTo>
                  <a:lnTo>
                    <a:pt x="447" y="545"/>
                  </a:lnTo>
                  <a:lnTo>
                    <a:pt x="449" y="545"/>
                  </a:lnTo>
                  <a:lnTo>
                    <a:pt x="449" y="546"/>
                  </a:lnTo>
                  <a:lnTo>
                    <a:pt x="449" y="549"/>
                  </a:lnTo>
                  <a:lnTo>
                    <a:pt x="449" y="550"/>
                  </a:lnTo>
                  <a:lnTo>
                    <a:pt x="450" y="551"/>
                  </a:lnTo>
                  <a:lnTo>
                    <a:pt x="450" y="552"/>
                  </a:lnTo>
                  <a:lnTo>
                    <a:pt x="450" y="553"/>
                  </a:lnTo>
                  <a:lnTo>
                    <a:pt x="449" y="554"/>
                  </a:lnTo>
                  <a:lnTo>
                    <a:pt x="449" y="555"/>
                  </a:lnTo>
                  <a:lnTo>
                    <a:pt x="448" y="556"/>
                  </a:lnTo>
                  <a:lnTo>
                    <a:pt x="447" y="557"/>
                  </a:lnTo>
                  <a:lnTo>
                    <a:pt x="446" y="557"/>
                  </a:lnTo>
                  <a:lnTo>
                    <a:pt x="445" y="557"/>
                  </a:lnTo>
                  <a:lnTo>
                    <a:pt x="444" y="557"/>
                  </a:lnTo>
                  <a:lnTo>
                    <a:pt x="444" y="558"/>
                  </a:lnTo>
                  <a:lnTo>
                    <a:pt x="444" y="559"/>
                  </a:lnTo>
                  <a:lnTo>
                    <a:pt x="443" y="559"/>
                  </a:lnTo>
                  <a:lnTo>
                    <a:pt x="442" y="560"/>
                  </a:lnTo>
                  <a:lnTo>
                    <a:pt x="442" y="561"/>
                  </a:lnTo>
                  <a:lnTo>
                    <a:pt x="442" y="562"/>
                  </a:lnTo>
                  <a:lnTo>
                    <a:pt x="441" y="563"/>
                  </a:lnTo>
                  <a:lnTo>
                    <a:pt x="440" y="564"/>
                  </a:lnTo>
                  <a:lnTo>
                    <a:pt x="440" y="565"/>
                  </a:lnTo>
                  <a:lnTo>
                    <a:pt x="439" y="565"/>
                  </a:lnTo>
                  <a:lnTo>
                    <a:pt x="439" y="566"/>
                  </a:lnTo>
                  <a:lnTo>
                    <a:pt x="439" y="567"/>
                  </a:lnTo>
                  <a:lnTo>
                    <a:pt x="440" y="568"/>
                  </a:lnTo>
                  <a:lnTo>
                    <a:pt x="441" y="569"/>
                  </a:lnTo>
                  <a:lnTo>
                    <a:pt x="440" y="569"/>
                  </a:lnTo>
                  <a:lnTo>
                    <a:pt x="440" y="570"/>
                  </a:lnTo>
                  <a:lnTo>
                    <a:pt x="441" y="571"/>
                  </a:lnTo>
                  <a:lnTo>
                    <a:pt x="441" y="572"/>
                  </a:lnTo>
                  <a:lnTo>
                    <a:pt x="441" y="573"/>
                  </a:lnTo>
                  <a:lnTo>
                    <a:pt x="440" y="574"/>
                  </a:lnTo>
                  <a:lnTo>
                    <a:pt x="440" y="575"/>
                  </a:lnTo>
                  <a:lnTo>
                    <a:pt x="440" y="576"/>
                  </a:lnTo>
                  <a:lnTo>
                    <a:pt x="440" y="577"/>
                  </a:lnTo>
                  <a:lnTo>
                    <a:pt x="439" y="578"/>
                  </a:lnTo>
                  <a:lnTo>
                    <a:pt x="439" y="579"/>
                  </a:lnTo>
                  <a:lnTo>
                    <a:pt x="438" y="580"/>
                  </a:lnTo>
                  <a:lnTo>
                    <a:pt x="438" y="581"/>
                  </a:lnTo>
                  <a:lnTo>
                    <a:pt x="438" y="582"/>
                  </a:lnTo>
                  <a:lnTo>
                    <a:pt x="438" y="583"/>
                  </a:lnTo>
                  <a:lnTo>
                    <a:pt x="437" y="584"/>
                  </a:lnTo>
                  <a:lnTo>
                    <a:pt x="437" y="585"/>
                  </a:lnTo>
                  <a:lnTo>
                    <a:pt x="438" y="585"/>
                  </a:lnTo>
                  <a:lnTo>
                    <a:pt x="438" y="584"/>
                  </a:lnTo>
                  <a:lnTo>
                    <a:pt x="440" y="583"/>
                  </a:lnTo>
                  <a:lnTo>
                    <a:pt x="441" y="583"/>
                  </a:lnTo>
                  <a:lnTo>
                    <a:pt x="442" y="583"/>
                  </a:lnTo>
                  <a:lnTo>
                    <a:pt x="443" y="583"/>
                  </a:lnTo>
                  <a:lnTo>
                    <a:pt x="444" y="584"/>
                  </a:lnTo>
                  <a:lnTo>
                    <a:pt x="445" y="584"/>
                  </a:lnTo>
                  <a:lnTo>
                    <a:pt x="446" y="584"/>
                  </a:lnTo>
                  <a:lnTo>
                    <a:pt x="446" y="583"/>
                  </a:lnTo>
                  <a:lnTo>
                    <a:pt x="447" y="583"/>
                  </a:lnTo>
                  <a:lnTo>
                    <a:pt x="447" y="584"/>
                  </a:lnTo>
                  <a:lnTo>
                    <a:pt x="448" y="584"/>
                  </a:lnTo>
                  <a:lnTo>
                    <a:pt x="449" y="584"/>
                  </a:lnTo>
                  <a:lnTo>
                    <a:pt x="450" y="584"/>
                  </a:lnTo>
                  <a:lnTo>
                    <a:pt x="450" y="585"/>
                  </a:lnTo>
                  <a:lnTo>
                    <a:pt x="451" y="585"/>
                  </a:lnTo>
                  <a:lnTo>
                    <a:pt x="451" y="586"/>
                  </a:lnTo>
                  <a:lnTo>
                    <a:pt x="452" y="587"/>
                  </a:lnTo>
                  <a:lnTo>
                    <a:pt x="453" y="587"/>
                  </a:lnTo>
                  <a:lnTo>
                    <a:pt x="453" y="588"/>
                  </a:lnTo>
                  <a:lnTo>
                    <a:pt x="454" y="588"/>
                  </a:lnTo>
                  <a:lnTo>
                    <a:pt x="454" y="589"/>
                  </a:lnTo>
                  <a:lnTo>
                    <a:pt x="455" y="589"/>
                  </a:lnTo>
                  <a:lnTo>
                    <a:pt x="455" y="590"/>
                  </a:lnTo>
                  <a:lnTo>
                    <a:pt x="456" y="591"/>
                  </a:lnTo>
                  <a:lnTo>
                    <a:pt x="457" y="592"/>
                  </a:lnTo>
                  <a:lnTo>
                    <a:pt x="457" y="593"/>
                  </a:lnTo>
                  <a:lnTo>
                    <a:pt x="458" y="594"/>
                  </a:lnTo>
                  <a:lnTo>
                    <a:pt x="457" y="595"/>
                  </a:lnTo>
                  <a:lnTo>
                    <a:pt x="457" y="596"/>
                  </a:lnTo>
                  <a:lnTo>
                    <a:pt x="457" y="597"/>
                  </a:lnTo>
                  <a:lnTo>
                    <a:pt x="456" y="599"/>
                  </a:lnTo>
                  <a:lnTo>
                    <a:pt x="456" y="600"/>
                  </a:lnTo>
                  <a:lnTo>
                    <a:pt x="457" y="600"/>
                  </a:lnTo>
                  <a:lnTo>
                    <a:pt x="458" y="601"/>
                  </a:lnTo>
                  <a:lnTo>
                    <a:pt x="459" y="601"/>
                  </a:lnTo>
                  <a:lnTo>
                    <a:pt x="459" y="602"/>
                  </a:lnTo>
                  <a:lnTo>
                    <a:pt x="461" y="602"/>
                  </a:lnTo>
                  <a:lnTo>
                    <a:pt x="461" y="603"/>
                  </a:lnTo>
                  <a:lnTo>
                    <a:pt x="462" y="604"/>
                  </a:lnTo>
                  <a:lnTo>
                    <a:pt x="462" y="605"/>
                  </a:lnTo>
                  <a:lnTo>
                    <a:pt x="462" y="606"/>
                  </a:lnTo>
                  <a:lnTo>
                    <a:pt x="463" y="606"/>
                  </a:lnTo>
                  <a:lnTo>
                    <a:pt x="464" y="607"/>
                  </a:lnTo>
                  <a:lnTo>
                    <a:pt x="465" y="607"/>
                  </a:lnTo>
                  <a:lnTo>
                    <a:pt x="465" y="608"/>
                  </a:lnTo>
                  <a:lnTo>
                    <a:pt x="466" y="608"/>
                  </a:lnTo>
                  <a:lnTo>
                    <a:pt x="466" y="609"/>
                  </a:lnTo>
                  <a:lnTo>
                    <a:pt x="466" y="610"/>
                  </a:lnTo>
                  <a:lnTo>
                    <a:pt x="467" y="610"/>
                  </a:lnTo>
                  <a:lnTo>
                    <a:pt x="467" y="611"/>
                  </a:lnTo>
                  <a:lnTo>
                    <a:pt x="468" y="611"/>
                  </a:lnTo>
                  <a:lnTo>
                    <a:pt x="468" y="612"/>
                  </a:lnTo>
                  <a:lnTo>
                    <a:pt x="469" y="612"/>
                  </a:lnTo>
                  <a:lnTo>
                    <a:pt x="469" y="613"/>
                  </a:lnTo>
                  <a:lnTo>
                    <a:pt x="470" y="613"/>
                  </a:lnTo>
                  <a:lnTo>
                    <a:pt x="471" y="614"/>
                  </a:lnTo>
                  <a:lnTo>
                    <a:pt x="472" y="614"/>
                  </a:lnTo>
                  <a:lnTo>
                    <a:pt x="472" y="615"/>
                  </a:lnTo>
                  <a:lnTo>
                    <a:pt x="473" y="615"/>
                  </a:lnTo>
                  <a:lnTo>
                    <a:pt x="473" y="616"/>
                  </a:lnTo>
                  <a:lnTo>
                    <a:pt x="474" y="616"/>
                  </a:lnTo>
                  <a:lnTo>
                    <a:pt x="475" y="617"/>
                  </a:lnTo>
                  <a:lnTo>
                    <a:pt x="476" y="617"/>
                  </a:lnTo>
                  <a:lnTo>
                    <a:pt x="477" y="617"/>
                  </a:lnTo>
                  <a:lnTo>
                    <a:pt x="477" y="618"/>
                  </a:lnTo>
                  <a:lnTo>
                    <a:pt x="478" y="618"/>
                  </a:lnTo>
                  <a:lnTo>
                    <a:pt x="478" y="619"/>
                  </a:lnTo>
                  <a:lnTo>
                    <a:pt x="479" y="619"/>
                  </a:lnTo>
                  <a:lnTo>
                    <a:pt x="479" y="620"/>
                  </a:lnTo>
                  <a:lnTo>
                    <a:pt x="480" y="621"/>
                  </a:lnTo>
                  <a:lnTo>
                    <a:pt x="480" y="622"/>
                  </a:lnTo>
                  <a:lnTo>
                    <a:pt x="481" y="622"/>
                  </a:lnTo>
                  <a:lnTo>
                    <a:pt x="481" y="623"/>
                  </a:lnTo>
                  <a:lnTo>
                    <a:pt x="482" y="623"/>
                  </a:lnTo>
                  <a:lnTo>
                    <a:pt x="482" y="624"/>
                  </a:lnTo>
                  <a:lnTo>
                    <a:pt x="483" y="624"/>
                  </a:lnTo>
                  <a:lnTo>
                    <a:pt x="483" y="625"/>
                  </a:lnTo>
                  <a:lnTo>
                    <a:pt x="483" y="626"/>
                  </a:lnTo>
                  <a:lnTo>
                    <a:pt x="484" y="626"/>
                  </a:lnTo>
                  <a:lnTo>
                    <a:pt x="483" y="626"/>
                  </a:lnTo>
                  <a:lnTo>
                    <a:pt x="483" y="627"/>
                  </a:lnTo>
                  <a:lnTo>
                    <a:pt x="483" y="628"/>
                  </a:lnTo>
                  <a:lnTo>
                    <a:pt x="482" y="628"/>
                  </a:lnTo>
                  <a:lnTo>
                    <a:pt x="481" y="628"/>
                  </a:lnTo>
                  <a:lnTo>
                    <a:pt x="480" y="628"/>
                  </a:lnTo>
                  <a:lnTo>
                    <a:pt x="479" y="627"/>
                  </a:lnTo>
                  <a:lnTo>
                    <a:pt x="478" y="627"/>
                  </a:lnTo>
                  <a:lnTo>
                    <a:pt x="478" y="626"/>
                  </a:lnTo>
                  <a:lnTo>
                    <a:pt x="478" y="625"/>
                  </a:lnTo>
                  <a:lnTo>
                    <a:pt x="477" y="624"/>
                  </a:lnTo>
                  <a:lnTo>
                    <a:pt x="477" y="623"/>
                  </a:lnTo>
                  <a:lnTo>
                    <a:pt x="476" y="623"/>
                  </a:lnTo>
                  <a:lnTo>
                    <a:pt x="474" y="623"/>
                  </a:lnTo>
                  <a:lnTo>
                    <a:pt x="472" y="623"/>
                  </a:lnTo>
                  <a:lnTo>
                    <a:pt x="471" y="622"/>
                  </a:lnTo>
                  <a:lnTo>
                    <a:pt x="470" y="622"/>
                  </a:lnTo>
                  <a:lnTo>
                    <a:pt x="470" y="623"/>
                  </a:lnTo>
                  <a:lnTo>
                    <a:pt x="469" y="623"/>
                  </a:lnTo>
                  <a:lnTo>
                    <a:pt x="469" y="624"/>
                  </a:lnTo>
                  <a:lnTo>
                    <a:pt x="468" y="624"/>
                  </a:lnTo>
                  <a:lnTo>
                    <a:pt x="467" y="625"/>
                  </a:lnTo>
                  <a:lnTo>
                    <a:pt x="466" y="626"/>
                  </a:lnTo>
                  <a:lnTo>
                    <a:pt x="465" y="626"/>
                  </a:lnTo>
                  <a:lnTo>
                    <a:pt x="464" y="626"/>
                  </a:lnTo>
                  <a:lnTo>
                    <a:pt x="462" y="627"/>
                  </a:lnTo>
                  <a:lnTo>
                    <a:pt x="461" y="628"/>
                  </a:lnTo>
                  <a:lnTo>
                    <a:pt x="460" y="628"/>
                  </a:lnTo>
                  <a:lnTo>
                    <a:pt x="459" y="628"/>
                  </a:lnTo>
                  <a:lnTo>
                    <a:pt x="458" y="628"/>
                  </a:lnTo>
                  <a:lnTo>
                    <a:pt x="458" y="629"/>
                  </a:lnTo>
                  <a:lnTo>
                    <a:pt x="457" y="629"/>
                  </a:lnTo>
                  <a:lnTo>
                    <a:pt x="457" y="630"/>
                  </a:lnTo>
                  <a:lnTo>
                    <a:pt x="456" y="629"/>
                  </a:lnTo>
                  <a:lnTo>
                    <a:pt x="456" y="628"/>
                  </a:lnTo>
                  <a:lnTo>
                    <a:pt x="456" y="627"/>
                  </a:lnTo>
                  <a:lnTo>
                    <a:pt x="455" y="627"/>
                  </a:lnTo>
                  <a:lnTo>
                    <a:pt x="455" y="626"/>
                  </a:lnTo>
                  <a:lnTo>
                    <a:pt x="454" y="626"/>
                  </a:lnTo>
                  <a:lnTo>
                    <a:pt x="454" y="627"/>
                  </a:lnTo>
                  <a:lnTo>
                    <a:pt x="453" y="627"/>
                  </a:lnTo>
                  <a:lnTo>
                    <a:pt x="452" y="628"/>
                  </a:lnTo>
                  <a:lnTo>
                    <a:pt x="451" y="628"/>
                  </a:lnTo>
                  <a:lnTo>
                    <a:pt x="451" y="629"/>
                  </a:lnTo>
                  <a:lnTo>
                    <a:pt x="450" y="629"/>
                  </a:lnTo>
                  <a:lnTo>
                    <a:pt x="450" y="628"/>
                  </a:lnTo>
                  <a:lnTo>
                    <a:pt x="449" y="628"/>
                  </a:lnTo>
                  <a:lnTo>
                    <a:pt x="448" y="628"/>
                  </a:lnTo>
                  <a:lnTo>
                    <a:pt x="448" y="629"/>
                  </a:lnTo>
                  <a:lnTo>
                    <a:pt x="447" y="629"/>
                  </a:lnTo>
                  <a:lnTo>
                    <a:pt x="447" y="628"/>
                  </a:lnTo>
                  <a:lnTo>
                    <a:pt x="446" y="628"/>
                  </a:lnTo>
                  <a:lnTo>
                    <a:pt x="446" y="629"/>
                  </a:lnTo>
                  <a:lnTo>
                    <a:pt x="445" y="629"/>
                  </a:lnTo>
                  <a:lnTo>
                    <a:pt x="445" y="630"/>
                  </a:lnTo>
                  <a:lnTo>
                    <a:pt x="445" y="629"/>
                  </a:lnTo>
                  <a:lnTo>
                    <a:pt x="444" y="629"/>
                  </a:lnTo>
                  <a:lnTo>
                    <a:pt x="444" y="630"/>
                  </a:lnTo>
                  <a:lnTo>
                    <a:pt x="444" y="631"/>
                  </a:lnTo>
                  <a:lnTo>
                    <a:pt x="444" y="632"/>
                  </a:lnTo>
                  <a:lnTo>
                    <a:pt x="445" y="632"/>
                  </a:lnTo>
                  <a:lnTo>
                    <a:pt x="445" y="633"/>
                  </a:lnTo>
                  <a:lnTo>
                    <a:pt x="445" y="634"/>
                  </a:lnTo>
                  <a:lnTo>
                    <a:pt x="445" y="635"/>
                  </a:lnTo>
                  <a:lnTo>
                    <a:pt x="446" y="635"/>
                  </a:lnTo>
                  <a:lnTo>
                    <a:pt x="446" y="636"/>
                  </a:lnTo>
                  <a:lnTo>
                    <a:pt x="446" y="637"/>
                  </a:lnTo>
                  <a:lnTo>
                    <a:pt x="445" y="637"/>
                  </a:lnTo>
                  <a:lnTo>
                    <a:pt x="444" y="636"/>
                  </a:lnTo>
                  <a:lnTo>
                    <a:pt x="443" y="636"/>
                  </a:lnTo>
                  <a:lnTo>
                    <a:pt x="442" y="635"/>
                  </a:lnTo>
                  <a:lnTo>
                    <a:pt x="441" y="635"/>
                  </a:lnTo>
                  <a:lnTo>
                    <a:pt x="441" y="634"/>
                  </a:lnTo>
                  <a:lnTo>
                    <a:pt x="440" y="634"/>
                  </a:lnTo>
                  <a:lnTo>
                    <a:pt x="439" y="634"/>
                  </a:lnTo>
                  <a:lnTo>
                    <a:pt x="438" y="633"/>
                  </a:lnTo>
                  <a:lnTo>
                    <a:pt x="438" y="632"/>
                  </a:lnTo>
                  <a:lnTo>
                    <a:pt x="437" y="631"/>
                  </a:lnTo>
                  <a:lnTo>
                    <a:pt x="436" y="630"/>
                  </a:lnTo>
                  <a:lnTo>
                    <a:pt x="433" y="625"/>
                  </a:lnTo>
                  <a:lnTo>
                    <a:pt x="433" y="624"/>
                  </a:lnTo>
                  <a:lnTo>
                    <a:pt x="432" y="623"/>
                  </a:lnTo>
                  <a:lnTo>
                    <a:pt x="432" y="622"/>
                  </a:lnTo>
                  <a:lnTo>
                    <a:pt x="432" y="621"/>
                  </a:lnTo>
                  <a:lnTo>
                    <a:pt x="431" y="620"/>
                  </a:lnTo>
                  <a:lnTo>
                    <a:pt x="431" y="619"/>
                  </a:lnTo>
                  <a:lnTo>
                    <a:pt x="431" y="618"/>
                  </a:lnTo>
                  <a:lnTo>
                    <a:pt x="431" y="617"/>
                  </a:lnTo>
                  <a:lnTo>
                    <a:pt x="432" y="617"/>
                  </a:lnTo>
                  <a:lnTo>
                    <a:pt x="431" y="617"/>
                  </a:lnTo>
                  <a:lnTo>
                    <a:pt x="431" y="616"/>
                  </a:lnTo>
                  <a:lnTo>
                    <a:pt x="430" y="616"/>
                  </a:lnTo>
                  <a:lnTo>
                    <a:pt x="423" y="611"/>
                  </a:lnTo>
                  <a:lnTo>
                    <a:pt x="413" y="613"/>
                  </a:lnTo>
                  <a:lnTo>
                    <a:pt x="413" y="612"/>
                  </a:lnTo>
                  <a:lnTo>
                    <a:pt x="412" y="611"/>
                  </a:lnTo>
                  <a:lnTo>
                    <a:pt x="412" y="610"/>
                  </a:lnTo>
                  <a:lnTo>
                    <a:pt x="412" y="609"/>
                  </a:lnTo>
                  <a:lnTo>
                    <a:pt x="411" y="608"/>
                  </a:lnTo>
                  <a:lnTo>
                    <a:pt x="410" y="606"/>
                  </a:lnTo>
                  <a:lnTo>
                    <a:pt x="409" y="605"/>
                  </a:lnTo>
                  <a:lnTo>
                    <a:pt x="399" y="594"/>
                  </a:lnTo>
                  <a:lnTo>
                    <a:pt x="394" y="585"/>
                  </a:lnTo>
                  <a:lnTo>
                    <a:pt x="390" y="581"/>
                  </a:lnTo>
                  <a:lnTo>
                    <a:pt x="390" y="579"/>
                  </a:lnTo>
                  <a:lnTo>
                    <a:pt x="390" y="578"/>
                  </a:lnTo>
                  <a:lnTo>
                    <a:pt x="390" y="577"/>
                  </a:lnTo>
                  <a:lnTo>
                    <a:pt x="390" y="576"/>
                  </a:lnTo>
                  <a:lnTo>
                    <a:pt x="390" y="575"/>
                  </a:lnTo>
                  <a:lnTo>
                    <a:pt x="390" y="574"/>
                  </a:lnTo>
                  <a:lnTo>
                    <a:pt x="390" y="573"/>
                  </a:lnTo>
                  <a:lnTo>
                    <a:pt x="391" y="573"/>
                  </a:lnTo>
                  <a:lnTo>
                    <a:pt x="392" y="572"/>
                  </a:lnTo>
                  <a:lnTo>
                    <a:pt x="393" y="571"/>
                  </a:lnTo>
                  <a:lnTo>
                    <a:pt x="394" y="571"/>
                  </a:lnTo>
                  <a:lnTo>
                    <a:pt x="395" y="571"/>
                  </a:lnTo>
                  <a:lnTo>
                    <a:pt x="395" y="570"/>
                  </a:lnTo>
                  <a:lnTo>
                    <a:pt x="390" y="564"/>
                  </a:lnTo>
                  <a:lnTo>
                    <a:pt x="390" y="563"/>
                  </a:lnTo>
                  <a:lnTo>
                    <a:pt x="389" y="563"/>
                  </a:lnTo>
                  <a:lnTo>
                    <a:pt x="389" y="562"/>
                  </a:lnTo>
                  <a:lnTo>
                    <a:pt x="388" y="562"/>
                  </a:lnTo>
                  <a:lnTo>
                    <a:pt x="387" y="562"/>
                  </a:lnTo>
                  <a:lnTo>
                    <a:pt x="388" y="562"/>
                  </a:lnTo>
                  <a:lnTo>
                    <a:pt x="387" y="562"/>
                  </a:lnTo>
                  <a:lnTo>
                    <a:pt x="387" y="564"/>
                  </a:lnTo>
                  <a:lnTo>
                    <a:pt x="386" y="564"/>
                  </a:lnTo>
                  <a:lnTo>
                    <a:pt x="386" y="565"/>
                  </a:lnTo>
                  <a:lnTo>
                    <a:pt x="385" y="565"/>
                  </a:lnTo>
                  <a:lnTo>
                    <a:pt x="384" y="565"/>
                  </a:lnTo>
                  <a:lnTo>
                    <a:pt x="384" y="566"/>
                  </a:lnTo>
                  <a:lnTo>
                    <a:pt x="384" y="567"/>
                  </a:lnTo>
                  <a:lnTo>
                    <a:pt x="384" y="568"/>
                  </a:lnTo>
                  <a:lnTo>
                    <a:pt x="383" y="568"/>
                  </a:lnTo>
                  <a:lnTo>
                    <a:pt x="383" y="569"/>
                  </a:lnTo>
                  <a:lnTo>
                    <a:pt x="382" y="569"/>
                  </a:lnTo>
                  <a:lnTo>
                    <a:pt x="381" y="570"/>
                  </a:lnTo>
                  <a:lnTo>
                    <a:pt x="381" y="571"/>
                  </a:lnTo>
                  <a:lnTo>
                    <a:pt x="381" y="572"/>
                  </a:lnTo>
                  <a:lnTo>
                    <a:pt x="380" y="572"/>
                  </a:lnTo>
                  <a:lnTo>
                    <a:pt x="379" y="572"/>
                  </a:lnTo>
                  <a:lnTo>
                    <a:pt x="379" y="573"/>
                  </a:lnTo>
                  <a:lnTo>
                    <a:pt x="379" y="574"/>
                  </a:lnTo>
                  <a:lnTo>
                    <a:pt x="379" y="575"/>
                  </a:lnTo>
                  <a:lnTo>
                    <a:pt x="379" y="576"/>
                  </a:lnTo>
                  <a:lnTo>
                    <a:pt x="378" y="577"/>
                  </a:lnTo>
                  <a:lnTo>
                    <a:pt x="378" y="578"/>
                  </a:lnTo>
                  <a:lnTo>
                    <a:pt x="378" y="579"/>
                  </a:lnTo>
                  <a:lnTo>
                    <a:pt x="378" y="580"/>
                  </a:lnTo>
                  <a:lnTo>
                    <a:pt x="378" y="581"/>
                  </a:lnTo>
                  <a:lnTo>
                    <a:pt x="378" y="582"/>
                  </a:lnTo>
                  <a:lnTo>
                    <a:pt x="378" y="583"/>
                  </a:lnTo>
                  <a:lnTo>
                    <a:pt x="377" y="584"/>
                  </a:lnTo>
                  <a:lnTo>
                    <a:pt x="377" y="585"/>
                  </a:lnTo>
                  <a:lnTo>
                    <a:pt x="376" y="586"/>
                  </a:lnTo>
                  <a:lnTo>
                    <a:pt x="375" y="587"/>
                  </a:lnTo>
                  <a:lnTo>
                    <a:pt x="375" y="588"/>
                  </a:lnTo>
                  <a:lnTo>
                    <a:pt x="374" y="588"/>
                  </a:lnTo>
                  <a:lnTo>
                    <a:pt x="373" y="588"/>
                  </a:lnTo>
                  <a:lnTo>
                    <a:pt x="372" y="588"/>
                  </a:lnTo>
                  <a:lnTo>
                    <a:pt x="371" y="587"/>
                  </a:lnTo>
                  <a:lnTo>
                    <a:pt x="370" y="587"/>
                  </a:lnTo>
                  <a:lnTo>
                    <a:pt x="370" y="588"/>
                  </a:lnTo>
                  <a:lnTo>
                    <a:pt x="369" y="588"/>
                  </a:lnTo>
                  <a:lnTo>
                    <a:pt x="368" y="588"/>
                  </a:lnTo>
                  <a:lnTo>
                    <a:pt x="368" y="587"/>
                  </a:lnTo>
                  <a:lnTo>
                    <a:pt x="367" y="587"/>
                  </a:lnTo>
                  <a:lnTo>
                    <a:pt x="367" y="588"/>
                  </a:lnTo>
                  <a:lnTo>
                    <a:pt x="366" y="587"/>
                  </a:lnTo>
                  <a:lnTo>
                    <a:pt x="366" y="588"/>
                  </a:lnTo>
                  <a:lnTo>
                    <a:pt x="365" y="589"/>
                  </a:lnTo>
                  <a:lnTo>
                    <a:pt x="365" y="590"/>
                  </a:lnTo>
                  <a:lnTo>
                    <a:pt x="365" y="591"/>
                  </a:lnTo>
                  <a:lnTo>
                    <a:pt x="364" y="591"/>
                  </a:lnTo>
                  <a:lnTo>
                    <a:pt x="363" y="591"/>
                  </a:lnTo>
                  <a:lnTo>
                    <a:pt x="363" y="592"/>
                  </a:lnTo>
                  <a:lnTo>
                    <a:pt x="362" y="592"/>
                  </a:lnTo>
                  <a:lnTo>
                    <a:pt x="362" y="591"/>
                  </a:lnTo>
                  <a:lnTo>
                    <a:pt x="361" y="591"/>
                  </a:lnTo>
                  <a:lnTo>
                    <a:pt x="361" y="590"/>
                  </a:lnTo>
                  <a:lnTo>
                    <a:pt x="360" y="590"/>
                  </a:lnTo>
                  <a:lnTo>
                    <a:pt x="360" y="589"/>
                  </a:lnTo>
                  <a:lnTo>
                    <a:pt x="359" y="589"/>
                  </a:lnTo>
                  <a:lnTo>
                    <a:pt x="358" y="588"/>
                  </a:lnTo>
                  <a:lnTo>
                    <a:pt x="358" y="587"/>
                  </a:lnTo>
                  <a:lnTo>
                    <a:pt x="357" y="587"/>
                  </a:lnTo>
                  <a:lnTo>
                    <a:pt x="357" y="586"/>
                  </a:lnTo>
                  <a:lnTo>
                    <a:pt x="356" y="586"/>
                  </a:lnTo>
                  <a:lnTo>
                    <a:pt x="355" y="586"/>
                  </a:lnTo>
                  <a:lnTo>
                    <a:pt x="354" y="586"/>
                  </a:lnTo>
                  <a:lnTo>
                    <a:pt x="353" y="586"/>
                  </a:lnTo>
                  <a:lnTo>
                    <a:pt x="352" y="586"/>
                  </a:lnTo>
                  <a:lnTo>
                    <a:pt x="351" y="586"/>
                  </a:lnTo>
                  <a:lnTo>
                    <a:pt x="350" y="586"/>
                  </a:lnTo>
                  <a:lnTo>
                    <a:pt x="349" y="586"/>
                  </a:lnTo>
                  <a:lnTo>
                    <a:pt x="348" y="586"/>
                  </a:lnTo>
                  <a:lnTo>
                    <a:pt x="348" y="585"/>
                  </a:lnTo>
                  <a:lnTo>
                    <a:pt x="347" y="585"/>
                  </a:lnTo>
                  <a:lnTo>
                    <a:pt x="346" y="585"/>
                  </a:lnTo>
                  <a:lnTo>
                    <a:pt x="345" y="585"/>
                  </a:lnTo>
                  <a:lnTo>
                    <a:pt x="344" y="584"/>
                  </a:lnTo>
                  <a:lnTo>
                    <a:pt x="343" y="584"/>
                  </a:lnTo>
                  <a:lnTo>
                    <a:pt x="342" y="584"/>
                  </a:lnTo>
                  <a:lnTo>
                    <a:pt x="341" y="584"/>
                  </a:lnTo>
                  <a:lnTo>
                    <a:pt x="341" y="583"/>
                  </a:lnTo>
                  <a:lnTo>
                    <a:pt x="340" y="583"/>
                  </a:lnTo>
                  <a:lnTo>
                    <a:pt x="340" y="582"/>
                  </a:lnTo>
                  <a:lnTo>
                    <a:pt x="339" y="582"/>
                  </a:lnTo>
                  <a:lnTo>
                    <a:pt x="339" y="581"/>
                  </a:lnTo>
                  <a:lnTo>
                    <a:pt x="339" y="580"/>
                  </a:lnTo>
                  <a:lnTo>
                    <a:pt x="339" y="579"/>
                  </a:lnTo>
                  <a:lnTo>
                    <a:pt x="339" y="578"/>
                  </a:lnTo>
                  <a:lnTo>
                    <a:pt x="338" y="577"/>
                  </a:lnTo>
                  <a:lnTo>
                    <a:pt x="338" y="576"/>
                  </a:lnTo>
                  <a:lnTo>
                    <a:pt x="337" y="576"/>
                  </a:lnTo>
                  <a:lnTo>
                    <a:pt x="336" y="575"/>
                  </a:lnTo>
                  <a:lnTo>
                    <a:pt x="335" y="574"/>
                  </a:lnTo>
                  <a:lnTo>
                    <a:pt x="334" y="574"/>
                  </a:lnTo>
                  <a:lnTo>
                    <a:pt x="334" y="573"/>
                  </a:lnTo>
                  <a:lnTo>
                    <a:pt x="333" y="573"/>
                  </a:lnTo>
                  <a:lnTo>
                    <a:pt x="332" y="572"/>
                  </a:lnTo>
                  <a:lnTo>
                    <a:pt x="331" y="572"/>
                  </a:lnTo>
                  <a:lnTo>
                    <a:pt x="330" y="572"/>
                  </a:lnTo>
                  <a:lnTo>
                    <a:pt x="329" y="571"/>
                  </a:lnTo>
                  <a:lnTo>
                    <a:pt x="328" y="572"/>
                  </a:lnTo>
                  <a:lnTo>
                    <a:pt x="327" y="572"/>
                  </a:lnTo>
                  <a:lnTo>
                    <a:pt x="326" y="572"/>
                  </a:lnTo>
                  <a:lnTo>
                    <a:pt x="325" y="572"/>
                  </a:lnTo>
                  <a:lnTo>
                    <a:pt x="325" y="573"/>
                  </a:lnTo>
                  <a:lnTo>
                    <a:pt x="324" y="573"/>
                  </a:lnTo>
                  <a:lnTo>
                    <a:pt x="323" y="573"/>
                  </a:lnTo>
                  <a:lnTo>
                    <a:pt x="323" y="572"/>
                  </a:lnTo>
                  <a:lnTo>
                    <a:pt x="322" y="572"/>
                  </a:lnTo>
                  <a:lnTo>
                    <a:pt x="322" y="573"/>
                  </a:lnTo>
                  <a:lnTo>
                    <a:pt x="322" y="574"/>
                  </a:lnTo>
                  <a:lnTo>
                    <a:pt x="321" y="574"/>
                  </a:lnTo>
                  <a:lnTo>
                    <a:pt x="321" y="575"/>
                  </a:lnTo>
                  <a:lnTo>
                    <a:pt x="321" y="576"/>
                  </a:lnTo>
                  <a:lnTo>
                    <a:pt x="321" y="577"/>
                  </a:lnTo>
                  <a:lnTo>
                    <a:pt x="321" y="578"/>
                  </a:lnTo>
                  <a:lnTo>
                    <a:pt x="320" y="578"/>
                  </a:lnTo>
                  <a:lnTo>
                    <a:pt x="320" y="579"/>
                  </a:lnTo>
                  <a:lnTo>
                    <a:pt x="319" y="580"/>
                  </a:lnTo>
                  <a:lnTo>
                    <a:pt x="318" y="581"/>
                  </a:lnTo>
                  <a:lnTo>
                    <a:pt x="317" y="581"/>
                  </a:lnTo>
                  <a:lnTo>
                    <a:pt x="317" y="582"/>
                  </a:lnTo>
                  <a:lnTo>
                    <a:pt x="316" y="582"/>
                  </a:lnTo>
                  <a:lnTo>
                    <a:pt x="315" y="583"/>
                  </a:lnTo>
                  <a:lnTo>
                    <a:pt x="314" y="583"/>
                  </a:lnTo>
                  <a:lnTo>
                    <a:pt x="314" y="584"/>
                  </a:lnTo>
                  <a:lnTo>
                    <a:pt x="314" y="585"/>
                  </a:lnTo>
                  <a:lnTo>
                    <a:pt x="314" y="586"/>
                  </a:lnTo>
                  <a:lnTo>
                    <a:pt x="314" y="587"/>
                  </a:lnTo>
                  <a:lnTo>
                    <a:pt x="313" y="587"/>
                  </a:lnTo>
                  <a:lnTo>
                    <a:pt x="313" y="588"/>
                  </a:lnTo>
                  <a:lnTo>
                    <a:pt x="313" y="589"/>
                  </a:lnTo>
                  <a:lnTo>
                    <a:pt x="313" y="590"/>
                  </a:lnTo>
                  <a:lnTo>
                    <a:pt x="313" y="591"/>
                  </a:lnTo>
                  <a:lnTo>
                    <a:pt x="313" y="592"/>
                  </a:lnTo>
                  <a:lnTo>
                    <a:pt x="313" y="593"/>
                  </a:lnTo>
                  <a:lnTo>
                    <a:pt x="312" y="593"/>
                  </a:lnTo>
                  <a:lnTo>
                    <a:pt x="312" y="594"/>
                  </a:lnTo>
                  <a:lnTo>
                    <a:pt x="312" y="595"/>
                  </a:lnTo>
                  <a:lnTo>
                    <a:pt x="312" y="596"/>
                  </a:lnTo>
                  <a:lnTo>
                    <a:pt x="311" y="597"/>
                  </a:lnTo>
                  <a:lnTo>
                    <a:pt x="311" y="598"/>
                  </a:lnTo>
                  <a:lnTo>
                    <a:pt x="310" y="598"/>
                  </a:lnTo>
                  <a:lnTo>
                    <a:pt x="310" y="599"/>
                  </a:lnTo>
                  <a:lnTo>
                    <a:pt x="310" y="600"/>
                  </a:lnTo>
                  <a:lnTo>
                    <a:pt x="310" y="601"/>
                  </a:lnTo>
                  <a:lnTo>
                    <a:pt x="311" y="602"/>
                  </a:lnTo>
                  <a:lnTo>
                    <a:pt x="293" y="604"/>
                  </a:lnTo>
                  <a:lnTo>
                    <a:pt x="294" y="606"/>
                  </a:lnTo>
                  <a:lnTo>
                    <a:pt x="293" y="606"/>
                  </a:lnTo>
                  <a:lnTo>
                    <a:pt x="293" y="607"/>
                  </a:lnTo>
                  <a:lnTo>
                    <a:pt x="293" y="606"/>
                  </a:lnTo>
                  <a:lnTo>
                    <a:pt x="293" y="605"/>
                  </a:lnTo>
                  <a:lnTo>
                    <a:pt x="292" y="604"/>
                  </a:lnTo>
                  <a:lnTo>
                    <a:pt x="292" y="603"/>
                  </a:lnTo>
                  <a:lnTo>
                    <a:pt x="292" y="602"/>
                  </a:lnTo>
                  <a:lnTo>
                    <a:pt x="291" y="602"/>
                  </a:lnTo>
                  <a:lnTo>
                    <a:pt x="291" y="601"/>
                  </a:lnTo>
                  <a:lnTo>
                    <a:pt x="290" y="601"/>
                  </a:lnTo>
                  <a:lnTo>
                    <a:pt x="290" y="600"/>
                  </a:lnTo>
                  <a:lnTo>
                    <a:pt x="289" y="600"/>
                  </a:lnTo>
                  <a:lnTo>
                    <a:pt x="289" y="599"/>
                  </a:lnTo>
                  <a:lnTo>
                    <a:pt x="288" y="599"/>
                  </a:lnTo>
                  <a:lnTo>
                    <a:pt x="288" y="598"/>
                  </a:lnTo>
                  <a:lnTo>
                    <a:pt x="287" y="598"/>
                  </a:lnTo>
                  <a:lnTo>
                    <a:pt x="287" y="597"/>
                  </a:lnTo>
                  <a:lnTo>
                    <a:pt x="286" y="596"/>
                  </a:lnTo>
                  <a:lnTo>
                    <a:pt x="285" y="595"/>
                  </a:lnTo>
                  <a:lnTo>
                    <a:pt x="284" y="595"/>
                  </a:lnTo>
                  <a:lnTo>
                    <a:pt x="284" y="594"/>
                  </a:lnTo>
                  <a:lnTo>
                    <a:pt x="283" y="594"/>
                  </a:lnTo>
                  <a:lnTo>
                    <a:pt x="283" y="593"/>
                  </a:lnTo>
                  <a:lnTo>
                    <a:pt x="282" y="593"/>
                  </a:lnTo>
                  <a:lnTo>
                    <a:pt x="281" y="592"/>
                  </a:lnTo>
                  <a:lnTo>
                    <a:pt x="280" y="592"/>
                  </a:lnTo>
                  <a:lnTo>
                    <a:pt x="279" y="592"/>
                  </a:lnTo>
                  <a:lnTo>
                    <a:pt x="279" y="591"/>
                  </a:lnTo>
                  <a:lnTo>
                    <a:pt x="278" y="590"/>
                  </a:lnTo>
                  <a:lnTo>
                    <a:pt x="277" y="590"/>
                  </a:lnTo>
                  <a:lnTo>
                    <a:pt x="277" y="589"/>
                  </a:lnTo>
                  <a:lnTo>
                    <a:pt x="276" y="588"/>
                  </a:lnTo>
                  <a:lnTo>
                    <a:pt x="276" y="587"/>
                  </a:lnTo>
                  <a:lnTo>
                    <a:pt x="275" y="587"/>
                  </a:lnTo>
                  <a:lnTo>
                    <a:pt x="274" y="586"/>
                  </a:lnTo>
                  <a:lnTo>
                    <a:pt x="274" y="585"/>
                  </a:lnTo>
                  <a:lnTo>
                    <a:pt x="273" y="585"/>
                  </a:lnTo>
                  <a:lnTo>
                    <a:pt x="272" y="583"/>
                  </a:lnTo>
                  <a:lnTo>
                    <a:pt x="271" y="582"/>
                  </a:lnTo>
                  <a:lnTo>
                    <a:pt x="271" y="581"/>
                  </a:lnTo>
                  <a:lnTo>
                    <a:pt x="270" y="581"/>
                  </a:lnTo>
                  <a:lnTo>
                    <a:pt x="269" y="580"/>
                  </a:lnTo>
                  <a:lnTo>
                    <a:pt x="268" y="579"/>
                  </a:lnTo>
                  <a:lnTo>
                    <a:pt x="268" y="578"/>
                  </a:lnTo>
                  <a:lnTo>
                    <a:pt x="267" y="578"/>
                  </a:lnTo>
                  <a:lnTo>
                    <a:pt x="267" y="577"/>
                  </a:lnTo>
                  <a:lnTo>
                    <a:pt x="266" y="577"/>
                  </a:lnTo>
                  <a:lnTo>
                    <a:pt x="265" y="576"/>
                  </a:lnTo>
                  <a:lnTo>
                    <a:pt x="265" y="575"/>
                  </a:lnTo>
                  <a:lnTo>
                    <a:pt x="265" y="574"/>
                  </a:lnTo>
                  <a:lnTo>
                    <a:pt x="264" y="572"/>
                  </a:lnTo>
                  <a:lnTo>
                    <a:pt x="264" y="571"/>
                  </a:lnTo>
                  <a:lnTo>
                    <a:pt x="264" y="570"/>
                  </a:lnTo>
                  <a:lnTo>
                    <a:pt x="263" y="569"/>
                  </a:lnTo>
                  <a:lnTo>
                    <a:pt x="263" y="568"/>
                  </a:lnTo>
                  <a:lnTo>
                    <a:pt x="262" y="568"/>
                  </a:lnTo>
                  <a:lnTo>
                    <a:pt x="262" y="567"/>
                  </a:lnTo>
                  <a:lnTo>
                    <a:pt x="261" y="566"/>
                  </a:lnTo>
                  <a:lnTo>
                    <a:pt x="260" y="565"/>
                  </a:lnTo>
                  <a:lnTo>
                    <a:pt x="258" y="563"/>
                  </a:lnTo>
                  <a:lnTo>
                    <a:pt x="257" y="563"/>
                  </a:lnTo>
                  <a:lnTo>
                    <a:pt x="257" y="562"/>
                  </a:lnTo>
                  <a:lnTo>
                    <a:pt x="256" y="562"/>
                  </a:lnTo>
                  <a:lnTo>
                    <a:pt x="254" y="562"/>
                  </a:lnTo>
                  <a:lnTo>
                    <a:pt x="254" y="561"/>
                  </a:lnTo>
                  <a:lnTo>
                    <a:pt x="253" y="560"/>
                  </a:lnTo>
                  <a:lnTo>
                    <a:pt x="252" y="560"/>
                  </a:lnTo>
                  <a:lnTo>
                    <a:pt x="251" y="558"/>
                  </a:lnTo>
                  <a:lnTo>
                    <a:pt x="250" y="558"/>
                  </a:lnTo>
                  <a:lnTo>
                    <a:pt x="249" y="558"/>
                  </a:lnTo>
                  <a:lnTo>
                    <a:pt x="248" y="558"/>
                  </a:lnTo>
                  <a:lnTo>
                    <a:pt x="248" y="557"/>
                  </a:lnTo>
                  <a:lnTo>
                    <a:pt x="247" y="555"/>
                  </a:lnTo>
                  <a:lnTo>
                    <a:pt x="246" y="553"/>
                  </a:lnTo>
                  <a:lnTo>
                    <a:pt x="245" y="552"/>
                  </a:lnTo>
                  <a:lnTo>
                    <a:pt x="244" y="552"/>
                  </a:lnTo>
                  <a:lnTo>
                    <a:pt x="244" y="551"/>
                  </a:lnTo>
                  <a:lnTo>
                    <a:pt x="243" y="549"/>
                  </a:lnTo>
                  <a:lnTo>
                    <a:pt x="242" y="548"/>
                  </a:lnTo>
                  <a:lnTo>
                    <a:pt x="242" y="547"/>
                  </a:lnTo>
                  <a:lnTo>
                    <a:pt x="240" y="545"/>
                  </a:lnTo>
                  <a:lnTo>
                    <a:pt x="239" y="544"/>
                  </a:lnTo>
                  <a:lnTo>
                    <a:pt x="237" y="538"/>
                  </a:lnTo>
                  <a:lnTo>
                    <a:pt x="231" y="525"/>
                  </a:lnTo>
                  <a:lnTo>
                    <a:pt x="231" y="524"/>
                  </a:lnTo>
                  <a:lnTo>
                    <a:pt x="230" y="523"/>
                  </a:lnTo>
                  <a:lnTo>
                    <a:pt x="229" y="523"/>
                  </a:lnTo>
                  <a:lnTo>
                    <a:pt x="228" y="523"/>
                  </a:lnTo>
                  <a:lnTo>
                    <a:pt x="227" y="523"/>
                  </a:lnTo>
                  <a:lnTo>
                    <a:pt x="226" y="523"/>
                  </a:lnTo>
                  <a:lnTo>
                    <a:pt x="225" y="523"/>
                  </a:lnTo>
                  <a:lnTo>
                    <a:pt x="225" y="524"/>
                  </a:lnTo>
                  <a:lnTo>
                    <a:pt x="225" y="525"/>
                  </a:lnTo>
                  <a:lnTo>
                    <a:pt x="224" y="525"/>
                  </a:lnTo>
                  <a:lnTo>
                    <a:pt x="223" y="526"/>
                  </a:lnTo>
                  <a:lnTo>
                    <a:pt x="223" y="527"/>
                  </a:lnTo>
                  <a:lnTo>
                    <a:pt x="223" y="529"/>
                  </a:lnTo>
                  <a:lnTo>
                    <a:pt x="223" y="528"/>
                  </a:lnTo>
                  <a:lnTo>
                    <a:pt x="222" y="528"/>
                  </a:lnTo>
                  <a:lnTo>
                    <a:pt x="221" y="529"/>
                  </a:lnTo>
                  <a:lnTo>
                    <a:pt x="221" y="528"/>
                  </a:lnTo>
                  <a:lnTo>
                    <a:pt x="222" y="527"/>
                  </a:lnTo>
                  <a:lnTo>
                    <a:pt x="221" y="526"/>
                  </a:lnTo>
                  <a:lnTo>
                    <a:pt x="220" y="525"/>
                  </a:lnTo>
                  <a:lnTo>
                    <a:pt x="220" y="526"/>
                  </a:lnTo>
                  <a:lnTo>
                    <a:pt x="219" y="526"/>
                  </a:lnTo>
                  <a:lnTo>
                    <a:pt x="219" y="525"/>
                  </a:lnTo>
                  <a:lnTo>
                    <a:pt x="221" y="523"/>
                  </a:lnTo>
                  <a:lnTo>
                    <a:pt x="221" y="522"/>
                  </a:lnTo>
                  <a:lnTo>
                    <a:pt x="220" y="521"/>
                  </a:lnTo>
                  <a:lnTo>
                    <a:pt x="219" y="521"/>
                  </a:lnTo>
                  <a:lnTo>
                    <a:pt x="218" y="520"/>
                  </a:lnTo>
                  <a:lnTo>
                    <a:pt x="218" y="519"/>
                  </a:lnTo>
                  <a:lnTo>
                    <a:pt x="217" y="518"/>
                  </a:lnTo>
                  <a:lnTo>
                    <a:pt x="217" y="517"/>
                  </a:lnTo>
                  <a:lnTo>
                    <a:pt x="216" y="517"/>
                  </a:lnTo>
                  <a:lnTo>
                    <a:pt x="215" y="516"/>
                  </a:lnTo>
                  <a:lnTo>
                    <a:pt x="215" y="515"/>
                  </a:lnTo>
                  <a:lnTo>
                    <a:pt x="216" y="513"/>
                  </a:lnTo>
                  <a:lnTo>
                    <a:pt x="216" y="511"/>
                  </a:lnTo>
                  <a:lnTo>
                    <a:pt x="215" y="511"/>
                  </a:lnTo>
                  <a:lnTo>
                    <a:pt x="214" y="511"/>
                  </a:lnTo>
                  <a:lnTo>
                    <a:pt x="213" y="510"/>
                  </a:lnTo>
                  <a:lnTo>
                    <a:pt x="210" y="509"/>
                  </a:lnTo>
                  <a:lnTo>
                    <a:pt x="195" y="513"/>
                  </a:lnTo>
                  <a:lnTo>
                    <a:pt x="195" y="512"/>
                  </a:lnTo>
                  <a:lnTo>
                    <a:pt x="194" y="511"/>
                  </a:lnTo>
                  <a:lnTo>
                    <a:pt x="193" y="510"/>
                  </a:lnTo>
                  <a:lnTo>
                    <a:pt x="193" y="509"/>
                  </a:lnTo>
                  <a:lnTo>
                    <a:pt x="192" y="509"/>
                  </a:lnTo>
                  <a:lnTo>
                    <a:pt x="191" y="508"/>
                  </a:lnTo>
                  <a:lnTo>
                    <a:pt x="190" y="507"/>
                  </a:lnTo>
                  <a:lnTo>
                    <a:pt x="189" y="507"/>
                  </a:lnTo>
                  <a:lnTo>
                    <a:pt x="189" y="508"/>
                  </a:lnTo>
                  <a:lnTo>
                    <a:pt x="189" y="509"/>
                  </a:lnTo>
                  <a:lnTo>
                    <a:pt x="190" y="510"/>
                  </a:lnTo>
                  <a:lnTo>
                    <a:pt x="190" y="511"/>
                  </a:lnTo>
                  <a:lnTo>
                    <a:pt x="190" y="512"/>
                  </a:lnTo>
                  <a:lnTo>
                    <a:pt x="189" y="511"/>
                  </a:lnTo>
                  <a:lnTo>
                    <a:pt x="189" y="510"/>
                  </a:lnTo>
                  <a:lnTo>
                    <a:pt x="188" y="510"/>
                  </a:lnTo>
                  <a:lnTo>
                    <a:pt x="188" y="509"/>
                  </a:lnTo>
                  <a:lnTo>
                    <a:pt x="187" y="508"/>
                  </a:lnTo>
                  <a:lnTo>
                    <a:pt x="187" y="507"/>
                  </a:lnTo>
                  <a:lnTo>
                    <a:pt x="186" y="507"/>
                  </a:lnTo>
                  <a:lnTo>
                    <a:pt x="185" y="507"/>
                  </a:lnTo>
                  <a:lnTo>
                    <a:pt x="185" y="506"/>
                  </a:lnTo>
                  <a:lnTo>
                    <a:pt x="184" y="505"/>
                  </a:lnTo>
                  <a:lnTo>
                    <a:pt x="184" y="504"/>
                  </a:lnTo>
                  <a:lnTo>
                    <a:pt x="184" y="503"/>
                  </a:lnTo>
                  <a:lnTo>
                    <a:pt x="183" y="503"/>
                  </a:lnTo>
                  <a:lnTo>
                    <a:pt x="183" y="502"/>
                  </a:lnTo>
                  <a:lnTo>
                    <a:pt x="180" y="505"/>
                  </a:lnTo>
                  <a:lnTo>
                    <a:pt x="178" y="505"/>
                  </a:lnTo>
                  <a:lnTo>
                    <a:pt x="178" y="506"/>
                  </a:lnTo>
                  <a:lnTo>
                    <a:pt x="177" y="506"/>
                  </a:lnTo>
                  <a:lnTo>
                    <a:pt x="176" y="507"/>
                  </a:lnTo>
                  <a:lnTo>
                    <a:pt x="176" y="508"/>
                  </a:lnTo>
                  <a:lnTo>
                    <a:pt x="171" y="506"/>
                  </a:lnTo>
                  <a:lnTo>
                    <a:pt x="170" y="506"/>
                  </a:lnTo>
                  <a:lnTo>
                    <a:pt x="170" y="507"/>
                  </a:lnTo>
                  <a:lnTo>
                    <a:pt x="170" y="508"/>
                  </a:lnTo>
                  <a:lnTo>
                    <a:pt x="170" y="509"/>
                  </a:lnTo>
                  <a:lnTo>
                    <a:pt x="170" y="510"/>
                  </a:lnTo>
                  <a:lnTo>
                    <a:pt x="170" y="511"/>
                  </a:lnTo>
                  <a:lnTo>
                    <a:pt x="170" y="512"/>
                  </a:lnTo>
                  <a:lnTo>
                    <a:pt x="170" y="513"/>
                  </a:lnTo>
                  <a:lnTo>
                    <a:pt x="169" y="513"/>
                  </a:lnTo>
                  <a:lnTo>
                    <a:pt x="168" y="513"/>
                  </a:lnTo>
                  <a:lnTo>
                    <a:pt x="168" y="514"/>
                  </a:lnTo>
                  <a:lnTo>
                    <a:pt x="168" y="515"/>
                  </a:lnTo>
                  <a:lnTo>
                    <a:pt x="167" y="515"/>
                  </a:lnTo>
                  <a:lnTo>
                    <a:pt x="166" y="515"/>
                  </a:lnTo>
                  <a:lnTo>
                    <a:pt x="165" y="515"/>
                  </a:lnTo>
                  <a:lnTo>
                    <a:pt x="164" y="515"/>
                  </a:lnTo>
                  <a:lnTo>
                    <a:pt x="163" y="515"/>
                  </a:lnTo>
                  <a:lnTo>
                    <a:pt x="162" y="515"/>
                  </a:lnTo>
                  <a:lnTo>
                    <a:pt x="155" y="521"/>
                  </a:lnTo>
                  <a:lnTo>
                    <a:pt x="154" y="521"/>
                  </a:lnTo>
                  <a:lnTo>
                    <a:pt x="153" y="521"/>
                  </a:lnTo>
                  <a:lnTo>
                    <a:pt x="152" y="522"/>
                  </a:lnTo>
                  <a:lnTo>
                    <a:pt x="151" y="522"/>
                  </a:lnTo>
                  <a:lnTo>
                    <a:pt x="150" y="522"/>
                  </a:lnTo>
                  <a:lnTo>
                    <a:pt x="150" y="523"/>
                  </a:lnTo>
                  <a:lnTo>
                    <a:pt x="149" y="523"/>
                  </a:lnTo>
                  <a:lnTo>
                    <a:pt x="149" y="524"/>
                  </a:lnTo>
                  <a:lnTo>
                    <a:pt x="148" y="524"/>
                  </a:lnTo>
                  <a:lnTo>
                    <a:pt x="141" y="532"/>
                  </a:lnTo>
                  <a:lnTo>
                    <a:pt x="141" y="533"/>
                  </a:lnTo>
                  <a:lnTo>
                    <a:pt x="141" y="534"/>
                  </a:lnTo>
                  <a:lnTo>
                    <a:pt x="141" y="535"/>
                  </a:lnTo>
                  <a:lnTo>
                    <a:pt x="140" y="535"/>
                  </a:lnTo>
                  <a:lnTo>
                    <a:pt x="140" y="536"/>
                  </a:lnTo>
                  <a:lnTo>
                    <a:pt x="139" y="536"/>
                  </a:lnTo>
                  <a:lnTo>
                    <a:pt x="139" y="537"/>
                  </a:lnTo>
                  <a:lnTo>
                    <a:pt x="138" y="538"/>
                  </a:lnTo>
                  <a:lnTo>
                    <a:pt x="137" y="538"/>
                  </a:lnTo>
                  <a:lnTo>
                    <a:pt x="136" y="537"/>
                  </a:lnTo>
                  <a:lnTo>
                    <a:pt x="135" y="536"/>
                  </a:lnTo>
                  <a:lnTo>
                    <a:pt x="134" y="535"/>
                  </a:lnTo>
                  <a:lnTo>
                    <a:pt x="134" y="534"/>
                  </a:lnTo>
                  <a:lnTo>
                    <a:pt x="133" y="534"/>
                  </a:lnTo>
                  <a:lnTo>
                    <a:pt x="133" y="533"/>
                  </a:lnTo>
                  <a:lnTo>
                    <a:pt x="132" y="533"/>
                  </a:lnTo>
                  <a:lnTo>
                    <a:pt x="131" y="533"/>
                  </a:lnTo>
                  <a:lnTo>
                    <a:pt x="130" y="533"/>
                  </a:lnTo>
                  <a:lnTo>
                    <a:pt x="129" y="532"/>
                  </a:lnTo>
                  <a:lnTo>
                    <a:pt x="129" y="531"/>
                  </a:lnTo>
                  <a:lnTo>
                    <a:pt x="129" y="530"/>
                  </a:lnTo>
                  <a:lnTo>
                    <a:pt x="128" y="530"/>
                  </a:lnTo>
                  <a:lnTo>
                    <a:pt x="127" y="529"/>
                  </a:lnTo>
                  <a:lnTo>
                    <a:pt x="126" y="529"/>
                  </a:lnTo>
                  <a:lnTo>
                    <a:pt x="126" y="530"/>
                  </a:lnTo>
                  <a:lnTo>
                    <a:pt x="125" y="530"/>
                  </a:lnTo>
                  <a:lnTo>
                    <a:pt x="124" y="530"/>
                  </a:lnTo>
                  <a:lnTo>
                    <a:pt x="124" y="531"/>
                  </a:lnTo>
                  <a:lnTo>
                    <a:pt x="123" y="530"/>
                  </a:lnTo>
                  <a:lnTo>
                    <a:pt x="122" y="530"/>
                  </a:lnTo>
                  <a:lnTo>
                    <a:pt x="122" y="529"/>
                  </a:lnTo>
                  <a:lnTo>
                    <a:pt x="122" y="528"/>
                  </a:lnTo>
                  <a:lnTo>
                    <a:pt x="121" y="527"/>
                  </a:lnTo>
                  <a:lnTo>
                    <a:pt x="121" y="526"/>
                  </a:lnTo>
                  <a:lnTo>
                    <a:pt x="121" y="525"/>
                  </a:lnTo>
                  <a:lnTo>
                    <a:pt x="120" y="524"/>
                  </a:lnTo>
                  <a:lnTo>
                    <a:pt x="119" y="523"/>
                  </a:lnTo>
                  <a:lnTo>
                    <a:pt x="119" y="522"/>
                  </a:lnTo>
                  <a:lnTo>
                    <a:pt x="118" y="522"/>
                  </a:lnTo>
                  <a:lnTo>
                    <a:pt x="117" y="522"/>
                  </a:lnTo>
                  <a:lnTo>
                    <a:pt x="116" y="522"/>
                  </a:lnTo>
                  <a:lnTo>
                    <a:pt x="115" y="522"/>
                  </a:lnTo>
                  <a:lnTo>
                    <a:pt x="114" y="522"/>
                  </a:lnTo>
                  <a:lnTo>
                    <a:pt x="113" y="522"/>
                  </a:lnTo>
                  <a:lnTo>
                    <a:pt x="113" y="521"/>
                  </a:lnTo>
                  <a:lnTo>
                    <a:pt x="112" y="521"/>
                  </a:lnTo>
                  <a:lnTo>
                    <a:pt x="111" y="520"/>
                  </a:lnTo>
                  <a:lnTo>
                    <a:pt x="110" y="519"/>
                  </a:lnTo>
                  <a:lnTo>
                    <a:pt x="110" y="518"/>
                  </a:lnTo>
                  <a:lnTo>
                    <a:pt x="110" y="517"/>
                  </a:lnTo>
                  <a:lnTo>
                    <a:pt x="109" y="517"/>
                  </a:lnTo>
                  <a:lnTo>
                    <a:pt x="109" y="516"/>
                  </a:lnTo>
                  <a:lnTo>
                    <a:pt x="109" y="515"/>
                  </a:lnTo>
                  <a:lnTo>
                    <a:pt x="109" y="514"/>
                  </a:lnTo>
                  <a:lnTo>
                    <a:pt x="109" y="513"/>
                  </a:lnTo>
                  <a:lnTo>
                    <a:pt x="108" y="513"/>
                  </a:lnTo>
                  <a:lnTo>
                    <a:pt x="108" y="512"/>
                  </a:lnTo>
                  <a:lnTo>
                    <a:pt x="108" y="511"/>
                  </a:lnTo>
                  <a:lnTo>
                    <a:pt x="108" y="510"/>
                  </a:lnTo>
                  <a:lnTo>
                    <a:pt x="108" y="509"/>
                  </a:lnTo>
                  <a:lnTo>
                    <a:pt x="108" y="508"/>
                  </a:lnTo>
                  <a:lnTo>
                    <a:pt x="107" y="507"/>
                  </a:lnTo>
                  <a:lnTo>
                    <a:pt x="106" y="507"/>
                  </a:lnTo>
                  <a:lnTo>
                    <a:pt x="106" y="506"/>
                  </a:lnTo>
                  <a:lnTo>
                    <a:pt x="106" y="505"/>
                  </a:lnTo>
                  <a:lnTo>
                    <a:pt x="106" y="504"/>
                  </a:lnTo>
                  <a:lnTo>
                    <a:pt x="105" y="504"/>
                  </a:lnTo>
                  <a:lnTo>
                    <a:pt x="105" y="503"/>
                  </a:lnTo>
                  <a:lnTo>
                    <a:pt x="105" y="502"/>
                  </a:lnTo>
                  <a:lnTo>
                    <a:pt x="104" y="502"/>
                  </a:lnTo>
                  <a:lnTo>
                    <a:pt x="103" y="502"/>
                  </a:lnTo>
                  <a:lnTo>
                    <a:pt x="103" y="501"/>
                  </a:lnTo>
                  <a:lnTo>
                    <a:pt x="102" y="501"/>
                  </a:lnTo>
                  <a:lnTo>
                    <a:pt x="102" y="500"/>
                  </a:lnTo>
                  <a:lnTo>
                    <a:pt x="101" y="500"/>
                  </a:lnTo>
                  <a:lnTo>
                    <a:pt x="100" y="499"/>
                  </a:lnTo>
                  <a:lnTo>
                    <a:pt x="99" y="499"/>
                  </a:lnTo>
                  <a:lnTo>
                    <a:pt x="98" y="499"/>
                  </a:lnTo>
                  <a:lnTo>
                    <a:pt x="98" y="498"/>
                  </a:lnTo>
                  <a:lnTo>
                    <a:pt x="98" y="497"/>
                  </a:lnTo>
                  <a:lnTo>
                    <a:pt x="90" y="487"/>
                  </a:lnTo>
                  <a:lnTo>
                    <a:pt x="93" y="485"/>
                  </a:lnTo>
                  <a:lnTo>
                    <a:pt x="93" y="484"/>
                  </a:lnTo>
                  <a:lnTo>
                    <a:pt x="93" y="483"/>
                  </a:lnTo>
                  <a:lnTo>
                    <a:pt x="92" y="483"/>
                  </a:lnTo>
                  <a:lnTo>
                    <a:pt x="92" y="482"/>
                  </a:lnTo>
                  <a:lnTo>
                    <a:pt x="91" y="482"/>
                  </a:lnTo>
                  <a:lnTo>
                    <a:pt x="90" y="481"/>
                  </a:lnTo>
                  <a:lnTo>
                    <a:pt x="90" y="480"/>
                  </a:lnTo>
                  <a:lnTo>
                    <a:pt x="90" y="479"/>
                  </a:lnTo>
                  <a:lnTo>
                    <a:pt x="89" y="478"/>
                  </a:lnTo>
                  <a:lnTo>
                    <a:pt x="89" y="477"/>
                  </a:lnTo>
                  <a:lnTo>
                    <a:pt x="90" y="476"/>
                  </a:lnTo>
                  <a:lnTo>
                    <a:pt x="90" y="475"/>
                  </a:lnTo>
                  <a:lnTo>
                    <a:pt x="90" y="471"/>
                  </a:lnTo>
                  <a:lnTo>
                    <a:pt x="98" y="455"/>
                  </a:lnTo>
                  <a:lnTo>
                    <a:pt x="97" y="455"/>
                  </a:lnTo>
                  <a:lnTo>
                    <a:pt x="97" y="454"/>
                  </a:lnTo>
                  <a:lnTo>
                    <a:pt x="96" y="454"/>
                  </a:lnTo>
                  <a:lnTo>
                    <a:pt x="95" y="454"/>
                  </a:lnTo>
                  <a:lnTo>
                    <a:pt x="94" y="454"/>
                  </a:lnTo>
                  <a:lnTo>
                    <a:pt x="93" y="454"/>
                  </a:lnTo>
                  <a:lnTo>
                    <a:pt x="93" y="453"/>
                  </a:lnTo>
                  <a:lnTo>
                    <a:pt x="92" y="453"/>
                  </a:lnTo>
                  <a:lnTo>
                    <a:pt x="92" y="452"/>
                  </a:lnTo>
                  <a:lnTo>
                    <a:pt x="91" y="452"/>
                  </a:lnTo>
                  <a:lnTo>
                    <a:pt x="90" y="452"/>
                  </a:lnTo>
                  <a:lnTo>
                    <a:pt x="89" y="452"/>
                  </a:lnTo>
                  <a:lnTo>
                    <a:pt x="88" y="452"/>
                  </a:lnTo>
                  <a:lnTo>
                    <a:pt x="87" y="452"/>
                  </a:lnTo>
                  <a:lnTo>
                    <a:pt x="86" y="452"/>
                  </a:lnTo>
                  <a:lnTo>
                    <a:pt x="85" y="452"/>
                  </a:lnTo>
                  <a:lnTo>
                    <a:pt x="84" y="452"/>
                  </a:lnTo>
                  <a:lnTo>
                    <a:pt x="83" y="452"/>
                  </a:lnTo>
                  <a:lnTo>
                    <a:pt x="82" y="452"/>
                  </a:lnTo>
                  <a:lnTo>
                    <a:pt x="81" y="452"/>
                  </a:lnTo>
                  <a:lnTo>
                    <a:pt x="80" y="452"/>
                  </a:lnTo>
                  <a:lnTo>
                    <a:pt x="79" y="452"/>
                  </a:lnTo>
                  <a:lnTo>
                    <a:pt x="78" y="452"/>
                  </a:lnTo>
                  <a:lnTo>
                    <a:pt x="77" y="452"/>
                  </a:lnTo>
                  <a:lnTo>
                    <a:pt x="76" y="452"/>
                  </a:lnTo>
                  <a:lnTo>
                    <a:pt x="76" y="453"/>
                  </a:lnTo>
                  <a:lnTo>
                    <a:pt x="75" y="453"/>
                  </a:lnTo>
                  <a:lnTo>
                    <a:pt x="74" y="453"/>
                  </a:lnTo>
                  <a:lnTo>
                    <a:pt x="73" y="453"/>
                  </a:lnTo>
                  <a:lnTo>
                    <a:pt x="72" y="453"/>
                  </a:lnTo>
                  <a:lnTo>
                    <a:pt x="71" y="453"/>
                  </a:lnTo>
                  <a:lnTo>
                    <a:pt x="70" y="453"/>
                  </a:lnTo>
                  <a:lnTo>
                    <a:pt x="69" y="453"/>
                  </a:lnTo>
                  <a:lnTo>
                    <a:pt x="68" y="453"/>
                  </a:lnTo>
                  <a:lnTo>
                    <a:pt x="67" y="452"/>
                  </a:lnTo>
                  <a:lnTo>
                    <a:pt x="66" y="451"/>
                  </a:lnTo>
                  <a:lnTo>
                    <a:pt x="65" y="450"/>
                  </a:lnTo>
                  <a:lnTo>
                    <a:pt x="64" y="450"/>
                  </a:lnTo>
                  <a:lnTo>
                    <a:pt x="63" y="449"/>
                  </a:lnTo>
                  <a:lnTo>
                    <a:pt x="63" y="448"/>
                  </a:lnTo>
                  <a:lnTo>
                    <a:pt x="63" y="447"/>
                  </a:lnTo>
                  <a:lnTo>
                    <a:pt x="63" y="446"/>
                  </a:lnTo>
                  <a:lnTo>
                    <a:pt x="63" y="445"/>
                  </a:lnTo>
                  <a:lnTo>
                    <a:pt x="63" y="443"/>
                  </a:lnTo>
                  <a:lnTo>
                    <a:pt x="63" y="442"/>
                  </a:lnTo>
                  <a:lnTo>
                    <a:pt x="64" y="442"/>
                  </a:lnTo>
                  <a:lnTo>
                    <a:pt x="64" y="441"/>
                  </a:lnTo>
                  <a:lnTo>
                    <a:pt x="63" y="441"/>
                  </a:lnTo>
                  <a:lnTo>
                    <a:pt x="63" y="440"/>
                  </a:lnTo>
                  <a:lnTo>
                    <a:pt x="63" y="439"/>
                  </a:lnTo>
                  <a:lnTo>
                    <a:pt x="62" y="439"/>
                  </a:lnTo>
                  <a:lnTo>
                    <a:pt x="62" y="438"/>
                  </a:lnTo>
                  <a:lnTo>
                    <a:pt x="62" y="437"/>
                  </a:lnTo>
                  <a:lnTo>
                    <a:pt x="61" y="437"/>
                  </a:lnTo>
                  <a:lnTo>
                    <a:pt x="61" y="436"/>
                  </a:lnTo>
                  <a:lnTo>
                    <a:pt x="60" y="436"/>
                  </a:lnTo>
                  <a:lnTo>
                    <a:pt x="60" y="435"/>
                  </a:lnTo>
                  <a:lnTo>
                    <a:pt x="59" y="435"/>
                  </a:lnTo>
                  <a:lnTo>
                    <a:pt x="59" y="434"/>
                  </a:lnTo>
                  <a:lnTo>
                    <a:pt x="59" y="433"/>
                  </a:lnTo>
                  <a:lnTo>
                    <a:pt x="59" y="432"/>
                  </a:lnTo>
                  <a:lnTo>
                    <a:pt x="59" y="431"/>
                  </a:lnTo>
                  <a:lnTo>
                    <a:pt x="59" y="430"/>
                  </a:lnTo>
                  <a:lnTo>
                    <a:pt x="58" y="430"/>
                  </a:lnTo>
                  <a:lnTo>
                    <a:pt x="58" y="429"/>
                  </a:lnTo>
                  <a:lnTo>
                    <a:pt x="59" y="428"/>
                  </a:lnTo>
                  <a:lnTo>
                    <a:pt x="59" y="427"/>
                  </a:lnTo>
                  <a:lnTo>
                    <a:pt x="60" y="427"/>
                  </a:lnTo>
                  <a:lnTo>
                    <a:pt x="60" y="426"/>
                  </a:lnTo>
                  <a:lnTo>
                    <a:pt x="60" y="425"/>
                  </a:lnTo>
                  <a:lnTo>
                    <a:pt x="61" y="425"/>
                  </a:lnTo>
                  <a:lnTo>
                    <a:pt x="62" y="425"/>
                  </a:lnTo>
                  <a:lnTo>
                    <a:pt x="62" y="424"/>
                  </a:lnTo>
                  <a:lnTo>
                    <a:pt x="62" y="423"/>
                  </a:lnTo>
                  <a:lnTo>
                    <a:pt x="62" y="422"/>
                  </a:lnTo>
                  <a:lnTo>
                    <a:pt x="63" y="422"/>
                  </a:lnTo>
                  <a:lnTo>
                    <a:pt x="63" y="423"/>
                  </a:lnTo>
                  <a:lnTo>
                    <a:pt x="64" y="423"/>
                  </a:lnTo>
                  <a:lnTo>
                    <a:pt x="64" y="422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5" y="420"/>
                  </a:lnTo>
                  <a:lnTo>
                    <a:pt x="65" y="419"/>
                  </a:lnTo>
                  <a:lnTo>
                    <a:pt x="66" y="419"/>
                  </a:lnTo>
                  <a:lnTo>
                    <a:pt x="67" y="419"/>
                  </a:lnTo>
                  <a:lnTo>
                    <a:pt x="67" y="418"/>
                  </a:lnTo>
                  <a:lnTo>
                    <a:pt x="67" y="417"/>
                  </a:lnTo>
                  <a:lnTo>
                    <a:pt x="68" y="416"/>
                  </a:lnTo>
                  <a:lnTo>
                    <a:pt x="69" y="415"/>
                  </a:lnTo>
                  <a:lnTo>
                    <a:pt x="69" y="414"/>
                  </a:lnTo>
                  <a:lnTo>
                    <a:pt x="70" y="414"/>
                  </a:lnTo>
                  <a:lnTo>
                    <a:pt x="71" y="414"/>
                  </a:lnTo>
                  <a:lnTo>
                    <a:pt x="60" y="403"/>
                  </a:lnTo>
                  <a:lnTo>
                    <a:pt x="53" y="404"/>
                  </a:lnTo>
                  <a:lnTo>
                    <a:pt x="52" y="404"/>
                  </a:lnTo>
                  <a:lnTo>
                    <a:pt x="52" y="403"/>
                  </a:lnTo>
                  <a:lnTo>
                    <a:pt x="51" y="403"/>
                  </a:lnTo>
                  <a:lnTo>
                    <a:pt x="50" y="402"/>
                  </a:lnTo>
                  <a:lnTo>
                    <a:pt x="49" y="402"/>
                  </a:lnTo>
                  <a:lnTo>
                    <a:pt x="49" y="401"/>
                  </a:lnTo>
                  <a:lnTo>
                    <a:pt x="32" y="391"/>
                  </a:lnTo>
                  <a:lnTo>
                    <a:pt x="25" y="386"/>
                  </a:lnTo>
                  <a:lnTo>
                    <a:pt x="23" y="374"/>
                  </a:lnTo>
                  <a:lnTo>
                    <a:pt x="23" y="373"/>
                  </a:lnTo>
                  <a:lnTo>
                    <a:pt x="24" y="372"/>
                  </a:lnTo>
                  <a:lnTo>
                    <a:pt x="24" y="371"/>
                  </a:lnTo>
                  <a:lnTo>
                    <a:pt x="24" y="370"/>
                  </a:lnTo>
                  <a:lnTo>
                    <a:pt x="24" y="369"/>
                  </a:lnTo>
                  <a:lnTo>
                    <a:pt x="25" y="369"/>
                  </a:lnTo>
                  <a:lnTo>
                    <a:pt x="25" y="368"/>
                  </a:lnTo>
                  <a:lnTo>
                    <a:pt x="24" y="368"/>
                  </a:lnTo>
                  <a:lnTo>
                    <a:pt x="24" y="367"/>
                  </a:lnTo>
                  <a:lnTo>
                    <a:pt x="24" y="366"/>
                  </a:lnTo>
                  <a:lnTo>
                    <a:pt x="25" y="366"/>
                  </a:lnTo>
                  <a:lnTo>
                    <a:pt x="25" y="365"/>
                  </a:lnTo>
                  <a:lnTo>
                    <a:pt x="25" y="364"/>
                  </a:lnTo>
                  <a:lnTo>
                    <a:pt x="25" y="363"/>
                  </a:lnTo>
                  <a:lnTo>
                    <a:pt x="25" y="362"/>
                  </a:lnTo>
                  <a:lnTo>
                    <a:pt x="25" y="361"/>
                  </a:lnTo>
                  <a:lnTo>
                    <a:pt x="26" y="360"/>
                  </a:lnTo>
                  <a:lnTo>
                    <a:pt x="28" y="360"/>
                  </a:lnTo>
                  <a:lnTo>
                    <a:pt x="29" y="359"/>
                  </a:lnTo>
                  <a:lnTo>
                    <a:pt x="30" y="358"/>
                  </a:lnTo>
                  <a:lnTo>
                    <a:pt x="31" y="357"/>
                  </a:lnTo>
                  <a:lnTo>
                    <a:pt x="33" y="356"/>
                  </a:lnTo>
                  <a:lnTo>
                    <a:pt x="34" y="354"/>
                  </a:lnTo>
                  <a:lnTo>
                    <a:pt x="35" y="354"/>
                  </a:lnTo>
                  <a:lnTo>
                    <a:pt x="36" y="353"/>
                  </a:lnTo>
                  <a:lnTo>
                    <a:pt x="36" y="352"/>
                  </a:lnTo>
                  <a:lnTo>
                    <a:pt x="36" y="351"/>
                  </a:lnTo>
                  <a:lnTo>
                    <a:pt x="36" y="350"/>
                  </a:lnTo>
                  <a:lnTo>
                    <a:pt x="36" y="349"/>
                  </a:lnTo>
                  <a:lnTo>
                    <a:pt x="36" y="347"/>
                  </a:lnTo>
                  <a:lnTo>
                    <a:pt x="37" y="346"/>
                  </a:lnTo>
                  <a:lnTo>
                    <a:pt x="37" y="345"/>
                  </a:lnTo>
                  <a:lnTo>
                    <a:pt x="37" y="344"/>
                  </a:lnTo>
                  <a:lnTo>
                    <a:pt x="38" y="344"/>
                  </a:lnTo>
                  <a:lnTo>
                    <a:pt x="39" y="343"/>
                  </a:lnTo>
                  <a:lnTo>
                    <a:pt x="40" y="342"/>
                  </a:lnTo>
                  <a:lnTo>
                    <a:pt x="41" y="341"/>
                  </a:lnTo>
                  <a:lnTo>
                    <a:pt x="42" y="341"/>
                  </a:lnTo>
                  <a:lnTo>
                    <a:pt x="42" y="340"/>
                  </a:lnTo>
                  <a:lnTo>
                    <a:pt x="43" y="340"/>
                  </a:lnTo>
                  <a:lnTo>
                    <a:pt x="44" y="340"/>
                  </a:lnTo>
                  <a:lnTo>
                    <a:pt x="45" y="341"/>
                  </a:lnTo>
                  <a:lnTo>
                    <a:pt x="46" y="342"/>
                  </a:lnTo>
                  <a:lnTo>
                    <a:pt x="47" y="342"/>
                  </a:lnTo>
                  <a:lnTo>
                    <a:pt x="47" y="343"/>
                  </a:lnTo>
                  <a:lnTo>
                    <a:pt x="48" y="343"/>
                  </a:lnTo>
                  <a:lnTo>
                    <a:pt x="49" y="343"/>
                  </a:lnTo>
                  <a:lnTo>
                    <a:pt x="49" y="342"/>
                  </a:lnTo>
                  <a:lnTo>
                    <a:pt x="49" y="341"/>
                  </a:lnTo>
                  <a:lnTo>
                    <a:pt x="49" y="340"/>
                  </a:lnTo>
                  <a:lnTo>
                    <a:pt x="50" y="340"/>
                  </a:lnTo>
                  <a:lnTo>
                    <a:pt x="50" y="339"/>
                  </a:lnTo>
                  <a:lnTo>
                    <a:pt x="51" y="339"/>
                  </a:lnTo>
                  <a:lnTo>
                    <a:pt x="51" y="338"/>
                  </a:lnTo>
                  <a:lnTo>
                    <a:pt x="52" y="338"/>
                  </a:lnTo>
                  <a:lnTo>
                    <a:pt x="53" y="338"/>
                  </a:lnTo>
                  <a:lnTo>
                    <a:pt x="54" y="339"/>
                  </a:lnTo>
                  <a:lnTo>
                    <a:pt x="55" y="339"/>
                  </a:lnTo>
                  <a:lnTo>
                    <a:pt x="56" y="339"/>
                  </a:lnTo>
                  <a:lnTo>
                    <a:pt x="57" y="339"/>
                  </a:lnTo>
                  <a:lnTo>
                    <a:pt x="58" y="339"/>
                  </a:lnTo>
                  <a:lnTo>
                    <a:pt x="60" y="337"/>
                  </a:lnTo>
                  <a:lnTo>
                    <a:pt x="60" y="336"/>
                  </a:lnTo>
                  <a:lnTo>
                    <a:pt x="61" y="336"/>
                  </a:lnTo>
                  <a:lnTo>
                    <a:pt x="61" y="335"/>
                  </a:lnTo>
                  <a:lnTo>
                    <a:pt x="61" y="332"/>
                  </a:lnTo>
                  <a:lnTo>
                    <a:pt x="62" y="331"/>
                  </a:lnTo>
                  <a:lnTo>
                    <a:pt x="62" y="330"/>
                  </a:lnTo>
                  <a:lnTo>
                    <a:pt x="62" y="329"/>
                  </a:lnTo>
                  <a:lnTo>
                    <a:pt x="63" y="330"/>
                  </a:lnTo>
                  <a:lnTo>
                    <a:pt x="63" y="331"/>
                  </a:lnTo>
                  <a:lnTo>
                    <a:pt x="64" y="331"/>
                  </a:lnTo>
                  <a:lnTo>
                    <a:pt x="64" y="332"/>
                  </a:lnTo>
                  <a:lnTo>
                    <a:pt x="64" y="333"/>
                  </a:lnTo>
                  <a:lnTo>
                    <a:pt x="65" y="333"/>
                  </a:lnTo>
                  <a:lnTo>
                    <a:pt x="65" y="334"/>
                  </a:lnTo>
                  <a:lnTo>
                    <a:pt x="66" y="333"/>
                  </a:lnTo>
                  <a:lnTo>
                    <a:pt x="67" y="333"/>
                  </a:lnTo>
                  <a:lnTo>
                    <a:pt x="68" y="332"/>
                  </a:lnTo>
                  <a:lnTo>
                    <a:pt x="69" y="332"/>
                  </a:lnTo>
                  <a:lnTo>
                    <a:pt x="70" y="332"/>
                  </a:lnTo>
                  <a:lnTo>
                    <a:pt x="70" y="333"/>
                  </a:lnTo>
                  <a:lnTo>
                    <a:pt x="70" y="334"/>
                  </a:lnTo>
                  <a:lnTo>
                    <a:pt x="71" y="335"/>
                  </a:lnTo>
                  <a:lnTo>
                    <a:pt x="71" y="336"/>
                  </a:lnTo>
                  <a:lnTo>
                    <a:pt x="71" y="337"/>
                  </a:lnTo>
                  <a:lnTo>
                    <a:pt x="72" y="337"/>
                  </a:lnTo>
                  <a:lnTo>
                    <a:pt x="73" y="336"/>
                  </a:lnTo>
                  <a:lnTo>
                    <a:pt x="73" y="335"/>
                  </a:lnTo>
                  <a:lnTo>
                    <a:pt x="73" y="334"/>
                  </a:lnTo>
                  <a:lnTo>
                    <a:pt x="75" y="335"/>
                  </a:lnTo>
                  <a:lnTo>
                    <a:pt x="78" y="329"/>
                  </a:lnTo>
                  <a:lnTo>
                    <a:pt x="68" y="321"/>
                  </a:lnTo>
                  <a:lnTo>
                    <a:pt x="63" y="323"/>
                  </a:lnTo>
                  <a:lnTo>
                    <a:pt x="58" y="318"/>
                  </a:lnTo>
                  <a:lnTo>
                    <a:pt x="56" y="310"/>
                  </a:lnTo>
                  <a:lnTo>
                    <a:pt x="42" y="319"/>
                  </a:lnTo>
                  <a:lnTo>
                    <a:pt x="37" y="305"/>
                  </a:lnTo>
                  <a:lnTo>
                    <a:pt x="39" y="290"/>
                  </a:lnTo>
                  <a:lnTo>
                    <a:pt x="41" y="286"/>
                  </a:lnTo>
                  <a:lnTo>
                    <a:pt x="35" y="279"/>
                  </a:lnTo>
                  <a:lnTo>
                    <a:pt x="34" y="278"/>
                  </a:lnTo>
                  <a:lnTo>
                    <a:pt x="34" y="276"/>
                  </a:lnTo>
                  <a:lnTo>
                    <a:pt x="32" y="275"/>
                  </a:lnTo>
                  <a:lnTo>
                    <a:pt x="29" y="275"/>
                  </a:lnTo>
                  <a:lnTo>
                    <a:pt x="25" y="274"/>
                  </a:lnTo>
                  <a:lnTo>
                    <a:pt x="24" y="270"/>
                  </a:lnTo>
                  <a:lnTo>
                    <a:pt x="23" y="267"/>
                  </a:lnTo>
                  <a:lnTo>
                    <a:pt x="23" y="264"/>
                  </a:lnTo>
                  <a:lnTo>
                    <a:pt x="22" y="259"/>
                  </a:lnTo>
                  <a:lnTo>
                    <a:pt x="20" y="258"/>
                  </a:lnTo>
                  <a:lnTo>
                    <a:pt x="20" y="257"/>
                  </a:lnTo>
                  <a:lnTo>
                    <a:pt x="4" y="248"/>
                  </a:lnTo>
                  <a:lnTo>
                    <a:pt x="1" y="246"/>
                  </a:lnTo>
                  <a:lnTo>
                    <a:pt x="0" y="241"/>
                  </a:lnTo>
                  <a:lnTo>
                    <a:pt x="9" y="238"/>
                  </a:lnTo>
                  <a:lnTo>
                    <a:pt x="10" y="238"/>
                  </a:lnTo>
                  <a:lnTo>
                    <a:pt x="11" y="238"/>
                  </a:lnTo>
                  <a:lnTo>
                    <a:pt x="12" y="238"/>
                  </a:lnTo>
                  <a:lnTo>
                    <a:pt x="13" y="238"/>
                  </a:lnTo>
                  <a:lnTo>
                    <a:pt x="14" y="238"/>
                  </a:lnTo>
                  <a:lnTo>
                    <a:pt x="15" y="239"/>
                  </a:lnTo>
                  <a:lnTo>
                    <a:pt x="15" y="238"/>
                  </a:lnTo>
                  <a:lnTo>
                    <a:pt x="16" y="238"/>
                  </a:lnTo>
                  <a:lnTo>
                    <a:pt x="17" y="238"/>
                  </a:lnTo>
                  <a:lnTo>
                    <a:pt x="18" y="238"/>
                  </a:lnTo>
                  <a:lnTo>
                    <a:pt x="19" y="238"/>
                  </a:lnTo>
                  <a:lnTo>
                    <a:pt x="19" y="237"/>
                  </a:lnTo>
                  <a:lnTo>
                    <a:pt x="20" y="237"/>
                  </a:lnTo>
                  <a:lnTo>
                    <a:pt x="21" y="237"/>
                  </a:lnTo>
                  <a:lnTo>
                    <a:pt x="22" y="238"/>
                  </a:lnTo>
                  <a:lnTo>
                    <a:pt x="23" y="238"/>
                  </a:lnTo>
                  <a:lnTo>
                    <a:pt x="24" y="237"/>
                  </a:lnTo>
                  <a:lnTo>
                    <a:pt x="25" y="237"/>
                  </a:lnTo>
                  <a:lnTo>
                    <a:pt x="26" y="237"/>
                  </a:lnTo>
                  <a:lnTo>
                    <a:pt x="27" y="237"/>
                  </a:lnTo>
                  <a:lnTo>
                    <a:pt x="28" y="237"/>
                  </a:lnTo>
                  <a:lnTo>
                    <a:pt x="29" y="236"/>
                  </a:lnTo>
                  <a:lnTo>
                    <a:pt x="30" y="237"/>
                  </a:lnTo>
                  <a:lnTo>
                    <a:pt x="31" y="236"/>
                  </a:lnTo>
                  <a:lnTo>
                    <a:pt x="32" y="236"/>
                  </a:lnTo>
                  <a:lnTo>
                    <a:pt x="33" y="236"/>
                  </a:lnTo>
                  <a:lnTo>
                    <a:pt x="34" y="236"/>
                  </a:lnTo>
                  <a:lnTo>
                    <a:pt x="34" y="235"/>
                  </a:lnTo>
                  <a:lnTo>
                    <a:pt x="35" y="235"/>
                  </a:lnTo>
                  <a:lnTo>
                    <a:pt x="36" y="235"/>
                  </a:lnTo>
                  <a:lnTo>
                    <a:pt x="37" y="235"/>
                  </a:lnTo>
                  <a:lnTo>
                    <a:pt x="38" y="235"/>
                  </a:lnTo>
                  <a:lnTo>
                    <a:pt x="38" y="234"/>
                  </a:lnTo>
                  <a:lnTo>
                    <a:pt x="39" y="235"/>
                  </a:lnTo>
                  <a:lnTo>
                    <a:pt x="39" y="234"/>
                  </a:lnTo>
                  <a:lnTo>
                    <a:pt x="41" y="234"/>
                  </a:lnTo>
                  <a:lnTo>
                    <a:pt x="42" y="234"/>
                  </a:lnTo>
                  <a:lnTo>
                    <a:pt x="42" y="233"/>
                  </a:lnTo>
                  <a:lnTo>
                    <a:pt x="43" y="233"/>
                  </a:lnTo>
                  <a:lnTo>
                    <a:pt x="44" y="232"/>
                  </a:lnTo>
                  <a:lnTo>
                    <a:pt x="45" y="233"/>
                  </a:lnTo>
                  <a:lnTo>
                    <a:pt x="46" y="233"/>
                  </a:lnTo>
                  <a:lnTo>
                    <a:pt x="47" y="233"/>
                  </a:lnTo>
                  <a:lnTo>
                    <a:pt x="48" y="233"/>
                  </a:lnTo>
                  <a:lnTo>
                    <a:pt x="49" y="233"/>
                  </a:lnTo>
                  <a:lnTo>
                    <a:pt x="50" y="233"/>
                  </a:lnTo>
                  <a:lnTo>
                    <a:pt x="51" y="233"/>
                  </a:lnTo>
                  <a:lnTo>
                    <a:pt x="52" y="233"/>
                  </a:lnTo>
                  <a:lnTo>
                    <a:pt x="53" y="233"/>
                  </a:lnTo>
                  <a:lnTo>
                    <a:pt x="54" y="233"/>
                  </a:lnTo>
                  <a:lnTo>
                    <a:pt x="54" y="232"/>
                  </a:lnTo>
                  <a:lnTo>
                    <a:pt x="55" y="232"/>
                  </a:lnTo>
                  <a:lnTo>
                    <a:pt x="65" y="214"/>
                  </a:lnTo>
                  <a:lnTo>
                    <a:pt x="64" y="214"/>
                  </a:lnTo>
                  <a:lnTo>
                    <a:pt x="64" y="213"/>
                  </a:lnTo>
                  <a:lnTo>
                    <a:pt x="64" y="212"/>
                  </a:lnTo>
                  <a:lnTo>
                    <a:pt x="64" y="211"/>
                  </a:lnTo>
                  <a:lnTo>
                    <a:pt x="65" y="211"/>
                  </a:lnTo>
                  <a:lnTo>
                    <a:pt x="65" y="210"/>
                  </a:lnTo>
                  <a:lnTo>
                    <a:pt x="65" y="209"/>
                  </a:lnTo>
                  <a:lnTo>
                    <a:pt x="64" y="209"/>
                  </a:lnTo>
                  <a:lnTo>
                    <a:pt x="64" y="208"/>
                  </a:lnTo>
                  <a:lnTo>
                    <a:pt x="64" y="207"/>
                  </a:lnTo>
                  <a:lnTo>
                    <a:pt x="63" y="206"/>
                  </a:lnTo>
                  <a:lnTo>
                    <a:pt x="63" y="205"/>
                  </a:lnTo>
                  <a:lnTo>
                    <a:pt x="62" y="205"/>
                  </a:lnTo>
                  <a:lnTo>
                    <a:pt x="61" y="205"/>
                  </a:lnTo>
                  <a:lnTo>
                    <a:pt x="61" y="206"/>
                  </a:lnTo>
                  <a:lnTo>
                    <a:pt x="60" y="206"/>
                  </a:lnTo>
                  <a:lnTo>
                    <a:pt x="60" y="207"/>
                  </a:lnTo>
                  <a:lnTo>
                    <a:pt x="59" y="207"/>
                  </a:lnTo>
                  <a:lnTo>
                    <a:pt x="58" y="207"/>
                  </a:lnTo>
                  <a:lnTo>
                    <a:pt x="57" y="206"/>
                  </a:lnTo>
                  <a:lnTo>
                    <a:pt x="56" y="206"/>
                  </a:lnTo>
                  <a:lnTo>
                    <a:pt x="55" y="206"/>
                  </a:lnTo>
                  <a:lnTo>
                    <a:pt x="55" y="207"/>
                  </a:lnTo>
                  <a:lnTo>
                    <a:pt x="54" y="208"/>
                  </a:lnTo>
                  <a:lnTo>
                    <a:pt x="54" y="209"/>
                  </a:lnTo>
                  <a:lnTo>
                    <a:pt x="53" y="209"/>
                  </a:lnTo>
                  <a:lnTo>
                    <a:pt x="53" y="208"/>
                  </a:lnTo>
                  <a:lnTo>
                    <a:pt x="52" y="208"/>
                  </a:lnTo>
                  <a:lnTo>
                    <a:pt x="51" y="208"/>
                  </a:lnTo>
                  <a:lnTo>
                    <a:pt x="50" y="208"/>
                  </a:lnTo>
                  <a:lnTo>
                    <a:pt x="49" y="208"/>
                  </a:lnTo>
                  <a:lnTo>
                    <a:pt x="49" y="207"/>
                  </a:lnTo>
                  <a:lnTo>
                    <a:pt x="49" y="208"/>
                  </a:lnTo>
                  <a:lnTo>
                    <a:pt x="48" y="208"/>
                  </a:lnTo>
                  <a:lnTo>
                    <a:pt x="47" y="208"/>
                  </a:lnTo>
                  <a:lnTo>
                    <a:pt x="46" y="208"/>
                  </a:lnTo>
                  <a:lnTo>
                    <a:pt x="45" y="208"/>
                  </a:lnTo>
                  <a:lnTo>
                    <a:pt x="44" y="208"/>
                  </a:lnTo>
                  <a:lnTo>
                    <a:pt x="43" y="208"/>
                  </a:lnTo>
                  <a:lnTo>
                    <a:pt x="43" y="209"/>
                  </a:lnTo>
                  <a:lnTo>
                    <a:pt x="42" y="209"/>
                  </a:lnTo>
                  <a:lnTo>
                    <a:pt x="41" y="210"/>
                  </a:lnTo>
                  <a:lnTo>
                    <a:pt x="41" y="211"/>
                  </a:lnTo>
                  <a:lnTo>
                    <a:pt x="40" y="211"/>
                  </a:lnTo>
                  <a:lnTo>
                    <a:pt x="39" y="211"/>
                  </a:lnTo>
                  <a:lnTo>
                    <a:pt x="39" y="210"/>
                  </a:lnTo>
                  <a:lnTo>
                    <a:pt x="38" y="210"/>
                  </a:lnTo>
                  <a:lnTo>
                    <a:pt x="37" y="210"/>
                  </a:lnTo>
                  <a:lnTo>
                    <a:pt x="36" y="210"/>
                  </a:lnTo>
                  <a:lnTo>
                    <a:pt x="36" y="209"/>
                  </a:lnTo>
                  <a:lnTo>
                    <a:pt x="35" y="209"/>
                  </a:lnTo>
                  <a:lnTo>
                    <a:pt x="34" y="209"/>
                  </a:lnTo>
                  <a:lnTo>
                    <a:pt x="33" y="209"/>
                  </a:lnTo>
                  <a:lnTo>
                    <a:pt x="32" y="209"/>
                  </a:lnTo>
                  <a:lnTo>
                    <a:pt x="31" y="209"/>
                  </a:lnTo>
                  <a:lnTo>
                    <a:pt x="30" y="209"/>
                  </a:lnTo>
                  <a:lnTo>
                    <a:pt x="29" y="209"/>
                  </a:lnTo>
                  <a:lnTo>
                    <a:pt x="28" y="209"/>
                  </a:lnTo>
                  <a:lnTo>
                    <a:pt x="27" y="209"/>
                  </a:lnTo>
                  <a:lnTo>
                    <a:pt x="26" y="209"/>
                  </a:lnTo>
                  <a:lnTo>
                    <a:pt x="25" y="208"/>
                  </a:lnTo>
                  <a:lnTo>
                    <a:pt x="24" y="208"/>
                  </a:lnTo>
                  <a:lnTo>
                    <a:pt x="24" y="207"/>
                  </a:lnTo>
                  <a:lnTo>
                    <a:pt x="23" y="207"/>
                  </a:lnTo>
                  <a:lnTo>
                    <a:pt x="23" y="206"/>
                  </a:lnTo>
                  <a:lnTo>
                    <a:pt x="23" y="205"/>
                  </a:lnTo>
                  <a:lnTo>
                    <a:pt x="22" y="205"/>
                  </a:lnTo>
                  <a:lnTo>
                    <a:pt x="21" y="204"/>
                  </a:lnTo>
                  <a:lnTo>
                    <a:pt x="20" y="204"/>
                  </a:lnTo>
                  <a:lnTo>
                    <a:pt x="20" y="203"/>
                  </a:lnTo>
                  <a:lnTo>
                    <a:pt x="20" y="202"/>
                  </a:lnTo>
                  <a:lnTo>
                    <a:pt x="19" y="201"/>
                  </a:lnTo>
                  <a:lnTo>
                    <a:pt x="18" y="200"/>
                  </a:lnTo>
                  <a:lnTo>
                    <a:pt x="19" y="200"/>
                  </a:lnTo>
                  <a:lnTo>
                    <a:pt x="19" y="199"/>
                  </a:lnTo>
                  <a:lnTo>
                    <a:pt x="19" y="198"/>
                  </a:lnTo>
                  <a:lnTo>
                    <a:pt x="19" y="197"/>
                  </a:lnTo>
                  <a:lnTo>
                    <a:pt x="19" y="196"/>
                  </a:lnTo>
                  <a:lnTo>
                    <a:pt x="19" y="195"/>
                  </a:lnTo>
                  <a:lnTo>
                    <a:pt x="19" y="194"/>
                  </a:lnTo>
                  <a:lnTo>
                    <a:pt x="19" y="193"/>
                  </a:lnTo>
                  <a:lnTo>
                    <a:pt x="18" y="193"/>
                  </a:lnTo>
                  <a:lnTo>
                    <a:pt x="18" y="192"/>
                  </a:lnTo>
                  <a:lnTo>
                    <a:pt x="18" y="191"/>
                  </a:lnTo>
                  <a:lnTo>
                    <a:pt x="17" y="190"/>
                  </a:lnTo>
                  <a:lnTo>
                    <a:pt x="17" y="189"/>
                  </a:lnTo>
                  <a:lnTo>
                    <a:pt x="17" y="188"/>
                  </a:lnTo>
                  <a:lnTo>
                    <a:pt x="17" y="187"/>
                  </a:lnTo>
                  <a:lnTo>
                    <a:pt x="17" y="186"/>
                  </a:lnTo>
                  <a:lnTo>
                    <a:pt x="16" y="185"/>
                  </a:lnTo>
                  <a:lnTo>
                    <a:pt x="17" y="185"/>
                  </a:lnTo>
                  <a:lnTo>
                    <a:pt x="17" y="184"/>
                  </a:lnTo>
                  <a:lnTo>
                    <a:pt x="17" y="183"/>
                  </a:lnTo>
                  <a:lnTo>
                    <a:pt x="18" y="182"/>
                  </a:lnTo>
                  <a:lnTo>
                    <a:pt x="18" y="181"/>
                  </a:lnTo>
                  <a:lnTo>
                    <a:pt x="19" y="181"/>
                  </a:lnTo>
                  <a:lnTo>
                    <a:pt x="20" y="181"/>
                  </a:lnTo>
                  <a:lnTo>
                    <a:pt x="20" y="180"/>
                  </a:lnTo>
                  <a:lnTo>
                    <a:pt x="22" y="180"/>
                  </a:lnTo>
                  <a:lnTo>
                    <a:pt x="23" y="179"/>
                  </a:lnTo>
                  <a:lnTo>
                    <a:pt x="24" y="179"/>
                  </a:lnTo>
                  <a:lnTo>
                    <a:pt x="25" y="178"/>
                  </a:lnTo>
                  <a:lnTo>
                    <a:pt x="25" y="177"/>
                  </a:lnTo>
                  <a:lnTo>
                    <a:pt x="25" y="176"/>
                  </a:lnTo>
                  <a:lnTo>
                    <a:pt x="26" y="176"/>
                  </a:lnTo>
                  <a:lnTo>
                    <a:pt x="27" y="175"/>
                  </a:lnTo>
                  <a:lnTo>
                    <a:pt x="27" y="174"/>
                  </a:lnTo>
                  <a:lnTo>
                    <a:pt x="28" y="174"/>
                  </a:lnTo>
                  <a:lnTo>
                    <a:pt x="29" y="174"/>
                  </a:lnTo>
                  <a:lnTo>
                    <a:pt x="29" y="175"/>
                  </a:lnTo>
                  <a:lnTo>
                    <a:pt x="29" y="174"/>
                  </a:lnTo>
                  <a:lnTo>
                    <a:pt x="30" y="174"/>
                  </a:lnTo>
                  <a:lnTo>
                    <a:pt x="31" y="174"/>
                  </a:lnTo>
                  <a:lnTo>
                    <a:pt x="32" y="174"/>
                  </a:lnTo>
                  <a:lnTo>
                    <a:pt x="32" y="173"/>
                  </a:lnTo>
                  <a:lnTo>
                    <a:pt x="33" y="173"/>
                  </a:lnTo>
                  <a:lnTo>
                    <a:pt x="34" y="173"/>
                  </a:lnTo>
                  <a:lnTo>
                    <a:pt x="36" y="173"/>
                  </a:lnTo>
                  <a:lnTo>
                    <a:pt x="37" y="173"/>
                  </a:lnTo>
                  <a:lnTo>
                    <a:pt x="38" y="173"/>
                  </a:lnTo>
                  <a:lnTo>
                    <a:pt x="39" y="173"/>
                  </a:lnTo>
                  <a:lnTo>
                    <a:pt x="40" y="173"/>
                  </a:lnTo>
                  <a:lnTo>
                    <a:pt x="42" y="173"/>
                  </a:lnTo>
                  <a:lnTo>
                    <a:pt x="42" y="172"/>
                  </a:lnTo>
                  <a:lnTo>
                    <a:pt x="43" y="172"/>
                  </a:lnTo>
                  <a:lnTo>
                    <a:pt x="43" y="171"/>
                  </a:lnTo>
                  <a:lnTo>
                    <a:pt x="44" y="171"/>
                  </a:lnTo>
                  <a:lnTo>
                    <a:pt x="44" y="170"/>
                  </a:lnTo>
                  <a:lnTo>
                    <a:pt x="45" y="170"/>
                  </a:lnTo>
                  <a:lnTo>
                    <a:pt x="45" y="169"/>
                  </a:lnTo>
                  <a:lnTo>
                    <a:pt x="46" y="168"/>
                  </a:lnTo>
                  <a:lnTo>
                    <a:pt x="47" y="167"/>
                  </a:lnTo>
                  <a:lnTo>
                    <a:pt x="48" y="167"/>
                  </a:lnTo>
                  <a:lnTo>
                    <a:pt x="49" y="167"/>
                  </a:lnTo>
                  <a:lnTo>
                    <a:pt x="51" y="167"/>
                  </a:lnTo>
                  <a:lnTo>
                    <a:pt x="51" y="168"/>
                  </a:lnTo>
                  <a:lnTo>
                    <a:pt x="52" y="168"/>
                  </a:lnTo>
                  <a:lnTo>
                    <a:pt x="53" y="168"/>
                  </a:lnTo>
                  <a:lnTo>
                    <a:pt x="54" y="167"/>
                  </a:lnTo>
                  <a:lnTo>
                    <a:pt x="55" y="167"/>
                  </a:lnTo>
                  <a:lnTo>
                    <a:pt x="55" y="166"/>
                  </a:lnTo>
                  <a:lnTo>
                    <a:pt x="56" y="166"/>
                  </a:lnTo>
                  <a:lnTo>
                    <a:pt x="57" y="165"/>
                  </a:lnTo>
                  <a:lnTo>
                    <a:pt x="57" y="164"/>
                  </a:lnTo>
                  <a:lnTo>
                    <a:pt x="58" y="163"/>
                  </a:lnTo>
                  <a:lnTo>
                    <a:pt x="58" y="162"/>
                  </a:lnTo>
                  <a:lnTo>
                    <a:pt x="59" y="162"/>
                  </a:lnTo>
                  <a:lnTo>
                    <a:pt x="59" y="161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61" y="160"/>
                  </a:lnTo>
                  <a:lnTo>
                    <a:pt x="62" y="160"/>
                  </a:lnTo>
                  <a:lnTo>
                    <a:pt x="63" y="161"/>
                  </a:lnTo>
                  <a:lnTo>
                    <a:pt x="64" y="161"/>
                  </a:lnTo>
                  <a:lnTo>
                    <a:pt x="65" y="161"/>
                  </a:lnTo>
                  <a:lnTo>
                    <a:pt x="65" y="160"/>
                  </a:lnTo>
                  <a:lnTo>
                    <a:pt x="65" y="161"/>
                  </a:lnTo>
                  <a:lnTo>
                    <a:pt x="66" y="161"/>
                  </a:lnTo>
                  <a:lnTo>
                    <a:pt x="67" y="160"/>
                  </a:lnTo>
                  <a:lnTo>
                    <a:pt x="67" y="161"/>
                  </a:lnTo>
                  <a:lnTo>
                    <a:pt x="67" y="160"/>
                  </a:lnTo>
                  <a:lnTo>
                    <a:pt x="68" y="160"/>
                  </a:lnTo>
                  <a:lnTo>
                    <a:pt x="68" y="159"/>
                  </a:lnTo>
                  <a:lnTo>
                    <a:pt x="69" y="159"/>
                  </a:lnTo>
                  <a:lnTo>
                    <a:pt x="70" y="159"/>
                  </a:lnTo>
                  <a:lnTo>
                    <a:pt x="70" y="158"/>
                  </a:lnTo>
                  <a:lnTo>
                    <a:pt x="71" y="159"/>
                  </a:lnTo>
                  <a:lnTo>
                    <a:pt x="72" y="159"/>
                  </a:lnTo>
                  <a:lnTo>
                    <a:pt x="73" y="159"/>
                  </a:lnTo>
                  <a:lnTo>
                    <a:pt x="74" y="159"/>
                  </a:lnTo>
                  <a:lnTo>
                    <a:pt x="75" y="159"/>
                  </a:lnTo>
                  <a:lnTo>
                    <a:pt x="75" y="158"/>
                  </a:lnTo>
                  <a:lnTo>
                    <a:pt x="74" y="157"/>
                  </a:lnTo>
                  <a:lnTo>
                    <a:pt x="75" y="157"/>
                  </a:lnTo>
                  <a:lnTo>
                    <a:pt x="76" y="156"/>
                  </a:lnTo>
                  <a:lnTo>
                    <a:pt x="77" y="156"/>
                  </a:lnTo>
                  <a:lnTo>
                    <a:pt x="78" y="156"/>
                  </a:lnTo>
                  <a:lnTo>
                    <a:pt x="78" y="155"/>
                  </a:lnTo>
                  <a:lnTo>
                    <a:pt x="78" y="154"/>
                  </a:lnTo>
                  <a:lnTo>
                    <a:pt x="78" y="153"/>
                  </a:lnTo>
                  <a:lnTo>
                    <a:pt x="77" y="153"/>
                  </a:lnTo>
                  <a:lnTo>
                    <a:pt x="76" y="153"/>
                  </a:lnTo>
                  <a:lnTo>
                    <a:pt x="75" y="153"/>
                  </a:lnTo>
                  <a:lnTo>
                    <a:pt x="74" y="153"/>
                  </a:lnTo>
                  <a:lnTo>
                    <a:pt x="73" y="153"/>
                  </a:lnTo>
                  <a:lnTo>
                    <a:pt x="73" y="152"/>
                  </a:lnTo>
                  <a:lnTo>
                    <a:pt x="73" y="151"/>
                  </a:lnTo>
                  <a:lnTo>
                    <a:pt x="73" y="150"/>
                  </a:lnTo>
                  <a:lnTo>
                    <a:pt x="73" y="149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2" y="147"/>
                  </a:lnTo>
                  <a:lnTo>
                    <a:pt x="71" y="147"/>
                  </a:lnTo>
                  <a:lnTo>
                    <a:pt x="71" y="146"/>
                  </a:lnTo>
                  <a:lnTo>
                    <a:pt x="70" y="146"/>
                  </a:lnTo>
                  <a:lnTo>
                    <a:pt x="70" y="145"/>
                  </a:lnTo>
                  <a:lnTo>
                    <a:pt x="69" y="145"/>
                  </a:lnTo>
                  <a:lnTo>
                    <a:pt x="69" y="144"/>
                  </a:lnTo>
                  <a:lnTo>
                    <a:pt x="68" y="144"/>
                  </a:lnTo>
                  <a:lnTo>
                    <a:pt x="68" y="143"/>
                  </a:lnTo>
                  <a:lnTo>
                    <a:pt x="68" y="142"/>
                  </a:lnTo>
                  <a:lnTo>
                    <a:pt x="67" y="142"/>
                  </a:lnTo>
                  <a:lnTo>
                    <a:pt x="67" y="141"/>
                  </a:lnTo>
                  <a:lnTo>
                    <a:pt x="67" y="140"/>
                  </a:lnTo>
                  <a:lnTo>
                    <a:pt x="68" y="139"/>
                  </a:lnTo>
                  <a:lnTo>
                    <a:pt x="64" y="135"/>
                  </a:lnTo>
                  <a:lnTo>
                    <a:pt x="76" y="124"/>
                  </a:lnTo>
                  <a:lnTo>
                    <a:pt x="83" y="120"/>
                  </a:lnTo>
                  <a:lnTo>
                    <a:pt x="91" y="120"/>
                  </a:lnTo>
                  <a:lnTo>
                    <a:pt x="98" y="121"/>
                  </a:lnTo>
                  <a:lnTo>
                    <a:pt x="106" y="117"/>
                  </a:lnTo>
                  <a:lnTo>
                    <a:pt x="109" y="116"/>
                  </a:lnTo>
                  <a:lnTo>
                    <a:pt x="109" y="115"/>
                  </a:lnTo>
                  <a:lnTo>
                    <a:pt x="109" y="114"/>
                  </a:lnTo>
                  <a:lnTo>
                    <a:pt x="109" y="113"/>
                  </a:lnTo>
                  <a:lnTo>
                    <a:pt x="110" y="113"/>
                  </a:lnTo>
                  <a:lnTo>
                    <a:pt x="110" y="112"/>
                  </a:lnTo>
                  <a:lnTo>
                    <a:pt x="110" y="111"/>
                  </a:lnTo>
                  <a:lnTo>
                    <a:pt x="110" y="110"/>
                  </a:lnTo>
                  <a:lnTo>
                    <a:pt x="110" y="109"/>
                  </a:lnTo>
                  <a:lnTo>
                    <a:pt x="110" y="108"/>
                  </a:lnTo>
                  <a:lnTo>
                    <a:pt x="110" y="107"/>
                  </a:lnTo>
                  <a:lnTo>
                    <a:pt x="109" y="107"/>
                  </a:lnTo>
                  <a:lnTo>
                    <a:pt x="109" y="106"/>
                  </a:lnTo>
                  <a:lnTo>
                    <a:pt x="109" y="105"/>
                  </a:lnTo>
                  <a:lnTo>
                    <a:pt x="109" y="104"/>
                  </a:lnTo>
                  <a:lnTo>
                    <a:pt x="109" y="103"/>
                  </a:lnTo>
                  <a:lnTo>
                    <a:pt x="110" y="103"/>
                  </a:lnTo>
                  <a:lnTo>
                    <a:pt x="110" y="102"/>
                  </a:lnTo>
                  <a:lnTo>
                    <a:pt x="109" y="102"/>
                  </a:lnTo>
                  <a:lnTo>
                    <a:pt x="110" y="101"/>
                  </a:lnTo>
                  <a:lnTo>
                    <a:pt x="110" y="100"/>
                  </a:lnTo>
                  <a:lnTo>
                    <a:pt x="111" y="100"/>
                  </a:lnTo>
                  <a:lnTo>
                    <a:pt x="111" y="99"/>
                  </a:lnTo>
                  <a:lnTo>
                    <a:pt x="113" y="98"/>
                  </a:lnTo>
                  <a:lnTo>
                    <a:pt x="114" y="97"/>
                  </a:lnTo>
                  <a:lnTo>
                    <a:pt x="115" y="97"/>
                  </a:lnTo>
                  <a:lnTo>
                    <a:pt x="115" y="96"/>
                  </a:lnTo>
                  <a:lnTo>
                    <a:pt x="116" y="96"/>
                  </a:lnTo>
                  <a:lnTo>
                    <a:pt x="117" y="96"/>
                  </a:lnTo>
                  <a:lnTo>
                    <a:pt x="117" y="95"/>
                  </a:lnTo>
                  <a:lnTo>
                    <a:pt x="118" y="95"/>
                  </a:lnTo>
                  <a:lnTo>
                    <a:pt x="119" y="94"/>
                  </a:lnTo>
                  <a:lnTo>
                    <a:pt x="120" y="94"/>
                  </a:lnTo>
                  <a:lnTo>
                    <a:pt x="120" y="93"/>
                  </a:lnTo>
                  <a:lnTo>
                    <a:pt x="121" y="93"/>
                  </a:lnTo>
                  <a:lnTo>
                    <a:pt x="122" y="92"/>
                  </a:lnTo>
                  <a:lnTo>
                    <a:pt x="122" y="91"/>
                  </a:lnTo>
                  <a:lnTo>
                    <a:pt x="123" y="92"/>
                  </a:lnTo>
                  <a:lnTo>
                    <a:pt x="124" y="92"/>
                  </a:lnTo>
                  <a:lnTo>
                    <a:pt x="124" y="93"/>
                  </a:lnTo>
                  <a:lnTo>
                    <a:pt x="125" y="93"/>
                  </a:lnTo>
                  <a:lnTo>
                    <a:pt x="126" y="93"/>
                  </a:lnTo>
                  <a:lnTo>
                    <a:pt x="127" y="93"/>
                  </a:lnTo>
                  <a:lnTo>
                    <a:pt x="128" y="92"/>
                  </a:lnTo>
                  <a:lnTo>
                    <a:pt x="129" y="93"/>
                  </a:lnTo>
                  <a:lnTo>
                    <a:pt x="130" y="93"/>
                  </a:lnTo>
                  <a:lnTo>
                    <a:pt x="131" y="93"/>
                  </a:lnTo>
                  <a:lnTo>
                    <a:pt x="132" y="93"/>
                  </a:lnTo>
                  <a:lnTo>
                    <a:pt x="133" y="93"/>
                  </a:lnTo>
                  <a:lnTo>
                    <a:pt x="134" y="93"/>
                  </a:lnTo>
                  <a:lnTo>
                    <a:pt x="134" y="94"/>
                  </a:lnTo>
                  <a:lnTo>
                    <a:pt x="135" y="94"/>
                  </a:lnTo>
                  <a:lnTo>
                    <a:pt x="136" y="94"/>
                  </a:lnTo>
                  <a:lnTo>
                    <a:pt x="137" y="94"/>
                  </a:lnTo>
                  <a:lnTo>
                    <a:pt x="137" y="95"/>
                  </a:lnTo>
                  <a:lnTo>
                    <a:pt x="138" y="95"/>
                  </a:lnTo>
                  <a:lnTo>
                    <a:pt x="139" y="95"/>
                  </a:lnTo>
                  <a:lnTo>
                    <a:pt x="140" y="96"/>
                  </a:lnTo>
                  <a:lnTo>
                    <a:pt x="141" y="96"/>
                  </a:lnTo>
                  <a:lnTo>
                    <a:pt x="141" y="97"/>
                  </a:lnTo>
                  <a:lnTo>
                    <a:pt x="142" y="96"/>
                  </a:lnTo>
                  <a:lnTo>
                    <a:pt x="142" y="95"/>
                  </a:lnTo>
                  <a:lnTo>
                    <a:pt x="143" y="95"/>
                  </a:lnTo>
                  <a:lnTo>
                    <a:pt x="143" y="94"/>
                  </a:lnTo>
                  <a:lnTo>
                    <a:pt x="143" y="93"/>
                  </a:lnTo>
                  <a:lnTo>
                    <a:pt x="144" y="93"/>
                  </a:lnTo>
                  <a:lnTo>
                    <a:pt x="143" y="92"/>
                  </a:lnTo>
                  <a:lnTo>
                    <a:pt x="144" y="92"/>
                  </a:lnTo>
                  <a:lnTo>
                    <a:pt x="144" y="91"/>
                  </a:lnTo>
                  <a:lnTo>
                    <a:pt x="145" y="91"/>
                  </a:lnTo>
                  <a:lnTo>
                    <a:pt x="146" y="90"/>
                  </a:lnTo>
                  <a:lnTo>
                    <a:pt x="146" y="91"/>
                  </a:lnTo>
                  <a:lnTo>
                    <a:pt x="147" y="92"/>
                  </a:lnTo>
                  <a:lnTo>
                    <a:pt x="147" y="93"/>
                  </a:lnTo>
                  <a:lnTo>
                    <a:pt x="148" y="93"/>
                  </a:lnTo>
                  <a:lnTo>
                    <a:pt x="148" y="94"/>
                  </a:lnTo>
                  <a:lnTo>
                    <a:pt x="149" y="94"/>
                  </a:lnTo>
                  <a:lnTo>
                    <a:pt x="149" y="95"/>
                  </a:lnTo>
                  <a:lnTo>
                    <a:pt x="150" y="95"/>
                  </a:lnTo>
                  <a:lnTo>
                    <a:pt x="151" y="96"/>
                  </a:lnTo>
                  <a:lnTo>
                    <a:pt x="152" y="96"/>
                  </a:lnTo>
                  <a:lnTo>
                    <a:pt x="153" y="95"/>
                  </a:lnTo>
                  <a:lnTo>
                    <a:pt x="154" y="95"/>
                  </a:lnTo>
                  <a:lnTo>
                    <a:pt x="154" y="94"/>
                  </a:lnTo>
                  <a:lnTo>
                    <a:pt x="155" y="94"/>
                  </a:lnTo>
                  <a:lnTo>
                    <a:pt x="155" y="93"/>
                  </a:lnTo>
                  <a:lnTo>
                    <a:pt x="156" y="93"/>
                  </a:lnTo>
                  <a:lnTo>
                    <a:pt x="157" y="93"/>
                  </a:lnTo>
                  <a:lnTo>
                    <a:pt x="158" y="94"/>
                  </a:lnTo>
                  <a:lnTo>
                    <a:pt x="159" y="94"/>
                  </a:lnTo>
                  <a:lnTo>
                    <a:pt x="160" y="94"/>
                  </a:lnTo>
                  <a:lnTo>
                    <a:pt x="161" y="95"/>
                  </a:lnTo>
                  <a:lnTo>
                    <a:pt x="161" y="94"/>
                  </a:lnTo>
                  <a:lnTo>
                    <a:pt x="162" y="94"/>
                  </a:lnTo>
                  <a:lnTo>
                    <a:pt x="164" y="100"/>
                  </a:lnTo>
                  <a:lnTo>
                    <a:pt x="165" y="101"/>
                  </a:lnTo>
                  <a:lnTo>
                    <a:pt x="166" y="101"/>
                  </a:lnTo>
                  <a:lnTo>
                    <a:pt x="166" y="102"/>
                  </a:lnTo>
                  <a:lnTo>
                    <a:pt x="167" y="103"/>
                  </a:lnTo>
                  <a:lnTo>
                    <a:pt x="167" y="104"/>
                  </a:lnTo>
                  <a:lnTo>
                    <a:pt x="168" y="104"/>
                  </a:lnTo>
                  <a:lnTo>
                    <a:pt x="169" y="104"/>
                  </a:lnTo>
                  <a:lnTo>
                    <a:pt x="169" y="105"/>
                  </a:lnTo>
                  <a:lnTo>
                    <a:pt x="170" y="105"/>
                  </a:lnTo>
                  <a:lnTo>
                    <a:pt x="171" y="104"/>
                  </a:lnTo>
                  <a:lnTo>
                    <a:pt x="172" y="104"/>
                  </a:lnTo>
                  <a:lnTo>
                    <a:pt x="173" y="104"/>
                  </a:lnTo>
                  <a:lnTo>
                    <a:pt x="173" y="103"/>
                  </a:lnTo>
                  <a:lnTo>
                    <a:pt x="174" y="103"/>
                  </a:lnTo>
                  <a:lnTo>
                    <a:pt x="174" y="102"/>
                  </a:lnTo>
                  <a:lnTo>
                    <a:pt x="175" y="102"/>
                  </a:lnTo>
                  <a:lnTo>
                    <a:pt x="175" y="101"/>
                  </a:lnTo>
                  <a:lnTo>
                    <a:pt x="174" y="100"/>
                  </a:lnTo>
                  <a:lnTo>
                    <a:pt x="174" y="99"/>
                  </a:lnTo>
                  <a:lnTo>
                    <a:pt x="175" y="99"/>
                  </a:lnTo>
                  <a:lnTo>
                    <a:pt x="176" y="99"/>
                  </a:lnTo>
                  <a:lnTo>
                    <a:pt x="177" y="99"/>
                  </a:lnTo>
                  <a:lnTo>
                    <a:pt x="178" y="99"/>
                  </a:lnTo>
                  <a:lnTo>
                    <a:pt x="179" y="100"/>
                  </a:lnTo>
                  <a:lnTo>
                    <a:pt x="180" y="100"/>
                  </a:lnTo>
                  <a:lnTo>
                    <a:pt x="181" y="100"/>
                  </a:lnTo>
                  <a:lnTo>
                    <a:pt x="181" y="101"/>
                  </a:lnTo>
                  <a:lnTo>
                    <a:pt x="182" y="101"/>
                  </a:lnTo>
                  <a:lnTo>
                    <a:pt x="183" y="101"/>
                  </a:lnTo>
                  <a:lnTo>
                    <a:pt x="183" y="102"/>
                  </a:lnTo>
                  <a:lnTo>
                    <a:pt x="184" y="102"/>
                  </a:lnTo>
                  <a:lnTo>
                    <a:pt x="185" y="102"/>
                  </a:lnTo>
                  <a:lnTo>
                    <a:pt x="186" y="102"/>
                  </a:lnTo>
                  <a:lnTo>
                    <a:pt x="187" y="102"/>
                  </a:lnTo>
                  <a:lnTo>
                    <a:pt x="188" y="102"/>
                  </a:lnTo>
                  <a:lnTo>
                    <a:pt x="188" y="103"/>
                  </a:lnTo>
                  <a:lnTo>
                    <a:pt x="189" y="103"/>
                  </a:lnTo>
                  <a:lnTo>
                    <a:pt x="189" y="104"/>
                  </a:lnTo>
                  <a:lnTo>
                    <a:pt x="190" y="105"/>
                  </a:lnTo>
                  <a:lnTo>
                    <a:pt x="191" y="105"/>
                  </a:lnTo>
                  <a:lnTo>
                    <a:pt x="192" y="106"/>
                  </a:lnTo>
                  <a:lnTo>
                    <a:pt x="193" y="106"/>
                  </a:lnTo>
                  <a:lnTo>
                    <a:pt x="193" y="107"/>
                  </a:lnTo>
                  <a:lnTo>
                    <a:pt x="194" y="107"/>
                  </a:lnTo>
                  <a:lnTo>
                    <a:pt x="217" y="94"/>
                  </a:lnTo>
                  <a:lnTo>
                    <a:pt x="220" y="92"/>
                  </a:lnTo>
                  <a:lnTo>
                    <a:pt x="222" y="91"/>
                  </a:lnTo>
                  <a:lnTo>
                    <a:pt x="225" y="90"/>
                  </a:lnTo>
                  <a:lnTo>
                    <a:pt x="226" y="89"/>
                  </a:lnTo>
                  <a:lnTo>
                    <a:pt x="222" y="81"/>
                  </a:lnTo>
                  <a:lnTo>
                    <a:pt x="220" y="76"/>
                  </a:lnTo>
                  <a:lnTo>
                    <a:pt x="219" y="72"/>
                  </a:lnTo>
                  <a:lnTo>
                    <a:pt x="219" y="63"/>
                  </a:lnTo>
                  <a:lnTo>
                    <a:pt x="219" y="61"/>
                  </a:lnTo>
                  <a:lnTo>
                    <a:pt x="219" y="62"/>
                  </a:lnTo>
                  <a:lnTo>
                    <a:pt x="226" y="64"/>
                  </a:lnTo>
                  <a:lnTo>
                    <a:pt x="228" y="65"/>
                  </a:lnTo>
                  <a:lnTo>
                    <a:pt x="230" y="65"/>
                  </a:lnTo>
                  <a:lnTo>
                    <a:pt x="241" y="65"/>
                  </a:lnTo>
                  <a:lnTo>
                    <a:pt x="243" y="68"/>
                  </a:lnTo>
                  <a:lnTo>
                    <a:pt x="244" y="66"/>
                  </a:lnTo>
                  <a:lnTo>
                    <a:pt x="246" y="65"/>
                  </a:lnTo>
                  <a:lnTo>
                    <a:pt x="249" y="63"/>
                  </a:lnTo>
                  <a:lnTo>
                    <a:pt x="254" y="59"/>
                  </a:lnTo>
                  <a:lnTo>
                    <a:pt x="257" y="59"/>
                  </a:lnTo>
                  <a:lnTo>
                    <a:pt x="257" y="60"/>
                  </a:lnTo>
                  <a:lnTo>
                    <a:pt x="257" y="62"/>
                  </a:lnTo>
                  <a:lnTo>
                    <a:pt x="255" y="65"/>
                  </a:lnTo>
                  <a:lnTo>
                    <a:pt x="253" y="69"/>
                  </a:lnTo>
                  <a:lnTo>
                    <a:pt x="253" y="76"/>
                  </a:lnTo>
                  <a:lnTo>
                    <a:pt x="254" y="91"/>
                  </a:lnTo>
                  <a:lnTo>
                    <a:pt x="254" y="92"/>
                  </a:lnTo>
                  <a:lnTo>
                    <a:pt x="258" y="93"/>
                  </a:lnTo>
                  <a:lnTo>
                    <a:pt x="258" y="95"/>
                  </a:lnTo>
                  <a:lnTo>
                    <a:pt x="258" y="96"/>
                  </a:lnTo>
                  <a:lnTo>
                    <a:pt x="258" y="98"/>
                  </a:lnTo>
                  <a:lnTo>
                    <a:pt x="259" y="99"/>
                  </a:lnTo>
                  <a:lnTo>
                    <a:pt x="259" y="101"/>
                  </a:lnTo>
                  <a:lnTo>
                    <a:pt x="260" y="104"/>
                  </a:lnTo>
                  <a:lnTo>
                    <a:pt x="289" y="108"/>
                  </a:lnTo>
                  <a:lnTo>
                    <a:pt x="290" y="108"/>
                  </a:lnTo>
                  <a:lnTo>
                    <a:pt x="291" y="108"/>
                  </a:lnTo>
                  <a:lnTo>
                    <a:pt x="292" y="108"/>
                  </a:lnTo>
                  <a:lnTo>
                    <a:pt x="294" y="108"/>
                  </a:lnTo>
                  <a:lnTo>
                    <a:pt x="295" y="108"/>
                  </a:lnTo>
                  <a:lnTo>
                    <a:pt x="298" y="108"/>
                  </a:lnTo>
                  <a:lnTo>
                    <a:pt x="301" y="106"/>
                  </a:lnTo>
                  <a:lnTo>
                    <a:pt x="302" y="106"/>
                  </a:lnTo>
                  <a:lnTo>
                    <a:pt x="303" y="105"/>
                  </a:lnTo>
                  <a:lnTo>
                    <a:pt x="303" y="104"/>
                  </a:lnTo>
                  <a:lnTo>
                    <a:pt x="304" y="103"/>
                  </a:lnTo>
                  <a:lnTo>
                    <a:pt x="304" y="102"/>
                  </a:lnTo>
                  <a:lnTo>
                    <a:pt x="310" y="102"/>
                  </a:lnTo>
                  <a:lnTo>
                    <a:pt x="311" y="102"/>
                  </a:lnTo>
                  <a:lnTo>
                    <a:pt x="312" y="102"/>
                  </a:lnTo>
                  <a:lnTo>
                    <a:pt x="313" y="101"/>
                  </a:lnTo>
                  <a:lnTo>
                    <a:pt x="314" y="101"/>
                  </a:lnTo>
                  <a:lnTo>
                    <a:pt x="315" y="100"/>
                  </a:lnTo>
                  <a:lnTo>
                    <a:pt x="316" y="100"/>
                  </a:lnTo>
                  <a:lnTo>
                    <a:pt x="316" y="99"/>
                  </a:lnTo>
                  <a:lnTo>
                    <a:pt x="316" y="98"/>
                  </a:lnTo>
                  <a:lnTo>
                    <a:pt x="318" y="97"/>
                  </a:lnTo>
                  <a:lnTo>
                    <a:pt x="319" y="97"/>
                  </a:lnTo>
                  <a:lnTo>
                    <a:pt x="320" y="97"/>
                  </a:lnTo>
                  <a:lnTo>
                    <a:pt x="320" y="96"/>
                  </a:lnTo>
                  <a:lnTo>
                    <a:pt x="321" y="96"/>
                  </a:lnTo>
                  <a:lnTo>
                    <a:pt x="321" y="95"/>
                  </a:lnTo>
                  <a:lnTo>
                    <a:pt x="322" y="95"/>
                  </a:lnTo>
                  <a:lnTo>
                    <a:pt x="322" y="94"/>
                  </a:lnTo>
                  <a:lnTo>
                    <a:pt x="323" y="94"/>
                  </a:lnTo>
                  <a:lnTo>
                    <a:pt x="324" y="94"/>
                  </a:lnTo>
                  <a:lnTo>
                    <a:pt x="324" y="95"/>
                  </a:lnTo>
                  <a:lnTo>
                    <a:pt x="325" y="95"/>
                  </a:lnTo>
                  <a:lnTo>
                    <a:pt x="325" y="96"/>
                  </a:lnTo>
                  <a:lnTo>
                    <a:pt x="326" y="96"/>
                  </a:lnTo>
                  <a:lnTo>
                    <a:pt x="326" y="95"/>
                  </a:lnTo>
                  <a:lnTo>
                    <a:pt x="327" y="94"/>
                  </a:lnTo>
                  <a:lnTo>
                    <a:pt x="328" y="95"/>
                  </a:lnTo>
                  <a:lnTo>
                    <a:pt x="329" y="95"/>
                  </a:lnTo>
                  <a:lnTo>
                    <a:pt x="330" y="96"/>
                  </a:lnTo>
                  <a:lnTo>
                    <a:pt x="330" y="95"/>
                  </a:lnTo>
                  <a:lnTo>
                    <a:pt x="330" y="94"/>
                  </a:lnTo>
                  <a:lnTo>
                    <a:pt x="331" y="94"/>
                  </a:lnTo>
                  <a:lnTo>
                    <a:pt x="331" y="93"/>
                  </a:lnTo>
                  <a:lnTo>
                    <a:pt x="332" y="93"/>
                  </a:lnTo>
                  <a:lnTo>
                    <a:pt x="332" y="92"/>
                  </a:lnTo>
                  <a:lnTo>
                    <a:pt x="333" y="91"/>
                  </a:lnTo>
                  <a:lnTo>
                    <a:pt x="332" y="91"/>
                  </a:lnTo>
                  <a:lnTo>
                    <a:pt x="331" y="91"/>
                  </a:lnTo>
                  <a:lnTo>
                    <a:pt x="330" y="92"/>
                  </a:lnTo>
                  <a:lnTo>
                    <a:pt x="329" y="93"/>
                  </a:lnTo>
                  <a:lnTo>
                    <a:pt x="328" y="93"/>
                  </a:lnTo>
                  <a:lnTo>
                    <a:pt x="328" y="92"/>
                  </a:lnTo>
                  <a:lnTo>
                    <a:pt x="327" y="92"/>
                  </a:lnTo>
                  <a:lnTo>
                    <a:pt x="327" y="91"/>
                  </a:lnTo>
                  <a:lnTo>
                    <a:pt x="327" y="90"/>
                  </a:lnTo>
                  <a:lnTo>
                    <a:pt x="327" y="89"/>
                  </a:lnTo>
                  <a:lnTo>
                    <a:pt x="323" y="88"/>
                  </a:lnTo>
                  <a:lnTo>
                    <a:pt x="320" y="87"/>
                  </a:lnTo>
                  <a:lnTo>
                    <a:pt x="318" y="87"/>
                  </a:lnTo>
                  <a:lnTo>
                    <a:pt x="316" y="86"/>
                  </a:lnTo>
                  <a:lnTo>
                    <a:pt x="306" y="86"/>
                  </a:lnTo>
                  <a:lnTo>
                    <a:pt x="303" y="86"/>
                  </a:lnTo>
                  <a:lnTo>
                    <a:pt x="301" y="86"/>
                  </a:lnTo>
                  <a:lnTo>
                    <a:pt x="297" y="86"/>
                  </a:lnTo>
                  <a:lnTo>
                    <a:pt x="294" y="87"/>
                  </a:lnTo>
                  <a:lnTo>
                    <a:pt x="293" y="87"/>
                  </a:lnTo>
                  <a:lnTo>
                    <a:pt x="292" y="87"/>
                  </a:lnTo>
                  <a:lnTo>
                    <a:pt x="289" y="86"/>
                  </a:lnTo>
                  <a:lnTo>
                    <a:pt x="286" y="85"/>
                  </a:lnTo>
                  <a:lnTo>
                    <a:pt x="282" y="83"/>
                  </a:lnTo>
                  <a:lnTo>
                    <a:pt x="287" y="69"/>
                  </a:lnTo>
                  <a:lnTo>
                    <a:pt x="289" y="64"/>
                  </a:lnTo>
                  <a:lnTo>
                    <a:pt x="288" y="62"/>
                  </a:lnTo>
                  <a:lnTo>
                    <a:pt x="288" y="61"/>
                  </a:lnTo>
                  <a:lnTo>
                    <a:pt x="289" y="56"/>
                  </a:lnTo>
                  <a:lnTo>
                    <a:pt x="290" y="55"/>
                  </a:lnTo>
                  <a:lnTo>
                    <a:pt x="290" y="53"/>
                  </a:lnTo>
                  <a:lnTo>
                    <a:pt x="289" y="52"/>
                  </a:lnTo>
                  <a:lnTo>
                    <a:pt x="288" y="51"/>
                  </a:lnTo>
                  <a:lnTo>
                    <a:pt x="287" y="50"/>
                  </a:lnTo>
                  <a:lnTo>
                    <a:pt x="286" y="48"/>
                  </a:lnTo>
                  <a:lnTo>
                    <a:pt x="286" y="47"/>
                  </a:lnTo>
                  <a:lnTo>
                    <a:pt x="285" y="41"/>
                  </a:lnTo>
                  <a:lnTo>
                    <a:pt x="285" y="39"/>
                  </a:lnTo>
                  <a:lnTo>
                    <a:pt x="284" y="31"/>
                  </a:lnTo>
                  <a:lnTo>
                    <a:pt x="284" y="28"/>
                  </a:lnTo>
                  <a:lnTo>
                    <a:pt x="283" y="27"/>
                  </a:lnTo>
                  <a:lnTo>
                    <a:pt x="283" y="26"/>
                  </a:lnTo>
                  <a:lnTo>
                    <a:pt x="283" y="25"/>
                  </a:lnTo>
                  <a:lnTo>
                    <a:pt x="282" y="24"/>
                  </a:lnTo>
                  <a:lnTo>
                    <a:pt x="280" y="23"/>
                  </a:lnTo>
                  <a:lnTo>
                    <a:pt x="279" y="21"/>
                  </a:lnTo>
                  <a:lnTo>
                    <a:pt x="278" y="20"/>
                  </a:lnTo>
                  <a:lnTo>
                    <a:pt x="276" y="19"/>
                  </a:lnTo>
                  <a:lnTo>
                    <a:pt x="275" y="18"/>
                  </a:lnTo>
                  <a:lnTo>
                    <a:pt x="274" y="17"/>
                  </a:lnTo>
                  <a:lnTo>
                    <a:pt x="285" y="0"/>
                  </a:lnTo>
                  <a:lnTo>
                    <a:pt x="287" y="1"/>
                  </a:lnTo>
                  <a:lnTo>
                    <a:pt x="288" y="1"/>
                  </a:lnTo>
                  <a:lnTo>
                    <a:pt x="289" y="1"/>
                  </a:lnTo>
                  <a:lnTo>
                    <a:pt x="291" y="1"/>
                  </a:lnTo>
                  <a:lnTo>
                    <a:pt x="292" y="1"/>
                  </a:lnTo>
                  <a:lnTo>
                    <a:pt x="295" y="1"/>
                  </a:lnTo>
                  <a:lnTo>
                    <a:pt x="296" y="1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08" y="0"/>
                  </a:lnTo>
                  <a:lnTo>
                    <a:pt x="309" y="0"/>
                  </a:lnTo>
                </a:path>
              </a:pathLst>
            </a:custGeom>
            <a:solidFill>
              <a:sysClr val="window" lastClr="FFFFFF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5" name="Freeform 572"/>
            <p:cNvSpPr>
              <a:spLocks/>
            </p:cNvSpPr>
            <p:nvPr/>
          </p:nvSpPr>
          <p:spPr bwMode="auto">
            <a:xfrm>
              <a:off x="5460315" y="3713068"/>
              <a:ext cx="479801" cy="639669"/>
            </a:xfrm>
            <a:custGeom>
              <a:avLst/>
              <a:gdLst>
                <a:gd name="T0" fmla="*/ 537354 w 526"/>
                <a:gd name="T1" fmla="*/ 11997 h 711"/>
                <a:gd name="T2" fmla="*/ 560961 w 526"/>
                <a:gd name="T3" fmla="*/ 69800 h 711"/>
                <a:gd name="T4" fmla="*/ 567706 w 526"/>
                <a:gd name="T5" fmla="*/ 118878 h 711"/>
                <a:gd name="T6" fmla="*/ 577824 w 526"/>
                <a:gd name="T7" fmla="*/ 165774 h 711"/>
                <a:gd name="T8" fmla="*/ 538478 w 526"/>
                <a:gd name="T9" fmla="*/ 181043 h 711"/>
                <a:gd name="T10" fmla="*/ 535105 w 526"/>
                <a:gd name="T11" fmla="*/ 244299 h 711"/>
                <a:gd name="T12" fmla="*/ 580072 w 526"/>
                <a:gd name="T13" fmla="*/ 256296 h 711"/>
                <a:gd name="T14" fmla="*/ 514870 w 526"/>
                <a:gd name="T15" fmla="*/ 383899 h 711"/>
                <a:gd name="T16" fmla="*/ 482269 w 526"/>
                <a:gd name="T17" fmla="*/ 391533 h 711"/>
                <a:gd name="T18" fmla="*/ 449668 w 526"/>
                <a:gd name="T19" fmla="*/ 418799 h 711"/>
                <a:gd name="T20" fmla="*/ 538478 w 526"/>
                <a:gd name="T21" fmla="*/ 502777 h 711"/>
                <a:gd name="T22" fmla="*/ 518243 w 526"/>
                <a:gd name="T23" fmla="*/ 542039 h 711"/>
                <a:gd name="T24" fmla="*/ 557589 w 526"/>
                <a:gd name="T25" fmla="*/ 595479 h 711"/>
                <a:gd name="T26" fmla="*/ 559837 w 526"/>
                <a:gd name="T27" fmla="*/ 626017 h 711"/>
                <a:gd name="T28" fmla="*/ 527236 w 526"/>
                <a:gd name="T29" fmla="*/ 626017 h 711"/>
                <a:gd name="T30" fmla="*/ 500256 w 526"/>
                <a:gd name="T31" fmla="*/ 624926 h 711"/>
                <a:gd name="T32" fmla="*/ 504753 w 526"/>
                <a:gd name="T33" fmla="*/ 653282 h 711"/>
                <a:gd name="T34" fmla="*/ 377721 w 526"/>
                <a:gd name="T35" fmla="*/ 709995 h 711"/>
                <a:gd name="T36" fmla="*/ 383342 w 526"/>
                <a:gd name="T37" fmla="*/ 666370 h 711"/>
                <a:gd name="T38" fmla="*/ 388963 w 526"/>
                <a:gd name="T39" fmla="*/ 660917 h 711"/>
                <a:gd name="T40" fmla="*/ 359735 w 526"/>
                <a:gd name="T41" fmla="*/ 572576 h 711"/>
                <a:gd name="T42" fmla="*/ 312520 w 526"/>
                <a:gd name="T43" fmla="*/ 570395 h 711"/>
                <a:gd name="T44" fmla="*/ 300154 w 526"/>
                <a:gd name="T45" fmla="*/ 545311 h 711"/>
                <a:gd name="T46" fmla="*/ 296781 w 526"/>
                <a:gd name="T47" fmla="*/ 516955 h 711"/>
                <a:gd name="T48" fmla="*/ 308023 w 526"/>
                <a:gd name="T49" fmla="*/ 485327 h 711"/>
                <a:gd name="T50" fmla="*/ 306899 w 526"/>
                <a:gd name="T51" fmla="*/ 452608 h 711"/>
                <a:gd name="T52" fmla="*/ 286664 w 526"/>
                <a:gd name="T53" fmla="*/ 436249 h 711"/>
                <a:gd name="T54" fmla="*/ 189985 w 526"/>
                <a:gd name="T55" fmla="*/ 412255 h 711"/>
                <a:gd name="T56" fmla="*/ 125907 w 526"/>
                <a:gd name="T57" fmla="*/ 416617 h 711"/>
                <a:gd name="T58" fmla="*/ 103424 w 526"/>
                <a:gd name="T59" fmla="*/ 380627 h 711"/>
                <a:gd name="T60" fmla="*/ 56209 w 526"/>
                <a:gd name="T61" fmla="*/ 327186 h 711"/>
                <a:gd name="T62" fmla="*/ 62954 w 526"/>
                <a:gd name="T63" fmla="*/ 304283 h 711"/>
                <a:gd name="T64" fmla="*/ 48339 w 526"/>
                <a:gd name="T65" fmla="*/ 259568 h 711"/>
                <a:gd name="T66" fmla="*/ 51712 w 526"/>
                <a:gd name="T67" fmla="*/ 210490 h 711"/>
                <a:gd name="T68" fmla="*/ 32601 w 526"/>
                <a:gd name="T69" fmla="*/ 195221 h 711"/>
                <a:gd name="T70" fmla="*/ 20235 w 526"/>
                <a:gd name="T71" fmla="*/ 172318 h 711"/>
                <a:gd name="T72" fmla="*/ 1124 w 526"/>
                <a:gd name="T73" fmla="*/ 163593 h 711"/>
                <a:gd name="T74" fmla="*/ 7869 w 526"/>
                <a:gd name="T75" fmla="*/ 137418 h 711"/>
                <a:gd name="T76" fmla="*/ 7869 w 526"/>
                <a:gd name="T77" fmla="*/ 112334 h 711"/>
                <a:gd name="T78" fmla="*/ 5621 w 526"/>
                <a:gd name="T79" fmla="*/ 85068 h 711"/>
                <a:gd name="T80" fmla="*/ 1124 w 526"/>
                <a:gd name="T81" fmla="*/ 66528 h 711"/>
                <a:gd name="T82" fmla="*/ 22483 w 526"/>
                <a:gd name="T83" fmla="*/ 63256 h 711"/>
                <a:gd name="T84" fmla="*/ 48339 w 526"/>
                <a:gd name="T85" fmla="*/ 66528 h 711"/>
                <a:gd name="T86" fmla="*/ 70823 w 526"/>
                <a:gd name="T87" fmla="*/ 67619 h 711"/>
                <a:gd name="T88" fmla="*/ 92182 w 526"/>
                <a:gd name="T89" fmla="*/ 68709 h 711"/>
                <a:gd name="T90" fmla="*/ 129280 w 526"/>
                <a:gd name="T91" fmla="*/ 51259 h 711"/>
                <a:gd name="T92" fmla="*/ 157384 w 526"/>
                <a:gd name="T93" fmla="*/ 64347 h 711"/>
                <a:gd name="T94" fmla="*/ 177619 w 526"/>
                <a:gd name="T95" fmla="*/ 85068 h 711"/>
                <a:gd name="T96" fmla="*/ 203475 w 526"/>
                <a:gd name="T97" fmla="*/ 94884 h 711"/>
                <a:gd name="T98" fmla="*/ 237200 w 526"/>
                <a:gd name="T99" fmla="*/ 126512 h 711"/>
                <a:gd name="T100" fmla="*/ 256311 w 526"/>
                <a:gd name="T101" fmla="*/ 163593 h 711"/>
                <a:gd name="T102" fmla="*/ 311395 w 526"/>
                <a:gd name="T103" fmla="*/ 170137 h 711"/>
                <a:gd name="T104" fmla="*/ 335003 w 526"/>
                <a:gd name="T105" fmla="*/ 138509 h 711"/>
                <a:gd name="T106" fmla="*/ 359735 w 526"/>
                <a:gd name="T107" fmla="*/ 129784 h 711"/>
                <a:gd name="T108" fmla="*/ 367604 w 526"/>
                <a:gd name="T109" fmla="*/ 106881 h 711"/>
                <a:gd name="T110" fmla="*/ 375473 w 526"/>
                <a:gd name="T111" fmla="*/ 83978 h 711"/>
                <a:gd name="T112" fmla="*/ 403577 w 526"/>
                <a:gd name="T113" fmla="*/ 109062 h 711"/>
                <a:gd name="T114" fmla="*/ 422688 w 526"/>
                <a:gd name="T115" fmla="*/ 106881 h 711"/>
                <a:gd name="T116" fmla="*/ 436178 w 526"/>
                <a:gd name="T117" fmla="*/ 98156 h 711"/>
                <a:gd name="T118" fmla="*/ 437303 w 526"/>
                <a:gd name="T119" fmla="*/ 67619 h 711"/>
                <a:gd name="T120" fmla="*/ 451917 w 526"/>
                <a:gd name="T121" fmla="*/ 19631 h 711"/>
                <a:gd name="T122" fmla="*/ 502504 w 526"/>
                <a:gd name="T123" fmla="*/ 2181 h 7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26"/>
                <a:gd name="T187" fmla="*/ 0 h 711"/>
                <a:gd name="T188" fmla="*/ 526 w 526"/>
                <a:gd name="T189" fmla="*/ 711 h 71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26" h="711">
                  <a:moveTo>
                    <a:pt x="457" y="0"/>
                  </a:moveTo>
                  <a:lnTo>
                    <a:pt x="457" y="1"/>
                  </a:lnTo>
                  <a:lnTo>
                    <a:pt x="458" y="1"/>
                  </a:lnTo>
                  <a:lnTo>
                    <a:pt x="458" y="2"/>
                  </a:lnTo>
                  <a:lnTo>
                    <a:pt x="459" y="2"/>
                  </a:lnTo>
                  <a:lnTo>
                    <a:pt x="460" y="2"/>
                  </a:lnTo>
                  <a:lnTo>
                    <a:pt x="460" y="3"/>
                  </a:lnTo>
                  <a:lnTo>
                    <a:pt x="461" y="3"/>
                  </a:lnTo>
                  <a:lnTo>
                    <a:pt x="461" y="4"/>
                  </a:lnTo>
                  <a:lnTo>
                    <a:pt x="461" y="5"/>
                  </a:lnTo>
                  <a:lnTo>
                    <a:pt x="462" y="5"/>
                  </a:lnTo>
                  <a:lnTo>
                    <a:pt x="463" y="6"/>
                  </a:lnTo>
                  <a:lnTo>
                    <a:pt x="464" y="5"/>
                  </a:lnTo>
                  <a:lnTo>
                    <a:pt x="466" y="5"/>
                  </a:lnTo>
                  <a:lnTo>
                    <a:pt x="467" y="5"/>
                  </a:lnTo>
                  <a:lnTo>
                    <a:pt x="468" y="5"/>
                  </a:lnTo>
                  <a:lnTo>
                    <a:pt x="469" y="5"/>
                  </a:lnTo>
                  <a:lnTo>
                    <a:pt x="471" y="6"/>
                  </a:lnTo>
                  <a:lnTo>
                    <a:pt x="472" y="6"/>
                  </a:lnTo>
                  <a:lnTo>
                    <a:pt x="473" y="6"/>
                  </a:lnTo>
                  <a:lnTo>
                    <a:pt x="474" y="6"/>
                  </a:lnTo>
                  <a:lnTo>
                    <a:pt x="475" y="6"/>
                  </a:lnTo>
                  <a:lnTo>
                    <a:pt x="476" y="7"/>
                  </a:lnTo>
                  <a:lnTo>
                    <a:pt x="477" y="7"/>
                  </a:lnTo>
                  <a:lnTo>
                    <a:pt x="477" y="8"/>
                  </a:lnTo>
                  <a:lnTo>
                    <a:pt x="477" y="9"/>
                  </a:lnTo>
                  <a:lnTo>
                    <a:pt x="478" y="10"/>
                  </a:lnTo>
                  <a:lnTo>
                    <a:pt x="478" y="11"/>
                  </a:lnTo>
                  <a:lnTo>
                    <a:pt x="478" y="15"/>
                  </a:lnTo>
                  <a:lnTo>
                    <a:pt x="478" y="16"/>
                  </a:lnTo>
                  <a:lnTo>
                    <a:pt x="477" y="18"/>
                  </a:lnTo>
                  <a:lnTo>
                    <a:pt x="477" y="19"/>
                  </a:lnTo>
                  <a:lnTo>
                    <a:pt x="477" y="20"/>
                  </a:lnTo>
                  <a:lnTo>
                    <a:pt x="477" y="21"/>
                  </a:lnTo>
                  <a:lnTo>
                    <a:pt x="477" y="22"/>
                  </a:lnTo>
                  <a:lnTo>
                    <a:pt x="477" y="23"/>
                  </a:lnTo>
                  <a:lnTo>
                    <a:pt x="477" y="26"/>
                  </a:lnTo>
                  <a:lnTo>
                    <a:pt x="477" y="28"/>
                  </a:lnTo>
                  <a:lnTo>
                    <a:pt x="477" y="30"/>
                  </a:lnTo>
                  <a:lnTo>
                    <a:pt x="476" y="31"/>
                  </a:lnTo>
                  <a:lnTo>
                    <a:pt x="476" y="33"/>
                  </a:lnTo>
                  <a:lnTo>
                    <a:pt x="476" y="35"/>
                  </a:lnTo>
                  <a:lnTo>
                    <a:pt x="475" y="38"/>
                  </a:lnTo>
                  <a:lnTo>
                    <a:pt x="475" y="41"/>
                  </a:lnTo>
                  <a:lnTo>
                    <a:pt x="476" y="41"/>
                  </a:lnTo>
                  <a:lnTo>
                    <a:pt x="477" y="41"/>
                  </a:lnTo>
                  <a:lnTo>
                    <a:pt x="478" y="41"/>
                  </a:lnTo>
                  <a:lnTo>
                    <a:pt x="480" y="41"/>
                  </a:lnTo>
                  <a:lnTo>
                    <a:pt x="482" y="40"/>
                  </a:lnTo>
                  <a:lnTo>
                    <a:pt x="483" y="42"/>
                  </a:lnTo>
                  <a:lnTo>
                    <a:pt x="483" y="43"/>
                  </a:lnTo>
                  <a:lnTo>
                    <a:pt x="484" y="45"/>
                  </a:lnTo>
                  <a:lnTo>
                    <a:pt x="485" y="49"/>
                  </a:lnTo>
                  <a:lnTo>
                    <a:pt x="492" y="57"/>
                  </a:lnTo>
                  <a:lnTo>
                    <a:pt x="498" y="63"/>
                  </a:lnTo>
                  <a:lnTo>
                    <a:pt x="499" y="64"/>
                  </a:lnTo>
                  <a:lnTo>
                    <a:pt x="499" y="65"/>
                  </a:lnTo>
                  <a:lnTo>
                    <a:pt x="499" y="68"/>
                  </a:lnTo>
                  <a:lnTo>
                    <a:pt x="500" y="70"/>
                  </a:lnTo>
                  <a:lnTo>
                    <a:pt x="501" y="74"/>
                  </a:lnTo>
                  <a:lnTo>
                    <a:pt x="502" y="78"/>
                  </a:lnTo>
                  <a:lnTo>
                    <a:pt x="502" y="80"/>
                  </a:lnTo>
                  <a:lnTo>
                    <a:pt x="503" y="82"/>
                  </a:lnTo>
                  <a:lnTo>
                    <a:pt x="504" y="85"/>
                  </a:lnTo>
                  <a:lnTo>
                    <a:pt x="504" y="86"/>
                  </a:lnTo>
                  <a:lnTo>
                    <a:pt x="510" y="86"/>
                  </a:lnTo>
                  <a:lnTo>
                    <a:pt x="511" y="86"/>
                  </a:lnTo>
                  <a:lnTo>
                    <a:pt x="512" y="86"/>
                  </a:lnTo>
                  <a:lnTo>
                    <a:pt x="512" y="87"/>
                  </a:lnTo>
                  <a:lnTo>
                    <a:pt x="511" y="90"/>
                  </a:lnTo>
                  <a:lnTo>
                    <a:pt x="511" y="91"/>
                  </a:lnTo>
                  <a:lnTo>
                    <a:pt x="511" y="92"/>
                  </a:lnTo>
                  <a:lnTo>
                    <a:pt x="511" y="94"/>
                  </a:lnTo>
                  <a:lnTo>
                    <a:pt x="512" y="96"/>
                  </a:lnTo>
                  <a:lnTo>
                    <a:pt x="512" y="98"/>
                  </a:lnTo>
                  <a:lnTo>
                    <a:pt x="512" y="99"/>
                  </a:lnTo>
                  <a:lnTo>
                    <a:pt x="511" y="100"/>
                  </a:lnTo>
                  <a:lnTo>
                    <a:pt x="510" y="103"/>
                  </a:lnTo>
                  <a:lnTo>
                    <a:pt x="509" y="104"/>
                  </a:lnTo>
                  <a:lnTo>
                    <a:pt x="508" y="105"/>
                  </a:lnTo>
                  <a:lnTo>
                    <a:pt x="508" y="106"/>
                  </a:lnTo>
                  <a:lnTo>
                    <a:pt x="507" y="107"/>
                  </a:lnTo>
                  <a:lnTo>
                    <a:pt x="506" y="107"/>
                  </a:lnTo>
                  <a:lnTo>
                    <a:pt x="505" y="109"/>
                  </a:lnTo>
                  <a:lnTo>
                    <a:pt x="505" y="110"/>
                  </a:lnTo>
                  <a:lnTo>
                    <a:pt x="505" y="111"/>
                  </a:lnTo>
                  <a:lnTo>
                    <a:pt x="506" y="112"/>
                  </a:lnTo>
                  <a:lnTo>
                    <a:pt x="507" y="112"/>
                  </a:lnTo>
                  <a:lnTo>
                    <a:pt x="507" y="113"/>
                  </a:lnTo>
                  <a:lnTo>
                    <a:pt x="507" y="114"/>
                  </a:lnTo>
                  <a:lnTo>
                    <a:pt x="507" y="115"/>
                  </a:lnTo>
                  <a:lnTo>
                    <a:pt x="508" y="116"/>
                  </a:lnTo>
                  <a:lnTo>
                    <a:pt x="508" y="117"/>
                  </a:lnTo>
                  <a:lnTo>
                    <a:pt x="509" y="118"/>
                  </a:lnTo>
                  <a:lnTo>
                    <a:pt x="509" y="119"/>
                  </a:lnTo>
                  <a:lnTo>
                    <a:pt x="510" y="120"/>
                  </a:lnTo>
                  <a:lnTo>
                    <a:pt x="510" y="121"/>
                  </a:lnTo>
                  <a:lnTo>
                    <a:pt x="510" y="122"/>
                  </a:lnTo>
                  <a:lnTo>
                    <a:pt x="511" y="122"/>
                  </a:lnTo>
                  <a:lnTo>
                    <a:pt x="511" y="123"/>
                  </a:lnTo>
                  <a:lnTo>
                    <a:pt x="510" y="124"/>
                  </a:lnTo>
                  <a:lnTo>
                    <a:pt x="509" y="125"/>
                  </a:lnTo>
                  <a:lnTo>
                    <a:pt x="508" y="126"/>
                  </a:lnTo>
                  <a:lnTo>
                    <a:pt x="508" y="127"/>
                  </a:lnTo>
                  <a:lnTo>
                    <a:pt x="508" y="128"/>
                  </a:lnTo>
                  <a:lnTo>
                    <a:pt x="509" y="129"/>
                  </a:lnTo>
                  <a:lnTo>
                    <a:pt x="509" y="130"/>
                  </a:lnTo>
                  <a:lnTo>
                    <a:pt x="511" y="138"/>
                  </a:lnTo>
                  <a:lnTo>
                    <a:pt x="511" y="142"/>
                  </a:lnTo>
                  <a:lnTo>
                    <a:pt x="512" y="146"/>
                  </a:lnTo>
                  <a:lnTo>
                    <a:pt x="514" y="152"/>
                  </a:lnTo>
                  <a:lnTo>
                    <a:pt x="515" y="158"/>
                  </a:lnTo>
                  <a:lnTo>
                    <a:pt x="513" y="159"/>
                  </a:lnTo>
                  <a:lnTo>
                    <a:pt x="512" y="160"/>
                  </a:lnTo>
                  <a:lnTo>
                    <a:pt x="510" y="160"/>
                  </a:lnTo>
                  <a:lnTo>
                    <a:pt x="503" y="161"/>
                  </a:lnTo>
                  <a:lnTo>
                    <a:pt x="502" y="161"/>
                  </a:lnTo>
                  <a:lnTo>
                    <a:pt x="501" y="161"/>
                  </a:lnTo>
                  <a:lnTo>
                    <a:pt x="500" y="160"/>
                  </a:lnTo>
                  <a:lnTo>
                    <a:pt x="499" y="160"/>
                  </a:lnTo>
                  <a:lnTo>
                    <a:pt x="498" y="161"/>
                  </a:lnTo>
                  <a:lnTo>
                    <a:pt x="497" y="161"/>
                  </a:lnTo>
                  <a:lnTo>
                    <a:pt x="496" y="162"/>
                  </a:lnTo>
                  <a:lnTo>
                    <a:pt x="495" y="162"/>
                  </a:lnTo>
                  <a:lnTo>
                    <a:pt x="495" y="161"/>
                  </a:lnTo>
                  <a:lnTo>
                    <a:pt x="494" y="160"/>
                  </a:lnTo>
                  <a:lnTo>
                    <a:pt x="493" y="159"/>
                  </a:lnTo>
                  <a:lnTo>
                    <a:pt x="492" y="158"/>
                  </a:lnTo>
                  <a:lnTo>
                    <a:pt x="491" y="158"/>
                  </a:lnTo>
                  <a:lnTo>
                    <a:pt x="490" y="158"/>
                  </a:lnTo>
                  <a:lnTo>
                    <a:pt x="489" y="159"/>
                  </a:lnTo>
                  <a:lnTo>
                    <a:pt x="487" y="160"/>
                  </a:lnTo>
                  <a:lnTo>
                    <a:pt x="486" y="161"/>
                  </a:lnTo>
                  <a:lnTo>
                    <a:pt x="485" y="162"/>
                  </a:lnTo>
                  <a:lnTo>
                    <a:pt x="484" y="162"/>
                  </a:lnTo>
                  <a:lnTo>
                    <a:pt x="483" y="163"/>
                  </a:lnTo>
                  <a:lnTo>
                    <a:pt x="482" y="164"/>
                  </a:lnTo>
                  <a:lnTo>
                    <a:pt x="481" y="164"/>
                  </a:lnTo>
                  <a:lnTo>
                    <a:pt x="479" y="166"/>
                  </a:lnTo>
                  <a:lnTo>
                    <a:pt x="479" y="167"/>
                  </a:lnTo>
                  <a:lnTo>
                    <a:pt x="478" y="167"/>
                  </a:lnTo>
                  <a:lnTo>
                    <a:pt x="477" y="166"/>
                  </a:lnTo>
                  <a:lnTo>
                    <a:pt x="476" y="166"/>
                  </a:lnTo>
                  <a:lnTo>
                    <a:pt x="475" y="168"/>
                  </a:lnTo>
                  <a:lnTo>
                    <a:pt x="477" y="169"/>
                  </a:lnTo>
                  <a:lnTo>
                    <a:pt x="478" y="170"/>
                  </a:lnTo>
                  <a:lnTo>
                    <a:pt x="479" y="171"/>
                  </a:lnTo>
                  <a:lnTo>
                    <a:pt x="480" y="171"/>
                  </a:lnTo>
                  <a:lnTo>
                    <a:pt x="480" y="172"/>
                  </a:lnTo>
                  <a:lnTo>
                    <a:pt x="480" y="173"/>
                  </a:lnTo>
                  <a:lnTo>
                    <a:pt x="480" y="174"/>
                  </a:lnTo>
                  <a:lnTo>
                    <a:pt x="479" y="177"/>
                  </a:lnTo>
                  <a:lnTo>
                    <a:pt x="479" y="180"/>
                  </a:lnTo>
                  <a:lnTo>
                    <a:pt x="479" y="182"/>
                  </a:lnTo>
                  <a:lnTo>
                    <a:pt x="478" y="184"/>
                  </a:lnTo>
                  <a:lnTo>
                    <a:pt x="478" y="187"/>
                  </a:lnTo>
                  <a:lnTo>
                    <a:pt x="477" y="193"/>
                  </a:lnTo>
                  <a:lnTo>
                    <a:pt x="477" y="197"/>
                  </a:lnTo>
                  <a:lnTo>
                    <a:pt x="476" y="202"/>
                  </a:lnTo>
                  <a:lnTo>
                    <a:pt x="475" y="205"/>
                  </a:lnTo>
                  <a:lnTo>
                    <a:pt x="473" y="216"/>
                  </a:lnTo>
                  <a:lnTo>
                    <a:pt x="473" y="218"/>
                  </a:lnTo>
                  <a:lnTo>
                    <a:pt x="473" y="219"/>
                  </a:lnTo>
                  <a:lnTo>
                    <a:pt x="474" y="220"/>
                  </a:lnTo>
                  <a:lnTo>
                    <a:pt x="475" y="222"/>
                  </a:lnTo>
                  <a:lnTo>
                    <a:pt x="476" y="223"/>
                  </a:lnTo>
                  <a:lnTo>
                    <a:pt x="476" y="224"/>
                  </a:lnTo>
                  <a:lnTo>
                    <a:pt x="477" y="226"/>
                  </a:lnTo>
                  <a:lnTo>
                    <a:pt x="478" y="227"/>
                  </a:lnTo>
                  <a:lnTo>
                    <a:pt x="479" y="228"/>
                  </a:lnTo>
                  <a:lnTo>
                    <a:pt x="480" y="230"/>
                  </a:lnTo>
                  <a:lnTo>
                    <a:pt x="481" y="230"/>
                  </a:lnTo>
                  <a:lnTo>
                    <a:pt x="481" y="231"/>
                  </a:lnTo>
                  <a:lnTo>
                    <a:pt x="482" y="231"/>
                  </a:lnTo>
                  <a:lnTo>
                    <a:pt x="482" y="230"/>
                  </a:lnTo>
                  <a:lnTo>
                    <a:pt x="482" y="229"/>
                  </a:lnTo>
                  <a:lnTo>
                    <a:pt x="483" y="229"/>
                  </a:lnTo>
                  <a:lnTo>
                    <a:pt x="483" y="228"/>
                  </a:lnTo>
                  <a:lnTo>
                    <a:pt x="484" y="228"/>
                  </a:lnTo>
                  <a:lnTo>
                    <a:pt x="485" y="229"/>
                  </a:lnTo>
                  <a:lnTo>
                    <a:pt x="486" y="229"/>
                  </a:lnTo>
                  <a:lnTo>
                    <a:pt x="487" y="230"/>
                  </a:lnTo>
                  <a:lnTo>
                    <a:pt x="488" y="230"/>
                  </a:lnTo>
                  <a:lnTo>
                    <a:pt x="490" y="230"/>
                  </a:lnTo>
                  <a:lnTo>
                    <a:pt x="491" y="230"/>
                  </a:lnTo>
                  <a:lnTo>
                    <a:pt x="492" y="231"/>
                  </a:lnTo>
                  <a:lnTo>
                    <a:pt x="493" y="232"/>
                  </a:lnTo>
                  <a:lnTo>
                    <a:pt x="493" y="233"/>
                  </a:lnTo>
                  <a:lnTo>
                    <a:pt x="496" y="233"/>
                  </a:lnTo>
                  <a:lnTo>
                    <a:pt x="497" y="232"/>
                  </a:lnTo>
                  <a:lnTo>
                    <a:pt x="499" y="231"/>
                  </a:lnTo>
                  <a:lnTo>
                    <a:pt x="507" y="227"/>
                  </a:lnTo>
                  <a:lnTo>
                    <a:pt x="508" y="228"/>
                  </a:lnTo>
                  <a:lnTo>
                    <a:pt x="511" y="231"/>
                  </a:lnTo>
                  <a:lnTo>
                    <a:pt x="516" y="235"/>
                  </a:lnTo>
                  <a:lnTo>
                    <a:pt x="524" y="251"/>
                  </a:lnTo>
                  <a:lnTo>
                    <a:pt x="526" y="252"/>
                  </a:lnTo>
                  <a:lnTo>
                    <a:pt x="517" y="257"/>
                  </a:lnTo>
                  <a:lnTo>
                    <a:pt x="516" y="262"/>
                  </a:lnTo>
                  <a:lnTo>
                    <a:pt x="512" y="263"/>
                  </a:lnTo>
                  <a:lnTo>
                    <a:pt x="509" y="265"/>
                  </a:lnTo>
                  <a:lnTo>
                    <a:pt x="509" y="274"/>
                  </a:lnTo>
                  <a:lnTo>
                    <a:pt x="498" y="280"/>
                  </a:lnTo>
                  <a:lnTo>
                    <a:pt x="486" y="282"/>
                  </a:lnTo>
                  <a:lnTo>
                    <a:pt x="483" y="283"/>
                  </a:lnTo>
                  <a:lnTo>
                    <a:pt x="477" y="282"/>
                  </a:lnTo>
                  <a:lnTo>
                    <a:pt x="470" y="284"/>
                  </a:lnTo>
                  <a:lnTo>
                    <a:pt x="463" y="298"/>
                  </a:lnTo>
                  <a:lnTo>
                    <a:pt x="467" y="306"/>
                  </a:lnTo>
                  <a:lnTo>
                    <a:pt x="465" y="319"/>
                  </a:lnTo>
                  <a:lnTo>
                    <a:pt x="467" y="324"/>
                  </a:lnTo>
                  <a:lnTo>
                    <a:pt x="469" y="333"/>
                  </a:lnTo>
                  <a:lnTo>
                    <a:pt x="463" y="335"/>
                  </a:lnTo>
                  <a:lnTo>
                    <a:pt x="464" y="338"/>
                  </a:lnTo>
                  <a:lnTo>
                    <a:pt x="465" y="351"/>
                  </a:lnTo>
                  <a:lnTo>
                    <a:pt x="464" y="351"/>
                  </a:lnTo>
                  <a:lnTo>
                    <a:pt x="463" y="351"/>
                  </a:lnTo>
                  <a:lnTo>
                    <a:pt x="462" y="352"/>
                  </a:lnTo>
                  <a:lnTo>
                    <a:pt x="461" y="352"/>
                  </a:lnTo>
                  <a:lnTo>
                    <a:pt x="461" y="351"/>
                  </a:lnTo>
                  <a:lnTo>
                    <a:pt x="459" y="352"/>
                  </a:lnTo>
                  <a:lnTo>
                    <a:pt x="458" y="352"/>
                  </a:lnTo>
                  <a:lnTo>
                    <a:pt x="457" y="352"/>
                  </a:lnTo>
                  <a:lnTo>
                    <a:pt x="456" y="352"/>
                  </a:lnTo>
                  <a:lnTo>
                    <a:pt x="455" y="351"/>
                  </a:lnTo>
                  <a:lnTo>
                    <a:pt x="454" y="351"/>
                  </a:lnTo>
                  <a:lnTo>
                    <a:pt x="453" y="351"/>
                  </a:lnTo>
                  <a:lnTo>
                    <a:pt x="452" y="351"/>
                  </a:lnTo>
                  <a:lnTo>
                    <a:pt x="451" y="351"/>
                  </a:lnTo>
                  <a:lnTo>
                    <a:pt x="450" y="350"/>
                  </a:lnTo>
                  <a:lnTo>
                    <a:pt x="449" y="350"/>
                  </a:lnTo>
                  <a:lnTo>
                    <a:pt x="449" y="351"/>
                  </a:lnTo>
                  <a:lnTo>
                    <a:pt x="448" y="351"/>
                  </a:lnTo>
                  <a:lnTo>
                    <a:pt x="447" y="352"/>
                  </a:lnTo>
                  <a:lnTo>
                    <a:pt x="439" y="354"/>
                  </a:lnTo>
                  <a:lnTo>
                    <a:pt x="438" y="354"/>
                  </a:lnTo>
                  <a:lnTo>
                    <a:pt x="437" y="354"/>
                  </a:lnTo>
                  <a:lnTo>
                    <a:pt x="436" y="354"/>
                  </a:lnTo>
                  <a:lnTo>
                    <a:pt x="435" y="354"/>
                  </a:lnTo>
                  <a:lnTo>
                    <a:pt x="434" y="354"/>
                  </a:lnTo>
                  <a:lnTo>
                    <a:pt x="433" y="354"/>
                  </a:lnTo>
                  <a:lnTo>
                    <a:pt x="432" y="354"/>
                  </a:lnTo>
                  <a:lnTo>
                    <a:pt x="431" y="355"/>
                  </a:lnTo>
                  <a:lnTo>
                    <a:pt x="429" y="355"/>
                  </a:lnTo>
                  <a:lnTo>
                    <a:pt x="429" y="356"/>
                  </a:lnTo>
                  <a:lnTo>
                    <a:pt x="429" y="357"/>
                  </a:lnTo>
                  <a:lnTo>
                    <a:pt x="428" y="357"/>
                  </a:lnTo>
                  <a:lnTo>
                    <a:pt x="428" y="358"/>
                  </a:lnTo>
                  <a:lnTo>
                    <a:pt x="429" y="359"/>
                  </a:lnTo>
                  <a:lnTo>
                    <a:pt x="428" y="360"/>
                  </a:lnTo>
                  <a:lnTo>
                    <a:pt x="428" y="361"/>
                  </a:lnTo>
                  <a:lnTo>
                    <a:pt x="428" y="362"/>
                  </a:lnTo>
                  <a:lnTo>
                    <a:pt x="427" y="363"/>
                  </a:lnTo>
                  <a:lnTo>
                    <a:pt x="426" y="363"/>
                  </a:lnTo>
                  <a:lnTo>
                    <a:pt x="426" y="364"/>
                  </a:lnTo>
                  <a:lnTo>
                    <a:pt x="425" y="365"/>
                  </a:lnTo>
                  <a:lnTo>
                    <a:pt x="425" y="366"/>
                  </a:lnTo>
                  <a:lnTo>
                    <a:pt x="424" y="366"/>
                  </a:lnTo>
                  <a:lnTo>
                    <a:pt x="423" y="366"/>
                  </a:lnTo>
                  <a:lnTo>
                    <a:pt x="422" y="366"/>
                  </a:lnTo>
                  <a:lnTo>
                    <a:pt x="421" y="367"/>
                  </a:lnTo>
                  <a:lnTo>
                    <a:pt x="420" y="368"/>
                  </a:lnTo>
                  <a:lnTo>
                    <a:pt x="419" y="368"/>
                  </a:lnTo>
                  <a:lnTo>
                    <a:pt x="418" y="368"/>
                  </a:lnTo>
                  <a:lnTo>
                    <a:pt x="418" y="369"/>
                  </a:lnTo>
                  <a:lnTo>
                    <a:pt x="417" y="369"/>
                  </a:lnTo>
                  <a:lnTo>
                    <a:pt x="416" y="369"/>
                  </a:lnTo>
                  <a:lnTo>
                    <a:pt x="415" y="369"/>
                  </a:lnTo>
                  <a:lnTo>
                    <a:pt x="415" y="368"/>
                  </a:lnTo>
                  <a:lnTo>
                    <a:pt x="414" y="367"/>
                  </a:lnTo>
                  <a:lnTo>
                    <a:pt x="414" y="366"/>
                  </a:lnTo>
                  <a:lnTo>
                    <a:pt x="414" y="360"/>
                  </a:lnTo>
                  <a:lnTo>
                    <a:pt x="394" y="363"/>
                  </a:lnTo>
                  <a:lnTo>
                    <a:pt x="393" y="367"/>
                  </a:lnTo>
                  <a:lnTo>
                    <a:pt x="396" y="372"/>
                  </a:lnTo>
                  <a:lnTo>
                    <a:pt x="399" y="380"/>
                  </a:lnTo>
                  <a:lnTo>
                    <a:pt x="400" y="384"/>
                  </a:lnTo>
                  <a:lnTo>
                    <a:pt x="400" y="391"/>
                  </a:lnTo>
                  <a:lnTo>
                    <a:pt x="387" y="401"/>
                  </a:lnTo>
                  <a:lnTo>
                    <a:pt x="375" y="410"/>
                  </a:lnTo>
                  <a:lnTo>
                    <a:pt x="376" y="410"/>
                  </a:lnTo>
                  <a:lnTo>
                    <a:pt x="376" y="411"/>
                  </a:lnTo>
                  <a:lnTo>
                    <a:pt x="379" y="414"/>
                  </a:lnTo>
                  <a:lnTo>
                    <a:pt x="380" y="415"/>
                  </a:lnTo>
                  <a:lnTo>
                    <a:pt x="381" y="416"/>
                  </a:lnTo>
                  <a:lnTo>
                    <a:pt x="382" y="417"/>
                  </a:lnTo>
                  <a:lnTo>
                    <a:pt x="383" y="418"/>
                  </a:lnTo>
                  <a:lnTo>
                    <a:pt x="384" y="419"/>
                  </a:lnTo>
                  <a:lnTo>
                    <a:pt x="385" y="420"/>
                  </a:lnTo>
                  <a:lnTo>
                    <a:pt x="386" y="421"/>
                  </a:lnTo>
                  <a:lnTo>
                    <a:pt x="386" y="422"/>
                  </a:lnTo>
                  <a:lnTo>
                    <a:pt x="387" y="422"/>
                  </a:lnTo>
                  <a:lnTo>
                    <a:pt x="387" y="423"/>
                  </a:lnTo>
                  <a:lnTo>
                    <a:pt x="388" y="424"/>
                  </a:lnTo>
                  <a:lnTo>
                    <a:pt x="389" y="425"/>
                  </a:lnTo>
                  <a:lnTo>
                    <a:pt x="389" y="426"/>
                  </a:lnTo>
                  <a:lnTo>
                    <a:pt x="390" y="426"/>
                  </a:lnTo>
                  <a:lnTo>
                    <a:pt x="391" y="426"/>
                  </a:lnTo>
                  <a:lnTo>
                    <a:pt x="392" y="426"/>
                  </a:lnTo>
                  <a:lnTo>
                    <a:pt x="406" y="424"/>
                  </a:lnTo>
                  <a:lnTo>
                    <a:pt x="454" y="440"/>
                  </a:lnTo>
                  <a:lnTo>
                    <a:pt x="465" y="454"/>
                  </a:lnTo>
                  <a:lnTo>
                    <a:pt x="479" y="459"/>
                  </a:lnTo>
                  <a:lnTo>
                    <a:pt x="479" y="460"/>
                  </a:lnTo>
                  <a:lnTo>
                    <a:pt x="479" y="461"/>
                  </a:lnTo>
                  <a:lnTo>
                    <a:pt x="479" y="463"/>
                  </a:lnTo>
                  <a:lnTo>
                    <a:pt x="478" y="464"/>
                  </a:lnTo>
                  <a:lnTo>
                    <a:pt x="475" y="467"/>
                  </a:lnTo>
                  <a:lnTo>
                    <a:pt x="473" y="470"/>
                  </a:lnTo>
                  <a:lnTo>
                    <a:pt x="472" y="472"/>
                  </a:lnTo>
                  <a:lnTo>
                    <a:pt x="472" y="473"/>
                  </a:lnTo>
                  <a:lnTo>
                    <a:pt x="471" y="474"/>
                  </a:lnTo>
                  <a:lnTo>
                    <a:pt x="471" y="475"/>
                  </a:lnTo>
                  <a:lnTo>
                    <a:pt x="470" y="477"/>
                  </a:lnTo>
                  <a:lnTo>
                    <a:pt x="469" y="477"/>
                  </a:lnTo>
                  <a:lnTo>
                    <a:pt x="468" y="478"/>
                  </a:lnTo>
                  <a:lnTo>
                    <a:pt x="467" y="478"/>
                  </a:lnTo>
                  <a:lnTo>
                    <a:pt x="467" y="479"/>
                  </a:lnTo>
                  <a:lnTo>
                    <a:pt x="467" y="480"/>
                  </a:lnTo>
                  <a:lnTo>
                    <a:pt x="466" y="480"/>
                  </a:lnTo>
                  <a:lnTo>
                    <a:pt x="466" y="481"/>
                  </a:lnTo>
                  <a:lnTo>
                    <a:pt x="465" y="482"/>
                  </a:lnTo>
                  <a:lnTo>
                    <a:pt x="464" y="483"/>
                  </a:lnTo>
                  <a:lnTo>
                    <a:pt x="463" y="483"/>
                  </a:lnTo>
                  <a:lnTo>
                    <a:pt x="462" y="484"/>
                  </a:lnTo>
                  <a:lnTo>
                    <a:pt x="463" y="484"/>
                  </a:lnTo>
                  <a:lnTo>
                    <a:pt x="462" y="487"/>
                  </a:lnTo>
                  <a:lnTo>
                    <a:pt x="462" y="488"/>
                  </a:lnTo>
                  <a:lnTo>
                    <a:pt x="462" y="489"/>
                  </a:lnTo>
                  <a:lnTo>
                    <a:pt x="461" y="490"/>
                  </a:lnTo>
                  <a:lnTo>
                    <a:pt x="461" y="491"/>
                  </a:lnTo>
                  <a:lnTo>
                    <a:pt x="461" y="494"/>
                  </a:lnTo>
                  <a:lnTo>
                    <a:pt x="461" y="497"/>
                  </a:lnTo>
                  <a:lnTo>
                    <a:pt x="461" y="498"/>
                  </a:lnTo>
                  <a:lnTo>
                    <a:pt x="467" y="500"/>
                  </a:lnTo>
                  <a:lnTo>
                    <a:pt x="468" y="501"/>
                  </a:lnTo>
                  <a:lnTo>
                    <a:pt x="469" y="502"/>
                  </a:lnTo>
                  <a:lnTo>
                    <a:pt x="478" y="512"/>
                  </a:lnTo>
                  <a:lnTo>
                    <a:pt x="485" y="520"/>
                  </a:lnTo>
                  <a:lnTo>
                    <a:pt x="487" y="525"/>
                  </a:lnTo>
                  <a:lnTo>
                    <a:pt x="488" y="525"/>
                  </a:lnTo>
                  <a:lnTo>
                    <a:pt x="488" y="530"/>
                  </a:lnTo>
                  <a:lnTo>
                    <a:pt x="488" y="533"/>
                  </a:lnTo>
                  <a:lnTo>
                    <a:pt x="488" y="534"/>
                  </a:lnTo>
                  <a:lnTo>
                    <a:pt x="489" y="534"/>
                  </a:lnTo>
                  <a:lnTo>
                    <a:pt x="489" y="535"/>
                  </a:lnTo>
                  <a:lnTo>
                    <a:pt x="490" y="536"/>
                  </a:lnTo>
                  <a:lnTo>
                    <a:pt x="491" y="537"/>
                  </a:lnTo>
                  <a:lnTo>
                    <a:pt x="492" y="537"/>
                  </a:lnTo>
                  <a:lnTo>
                    <a:pt x="493" y="537"/>
                  </a:lnTo>
                  <a:lnTo>
                    <a:pt x="493" y="538"/>
                  </a:lnTo>
                  <a:lnTo>
                    <a:pt x="494" y="539"/>
                  </a:lnTo>
                  <a:lnTo>
                    <a:pt x="495" y="539"/>
                  </a:lnTo>
                  <a:lnTo>
                    <a:pt x="495" y="540"/>
                  </a:lnTo>
                  <a:lnTo>
                    <a:pt x="495" y="541"/>
                  </a:lnTo>
                  <a:lnTo>
                    <a:pt x="495" y="542"/>
                  </a:lnTo>
                  <a:lnTo>
                    <a:pt x="495" y="543"/>
                  </a:lnTo>
                  <a:lnTo>
                    <a:pt x="495" y="544"/>
                  </a:lnTo>
                  <a:lnTo>
                    <a:pt x="495" y="545"/>
                  </a:lnTo>
                  <a:lnTo>
                    <a:pt x="496" y="546"/>
                  </a:lnTo>
                  <a:lnTo>
                    <a:pt x="496" y="547"/>
                  </a:lnTo>
                  <a:lnTo>
                    <a:pt x="496" y="548"/>
                  </a:lnTo>
                  <a:lnTo>
                    <a:pt x="496" y="549"/>
                  </a:lnTo>
                  <a:lnTo>
                    <a:pt x="497" y="550"/>
                  </a:lnTo>
                  <a:lnTo>
                    <a:pt x="497" y="551"/>
                  </a:lnTo>
                  <a:lnTo>
                    <a:pt x="497" y="552"/>
                  </a:lnTo>
                  <a:lnTo>
                    <a:pt x="498" y="553"/>
                  </a:lnTo>
                  <a:lnTo>
                    <a:pt x="498" y="552"/>
                  </a:lnTo>
                  <a:lnTo>
                    <a:pt x="499" y="553"/>
                  </a:lnTo>
                  <a:lnTo>
                    <a:pt x="499" y="554"/>
                  </a:lnTo>
                  <a:lnTo>
                    <a:pt x="499" y="555"/>
                  </a:lnTo>
                  <a:lnTo>
                    <a:pt x="500" y="556"/>
                  </a:lnTo>
                  <a:lnTo>
                    <a:pt x="500" y="557"/>
                  </a:lnTo>
                  <a:lnTo>
                    <a:pt x="499" y="558"/>
                  </a:lnTo>
                  <a:lnTo>
                    <a:pt x="500" y="559"/>
                  </a:lnTo>
                  <a:lnTo>
                    <a:pt x="500" y="560"/>
                  </a:lnTo>
                  <a:lnTo>
                    <a:pt x="500" y="561"/>
                  </a:lnTo>
                  <a:lnTo>
                    <a:pt x="500" y="562"/>
                  </a:lnTo>
                  <a:lnTo>
                    <a:pt x="500" y="563"/>
                  </a:lnTo>
                  <a:lnTo>
                    <a:pt x="501" y="564"/>
                  </a:lnTo>
                  <a:lnTo>
                    <a:pt x="500" y="565"/>
                  </a:lnTo>
                  <a:lnTo>
                    <a:pt x="501" y="568"/>
                  </a:lnTo>
                  <a:lnTo>
                    <a:pt x="501" y="570"/>
                  </a:lnTo>
                  <a:lnTo>
                    <a:pt x="501" y="572"/>
                  </a:lnTo>
                  <a:lnTo>
                    <a:pt x="500" y="573"/>
                  </a:lnTo>
                  <a:lnTo>
                    <a:pt x="499" y="574"/>
                  </a:lnTo>
                  <a:lnTo>
                    <a:pt x="498" y="574"/>
                  </a:lnTo>
                  <a:lnTo>
                    <a:pt x="497" y="574"/>
                  </a:lnTo>
                  <a:lnTo>
                    <a:pt x="495" y="575"/>
                  </a:lnTo>
                  <a:lnTo>
                    <a:pt x="494" y="575"/>
                  </a:lnTo>
                  <a:lnTo>
                    <a:pt x="493" y="575"/>
                  </a:lnTo>
                  <a:lnTo>
                    <a:pt x="493" y="574"/>
                  </a:lnTo>
                  <a:lnTo>
                    <a:pt x="491" y="574"/>
                  </a:lnTo>
                  <a:lnTo>
                    <a:pt x="490" y="573"/>
                  </a:lnTo>
                  <a:lnTo>
                    <a:pt x="489" y="573"/>
                  </a:lnTo>
                  <a:lnTo>
                    <a:pt x="486" y="573"/>
                  </a:lnTo>
                  <a:lnTo>
                    <a:pt x="485" y="573"/>
                  </a:lnTo>
                  <a:lnTo>
                    <a:pt x="484" y="573"/>
                  </a:lnTo>
                  <a:lnTo>
                    <a:pt x="483" y="574"/>
                  </a:lnTo>
                  <a:lnTo>
                    <a:pt x="481" y="574"/>
                  </a:lnTo>
                  <a:lnTo>
                    <a:pt x="480" y="574"/>
                  </a:lnTo>
                  <a:lnTo>
                    <a:pt x="479" y="573"/>
                  </a:lnTo>
                  <a:lnTo>
                    <a:pt x="478" y="573"/>
                  </a:lnTo>
                  <a:lnTo>
                    <a:pt x="478" y="574"/>
                  </a:lnTo>
                  <a:lnTo>
                    <a:pt x="477" y="574"/>
                  </a:lnTo>
                  <a:lnTo>
                    <a:pt x="476" y="573"/>
                  </a:lnTo>
                  <a:lnTo>
                    <a:pt x="475" y="573"/>
                  </a:lnTo>
                  <a:lnTo>
                    <a:pt x="475" y="574"/>
                  </a:lnTo>
                  <a:lnTo>
                    <a:pt x="474" y="573"/>
                  </a:lnTo>
                  <a:lnTo>
                    <a:pt x="473" y="573"/>
                  </a:lnTo>
                  <a:lnTo>
                    <a:pt x="472" y="574"/>
                  </a:lnTo>
                  <a:lnTo>
                    <a:pt x="471" y="574"/>
                  </a:lnTo>
                  <a:lnTo>
                    <a:pt x="470" y="574"/>
                  </a:lnTo>
                  <a:lnTo>
                    <a:pt x="469" y="574"/>
                  </a:lnTo>
                  <a:lnTo>
                    <a:pt x="468" y="574"/>
                  </a:lnTo>
                  <a:lnTo>
                    <a:pt x="467" y="575"/>
                  </a:lnTo>
                  <a:lnTo>
                    <a:pt x="466" y="575"/>
                  </a:lnTo>
                  <a:lnTo>
                    <a:pt x="465" y="575"/>
                  </a:lnTo>
                  <a:lnTo>
                    <a:pt x="465" y="576"/>
                  </a:lnTo>
                  <a:lnTo>
                    <a:pt x="464" y="575"/>
                  </a:lnTo>
                  <a:lnTo>
                    <a:pt x="463" y="575"/>
                  </a:lnTo>
                  <a:lnTo>
                    <a:pt x="462" y="575"/>
                  </a:lnTo>
                  <a:lnTo>
                    <a:pt x="462" y="574"/>
                  </a:lnTo>
                  <a:lnTo>
                    <a:pt x="462" y="573"/>
                  </a:lnTo>
                  <a:lnTo>
                    <a:pt x="461" y="572"/>
                  </a:lnTo>
                  <a:lnTo>
                    <a:pt x="460" y="572"/>
                  </a:lnTo>
                  <a:lnTo>
                    <a:pt x="458" y="572"/>
                  </a:lnTo>
                  <a:lnTo>
                    <a:pt x="457" y="572"/>
                  </a:lnTo>
                  <a:lnTo>
                    <a:pt x="456" y="572"/>
                  </a:lnTo>
                  <a:lnTo>
                    <a:pt x="455" y="572"/>
                  </a:lnTo>
                  <a:lnTo>
                    <a:pt x="454" y="571"/>
                  </a:lnTo>
                  <a:lnTo>
                    <a:pt x="453" y="571"/>
                  </a:lnTo>
                  <a:lnTo>
                    <a:pt x="452" y="571"/>
                  </a:lnTo>
                  <a:lnTo>
                    <a:pt x="451" y="571"/>
                  </a:lnTo>
                  <a:lnTo>
                    <a:pt x="450" y="571"/>
                  </a:lnTo>
                  <a:lnTo>
                    <a:pt x="449" y="571"/>
                  </a:lnTo>
                  <a:lnTo>
                    <a:pt x="448" y="571"/>
                  </a:lnTo>
                  <a:lnTo>
                    <a:pt x="447" y="571"/>
                  </a:lnTo>
                  <a:lnTo>
                    <a:pt x="446" y="571"/>
                  </a:lnTo>
                  <a:lnTo>
                    <a:pt x="446" y="572"/>
                  </a:lnTo>
                  <a:lnTo>
                    <a:pt x="445" y="572"/>
                  </a:lnTo>
                  <a:lnTo>
                    <a:pt x="445" y="573"/>
                  </a:lnTo>
                  <a:lnTo>
                    <a:pt x="444" y="574"/>
                  </a:lnTo>
                  <a:lnTo>
                    <a:pt x="443" y="575"/>
                  </a:lnTo>
                  <a:lnTo>
                    <a:pt x="442" y="575"/>
                  </a:lnTo>
                  <a:lnTo>
                    <a:pt x="441" y="575"/>
                  </a:lnTo>
                  <a:lnTo>
                    <a:pt x="441" y="576"/>
                  </a:lnTo>
                  <a:lnTo>
                    <a:pt x="441" y="575"/>
                  </a:lnTo>
                  <a:lnTo>
                    <a:pt x="441" y="576"/>
                  </a:lnTo>
                  <a:lnTo>
                    <a:pt x="441" y="577"/>
                  </a:lnTo>
                  <a:lnTo>
                    <a:pt x="441" y="578"/>
                  </a:lnTo>
                  <a:lnTo>
                    <a:pt x="442" y="579"/>
                  </a:lnTo>
                  <a:lnTo>
                    <a:pt x="443" y="580"/>
                  </a:lnTo>
                  <a:lnTo>
                    <a:pt x="442" y="581"/>
                  </a:lnTo>
                  <a:lnTo>
                    <a:pt x="442" y="582"/>
                  </a:lnTo>
                  <a:lnTo>
                    <a:pt x="442" y="583"/>
                  </a:lnTo>
                  <a:lnTo>
                    <a:pt x="442" y="584"/>
                  </a:lnTo>
                  <a:lnTo>
                    <a:pt x="442" y="585"/>
                  </a:lnTo>
                  <a:lnTo>
                    <a:pt x="442" y="586"/>
                  </a:lnTo>
                  <a:lnTo>
                    <a:pt x="443" y="587"/>
                  </a:lnTo>
                  <a:lnTo>
                    <a:pt x="443" y="588"/>
                  </a:lnTo>
                  <a:lnTo>
                    <a:pt x="443" y="589"/>
                  </a:lnTo>
                  <a:lnTo>
                    <a:pt x="444" y="590"/>
                  </a:lnTo>
                  <a:lnTo>
                    <a:pt x="444" y="591"/>
                  </a:lnTo>
                  <a:lnTo>
                    <a:pt x="445" y="592"/>
                  </a:lnTo>
                  <a:lnTo>
                    <a:pt x="446" y="594"/>
                  </a:lnTo>
                  <a:lnTo>
                    <a:pt x="446" y="595"/>
                  </a:lnTo>
                  <a:lnTo>
                    <a:pt x="446" y="596"/>
                  </a:lnTo>
                  <a:lnTo>
                    <a:pt x="447" y="597"/>
                  </a:lnTo>
                  <a:lnTo>
                    <a:pt x="449" y="599"/>
                  </a:lnTo>
                  <a:lnTo>
                    <a:pt x="449" y="600"/>
                  </a:lnTo>
                  <a:lnTo>
                    <a:pt x="449" y="601"/>
                  </a:lnTo>
                  <a:lnTo>
                    <a:pt x="449" y="602"/>
                  </a:lnTo>
                  <a:lnTo>
                    <a:pt x="449" y="603"/>
                  </a:lnTo>
                  <a:lnTo>
                    <a:pt x="448" y="604"/>
                  </a:lnTo>
                  <a:lnTo>
                    <a:pt x="448" y="605"/>
                  </a:lnTo>
                  <a:lnTo>
                    <a:pt x="448" y="606"/>
                  </a:lnTo>
                  <a:lnTo>
                    <a:pt x="461" y="646"/>
                  </a:lnTo>
                  <a:lnTo>
                    <a:pt x="462" y="646"/>
                  </a:lnTo>
                  <a:lnTo>
                    <a:pt x="469" y="649"/>
                  </a:lnTo>
                  <a:lnTo>
                    <a:pt x="479" y="652"/>
                  </a:lnTo>
                  <a:lnTo>
                    <a:pt x="486" y="676"/>
                  </a:lnTo>
                  <a:lnTo>
                    <a:pt x="486" y="677"/>
                  </a:lnTo>
                  <a:lnTo>
                    <a:pt x="470" y="688"/>
                  </a:lnTo>
                  <a:lnTo>
                    <a:pt x="458" y="703"/>
                  </a:lnTo>
                  <a:lnTo>
                    <a:pt x="439" y="711"/>
                  </a:lnTo>
                  <a:lnTo>
                    <a:pt x="421" y="689"/>
                  </a:lnTo>
                  <a:lnTo>
                    <a:pt x="407" y="681"/>
                  </a:lnTo>
                  <a:lnTo>
                    <a:pt x="370" y="678"/>
                  </a:lnTo>
                  <a:lnTo>
                    <a:pt x="369" y="678"/>
                  </a:lnTo>
                  <a:lnTo>
                    <a:pt x="368" y="678"/>
                  </a:lnTo>
                  <a:lnTo>
                    <a:pt x="366" y="678"/>
                  </a:lnTo>
                  <a:lnTo>
                    <a:pt x="355" y="679"/>
                  </a:lnTo>
                  <a:lnTo>
                    <a:pt x="349" y="670"/>
                  </a:lnTo>
                  <a:lnTo>
                    <a:pt x="346" y="667"/>
                  </a:lnTo>
                  <a:lnTo>
                    <a:pt x="341" y="660"/>
                  </a:lnTo>
                  <a:lnTo>
                    <a:pt x="340" y="656"/>
                  </a:lnTo>
                  <a:lnTo>
                    <a:pt x="336" y="651"/>
                  </a:lnTo>
                  <a:lnTo>
                    <a:pt x="335" y="650"/>
                  </a:lnTo>
                  <a:lnTo>
                    <a:pt x="334" y="649"/>
                  </a:lnTo>
                  <a:lnTo>
                    <a:pt x="332" y="646"/>
                  </a:lnTo>
                  <a:lnTo>
                    <a:pt x="331" y="646"/>
                  </a:lnTo>
                  <a:lnTo>
                    <a:pt x="330" y="645"/>
                  </a:lnTo>
                  <a:lnTo>
                    <a:pt x="330" y="644"/>
                  </a:lnTo>
                  <a:lnTo>
                    <a:pt x="329" y="643"/>
                  </a:lnTo>
                  <a:lnTo>
                    <a:pt x="329" y="642"/>
                  </a:lnTo>
                  <a:lnTo>
                    <a:pt x="329" y="641"/>
                  </a:lnTo>
                  <a:lnTo>
                    <a:pt x="329" y="640"/>
                  </a:lnTo>
                  <a:lnTo>
                    <a:pt x="328" y="640"/>
                  </a:lnTo>
                  <a:lnTo>
                    <a:pt x="328" y="639"/>
                  </a:lnTo>
                  <a:lnTo>
                    <a:pt x="328" y="638"/>
                  </a:lnTo>
                  <a:lnTo>
                    <a:pt x="330" y="636"/>
                  </a:lnTo>
                  <a:lnTo>
                    <a:pt x="331" y="635"/>
                  </a:lnTo>
                  <a:lnTo>
                    <a:pt x="331" y="634"/>
                  </a:lnTo>
                  <a:lnTo>
                    <a:pt x="331" y="633"/>
                  </a:lnTo>
                  <a:lnTo>
                    <a:pt x="329" y="626"/>
                  </a:lnTo>
                  <a:lnTo>
                    <a:pt x="328" y="625"/>
                  </a:lnTo>
                  <a:lnTo>
                    <a:pt x="336" y="620"/>
                  </a:lnTo>
                  <a:lnTo>
                    <a:pt x="337" y="619"/>
                  </a:lnTo>
                  <a:lnTo>
                    <a:pt x="337" y="618"/>
                  </a:lnTo>
                  <a:lnTo>
                    <a:pt x="338" y="616"/>
                  </a:lnTo>
                  <a:lnTo>
                    <a:pt x="339" y="614"/>
                  </a:lnTo>
                  <a:lnTo>
                    <a:pt x="339" y="613"/>
                  </a:lnTo>
                  <a:lnTo>
                    <a:pt x="340" y="612"/>
                  </a:lnTo>
                  <a:lnTo>
                    <a:pt x="341" y="611"/>
                  </a:lnTo>
                  <a:lnTo>
                    <a:pt x="342" y="611"/>
                  </a:lnTo>
                  <a:lnTo>
                    <a:pt x="342" y="610"/>
                  </a:lnTo>
                  <a:lnTo>
                    <a:pt x="343" y="610"/>
                  </a:lnTo>
                  <a:lnTo>
                    <a:pt x="344" y="610"/>
                  </a:lnTo>
                  <a:lnTo>
                    <a:pt x="345" y="610"/>
                  </a:lnTo>
                  <a:lnTo>
                    <a:pt x="356" y="609"/>
                  </a:lnTo>
                  <a:lnTo>
                    <a:pt x="356" y="608"/>
                  </a:lnTo>
                  <a:lnTo>
                    <a:pt x="356" y="607"/>
                  </a:lnTo>
                  <a:lnTo>
                    <a:pt x="356" y="606"/>
                  </a:lnTo>
                  <a:lnTo>
                    <a:pt x="356" y="605"/>
                  </a:lnTo>
                  <a:lnTo>
                    <a:pt x="356" y="604"/>
                  </a:lnTo>
                  <a:lnTo>
                    <a:pt x="356" y="603"/>
                  </a:lnTo>
                  <a:lnTo>
                    <a:pt x="357" y="602"/>
                  </a:lnTo>
                  <a:lnTo>
                    <a:pt x="357" y="601"/>
                  </a:lnTo>
                  <a:lnTo>
                    <a:pt x="357" y="600"/>
                  </a:lnTo>
                  <a:lnTo>
                    <a:pt x="357" y="599"/>
                  </a:lnTo>
                  <a:lnTo>
                    <a:pt x="356" y="598"/>
                  </a:lnTo>
                  <a:lnTo>
                    <a:pt x="356" y="597"/>
                  </a:lnTo>
                  <a:lnTo>
                    <a:pt x="356" y="596"/>
                  </a:lnTo>
                  <a:lnTo>
                    <a:pt x="357" y="595"/>
                  </a:lnTo>
                  <a:lnTo>
                    <a:pt x="345" y="597"/>
                  </a:lnTo>
                  <a:lnTo>
                    <a:pt x="344" y="597"/>
                  </a:lnTo>
                  <a:lnTo>
                    <a:pt x="345" y="598"/>
                  </a:lnTo>
                  <a:lnTo>
                    <a:pt x="346" y="599"/>
                  </a:lnTo>
                  <a:lnTo>
                    <a:pt x="347" y="601"/>
                  </a:lnTo>
                  <a:lnTo>
                    <a:pt x="347" y="603"/>
                  </a:lnTo>
                  <a:lnTo>
                    <a:pt x="347" y="605"/>
                  </a:lnTo>
                  <a:lnTo>
                    <a:pt x="346" y="606"/>
                  </a:lnTo>
                  <a:lnTo>
                    <a:pt x="345" y="606"/>
                  </a:lnTo>
                  <a:lnTo>
                    <a:pt x="329" y="605"/>
                  </a:lnTo>
                  <a:lnTo>
                    <a:pt x="325" y="605"/>
                  </a:lnTo>
                  <a:lnTo>
                    <a:pt x="324" y="603"/>
                  </a:lnTo>
                  <a:lnTo>
                    <a:pt x="322" y="593"/>
                  </a:lnTo>
                  <a:lnTo>
                    <a:pt x="321" y="589"/>
                  </a:lnTo>
                  <a:lnTo>
                    <a:pt x="326" y="580"/>
                  </a:lnTo>
                  <a:lnTo>
                    <a:pt x="334" y="570"/>
                  </a:lnTo>
                  <a:lnTo>
                    <a:pt x="334" y="560"/>
                  </a:lnTo>
                  <a:lnTo>
                    <a:pt x="334" y="558"/>
                  </a:lnTo>
                  <a:lnTo>
                    <a:pt x="334" y="556"/>
                  </a:lnTo>
                  <a:lnTo>
                    <a:pt x="340" y="529"/>
                  </a:lnTo>
                  <a:lnTo>
                    <a:pt x="338" y="529"/>
                  </a:lnTo>
                  <a:lnTo>
                    <a:pt x="336" y="529"/>
                  </a:lnTo>
                  <a:lnTo>
                    <a:pt x="335" y="529"/>
                  </a:lnTo>
                  <a:lnTo>
                    <a:pt x="334" y="530"/>
                  </a:lnTo>
                  <a:lnTo>
                    <a:pt x="333" y="530"/>
                  </a:lnTo>
                  <a:lnTo>
                    <a:pt x="332" y="531"/>
                  </a:lnTo>
                  <a:lnTo>
                    <a:pt x="330" y="532"/>
                  </a:lnTo>
                  <a:lnTo>
                    <a:pt x="329" y="532"/>
                  </a:lnTo>
                  <a:lnTo>
                    <a:pt x="328" y="531"/>
                  </a:lnTo>
                  <a:lnTo>
                    <a:pt x="326" y="530"/>
                  </a:lnTo>
                  <a:lnTo>
                    <a:pt x="325" y="530"/>
                  </a:lnTo>
                  <a:lnTo>
                    <a:pt x="324" y="529"/>
                  </a:lnTo>
                  <a:lnTo>
                    <a:pt x="323" y="529"/>
                  </a:lnTo>
                  <a:lnTo>
                    <a:pt x="321" y="528"/>
                  </a:lnTo>
                  <a:lnTo>
                    <a:pt x="320" y="526"/>
                  </a:lnTo>
                  <a:lnTo>
                    <a:pt x="320" y="525"/>
                  </a:lnTo>
                  <a:lnTo>
                    <a:pt x="319" y="524"/>
                  </a:lnTo>
                  <a:lnTo>
                    <a:pt x="317" y="523"/>
                  </a:lnTo>
                  <a:lnTo>
                    <a:pt x="316" y="523"/>
                  </a:lnTo>
                  <a:lnTo>
                    <a:pt x="315" y="522"/>
                  </a:lnTo>
                  <a:lnTo>
                    <a:pt x="314" y="522"/>
                  </a:lnTo>
                  <a:lnTo>
                    <a:pt x="312" y="520"/>
                  </a:lnTo>
                  <a:lnTo>
                    <a:pt x="311" y="519"/>
                  </a:lnTo>
                  <a:lnTo>
                    <a:pt x="311" y="518"/>
                  </a:lnTo>
                  <a:lnTo>
                    <a:pt x="309" y="516"/>
                  </a:lnTo>
                  <a:lnTo>
                    <a:pt x="309" y="515"/>
                  </a:lnTo>
                  <a:lnTo>
                    <a:pt x="306" y="512"/>
                  </a:lnTo>
                  <a:lnTo>
                    <a:pt x="306" y="511"/>
                  </a:lnTo>
                  <a:lnTo>
                    <a:pt x="306" y="510"/>
                  </a:lnTo>
                  <a:lnTo>
                    <a:pt x="306" y="509"/>
                  </a:lnTo>
                  <a:lnTo>
                    <a:pt x="304" y="507"/>
                  </a:lnTo>
                  <a:lnTo>
                    <a:pt x="297" y="507"/>
                  </a:lnTo>
                  <a:lnTo>
                    <a:pt x="296" y="507"/>
                  </a:lnTo>
                  <a:lnTo>
                    <a:pt x="295" y="508"/>
                  </a:lnTo>
                  <a:lnTo>
                    <a:pt x="294" y="510"/>
                  </a:lnTo>
                  <a:lnTo>
                    <a:pt x="293" y="510"/>
                  </a:lnTo>
                  <a:lnTo>
                    <a:pt x="292" y="511"/>
                  </a:lnTo>
                  <a:lnTo>
                    <a:pt x="292" y="512"/>
                  </a:lnTo>
                  <a:lnTo>
                    <a:pt x="292" y="513"/>
                  </a:lnTo>
                  <a:lnTo>
                    <a:pt x="288" y="518"/>
                  </a:lnTo>
                  <a:lnTo>
                    <a:pt x="287" y="520"/>
                  </a:lnTo>
                  <a:lnTo>
                    <a:pt x="286" y="520"/>
                  </a:lnTo>
                  <a:lnTo>
                    <a:pt x="278" y="523"/>
                  </a:lnTo>
                  <a:lnTo>
                    <a:pt x="278" y="524"/>
                  </a:lnTo>
                  <a:lnTo>
                    <a:pt x="277" y="524"/>
                  </a:lnTo>
                  <a:lnTo>
                    <a:pt x="278" y="525"/>
                  </a:lnTo>
                  <a:lnTo>
                    <a:pt x="276" y="527"/>
                  </a:lnTo>
                  <a:lnTo>
                    <a:pt x="276" y="525"/>
                  </a:lnTo>
                  <a:lnTo>
                    <a:pt x="275" y="524"/>
                  </a:lnTo>
                  <a:lnTo>
                    <a:pt x="274" y="522"/>
                  </a:lnTo>
                  <a:lnTo>
                    <a:pt x="274" y="521"/>
                  </a:lnTo>
                  <a:lnTo>
                    <a:pt x="273" y="521"/>
                  </a:lnTo>
                  <a:lnTo>
                    <a:pt x="273" y="520"/>
                  </a:lnTo>
                  <a:lnTo>
                    <a:pt x="273" y="518"/>
                  </a:lnTo>
                  <a:lnTo>
                    <a:pt x="273" y="515"/>
                  </a:lnTo>
                  <a:lnTo>
                    <a:pt x="273" y="514"/>
                  </a:lnTo>
                  <a:lnTo>
                    <a:pt x="273" y="513"/>
                  </a:lnTo>
                  <a:lnTo>
                    <a:pt x="272" y="513"/>
                  </a:lnTo>
                  <a:lnTo>
                    <a:pt x="271" y="511"/>
                  </a:lnTo>
                  <a:lnTo>
                    <a:pt x="270" y="511"/>
                  </a:lnTo>
                  <a:lnTo>
                    <a:pt x="269" y="510"/>
                  </a:lnTo>
                  <a:lnTo>
                    <a:pt x="268" y="509"/>
                  </a:lnTo>
                  <a:lnTo>
                    <a:pt x="268" y="508"/>
                  </a:lnTo>
                  <a:lnTo>
                    <a:pt x="268" y="507"/>
                  </a:lnTo>
                  <a:lnTo>
                    <a:pt x="268" y="506"/>
                  </a:lnTo>
                  <a:lnTo>
                    <a:pt x="267" y="505"/>
                  </a:lnTo>
                  <a:lnTo>
                    <a:pt x="267" y="504"/>
                  </a:lnTo>
                  <a:lnTo>
                    <a:pt x="267" y="503"/>
                  </a:lnTo>
                  <a:lnTo>
                    <a:pt x="267" y="501"/>
                  </a:lnTo>
                  <a:lnTo>
                    <a:pt x="267" y="500"/>
                  </a:lnTo>
                  <a:lnTo>
                    <a:pt x="268" y="499"/>
                  </a:lnTo>
                  <a:lnTo>
                    <a:pt x="268" y="498"/>
                  </a:lnTo>
                  <a:lnTo>
                    <a:pt x="268" y="497"/>
                  </a:lnTo>
                  <a:lnTo>
                    <a:pt x="268" y="495"/>
                  </a:lnTo>
                  <a:lnTo>
                    <a:pt x="268" y="494"/>
                  </a:lnTo>
                  <a:lnTo>
                    <a:pt x="268" y="493"/>
                  </a:lnTo>
                  <a:lnTo>
                    <a:pt x="268" y="492"/>
                  </a:lnTo>
                  <a:lnTo>
                    <a:pt x="268" y="490"/>
                  </a:lnTo>
                  <a:lnTo>
                    <a:pt x="268" y="489"/>
                  </a:lnTo>
                  <a:lnTo>
                    <a:pt x="268" y="488"/>
                  </a:lnTo>
                  <a:lnTo>
                    <a:pt x="269" y="487"/>
                  </a:lnTo>
                  <a:lnTo>
                    <a:pt x="269" y="486"/>
                  </a:lnTo>
                  <a:lnTo>
                    <a:pt x="269" y="485"/>
                  </a:lnTo>
                  <a:lnTo>
                    <a:pt x="268" y="484"/>
                  </a:lnTo>
                  <a:lnTo>
                    <a:pt x="268" y="483"/>
                  </a:lnTo>
                  <a:lnTo>
                    <a:pt x="268" y="480"/>
                  </a:lnTo>
                  <a:lnTo>
                    <a:pt x="268" y="479"/>
                  </a:lnTo>
                  <a:lnTo>
                    <a:pt x="268" y="478"/>
                  </a:lnTo>
                  <a:lnTo>
                    <a:pt x="267" y="478"/>
                  </a:lnTo>
                  <a:lnTo>
                    <a:pt x="266" y="478"/>
                  </a:lnTo>
                  <a:lnTo>
                    <a:pt x="265" y="477"/>
                  </a:lnTo>
                  <a:lnTo>
                    <a:pt x="265" y="476"/>
                  </a:lnTo>
                  <a:lnTo>
                    <a:pt x="265" y="475"/>
                  </a:lnTo>
                  <a:lnTo>
                    <a:pt x="264" y="475"/>
                  </a:lnTo>
                  <a:lnTo>
                    <a:pt x="264" y="474"/>
                  </a:lnTo>
                  <a:lnTo>
                    <a:pt x="264" y="472"/>
                  </a:lnTo>
                  <a:lnTo>
                    <a:pt x="265" y="471"/>
                  </a:lnTo>
                  <a:lnTo>
                    <a:pt x="266" y="470"/>
                  </a:lnTo>
                  <a:lnTo>
                    <a:pt x="266" y="469"/>
                  </a:lnTo>
                  <a:lnTo>
                    <a:pt x="267" y="469"/>
                  </a:lnTo>
                  <a:lnTo>
                    <a:pt x="267" y="468"/>
                  </a:lnTo>
                  <a:lnTo>
                    <a:pt x="268" y="467"/>
                  </a:lnTo>
                  <a:lnTo>
                    <a:pt x="268" y="466"/>
                  </a:lnTo>
                  <a:lnTo>
                    <a:pt x="268" y="465"/>
                  </a:lnTo>
                  <a:lnTo>
                    <a:pt x="268" y="464"/>
                  </a:lnTo>
                  <a:lnTo>
                    <a:pt x="269" y="463"/>
                  </a:lnTo>
                  <a:lnTo>
                    <a:pt x="269" y="462"/>
                  </a:lnTo>
                  <a:lnTo>
                    <a:pt x="270" y="461"/>
                  </a:lnTo>
                  <a:lnTo>
                    <a:pt x="270" y="460"/>
                  </a:lnTo>
                  <a:lnTo>
                    <a:pt x="270" y="459"/>
                  </a:lnTo>
                  <a:lnTo>
                    <a:pt x="271" y="459"/>
                  </a:lnTo>
                  <a:lnTo>
                    <a:pt x="271" y="455"/>
                  </a:lnTo>
                  <a:lnTo>
                    <a:pt x="271" y="454"/>
                  </a:lnTo>
                  <a:lnTo>
                    <a:pt x="272" y="453"/>
                  </a:lnTo>
                  <a:lnTo>
                    <a:pt x="273" y="451"/>
                  </a:lnTo>
                  <a:lnTo>
                    <a:pt x="273" y="450"/>
                  </a:lnTo>
                  <a:lnTo>
                    <a:pt x="273" y="449"/>
                  </a:lnTo>
                  <a:lnTo>
                    <a:pt x="273" y="448"/>
                  </a:lnTo>
                  <a:lnTo>
                    <a:pt x="273" y="447"/>
                  </a:lnTo>
                  <a:lnTo>
                    <a:pt x="274" y="447"/>
                  </a:lnTo>
                  <a:lnTo>
                    <a:pt x="274" y="446"/>
                  </a:lnTo>
                  <a:lnTo>
                    <a:pt x="274" y="445"/>
                  </a:lnTo>
                  <a:lnTo>
                    <a:pt x="274" y="444"/>
                  </a:lnTo>
                  <a:lnTo>
                    <a:pt x="274" y="443"/>
                  </a:lnTo>
                  <a:lnTo>
                    <a:pt x="274" y="442"/>
                  </a:lnTo>
                  <a:lnTo>
                    <a:pt x="274" y="441"/>
                  </a:lnTo>
                  <a:lnTo>
                    <a:pt x="274" y="440"/>
                  </a:lnTo>
                  <a:lnTo>
                    <a:pt x="275" y="439"/>
                  </a:lnTo>
                  <a:lnTo>
                    <a:pt x="274" y="439"/>
                  </a:lnTo>
                  <a:lnTo>
                    <a:pt x="274" y="438"/>
                  </a:lnTo>
                  <a:lnTo>
                    <a:pt x="275" y="436"/>
                  </a:lnTo>
                  <a:lnTo>
                    <a:pt x="275" y="435"/>
                  </a:lnTo>
                  <a:lnTo>
                    <a:pt x="275" y="434"/>
                  </a:lnTo>
                  <a:lnTo>
                    <a:pt x="275" y="433"/>
                  </a:lnTo>
                  <a:lnTo>
                    <a:pt x="275" y="432"/>
                  </a:lnTo>
                  <a:lnTo>
                    <a:pt x="275" y="431"/>
                  </a:lnTo>
                  <a:lnTo>
                    <a:pt x="275" y="428"/>
                  </a:lnTo>
                  <a:lnTo>
                    <a:pt x="275" y="427"/>
                  </a:lnTo>
                  <a:lnTo>
                    <a:pt x="275" y="426"/>
                  </a:lnTo>
                  <a:lnTo>
                    <a:pt x="275" y="425"/>
                  </a:lnTo>
                  <a:lnTo>
                    <a:pt x="275" y="424"/>
                  </a:lnTo>
                  <a:lnTo>
                    <a:pt x="275" y="423"/>
                  </a:lnTo>
                  <a:lnTo>
                    <a:pt x="275" y="422"/>
                  </a:lnTo>
                  <a:lnTo>
                    <a:pt x="275" y="421"/>
                  </a:lnTo>
                  <a:lnTo>
                    <a:pt x="274" y="420"/>
                  </a:lnTo>
                  <a:lnTo>
                    <a:pt x="274" y="419"/>
                  </a:lnTo>
                  <a:lnTo>
                    <a:pt x="274" y="418"/>
                  </a:lnTo>
                  <a:lnTo>
                    <a:pt x="274" y="417"/>
                  </a:lnTo>
                  <a:lnTo>
                    <a:pt x="273" y="416"/>
                  </a:lnTo>
                  <a:lnTo>
                    <a:pt x="273" y="415"/>
                  </a:lnTo>
                  <a:lnTo>
                    <a:pt x="272" y="415"/>
                  </a:lnTo>
                  <a:lnTo>
                    <a:pt x="271" y="414"/>
                  </a:lnTo>
                  <a:lnTo>
                    <a:pt x="270" y="414"/>
                  </a:lnTo>
                  <a:lnTo>
                    <a:pt x="270" y="413"/>
                  </a:lnTo>
                  <a:lnTo>
                    <a:pt x="269" y="413"/>
                  </a:lnTo>
                  <a:lnTo>
                    <a:pt x="268" y="413"/>
                  </a:lnTo>
                  <a:lnTo>
                    <a:pt x="268" y="412"/>
                  </a:lnTo>
                  <a:lnTo>
                    <a:pt x="268" y="411"/>
                  </a:lnTo>
                  <a:lnTo>
                    <a:pt x="267" y="411"/>
                  </a:lnTo>
                  <a:lnTo>
                    <a:pt x="268" y="411"/>
                  </a:lnTo>
                  <a:lnTo>
                    <a:pt x="270" y="410"/>
                  </a:lnTo>
                  <a:lnTo>
                    <a:pt x="270" y="409"/>
                  </a:lnTo>
                  <a:lnTo>
                    <a:pt x="271" y="409"/>
                  </a:lnTo>
                  <a:lnTo>
                    <a:pt x="272" y="411"/>
                  </a:lnTo>
                  <a:lnTo>
                    <a:pt x="273" y="411"/>
                  </a:lnTo>
                  <a:lnTo>
                    <a:pt x="274" y="411"/>
                  </a:lnTo>
                  <a:lnTo>
                    <a:pt x="275" y="410"/>
                  </a:lnTo>
                  <a:lnTo>
                    <a:pt x="274" y="408"/>
                  </a:lnTo>
                  <a:lnTo>
                    <a:pt x="274" y="406"/>
                  </a:lnTo>
                  <a:lnTo>
                    <a:pt x="273" y="406"/>
                  </a:lnTo>
                  <a:lnTo>
                    <a:pt x="273" y="405"/>
                  </a:lnTo>
                  <a:lnTo>
                    <a:pt x="268" y="403"/>
                  </a:lnTo>
                  <a:lnTo>
                    <a:pt x="265" y="403"/>
                  </a:lnTo>
                  <a:lnTo>
                    <a:pt x="259" y="402"/>
                  </a:lnTo>
                  <a:lnTo>
                    <a:pt x="257" y="402"/>
                  </a:lnTo>
                  <a:lnTo>
                    <a:pt x="255" y="400"/>
                  </a:lnTo>
                  <a:lnTo>
                    <a:pt x="254" y="401"/>
                  </a:lnTo>
                  <a:lnTo>
                    <a:pt x="254" y="402"/>
                  </a:lnTo>
                  <a:lnTo>
                    <a:pt x="253" y="402"/>
                  </a:lnTo>
                  <a:lnTo>
                    <a:pt x="253" y="403"/>
                  </a:lnTo>
                  <a:lnTo>
                    <a:pt x="249" y="405"/>
                  </a:lnTo>
                  <a:lnTo>
                    <a:pt x="243" y="406"/>
                  </a:lnTo>
                  <a:lnTo>
                    <a:pt x="238" y="407"/>
                  </a:lnTo>
                  <a:lnTo>
                    <a:pt x="226" y="417"/>
                  </a:lnTo>
                  <a:lnTo>
                    <a:pt x="224" y="419"/>
                  </a:lnTo>
                  <a:lnTo>
                    <a:pt x="223" y="420"/>
                  </a:lnTo>
                  <a:lnTo>
                    <a:pt x="222" y="421"/>
                  </a:lnTo>
                  <a:lnTo>
                    <a:pt x="219" y="423"/>
                  </a:lnTo>
                  <a:lnTo>
                    <a:pt x="207" y="414"/>
                  </a:lnTo>
                  <a:lnTo>
                    <a:pt x="199" y="408"/>
                  </a:lnTo>
                  <a:lnTo>
                    <a:pt x="193" y="401"/>
                  </a:lnTo>
                  <a:lnTo>
                    <a:pt x="192" y="399"/>
                  </a:lnTo>
                  <a:lnTo>
                    <a:pt x="184" y="388"/>
                  </a:lnTo>
                  <a:lnTo>
                    <a:pt x="178" y="382"/>
                  </a:lnTo>
                  <a:lnTo>
                    <a:pt x="174" y="378"/>
                  </a:lnTo>
                  <a:lnTo>
                    <a:pt x="171" y="376"/>
                  </a:lnTo>
                  <a:lnTo>
                    <a:pt x="171" y="375"/>
                  </a:lnTo>
                  <a:lnTo>
                    <a:pt x="170" y="375"/>
                  </a:lnTo>
                  <a:lnTo>
                    <a:pt x="170" y="376"/>
                  </a:lnTo>
                  <a:lnTo>
                    <a:pt x="170" y="378"/>
                  </a:lnTo>
                  <a:lnTo>
                    <a:pt x="169" y="378"/>
                  </a:lnTo>
                  <a:lnTo>
                    <a:pt x="168" y="378"/>
                  </a:lnTo>
                  <a:lnTo>
                    <a:pt x="167" y="378"/>
                  </a:lnTo>
                  <a:lnTo>
                    <a:pt x="163" y="379"/>
                  </a:lnTo>
                  <a:lnTo>
                    <a:pt x="162" y="379"/>
                  </a:lnTo>
                  <a:lnTo>
                    <a:pt x="157" y="381"/>
                  </a:lnTo>
                  <a:lnTo>
                    <a:pt x="154" y="381"/>
                  </a:lnTo>
                  <a:lnTo>
                    <a:pt x="149" y="382"/>
                  </a:lnTo>
                  <a:lnTo>
                    <a:pt x="146" y="381"/>
                  </a:lnTo>
                  <a:lnTo>
                    <a:pt x="144" y="381"/>
                  </a:lnTo>
                  <a:lnTo>
                    <a:pt x="143" y="381"/>
                  </a:lnTo>
                  <a:lnTo>
                    <a:pt x="142" y="381"/>
                  </a:lnTo>
                  <a:lnTo>
                    <a:pt x="140" y="381"/>
                  </a:lnTo>
                  <a:lnTo>
                    <a:pt x="139" y="381"/>
                  </a:lnTo>
                  <a:lnTo>
                    <a:pt x="138" y="381"/>
                  </a:lnTo>
                  <a:lnTo>
                    <a:pt x="137" y="381"/>
                  </a:lnTo>
                  <a:lnTo>
                    <a:pt x="134" y="381"/>
                  </a:lnTo>
                  <a:lnTo>
                    <a:pt x="133" y="382"/>
                  </a:lnTo>
                  <a:lnTo>
                    <a:pt x="128" y="383"/>
                  </a:lnTo>
                  <a:lnTo>
                    <a:pt x="127" y="383"/>
                  </a:lnTo>
                  <a:lnTo>
                    <a:pt x="125" y="383"/>
                  </a:lnTo>
                  <a:lnTo>
                    <a:pt x="123" y="383"/>
                  </a:lnTo>
                  <a:lnTo>
                    <a:pt x="121" y="383"/>
                  </a:lnTo>
                  <a:lnTo>
                    <a:pt x="120" y="383"/>
                  </a:lnTo>
                  <a:lnTo>
                    <a:pt x="119" y="383"/>
                  </a:lnTo>
                  <a:lnTo>
                    <a:pt x="117" y="382"/>
                  </a:lnTo>
                  <a:lnTo>
                    <a:pt x="113" y="382"/>
                  </a:lnTo>
                  <a:lnTo>
                    <a:pt x="112" y="382"/>
                  </a:lnTo>
                  <a:lnTo>
                    <a:pt x="109" y="382"/>
                  </a:lnTo>
                  <a:lnTo>
                    <a:pt x="106" y="381"/>
                  </a:lnTo>
                  <a:lnTo>
                    <a:pt x="104" y="380"/>
                  </a:lnTo>
                  <a:lnTo>
                    <a:pt x="102" y="380"/>
                  </a:lnTo>
                  <a:lnTo>
                    <a:pt x="100" y="380"/>
                  </a:lnTo>
                  <a:lnTo>
                    <a:pt x="99" y="380"/>
                  </a:lnTo>
                  <a:lnTo>
                    <a:pt x="98" y="379"/>
                  </a:lnTo>
                  <a:lnTo>
                    <a:pt x="98" y="378"/>
                  </a:lnTo>
                  <a:lnTo>
                    <a:pt x="99" y="376"/>
                  </a:lnTo>
                  <a:lnTo>
                    <a:pt x="99" y="375"/>
                  </a:lnTo>
                  <a:lnTo>
                    <a:pt x="100" y="375"/>
                  </a:lnTo>
                  <a:lnTo>
                    <a:pt x="101" y="374"/>
                  </a:lnTo>
                  <a:lnTo>
                    <a:pt x="102" y="373"/>
                  </a:lnTo>
                  <a:lnTo>
                    <a:pt x="103" y="372"/>
                  </a:lnTo>
                  <a:lnTo>
                    <a:pt x="105" y="368"/>
                  </a:lnTo>
                  <a:lnTo>
                    <a:pt x="106" y="367"/>
                  </a:lnTo>
                  <a:lnTo>
                    <a:pt x="104" y="364"/>
                  </a:lnTo>
                  <a:lnTo>
                    <a:pt x="103" y="363"/>
                  </a:lnTo>
                  <a:lnTo>
                    <a:pt x="101" y="360"/>
                  </a:lnTo>
                  <a:lnTo>
                    <a:pt x="99" y="359"/>
                  </a:lnTo>
                  <a:lnTo>
                    <a:pt x="99" y="358"/>
                  </a:lnTo>
                  <a:lnTo>
                    <a:pt x="99" y="356"/>
                  </a:lnTo>
                  <a:lnTo>
                    <a:pt x="98" y="355"/>
                  </a:lnTo>
                  <a:lnTo>
                    <a:pt x="98" y="354"/>
                  </a:lnTo>
                  <a:lnTo>
                    <a:pt x="98" y="353"/>
                  </a:lnTo>
                  <a:lnTo>
                    <a:pt x="97" y="352"/>
                  </a:lnTo>
                  <a:lnTo>
                    <a:pt x="92" y="349"/>
                  </a:lnTo>
                  <a:lnTo>
                    <a:pt x="87" y="345"/>
                  </a:lnTo>
                  <a:lnTo>
                    <a:pt x="85" y="344"/>
                  </a:lnTo>
                  <a:lnTo>
                    <a:pt x="82" y="342"/>
                  </a:lnTo>
                  <a:lnTo>
                    <a:pt x="81" y="341"/>
                  </a:lnTo>
                  <a:lnTo>
                    <a:pt x="78" y="338"/>
                  </a:lnTo>
                  <a:lnTo>
                    <a:pt x="73" y="332"/>
                  </a:lnTo>
                  <a:lnTo>
                    <a:pt x="71" y="330"/>
                  </a:lnTo>
                  <a:lnTo>
                    <a:pt x="70" y="330"/>
                  </a:lnTo>
                  <a:lnTo>
                    <a:pt x="69" y="330"/>
                  </a:lnTo>
                  <a:lnTo>
                    <a:pt x="67" y="330"/>
                  </a:lnTo>
                  <a:lnTo>
                    <a:pt x="63" y="331"/>
                  </a:lnTo>
                  <a:lnTo>
                    <a:pt x="62" y="331"/>
                  </a:lnTo>
                  <a:lnTo>
                    <a:pt x="50" y="324"/>
                  </a:lnTo>
                  <a:lnTo>
                    <a:pt x="47" y="316"/>
                  </a:lnTo>
                  <a:lnTo>
                    <a:pt x="44" y="313"/>
                  </a:lnTo>
                  <a:lnTo>
                    <a:pt x="43" y="311"/>
                  </a:lnTo>
                  <a:lnTo>
                    <a:pt x="44" y="309"/>
                  </a:lnTo>
                  <a:lnTo>
                    <a:pt x="45" y="307"/>
                  </a:lnTo>
                  <a:lnTo>
                    <a:pt x="45" y="305"/>
                  </a:lnTo>
                  <a:lnTo>
                    <a:pt x="46" y="305"/>
                  </a:lnTo>
                  <a:lnTo>
                    <a:pt x="46" y="304"/>
                  </a:lnTo>
                  <a:lnTo>
                    <a:pt x="47" y="303"/>
                  </a:lnTo>
                  <a:lnTo>
                    <a:pt x="48" y="303"/>
                  </a:lnTo>
                  <a:lnTo>
                    <a:pt x="49" y="302"/>
                  </a:lnTo>
                  <a:lnTo>
                    <a:pt x="49" y="301"/>
                  </a:lnTo>
                  <a:lnTo>
                    <a:pt x="49" y="300"/>
                  </a:lnTo>
                  <a:lnTo>
                    <a:pt x="50" y="300"/>
                  </a:lnTo>
                  <a:lnTo>
                    <a:pt x="50" y="299"/>
                  </a:lnTo>
                  <a:lnTo>
                    <a:pt x="51" y="299"/>
                  </a:lnTo>
                  <a:lnTo>
                    <a:pt x="52" y="299"/>
                  </a:lnTo>
                  <a:lnTo>
                    <a:pt x="53" y="299"/>
                  </a:lnTo>
                  <a:lnTo>
                    <a:pt x="53" y="298"/>
                  </a:lnTo>
                  <a:lnTo>
                    <a:pt x="54" y="298"/>
                  </a:lnTo>
                  <a:lnTo>
                    <a:pt x="54" y="299"/>
                  </a:lnTo>
                  <a:lnTo>
                    <a:pt x="55" y="299"/>
                  </a:lnTo>
                  <a:lnTo>
                    <a:pt x="57" y="300"/>
                  </a:lnTo>
                  <a:lnTo>
                    <a:pt x="58" y="300"/>
                  </a:lnTo>
                  <a:lnTo>
                    <a:pt x="59" y="300"/>
                  </a:lnTo>
                  <a:lnTo>
                    <a:pt x="60" y="299"/>
                  </a:lnTo>
                  <a:lnTo>
                    <a:pt x="60" y="298"/>
                  </a:lnTo>
                  <a:lnTo>
                    <a:pt x="61" y="298"/>
                  </a:lnTo>
                  <a:lnTo>
                    <a:pt x="61" y="297"/>
                  </a:lnTo>
                  <a:lnTo>
                    <a:pt x="62" y="296"/>
                  </a:lnTo>
                  <a:lnTo>
                    <a:pt x="61" y="295"/>
                  </a:lnTo>
                  <a:lnTo>
                    <a:pt x="61" y="294"/>
                  </a:lnTo>
                  <a:lnTo>
                    <a:pt x="60" y="291"/>
                  </a:lnTo>
                  <a:lnTo>
                    <a:pt x="61" y="290"/>
                  </a:lnTo>
                  <a:lnTo>
                    <a:pt x="60" y="288"/>
                  </a:lnTo>
                  <a:lnTo>
                    <a:pt x="60" y="286"/>
                  </a:lnTo>
                  <a:lnTo>
                    <a:pt x="60" y="285"/>
                  </a:lnTo>
                  <a:lnTo>
                    <a:pt x="61" y="284"/>
                  </a:lnTo>
                  <a:lnTo>
                    <a:pt x="61" y="282"/>
                  </a:lnTo>
                  <a:lnTo>
                    <a:pt x="62" y="282"/>
                  </a:lnTo>
                  <a:lnTo>
                    <a:pt x="61" y="281"/>
                  </a:lnTo>
                  <a:lnTo>
                    <a:pt x="56" y="279"/>
                  </a:lnTo>
                  <a:lnTo>
                    <a:pt x="55" y="258"/>
                  </a:lnTo>
                  <a:lnTo>
                    <a:pt x="52" y="256"/>
                  </a:lnTo>
                  <a:lnTo>
                    <a:pt x="53" y="255"/>
                  </a:lnTo>
                  <a:lnTo>
                    <a:pt x="53" y="254"/>
                  </a:lnTo>
                  <a:lnTo>
                    <a:pt x="53" y="253"/>
                  </a:lnTo>
                  <a:lnTo>
                    <a:pt x="52" y="253"/>
                  </a:lnTo>
                  <a:lnTo>
                    <a:pt x="51" y="253"/>
                  </a:lnTo>
                  <a:lnTo>
                    <a:pt x="50" y="253"/>
                  </a:lnTo>
                  <a:lnTo>
                    <a:pt x="50" y="252"/>
                  </a:lnTo>
                  <a:lnTo>
                    <a:pt x="50" y="251"/>
                  </a:lnTo>
                  <a:lnTo>
                    <a:pt x="50" y="250"/>
                  </a:lnTo>
                  <a:lnTo>
                    <a:pt x="50" y="249"/>
                  </a:lnTo>
                  <a:lnTo>
                    <a:pt x="49" y="249"/>
                  </a:lnTo>
                  <a:lnTo>
                    <a:pt x="49" y="248"/>
                  </a:lnTo>
                  <a:lnTo>
                    <a:pt x="48" y="247"/>
                  </a:lnTo>
                  <a:lnTo>
                    <a:pt x="48" y="246"/>
                  </a:lnTo>
                  <a:lnTo>
                    <a:pt x="48" y="245"/>
                  </a:lnTo>
                  <a:lnTo>
                    <a:pt x="47" y="245"/>
                  </a:lnTo>
                  <a:lnTo>
                    <a:pt x="46" y="246"/>
                  </a:lnTo>
                  <a:lnTo>
                    <a:pt x="45" y="246"/>
                  </a:lnTo>
                  <a:lnTo>
                    <a:pt x="45" y="245"/>
                  </a:lnTo>
                  <a:lnTo>
                    <a:pt x="44" y="245"/>
                  </a:lnTo>
                  <a:lnTo>
                    <a:pt x="44" y="244"/>
                  </a:lnTo>
                  <a:lnTo>
                    <a:pt x="44" y="243"/>
                  </a:lnTo>
                  <a:lnTo>
                    <a:pt x="43" y="240"/>
                  </a:lnTo>
                  <a:lnTo>
                    <a:pt x="43" y="239"/>
                  </a:lnTo>
                  <a:lnTo>
                    <a:pt x="43" y="238"/>
                  </a:lnTo>
                  <a:lnTo>
                    <a:pt x="44" y="238"/>
                  </a:lnTo>
                  <a:lnTo>
                    <a:pt x="44" y="237"/>
                  </a:lnTo>
                  <a:lnTo>
                    <a:pt x="44" y="236"/>
                  </a:lnTo>
                  <a:lnTo>
                    <a:pt x="44" y="235"/>
                  </a:lnTo>
                  <a:lnTo>
                    <a:pt x="43" y="234"/>
                  </a:lnTo>
                  <a:lnTo>
                    <a:pt x="42" y="234"/>
                  </a:lnTo>
                  <a:lnTo>
                    <a:pt x="42" y="233"/>
                  </a:lnTo>
                  <a:lnTo>
                    <a:pt x="41" y="232"/>
                  </a:lnTo>
                  <a:lnTo>
                    <a:pt x="41" y="231"/>
                  </a:lnTo>
                  <a:lnTo>
                    <a:pt x="41" y="230"/>
                  </a:lnTo>
                  <a:lnTo>
                    <a:pt x="41" y="229"/>
                  </a:lnTo>
                  <a:lnTo>
                    <a:pt x="42" y="229"/>
                  </a:lnTo>
                  <a:lnTo>
                    <a:pt x="42" y="225"/>
                  </a:lnTo>
                  <a:lnTo>
                    <a:pt x="41" y="224"/>
                  </a:lnTo>
                  <a:lnTo>
                    <a:pt x="41" y="222"/>
                  </a:lnTo>
                  <a:lnTo>
                    <a:pt x="40" y="221"/>
                  </a:lnTo>
                  <a:lnTo>
                    <a:pt x="41" y="214"/>
                  </a:lnTo>
                  <a:lnTo>
                    <a:pt x="47" y="211"/>
                  </a:lnTo>
                  <a:lnTo>
                    <a:pt x="46" y="199"/>
                  </a:lnTo>
                  <a:lnTo>
                    <a:pt x="45" y="197"/>
                  </a:lnTo>
                  <a:lnTo>
                    <a:pt x="46" y="197"/>
                  </a:lnTo>
                  <a:lnTo>
                    <a:pt x="46" y="196"/>
                  </a:lnTo>
                  <a:lnTo>
                    <a:pt x="46" y="195"/>
                  </a:lnTo>
                  <a:lnTo>
                    <a:pt x="47" y="195"/>
                  </a:lnTo>
                  <a:lnTo>
                    <a:pt x="46" y="195"/>
                  </a:lnTo>
                  <a:lnTo>
                    <a:pt x="46" y="194"/>
                  </a:lnTo>
                  <a:lnTo>
                    <a:pt x="46" y="193"/>
                  </a:lnTo>
                  <a:lnTo>
                    <a:pt x="45" y="193"/>
                  </a:lnTo>
                  <a:lnTo>
                    <a:pt x="45" y="192"/>
                  </a:lnTo>
                  <a:lnTo>
                    <a:pt x="44" y="192"/>
                  </a:lnTo>
                  <a:lnTo>
                    <a:pt x="44" y="191"/>
                  </a:lnTo>
                  <a:lnTo>
                    <a:pt x="43" y="191"/>
                  </a:lnTo>
                  <a:lnTo>
                    <a:pt x="43" y="190"/>
                  </a:lnTo>
                  <a:lnTo>
                    <a:pt x="42" y="189"/>
                  </a:lnTo>
                  <a:lnTo>
                    <a:pt x="42" y="188"/>
                  </a:lnTo>
                  <a:lnTo>
                    <a:pt x="41" y="188"/>
                  </a:lnTo>
                  <a:lnTo>
                    <a:pt x="41" y="187"/>
                  </a:lnTo>
                  <a:lnTo>
                    <a:pt x="40" y="187"/>
                  </a:lnTo>
                  <a:lnTo>
                    <a:pt x="40" y="186"/>
                  </a:lnTo>
                  <a:lnTo>
                    <a:pt x="39" y="186"/>
                  </a:lnTo>
                  <a:lnTo>
                    <a:pt x="38" y="186"/>
                  </a:lnTo>
                  <a:lnTo>
                    <a:pt x="37" y="185"/>
                  </a:lnTo>
                  <a:lnTo>
                    <a:pt x="36" y="185"/>
                  </a:lnTo>
                  <a:lnTo>
                    <a:pt x="36" y="184"/>
                  </a:lnTo>
                  <a:lnTo>
                    <a:pt x="35" y="184"/>
                  </a:lnTo>
                  <a:lnTo>
                    <a:pt x="35" y="183"/>
                  </a:lnTo>
                  <a:lnTo>
                    <a:pt x="34" y="183"/>
                  </a:lnTo>
                  <a:lnTo>
                    <a:pt x="33" y="182"/>
                  </a:lnTo>
                  <a:lnTo>
                    <a:pt x="32" y="182"/>
                  </a:lnTo>
                  <a:lnTo>
                    <a:pt x="32" y="181"/>
                  </a:lnTo>
                  <a:lnTo>
                    <a:pt x="31" y="181"/>
                  </a:lnTo>
                  <a:lnTo>
                    <a:pt x="31" y="180"/>
                  </a:lnTo>
                  <a:lnTo>
                    <a:pt x="30" y="180"/>
                  </a:lnTo>
                  <a:lnTo>
                    <a:pt x="30" y="179"/>
                  </a:lnTo>
                  <a:lnTo>
                    <a:pt x="29" y="179"/>
                  </a:lnTo>
                  <a:lnTo>
                    <a:pt x="29" y="178"/>
                  </a:lnTo>
                  <a:lnTo>
                    <a:pt x="29" y="177"/>
                  </a:lnTo>
                  <a:lnTo>
                    <a:pt x="28" y="177"/>
                  </a:lnTo>
                  <a:lnTo>
                    <a:pt x="28" y="176"/>
                  </a:lnTo>
                  <a:lnTo>
                    <a:pt x="27" y="176"/>
                  </a:lnTo>
                  <a:lnTo>
                    <a:pt x="26" y="175"/>
                  </a:lnTo>
                  <a:lnTo>
                    <a:pt x="25" y="175"/>
                  </a:lnTo>
                  <a:lnTo>
                    <a:pt x="25" y="174"/>
                  </a:lnTo>
                  <a:lnTo>
                    <a:pt x="25" y="173"/>
                  </a:lnTo>
                  <a:lnTo>
                    <a:pt x="24" y="172"/>
                  </a:lnTo>
                  <a:lnTo>
                    <a:pt x="24" y="171"/>
                  </a:lnTo>
                  <a:lnTo>
                    <a:pt x="22" y="171"/>
                  </a:lnTo>
                  <a:lnTo>
                    <a:pt x="22" y="170"/>
                  </a:lnTo>
                  <a:lnTo>
                    <a:pt x="21" y="170"/>
                  </a:lnTo>
                  <a:lnTo>
                    <a:pt x="20" y="169"/>
                  </a:lnTo>
                  <a:lnTo>
                    <a:pt x="19" y="169"/>
                  </a:lnTo>
                  <a:lnTo>
                    <a:pt x="19" y="168"/>
                  </a:lnTo>
                  <a:lnTo>
                    <a:pt x="20" y="166"/>
                  </a:lnTo>
                  <a:lnTo>
                    <a:pt x="20" y="165"/>
                  </a:lnTo>
                  <a:lnTo>
                    <a:pt x="20" y="164"/>
                  </a:lnTo>
                  <a:lnTo>
                    <a:pt x="21" y="163"/>
                  </a:lnTo>
                  <a:lnTo>
                    <a:pt x="20" y="162"/>
                  </a:lnTo>
                  <a:lnTo>
                    <a:pt x="20" y="161"/>
                  </a:lnTo>
                  <a:lnTo>
                    <a:pt x="19" y="160"/>
                  </a:lnTo>
                  <a:lnTo>
                    <a:pt x="18" y="159"/>
                  </a:lnTo>
                  <a:lnTo>
                    <a:pt x="18" y="158"/>
                  </a:lnTo>
                  <a:lnTo>
                    <a:pt x="17" y="158"/>
                  </a:lnTo>
                  <a:lnTo>
                    <a:pt x="17" y="157"/>
                  </a:lnTo>
                  <a:lnTo>
                    <a:pt x="16" y="157"/>
                  </a:lnTo>
                  <a:lnTo>
                    <a:pt x="16" y="156"/>
                  </a:lnTo>
                  <a:lnTo>
                    <a:pt x="15" y="156"/>
                  </a:lnTo>
                  <a:lnTo>
                    <a:pt x="14" y="155"/>
                  </a:lnTo>
                  <a:lnTo>
                    <a:pt x="14" y="154"/>
                  </a:lnTo>
                  <a:lnTo>
                    <a:pt x="13" y="154"/>
                  </a:lnTo>
                  <a:lnTo>
                    <a:pt x="13" y="153"/>
                  </a:lnTo>
                  <a:lnTo>
                    <a:pt x="12" y="153"/>
                  </a:lnTo>
                  <a:lnTo>
                    <a:pt x="11" y="153"/>
                  </a:lnTo>
                  <a:lnTo>
                    <a:pt x="10" y="153"/>
                  </a:lnTo>
                  <a:lnTo>
                    <a:pt x="10" y="152"/>
                  </a:lnTo>
                  <a:lnTo>
                    <a:pt x="9" y="152"/>
                  </a:lnTo>
                  <a:lnTo>
                    <a:pt x="9" y="153"/>
                  </a:lnTo>
                  <a:lnTo>
                    <a:pt x="8" y="153"/>
                  </a:lnTo>
                  <a:lnTo>
                    <a:pt x="7" y="153"/>
                  </a:lnTo>
                  <a:lnTo>
                    <a:pt x="6" y="152"/>
                  </a:lnTo>
                  <a:lnTo>
                    <a:pt x="5" y="152"/>
                  </a:lnTo>
                  <a:lnTo>
                    <a:pt x="4" y="152"/>
                  </a:lnTo>
                  <a:lnTo>
                    <a:pt x="3" y="152"/>
                  </a:lnTo>
                  <a:lnTo>
                    <a:pt x="1" y="153"/>
                  </a:lnTo>
                  <a:lnTo>
                    <a:pt x="1" y="154"/>
                  </a:lnTo>
                  <a:lnTo>
                    <a:pt x="0" y="154"/>
                  </a:lnTo>
                  <a:lnTo>
                    <a:pt x="0" y="153"/>
                  </a:lnTo>
                  <a:lnTo>
                    <a:pt x="1" y="152"/>
                  </a:lnTo>
                  <a:lnTo>
                    <a:pt x="1" y="151"/>
                  </a:lnTo>
                  <a:lnTo>
                    <a:pt x="1" y="150"/>
                  </a:lnTo>
                  <a:lnTo>
                    <a:pt x="1" y="149"/>
                  </a:lnTo>
                  <a:lnTo>
                    <a:pt x="2" y="148"/>
                  </a:lnTo>
                  <a:lnTo>
                    <a:pt x="2" y="147"/>
                  </a:lnTo>
                  <a:lnTo>
                    <a:pt x="3" y="146"/>
                  </a:lnTo>
                  <a:lnTo>
                    <a:pt x="3" y="145"/>
                  </a:lnTo>
                  <a:lnTo>
                    <a:pt x="3" y="144"/>
                  </a:lnTo>
                  <a:lnTo>
                    <a:pt x="3" y="143"/>
                  </a:lnTo>
                  <a:lnTo>
                    <a:pt x="4" y="142"/>
                  </a:lnTo>
                  <a:lnTo>
                    <a:pt x="4" y="141"/>
                  </a:lnTo>
                  <a:lnTo>
                    <a:pt x="4" y="140"/>
                  </a:lnTo>
                  <a:lnTo>
                    <a:pt x="3" y="139"/>
                  </a:lnTo>
                  <a:lnTo>
                    <a:pt x="3" y="138"/>
                  </a:lnTo>
                  <a:lnTo>
                    <a:pt x="4" y="138"/>
                  </a:lnTo>
                  <a:lnTo>
                    <a:pt x="3" y="137"/>
                  </a:lnTo>
                  <a:lnTo>
                    <a:pt x="2" y="136"/>
                  </a:lnTo>
                  <a:lnTo>
                    <a:pt x="2" y="135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3" y="133"/>
                  </a:lnTo>
                  <a:lnTo>
                    <a:pt x="4" y="132"/>
                  </a:lnTo>
                  <a:lnTo>
                    <a:pt x="5" y="131"/>
                  </a:lnTo>
                  <a:lnTo>
                    <a:pt x="5" y="130"/>
                  </a:lnTo>
                  <a:lnTo>
                    <a:pt x="5" y="129"/>
                  </a:lnTo>
                  <a:lnTo>
                    <a:pt x="6" y="128"/>
                  </a:lnTo>
                  <a:lnTo>
                    <a:pt x="7" y="128"/>
                  </a:lnTo>
                  <a:lnTo>
                    <a:pt x="7" y="127"/>
                  </a:lnTo>
                  <a:lnTo>
                    <a:pt x="7" y="126"/>
                  </a:lnTo>
                  <a:lnTo>
                    <a:pt x="8" y="126"/>
                  </a:lnTo>
                  <a:lnTo>
                    <a:pt x="9" y="126"/>
                  </a:lnTo>
                  <a:lnTo>
                    <a:pt x="10" y="126"/>
                  </a:lnTo>
                  <a:lnTo>
                    <a:pt x="11" y="125"/>
                  </a:lnTo>
                  <a:lnTo>
                    <a:pt x="12" y="124"/>
                  </a:lnTo>
                  <a:lnTo>
                    <a:pt x="12" y="123"/>
                  </a:lnTo>
                  <a:lnTo>
                    <a:pt x="13" y="122"/>
                  </a:lnTo>
                  <a:lnTo>
                    <a:pt x="13" y="121"/>
                  </a:lnTo>
                  <a:lnTo>
                    <a:pt x="13" y="120"/>
                  </a:lnTo>
                  <a:lnTo>
                    <a:pt x="12" y="119"/>
                  </a:lnTo>
                  <a:lnTo>
                    <a:pt x="12" y="118"/>
                  </a:lnTo>
                  <a:lnTo>
                    <a:pt x="12" y="115"/>
                  </a:lnTo>
                  <a:lnTo>
                    <a:pt x="12" y="114"/>
                  </a:lnTo>
                  <a:lnTo>
                    <a:pt x="10" y="114"/>
                  </a:lnTo>
                  <a:lnTo>
                    <a:pt x="11" y="113"/>
                  </a:lnTo>
                  <a:lnTo>
                    <a:pt x="12" y="112"/>
                  </a:lnTo>
                  <a:lnTo>
                    <a:pt x="13" y="111"/>
                  </a:lnTo>
                  <a:lnTo>
                    <a:pt x="13" y="110"/>
                  </a:lnTo>
                  <a:lnTo>
                    <a:pt x="11" y="109"/>
                  </a:lnTo>
                  <a:lnTo>
                    <a:pt x="10" y="109"/>
                  </a:lnTo>
                  <a:lnTo>
                    <a:pt x="10" y="108"/>
                  </a:lnTo>
                  <a:lnTo>
                    <a:pt x="10" y="107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8" y="106"/>
                  </a:lnTo>
                  <a:lnTo>
                    <a:pt x="8" y="105"/>
                  </a:lnTo>
                  <a:lnTo>
                    <a:pt x="7" y="104"/>
                  </a:lnTo>
                  <a:lnTo>
                    <a:pt x="7" y="103"/>
                  </a:lnTo>
                  <a:lnTo>
                    <a:pt x="8" y="103"/>
                  </a:lnTo>
                  <a:lnTo>
                    <a:pt x="8" y="102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9" y="98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10" y="96"/>
                  </a:lnTo>
                  <a:lnTo>
                    <a:pt x="10" y="95"/>
                  </a:lnTo>
                  <a:lnTo>
                    <a:pt x="10" y="94"/>
                  </a:lnTo>
                  <a:lnTo>
                    <a:pt x="11" y="90"/>
                  </a:lnTo>
                  <a:lnTo>
                    <a:pt x="10" y="90"/>
                  </a:lnTo>
                  <a:lnTo>
                    <a:pt x="10" y="89"/>
                  </a:lnTo>
                  <a:lnTo>
                    <a:pt x="10" y="88"/>
                  </a:lnTo>
                  <a:lnTo>
                    <a:pt x="10" y="87"/>
                  </a:lnTo>
                  <a:lnTo>
                    <a:pt x="10" y="86"/>
                  </a:lnTo>
                  <a:lnTo>
                    <a:pt x="9" y="84"/>
                  </a:lnTo>
                  <a:lnTo>
                    <a:pt x="9" y="83"/>
                  </a:lnTo>
                  <a:lnTo>
                    <a:pt x="8" y="82"/>
                  </a:lnTo>
                  <a:lnTo>
                    <a:pt x="8" y="81"/>
                  </a:lnTo>
                  <a:lnTo>
                    <a:pt x="7" y="81"/>
                  </a:lnTo>
                  <a:lnTo>
                    <a:pt x="6" y="80"/>
                  </a:lnTo>
                  <a:lnTo>
                    <a:pt x="6" y="79"/>
                  </a:lnTo>
                  <a:lnTo>
                    <a:pt x="5" y="79"/>
                  </a:lnTo>
                  <a:lnTo>
                    <a:pt x="5" y="78"/>
                  </a:lnTo>
                  <a:lnTo>
                    <a:pt x="5" y="77"/>
                  </a:lnTo>
                  <a:lnTo>
                    <a:pt x="5" y="76"/>
                  </a:lnTo>
                  <a:lnTo>
                    <a:pt x="4" y="75"/>
                  </a:lnTo>
                  <a:lnTo>
                    <a:pt x="4" y="74"/>
                  </a:lnTo>
                  <a:lnTo>
                    <a:pt x="3" y="74"/>
                  </a:lnTo>
                  <a:lnTo>
                    <a:pt x="2" y="74"/>
                  </a:lnTo>
                  <a:lnTo>
                    <a:pt x="2" y="73"/>
                  </a:lnTo>
                  <a:lnTo>
                    <a:pt x="1" y="73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3" y="70"/>
                  </a:lnTo>
                  <a:lnTo>
                    <a:pt x="3" y="69"/>
                  </a:lnTo>
                  <a:lnTo>
                    <a:pt x="4" y="69"/>
                  </a:lnTo>
                  <a:lnTo>
                    <a:pt x="4" y="68"/>
                  </a:lnTo>
                  <a:lnTo>
                    <a:pt x="4" y="67"/>
                  </a:lnTo>
                  <a:lnTo>
                    <a:pt x="5" y="66"/>
                  </a:lnTo>
                  <a:lnTo>
                    <a:pt x="4" y="65"/>
                  </a:lnTo>
                  <a:lnTo>
                    <a:pt x="3" y="65"/>
                  </a:lnTo>
                  <a:lnTo>
                    <a:pt x="3" y="64"/>
                  </a:lnTo>
                  <a:lnTo>
                    <a:pt x="2" y="64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62"/>
                  </a:lnTo>
                  <a:lnTo>
                    <a:pt x="1" y="61"/>
                  </a:lnTo>
                  <a:lnTo>
                    <a:pt x="1" y="60"/>
                  </a:lnTo>
                  <a:lnTo>
                    <a:pt x="1" y="58"/>
                  </a:lnTo>
                  <a:lnTo>
                    <a:pt x="1" y="57"/>
                  </a:lnTo>
                  <a:lnTo>
                    <a:pt x="1" y="55"/>
                  </a:lnTo>
                  <a:lnTo>
                    <a:pt x="1" y="54"/>
                  </a:lnTo>
                  <a:lnTo>
                    <a:pt x="2" y="54"/>
                  </a:lnTo>
                  <a:lnTo>
                    <a:pt x="3" y="54"/>
                  </a:lnTo>
                  <a:lnTo>
                    <a:pt x="4" y="55"/>
                  </a:lnTo>
                  <a:lnTo>
                    <a:pt x="5" y="55"/>
                  </a:lnTo>
                  <a:lnTo>
                    <a:pt x="6" y="55"/>
                  </a:lnTo>
                  <a:lnTo>
                    <a:pt x="6" y="56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7"/>
                  </a:lnTo>
                  <a:lnTo>
                    <a:pt x="9" y="57"/>
                  </a:lnTo>
                  <a:lnTo>
                    <a:pt x="10" y="57"/>
                  </a:lnTo>
                  <a:lnTo>
                    <a:pt x="10" y="58"/>
                  </a:lnTo>
                  <a:lnTo>
                    <a:pt x="11" y="58"/>
                  </a:lnTo>
                  <a:lnTo>
                    <a:pt x="12" y="58"/>
                  </a:lnTo>
                  <a:lnTo>
                    <a:pt x="13" y="58"/>
                  </a:lnTo>
                  <a:lnTo>
                    <a:pt x="14" y="58"/>
                  </a:lnTo>
                  <a:lnTo>
                    <a:pt x="15" y="58"/>
                  </a:lnTo>
                  <a:lnTo>
                    <a:pt x="15" y="57"/>
                  </a:lnTo>
                  <a:lnTo>
                    <a:pt x="16" y="57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20" y="57"/>
                  </a:lnTo>
                  <a:lnTo>
                    <a:pt x="20" y="58"/>
                  </a:lnTo>
                  <a:lnTo>
                    <a:pt x="21" y="58"/>
                  </a:lnTo>
                  <a:lnTo>
                    <a:pt x="21" y="59"/>
                  </a:lnTo>
                  <a:lnTo>
                    <a:pt x="22" y="59"/>
                  </a:lnTo>
                  <a:lnTo>
                    <a:pt x="23" y="59"/>
                  </a:lnTo>
                  <a:lnTo>
                    <a:pt x="24" y="60"/>
                  </a:lnTo>
                  <a:lnTo>
                    <a:pt x="25" y="60"/>
                  </a:lnTo>
                  <a:lnTo>
                    <a:pt x="25" y="61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9" y="62"/>
                  </a:lnTo>
                  <a:lnTo>
                    <a:pt x="30" y="62"/>
                  </a:lnTo>
                  <a:lnTo>
                    <a:pt x="31" y="62"/>
                  </a:lnTo>
                  <a:lnTo>
                    <a:pt x="32" y="62"/>
                  </a:lnTo>
                  <a:lnTo>
                    <a:pt x="33" y="62"/>
                  </a:lnTo>
                  <a:lnTo>
                    <a:pt x="34" y="63"/>
                  </a:lnTo>
                  <a:lnTo>
                    <a:pt x="35" y="63"/>
                  </a:lnTo>
                  <a:lnTo>
                    <a:pt x="36" y="62"/>
                  </a:lnTo>
                  <a:lnTo>
                    <a:pt x="37" y="62"/>
                  </a:lnTo>
                  <a:lnTo>
                    <a:pt x="37" y="61"/>
                  </a:lnTo>
                  <a:lnTo>
                    <a:pt x="38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1" y="61"/>
                  </a:lnTo>
                  <a:lnTo>
                    <a:pt x="42" y="61"/>
                  </a:lnTo>
                  <a:lnTo>
                    <a:pt x="43" y="61"/>
                  </a:lnTo>
                  <a:lnTo>
                    <a:pt x="44" y="61"/>
                  </a:lnTo>
                  <a:lnTo>
                    <a:pt x="45" y="61"/>
                  </a:lnTo>
                  <a:lnTo>
                    <a:pt x="46" y="61"/>
                  </a:lnTo>
                  <a:lnTo>
                    <a:pt x="47" y="61"/>
                  </a:lnTo>
                  <a:lnTo>
                    <a:pt x="47" y="60"/>
                  </a:lnTo>
                  <a:lnTo>
                    <a:pt x="48" y="60"/>
                  </a:lnTo>
                  <a:lnTo>
                    <a:pt x="49" y="60"/>
                  </a:lnTo>
                  <a:lnTo>
                    <a:pt x="49" y="59"/>
                  </a:lnTo>
                  <a:lnTo>
                    <a:pt x="50" y="60"/>
                  </a:lnTo>
                  <a:lnTo>
                    <a:pt x="51" y="60"/>
                  </a:lnTo>
                  <a:lnTo>
                    <a:pt x="52" y="60"/>
                  </a:lnTo>
                  <a:lnTo>
                    <a:pt x="52" y="61"/>
                  </a:lnTo>
                  <a:lnTo>
                    <a:pt x="53" y="61"/>
                  </a:lnTo>
                  <a:lnTo>
                    <a:pt x="53" y="62"/>
                  </a:lnTo>
                  <a:lnTo>
                    <a:pt x="54" y="62"/>
                  </a:lnTo>
                  <a:lnTo>
                    <a:pt x="55" y="62"/>
                  </a:lnTo>
                  <a:lnTo>
                    <a:pt x="56" y="62"/>
                  </a:lnTo>
                  <a:lnTo>
                    <a:pt x="56" y="61"/>
                  </a:lnTo>
                  <a:lnTo>
                    <a:pt x="57" y="61"/>
                  </a:lnTo>
                  <a:lnTo>
                    <a:pt x="58" y="61"/>
                  </a:lnTo>
                  <a:lnTo>
                    <a:pt x="58" y="60"/>
                  </a:lnTo>
                  <a:lnTo>
                    <a:pt x="59" y="60"/>
                  </a:lnTo>
                  <a:lnTo>
                    <a:pt x="59" y="61"/>
                  </a:lnTo>
                  <a:lnTo>
                    <a:pt x="60" y="61"/>
                  </a:lnTo>
                  <a:lnTo>
                    <a:pt x="61" y="62"/>
                  </a:lnTo>
                  <a:lnTo>
                    <a:pt x="62" y="62"/>
                  </a:lnTo>
                  <a:lnTo>
                    <a:pt x="63" y="62"/>
                  </a:lnTo>
                  <a:lnTo>
                    <a:pt x="64" y="62"/>
                  </a:lnTo>
                  <a:lnTo>
                    <a:pt x="65" y="62"/>
                  </a:lnTo>
                  <a:lnTo>
                    <a:pt x="66" y="62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8" y="62"/>
                  </a:lnTo>
                  <a:lnTo>
                    <a:pt x="68" y="63"/>
                  </a:lnTo>
                  <a:lnTo>
                    <a:pt x="69" y="63"/>
                  </a:lnTo>
                  <a:lnTo>
                    <a:pt x="70" y="63"/>
                  </a:lnTo>
                  <a:lnTo>
                    <a:pt x="71" y="63"/>
                  </a:lnTo>
                  <a:lnTo>
                    <a:pt x="72" y="63"/>
                  </a:lnTo>
                  <a:lnTo>
                    <a:pt x="72" y="64"/>
                  </a:lnTo>
                  <a:lnTo>
                    <a:pt x="73" y="64"/>
                  </a:lnTo>
                  <a:lnTo>
                    <a:pt x="73" y="65"/>
                  </a:lnTo>
                  <a:lnTo>
                    <a:pt x="73" y="66"/>
                  </a:lnTo>
                  <a:lnTo>
                    <a:pt x="74" y="66"/>
                  </a:lnTo>
                  <a:lnTo>
                    <a:pt x="75" y="66"/>
                  </a:lnTo>
                  <a:lnTo>
                    <a:pt x="76" y="66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79" y="65"/>
                  </a:lnTo>
                  <a:lnTo>
                    <a:pt x="79" y="64"/>
                  </a:lnTo>
                  <a:lnTo>
                    <a:pt x="80" y="64"/>
                  </a:lnTo>
                  <a:lnTo>
                    <a:pt x="81" y="63"/>
                  </a:lnTo>
                  <a:lnTo>
                    <a:pt x="82" y="63"/>
                  </a:lnTo>
                  <a:lnTo>
                    <a:pt x="82" y="62"/>
                  </a:lnTo>
                  <a:lnTo>
                    <a:pt x="83" y="61"/>
                  </a:lnTo>
                  <a:lnTo>
                    <a:pt x="83" y="60"/>
                  </a:lnTo>
                  <a:lnTo>
                    <a:pt x="84" y="60"/>
                  </a:lnTo>
                  <a:lnTo>
                    <a:pt x="84" y="59"/>
                  </a:lnTo>
                  <a:lnTo>
                    <a:pt x="85" y="59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6" y="56"/>
                  </a:lnTo>
                  <a:lnTo>
                    <a:pt x="86" y="55"/>
                  </a:lnTo>
                  <a:lnTo>
                    <a:pt x="87" y="54"/>
                  </a:lnTo>
                  <a:lnTo>
                    <a:pt x="88" y="53"/>
                  </a:lnTo>
                  <a:lnTo>
                    <a:pt x="89" y="52"/>
                  </a:lnTo>
                  <a:lnTo>
                    <a:pt x="89" y="51"/>
                  </a:lnTo>
                  <a:lnTo>
                    <a:pt x="89" y="50"/>
                  </a:lnTo>
                  <a:lnTo>
                    <a:pt x="89" y="49"/>
                  </a:lnTo>
                  <a:lnTo>
                    <a:pt x="89" y="48"/>
                  </a:lnTo>
                  <a:lnTo>
                    <a:pt x="90" y="48"/>
                  </a:lnTo>
                  <a:lnTo>
                    <a:pt x="90" y="47"/>
                  </a:lnTo>
                  <a:lnTo>
                    <a:pt x="90" y="46"/>
                  </a:lnTo>
                  <a:lnTo>
                    <a:pt x="91" y="46"/>
                  </a:lnTo>
                  <a:lnTo>
                    <a:pt x="112" y="46"/>
                  </a:lnTo>
                  <a:lnTo>
                    <a:pt x="112" y="47"/>
                  </a:lnTo>
                  <a:lnTo>
                    <a:pt x="113" y="47"/>
                  </a:lnTo>
                  <a:lnTo>
                    <a:pt x="113" y="48"/>
                  </a:lnTo>
                  <a:lnTo>
                    <a:pt x="114" y="47"/>
                  </a:lnTo>
                  <a:lnTo>
                    <a:pt x="115" y="47"/>
                  </a:lnTo>
                  <a:lnTo>
                    <a:pt x="116" y="47"/>
                  </a:lnTo>
                  <a:lnTo>
                    <a:pt x="117" y="47"/>
                  </a:lnTo>
                  <a:lnTo>
                    <a:pt x="118" y="47"/>
                  </a:lnTo>
                  <a:lnTo>
                    <a:pt x="119" y="47"/>
                  </a:lnTo>
                  <a:lnTo>
                    <a:pt x="120" y="47"/>
                  </a:lnTo>
                  <a:lnTo>
                    <a:pt x="121" y="47"/>
                  </a:lnTo>
                  <a:lnTo>
                    <a:pt x="122" y="47"/>
                  </a:lnTo>
                  <a:lnTo>
                    <a:pt x="123" y="47"/>
                  </a:lnTo>
                  <a:lnTo>
                    <a:pt x="124" y="47"/>
                  </a:lnTo>
                  <a:lnTo>
                    <a:pt x="125" y="48"/>
                  </a:lnTo>
                  <a:lnTo>
                    <a:pt x="126" y="48"/>
                  </a:lnTo>
                  <a:lnTo>
                    <a:pt x="127" y="48"/>
                  </a:lnTo>
                  <a:lnTo>
                    <a:pt x="128" y="49"/>
                  </a:lnTo>
                  <a:lnTo>
                    <a:pt x="129" y="49"/>
                  </a:lnTo>
                  <a:lnTo>
                    <a:pt x="129" y="50"/>
                  </a:lnTo>
                  <a:lnTo>
                    <a:pt x="132" y="52"/>
                  </a:lnTo>
                  <a:lnTo>
                    <a:pt x="133" y="52"/>
                  </a:lnTo>
                  <a:lnTo>
                    <a:pt x="133" y="53"/>
                  </a:lnTo>
                  <a:lnTo>
                    <a:pt x="135" y="55"/>
                  </a:lnTo>
                  <a:lnTo>
                    <a:pt x="135" y="56"/>
                  </a:lnTo>
                  <a:lnTo>
                    <a:pt x="136" y="56"/>
                  </a:lnTo>
                  <a:lnTo>
                    <a:pt x="136" y="58"/>
                  </a:lnTo>
                  <a:lnTo>
                    <a:pt x="137" y="58"/>
                  </a:lnTo>
                  <a:lnTo>
                    <a:pt x="137" y="59"/>
                  </a:lnTo>
                  <a:lnTo>
                    <a:pt x="138" y="59"/>
                  </a:lnTo>
                  <a:lnTo>
                    <a:pt x="139" y="59"/>
                  </a:lnTo>
                  <a:lnTo>
                    <a:pt x="140" y="59"/>
                  </a:lnTo>
                  <a:lnTo>
                    <a:pt x="141" y="59"/>
                  </a:lnTo>
                  <a:lnTo>
                    <a:pt x="142" y="60"/>
                  </a:lnTo>
                  <a:lnTo>
                    <a:pt x="143" y="60"/>
                  </a:lnTo>
                  <a:lnTo>
                    <a:pt x="144" y="60"/>
                  </a:lnTo>
                  <a:lnTo>
                    <a:pt x="145" y="60"/>
                  </a:lnTo>
                  <a:lnTo>
                    <a:pt x="146" y="60"/>
                  </a:lnTo>
                  <a:lnTo>
                    <a:pt x="146" y="61"/>
                  </a:lnTo>
                  <a:lnTo>
                    <a:pt x="147" y="61"/>
                  </a:lnTo>
                  <a:lnTo>
                    <a:pt x="147" y="60"/>
                  </a:lnTo>
                  <a:lnTo>
                    <a:pt x="148" y="60"/>
                  </a:lnTo>
                  <a:lnTo>
                    <a:pt x="149" y="60"/>
                  </a:lnTo>
                  <a:lnTo>
                    <a:pt x="150" y="60"/>
                  </a:lnTo>
                  <a:lnTo>
                    <a:pt x="146" y="73"/>
                  </a:lnTo>
                  <a:lnTo>
                    <a:pt x="146" y="74"/>
                  </a:lnTo>
                  <a:lnTo>
                    <a:pt x="147" y="74"/>
                  </a:lnTo>
                  <a:lnTo>
                    <a:pt x="148" y="74"/>
                  </a:lnTo>
                  <a:lnTo>
                    <a:pt x="149" y="73"/>
                  </a:lnTo>
                  <a:lnTo>
                    <a:pt x="149" y="74"/>
                  </a:lnTo>
                  <a:lnTo>
                    <a:pt x="150" y="74"/>
                  </a:lnTo>
                  <a:lnTo>
                    <a:pt x="151" y="75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4" y="77"/>
                  </a:lnTo>
                  <a:lnTo>
                    <a:pt x="155" y="78"/>
                  </a:lnTo>
                  <a:lnTo>
                    <a:pt x="157" y="78"/>
                  </a:lnTo>
                  <a:lnTo>
                    <a:pt x="158" y="78"/>
                  </a:lnTo>
                  <a:lnTo>
                    <a:pt x="159" y="78"/>
                  </a:lnTo>
                  <a:lnTo>
                    <a:pt x="160" y="78"/>
                  </a:lnTo>
                  <a:lnTo>
                    <a:pt x="161" y="78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2" y="80"/>
                  </a:lnTo>
                  <a:lnTo>
                    <a:pt x="163" y="80"/>
                  </a:lnTo>
                  <a:lnTo>
                    <a:pt x="163" y="81"/>
                  </a:lnTo>
                  <a:lnTo>
                    <a:pt x="164" y="81"/>
                  </a:lnTo>
                  <a:lnTo>
                    <a:pt x="165" y="82"/>
                  </a:lnTo>
                  <a:lnTo>
                    <a:pt x="166" y="83"/>
                  </a:lnTo>
                  <a:lnTo>
                    <a:pt x="167" y="83"/>
                  </a:lnTo>
                  <a:lnTo>
                    <a:pt x="168" y="83"/>
                  </a:lnTo>
                  <a:lnTo>
                    <a:pt x="169" y="83"/>
                  </a:lnTo>
                  <a:lnTo>
                    <a:pt x="170" y="83"/>
                  </a:lnTo>
                  <a:lnTo>
                    <a:pt x="171" y="83"/>
                  </a:lnTo>
                  <a:lnTo>
                    <a:pt x="172" y="83"/>
                  </a:lnTo>
                  <a:lnTo>
                    <a:pt x="173" y="83"/>
                  </a:lnTo>
                  <a:lnTo>
                    <a:pt x="174" y="83"/>
                  </a:lnTo>
                  <a:lnTo>
                    <a:pt x="175" y="84"/>
                  </a:lnTo>
                  <a:lnTo>
                    <a:pt x="176" y="84"/>
                  </a:lnTo>
                  <a:lnTo>
                    <a:pt x="177" y="84"/>
                  </a:lnTo>
                  <a:lnTo>
                    <a:pt x="177" y="85"/>
                  </a:lnTo>
                  <a:lnTo>
                    <a:pt x="178" y="85"/>
                  </a:lnTo>
                  <a:lnTo>
                    <a:pt x="179" y="86"/>
                  </a:lnTo>
                  <a:lnTo>
                    <a:pt x="180" y="86"/>
                  </a:lnTo>
                  <a:lnTo>
                    <a:pt x="181" y="87"/>
                  </a:lnTo>
                  <a:lnTo>
                    <a:pt x="182" y="88"/>
                  </a:lnTo>
                  <a:lnTo>
                    <a:pt x="183" y="88"/>
                  </a:lnTo>
                  <a:lnTo>
                    <a:pt x="184" y="88"/>
                  </a:lnTo>
                  <a:lnTo>
                    <a:pt x="185" y="88"/>
                  </a:lnTo>
                  <a:lnTo>
                    <a:pt x="186" y="88"/>
                  </a:lnTo>
                  <a:lnTo>
                    <a:pt x="187" y="88"/>
                  </a:lnTo>
                  <a:lnTo>
                    <a:pt x="187" y="89"/>
                  </a:lnTo>
                  <a:lnTo>
                    <a:pt x="188" y="89"/>
                  </a:lnTo>
                  <a:lnTo>
                    <a:pt x="189" y="89"/>
                  </a:lnTo>
                  <a:lnTo>
                    <a:pt x="189" y="90"/>
                  </a:lnTo>
                  <a:lnTo>
                    <a:pt x="190" y="90"/>
                  </a:lnTo>
                  <a:lnTo>
                    <a:pt x="190" y="92"/>
                  </a:lnTo>
                  <a:lnTo>
                    <a:pt x="196" y="102"/>
                  </a:lnTo>
                  <a:lnTo>
                    <a:pt x="202" y="114"/>
                  </a:lnTo>
                  <a:lnTo>
                    <a:pt x="202" y="115"/>
                  </a:lnTo>
                  <a:lnTo>
                    <a:pt x="201" y="116"/>
                  </a:lnTo>
                  <a:lnTo>
                    <a:pt x="201" y="117"/>
                  </a:lnTo>
                  <a:lnTo>
                    <a:pt x="202" y="117"/>
                  </a:lnTo>
                  <a:lnTo>
                    <a:pt x="202" y="116"/>
                  </a:lnTo>
                  <a:lnTo>
                    <a:pt x="203" y="116"/>
                  </a:lnTo>
                  <a:lnTo>
                    <a:pt x="203" y="117"/>
                  </a:lnTo>
                  <a:lnTo>
                    <a:pt x="204" y="117"/>
                  </a:lnTo>
                  <a:lnTo>
                    <a:pt x="205" y="116"/>
                  </a:lnTo>
                  <a:lnTo>
                    <a:pt x="206" y="116"/>
                  </a:lnTo>
                  <a:lnTo>
                    <a:pt x="207" y="117"/>
                  </a:lnTo>
                  <a:lnTo>
                    <a:pt x="209" y="117"/>
                  </a:lnTo>
                  <a:lnTo>
                    <a:pt x="210" y="116"/>
                  </a:lnTo>
                  <a:lnTo>
                    <a:pt x="211" y="116"/>
                  </a:lnTo>
                  <a:lnTo>
                    <a:pt x="214" y="117"/>
                  </a:lnTo>
                  <a:lnTo>
                    <a:pt x="219" y="116"/>
                  </a:lnTo>
                  <a:lnTo>
                    <a:pt x="222" y="123"/>
                  </a:lnTo>
                  <a:lnTo>
                    <a:pt x="219" y="127"/>
                  </a:lnTo>
                  <a:lnTo>
                    <a:pt x="218" y="132"/>
                  </a:lnTo>
                  <a:lnTo>
                    <a:pt x="218" y="136"/>
                  </a:lnTo>
                  <a:lnTo>
                    <a:pt x="217" y="136"/>
                  </a:lnTo>
                  <a:lnTo>
                    <a:pt x="218" y="136"/>
                  </a:lnTo>
                  <a:lnTo>
                    <a:pt x="218" y="137"/>
                  </a:lnTo>
                  <a:lnTo>
                    <a:pt x="219" y="138"/>
                  </a:lnTo>
                  <a:lnTo>
                    <a:pt x="219" y="140"/>
                  </a:lnTo>
                  <a:lnTo>
                    <a:pt x="219" y="141"/>
                  </a:lnTo>
                  <a:lnTo>
                    <a:pt x="220" y="142"/>
                  </a:lnTo>
                  <a:lnTo>
                    <a:pt x="220" y="143"/>
                  </a:lnTo>
                  <a:lnTo>
                    <a:pt x="220" y="144"/>
                  </a:lnTo>
                  <a:lnTo>
                    <a:pt x="221" y="144"/>
                  </a:lnTo>
                  <a:lnTo>
                    <a:pt x="222" y="145"/>
                  </a:lnTo>
                  <a:lnTo>
                    <a:pt x="223" y="145"/>
                  </a:lnTo>
                  <a:lnTo>
                    <a:pt x="223" y="146"/>
                  </a:lnTo>
                  <a:lnTo>
                    <a:pt x="224" y="146"/>
                  </a:lnTo>
                  <a:lnTo>
                    <a:pt x="225" y="147"/>
                  </a:lnTo>
                  <a:lnTo>
                    <a:pt x="225" y="148"/>
                  </a:lnTo>
                  <a:lnTo>
                    <a:pt x="226" y="148"/>
                  </a:lnTo>
                  <a:lnTo>
                    <a:pt x="227" y="148"/>
                  </a:lnTo>
                  <a:lnTo>
                    <a:pt x="227" y="149"/>
                  </a:lnTo>
                  <a:lnTo>
                    <a:pt x="228" y="149"/>
                  </a:lnTo>
                  <a:lnTo>
                    <a:pt x="228" y="150"/>
                  </a:lnTo>
                  <a:lnTo>
                    <a:pt x="230" y="152"/>
                  </a:lnTo>
                  <a:lnTo>
                    <a:pt x="230" y="153"/>
                  </a:lnTo>
                  <a:lnTo>
                    <a:pt x="230" y="154"/>
                  </a:lnTo>
                  <a:lnTo>
                    <a:pt x="230" y="155"/>
                  </a:lnTo>
                  <a:lnTo>
                    <a:pt x="237" y="156"/>
                  </a:lnTo>
                  <a:lnTo>
                    <a:pt x="240" y="159"/>
                  </a:lnTo>
                  <a:lnTo>
                    <a:pt x="249" y="167"/>
                  </a:lnTo>
                  <a:lnTo>
                    <a:pt x="250" y="166"/>
                  </a:lnTo>
                  <a:lnTo>
                    <a:pt x="252" y="165"/>
                  </a:lnTo>
                  <a:lnTo>
                    <a:pt x="252" y="164"/>
                  </a:lnTo>
                  <a:lnTo>
                    <a:pt x="252" y="163"/>
                  </a:lnTo>
                  <a:lnTo>
                    <a:pt x="252" y="162"/>
                  </a:lnTo>
                  <a:lnTo>
                    <a:pt x="252" y="159"/>
                  </a:lnTo>
                  <a:lnTo>
                    <a:pt x="252" y="158"/>
                  </a:lnTo>
                  <a:lnTo>
                    <a:pt x="252" y="157"/>
                  </a:lnTo>
                  <a:lnTo>
                    <a:pt x="252" y="156"/>
                  </a:lnTo>
                  <a:lnTo>
                    <a:pt x="254" y="153"/>
                  </a:lnTo>
                  <a:lnTo>
                    <a:pt x="254" y="152"/>
                  </a:lnTo>
                  <a:lnTo>
                    <a:pt x="256" y="153"/>
                  </a:lnTo>
                  <a:lnTo>
                    <a:pt x="260" y="154"/>
                  </a:lnTo>
                  <a:lnTo>
                    <a:pt x="262" y="155"/>
                  </a:lnTo>
                  <a:lnTo>
                    <a:pt x="265" y="156"/>
                  </a:lnTo>
                  <a:lnTo>
                    <a:pt x="268" y="156"/>
                  </a:lnTo>
                  <a:lnTo>
                    <a:pt x="271" y="155"/>
                  </a:lnTo>
                  <a:lnTo>
                    <a:pt x="272" y="155"/>
                  </a:lnTo>
                  <a:lnTo>
                    <a:pt x="275" y="155"/>
                  </a:lnTo>
                  <a:lnTo>
                    <a:pt x="276" y="155"/>
                  </a:lnTo>
                  <a:lnTo>
                    <a:pt x="277" y="156"/>
                  </a:lnTo>
                  <a:lnTo>
                    <a:pt x="279" y="156"/>
                  </a:lnTo>
                  <a:lnTo>
                    <a:pt x="281" y="155"/>
                  </a:lnTo>
                  <a:lnTo>
                    <a:pt x="284" y="153"/>
                  </a:lnTo>
                  <a:lnTo>
                    <a:pt x="285" y="153"/>
                  </a:lnTo>
                  <a:lnTo>
                    <a:pt x="287" y="154"/>
                  </a:lnTo>
                  <a:lnTo>
                    <a:pt x="288" y="155"/>
                  </a:lnTo>
                  <a:lnTo>
                    <a:pt x="301" y="149"/>
                  </a:lnTo>
                  <a:lnTo>
                    <a:pt x="303" y="148"/>
                  </a:lnTo>
                  <a:lnTo>
                    <a:pt x="303" y="147"/>
                  </a:lnTo>
                  <a:lnTo>
                    <a:pt x="302" y="145"/>
                  </a:lnTo>
                  <a:lnTo>
                    <a:pt x="301" y="143"/>
                  </a:lnTo>
                  <a:lnTo>
                    <a:pt x="301" y="142"/>
                  </a:lnTo>
                  <a:lnTo>
                    <a:pt x="301" y="141"/>
                  </a:lnTo>
                  <a:lnTo>
                    <a:pt x="300" y="140"/>
                  </a:lnTo>
                  <a:lnTo>
                    <a:pt x="300" y="139"/>
                  </a:lnTo>
                  <a:lnTo>
                    <a:pt x="300" y="138"/>
                  </a:lnTo>
                  <a:lnTo>
                    <a:pt x="299" y="138"/>
                  </a:lnTo>
                  <a:lnTo>
                    <a:pt x="299" y="137"/>
                  </a:lnTo>
                  <a:lnTo>
                    <a:pt x="299" y="136"/>
                  </a:lnTo>
                  <a:lnTo>
                    <a:pt x="298" y="135"/>
                  </a:lnTo>
                  <a:lnTo>
                    <a:pt x="296" y="132"/>
                  </a:lnTo>
                  <a:lnTo>
                    <a:pt x="296" y="131"/>
                  </a:lnTo>
                  <a:lnTo>
                    <a:pt x="297" y="130"/>
                  </a:lnTo>
                  <a:lnTo>
                    <a:pt x="298" y="129"/>
                  </a:lnTo>
                  <a:lnTo>
                    <a:pt x="299" y="128"/>
                  </a:lnTo>
                  <a:lnTo>
                    <a:pt x="299" y="127"/>
                  </a:lnTo>
                  <a:lnTo>
                    <a:pt x="298" y="127"/>
                  </a:lnTo>
                  <a:lnTo>
                    <a:pt x="298" y="126"/>
                  </a:lnTo>
                  <a:lnTo>
                    <a:pt x="298" y="125"/>
                  </a:lnTo>
                  <a:lnTo>
                    <a:pt x="297" y="125"/>
                  </a:lnTo>
                  <a:lnTo>
                    <a:pt x="298" y="123"/>
                  </a:lnTo>
                  <a:lnTo>
                    <a:pt x="302" y="124"/>
                  </a:lnTo>
                  <a:lnTo>
                    <a:pt x="303" y="123"/>
                  </a:lnTo>
                  <a:lnTo>
                    <a:pt x="304" y="123"/>
                  </a:lnTo>
                  <a:lnTo>
                    <a:pt x="309" y="122"/>
                  </a:lnTo>
                  <a:lnTo>
                    <a:pt x="310" y="122"/>
                  </a:lnTo>
                  <a:lnTo>
                    <a:pt x="310" y="123"/>
                  </a:lnTo>
                  <a:lnTo>
                    <a:pt x="311" y="123"/>
                  </a:lnTo>
                  <a:lnTo>
                    <a:pt x="311" y="124"/>
                  </a:lnTo>
                  <a:lnTo>
                    <a:pt x="312" y="124"/>
                  </a:lnTo>
                  <a:lnTo>
                    <a:pt x="313" y="123"/>
                  </a:lnTo>
                  <a:lnTo>
                    <a:pt x="314" y="123"/>
                  </a:lnTo>
                  <a:lnTo>
                    <a:pt x="314" y="124"/>
                  </a:lnTo>
                  <a:lnTo>
                    <a:pt x="315" y="124"/>
                  </a:lnTo>
                  <a:lnTo>
                    <a:pt x="315" y="123"/>
                  </a:lnTo>
                  <a:lnTo>
                    <a:pt x="316" y="123"/>
                  </a:lnTo>
                  <a:lnTo>
                    <a:pt x="316" y="122"/>
                  </a:lnTo>
                  <a:lnTo>
                    <a:pt x="317" y="121"/>
                  </a:lnTo>
                  <a:lnTo>
                    <a:pt x="317" y="120"/>
                  </a:lnTo>
                  <a:lnTo>
                    <a:pt x="318" y="120"/>
                  </a:lnTo>
                  <a:lnTo>
                    <a:pt x="319" y="120"/>
                  </a:lnTo>
                  <a:lnTo>
                    <a:pt x="320" y="120"/>
                  </a:lnTo>
                  <a:lnTo>
                    <a:pt x="321" y="120"/>
                  </a:lnTo>
                  <a:lnTo>
                    <a:pt x="320" y="120"/>
                  </a:lnTo>
                  <a:lnTo>
                    <a:pt x="320" y="119"/>
                  </a:lnTo>
                  <a:lnTo>
                    <a:pt x="319" y="118"/>
                  </a:lnTo>
                  <a:lnTo>
                    <a:pt x="318" y="117"/>
                  </a:lnTo>
                  <a:lnTo>
                    <a:pt x="317" y="114"/>
                  </a:lnTo>
                  <a:lnTo>
                    <a:pt x="318" y="113"/>
                  </a:lnTo>
                  <a:lnTo>
                    <a:pt x="319" y="112"/>
                  </a:lnTo>
                  <a:lnTo>
                    <a:pt x="320" y="112"/>
                  </a:lnTo>
                  <a:lnTo>
                    <a:pt x="321" y="112"/>
                  </a:lnTo>
                  <a:lnTo>
                    <a:pt x="322" y="112"/>
                  </a:lnTo>
                  <a:lnTo>
                    <a:pt x="323" y="112"/>
                  </a:lnTo>
                  <a:lnTo>
                    <a:pt x="323" y="111"/>
                  </a:lnTo>
                  <a:lnTo>
                    <a:pt x="322" y="110"/>
                  </a:lnTo>
                  <a:lnTo>
                    <a:pt x="321" y="110"/>
                  </a:lnTo>
                  <a:lnTo>
                    <a:pt x="320" y="110"/>
                  </a:lnTo>
                  <a:lnTo>
                    <a:pt x="320" y="109"/>
                  </a:lnTo>
                  <a:lnTo>
                    <a:pt x="320" y="108"/>
                  </a:lnTo>
                  <a:lnTo>
                    <a:pt x="319" y="107"/>
                  </a:lnTo>
                  <a:lnTo>
                    <a:pt x="319" y="106"/>
                  </a:lnTo>
                  <a:lnTo>
                    <a:pt x="321" y="104"/>
                  </a:lnTo>
                  <a:lnTo>
                    <a:pt x="322" y="104"/>
                  </a:lnTo>
                  <a:lnTo>
                    <a:pt x="325" y="105"/>
                  </a:lnTo>
                  <a:lnTo>
                    <a:pt x="326" y="105"/>
                  </a:lnTo>
                  <a:lnTo>
                    <a:pt x="326" y="104"/>
                  </a:lnTo>
                  <a:lnTo>
                    <a:pt x="327" y="104"/>
                  </a:lnTo>
                  <a:lnTo>
                    <a:pt x="326" y="103"/>
                  </a:lnTo>
                  <a:lnTo>
                    <a:pt x="326" y="101"/>
                  </a:lnTo>
                  <a:lnTo>
                    <a:pt x="327" y="100"/>
                  </a:lnTo>
                  <a:lnTo>
                    <a:pt x="327" y="99"/>
                  </a:lnTo>
                  <a:lnTo>
                    <a:pt x="327" y="98"/>
                  </a:lnTo>
                  <a:lnTo>
                    <a:pt x="328" y="99"/>
                  </a:lnTo>
                  <a:lnTo>
                    <a:pt x="328" y="98"/>
                  </a:lnTo>
                  <a:lnTo>
                    <a:pt x="328" y="97"/>
                  </a:lnTo>
                  <a:lnTo>
                    <a:pt x="329" y="97"/>
                  </a:lnTo>
                  <a:lnTo>
                    <a:pt x="331" y="97"/>
                  </a:lnTo>
                  <a:lnTo>
                    <a:pt x="331" y="95"/>
                  </a:lnTo>
                  <a:lnTo>
                    <a:pt x="334" y="95"/>
                  </a:lnTo>
                  <a:lnTo>
                    <a:pt x="334" y="93"/>
                  </a:lnTo>
                  <a:lnTo>
                    <a:pt x="335" y="94"/>
                  </a:lnTo>
                  <a:lnTo>
                    <a:pt x="336" y="93"/>
                  </a:lnTo>
                  <a:lnTo>
                    <a:pt x="336" y="94"/>
                  </a:lnTo>
                  <a:lnTo>
                    <a:pt x="336" y="93"/>
                  </a:lnTo>
                  <a:lnTo>
                    <a:pt x="337" y="94"/>
                  </a:lnTo>
                  <a:lnTo>
                    <a:pt x="337" y="91"/>
                  </a:lnTo>
                  <a:lnTo>
                    <a:pt x="336" y="91"/>
                  </a:lnTo>
                  <a:lnTo>
                    <a:pt x="336" y="90"/>
                  </a:lnTo>
                  <a:lnTo>
                    <a:pt x="336" y="89"/>
                  </a:lnTo>
                  <a:lnTo>
                    <a:pt x="335" y="88"/>
                  </a:lnTo>
                  <a:lnTo>
                    <a:pt x="335" y="86"/>
                  </a:lnTo>
                  <a:lnTo>
                    <a:pt x="334" y="85"/>
                  </a:lnTo>
                  <a:lnTo>
                    <a:pt x="334" y="84"/>
                  </a:lnTo>
                  <a:lnTo>
                    <a:pt x="334" y="81"/>
                  </a:lnTo>
                  <a:lnTo>
                    <a:pt x="334" y="80"/>
                  </a:lnTo>
                  <a:lnTo>
                    <a:pt x="334" y="79"/>
                  </a:lnTo>
                  <a:lnTo>
                    <a:pt x="333" y="78"/>
                  </a:lnTo>
                  <a:lnTo>
                    <a:pt x="333" y="77"/>
                  </a:lnTo>
                  <a:lnTo>
                    <a:pt x="334" y="77"/>
                  </a:lnTo>
                  <a:lnTo>
                    <a:pt x="334" y="76"/>
                  </a:lnTo>
                  <a:lnTo>
                    <a:pt x="335" y="76"/>
                  </a:lnTo>
                  <a:lnTo>
                    <a:pt x="336" y="75"/>
                  </a:lnTo>
                  <a:lnTo>
                    <a:pt x="338" y="81"/>
                  </a:lnTo>
                  <a:lnTo>
                    <a:pt x="339" y="83"/>
                  </a:lnTo>
                  <a:lnTo>
                    <a:pt x="341" y="82"/>
                  </a:lnTo>
                  <a:lnTo>
                    <a:pt x="341" y="81"/>
                  </a:lnTo>
                  <a:lnTo>
                    <a:pt x="342" y="81"/>
                  </a:lnTo>
                  <a:lnTo>
                    <a:pt x="343" y="81"/>
                  </a:lnTo>
                  <a:lnTo>
                    <a:pt x="344" y="81"/>
                  </a:lnTo>
                  <a:lnTo>
                    <a:pt x="345" y="85"/>
                  </a:lnTo>
                  <a:lnTo>
                    <a:pt x="350" y="83"/>
                  </a:lnTo>
                  <a:lnTo>
                    <a:pt x="351" y="83"/>
                  </a:lnTo>
                  <a:lnTo>
                    <a:pt x="351" y="84"/>
                  </a:lnTo>
                  <a:lnTo>
                    <a:pt x="352" y="87"/>
                  </a:lnTo>
                  <a:lnTo>
                    <a:pt x="353" y="89"/>
                  </a:lnTo>
                  <a:lnTo>
                    <a:pt x="353" y="90"/>
                  </a:lnTo>
                  <a:lnTo>
                    <a:pt x="355" y="92"/>
                  </a:lnTo>
                  <a:lnTo>
                    <a:pt x="356" y="92"/>
                  </a:lnTo>
                  <a:lnTo>
                    <a:pt x="356" y="93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56" y="96"/>
                  </a:lnTo>
                  <a:lnTo>
                    <a:pt x="356" y="97"/>
                  </a:lnTo>
                  <a:lnTo>
                    <a:pt x="357" y="98"/>
                  </a:lnTo>
                  <a:lnTo>
                    <a:pt x="357" y="99"/>
                  </a:lnTo>
                  <a:lnTo>
                    <a:pt x="358" y="99"/>
                  </a:lnTo>
                  <a:lnTo>
                    <a:pt x="359" y="100"/>
                  </a:lnTo>
                  <a:lnTo>
                    <a:pt x="360" y="100"/>
                  </a:lnTo>
                  <a:lnTo>
                    <a:pt x="361" y="100"/>
                  </a:lnTo>
                  <a:lnTo>
                    <a:pt x="362" y="99"/>
                  </a:lnTo>
                  <a:lnTo>
                    <a:pt x="362" y="98"/>
                  </a:lnTo>
                  <a:lnTo>
                    <a:pt x="363" y="97"/>
                  </a:lnTo>
                  <a:lnTo>
                    <a:pt x="363" y="96"/>
                  </a:lnTo>
                  <a:lnTo>
                    <a:pt x="364" y="96"/>
                  </a:lnTo>
                  <a:lnTo>
                    <a:pt x="365" y="95"/>
                  </a:lnTo>
                  <a:lnTo>
                    <a:pt x="365" y="94"/>
                  </a:lnTo>
                  <a:lnTo>
                    <a:pt x="366" y="93"/>
                  </a:lnTo>
                  <a:lnTo>
                    <a:pt x="367" y="92"/>
                  </a:lnTo>
                  <a:lnTo>
                    <a:pt x="368" y="91"/>
                  </a:lnTo>
                  <a:lnTo>
                    <a:pt x="369" y="90"/>
                  </a:lnTo>
                  <a:lnTo>
                    <a:pt x="370" y="89"/>
                  </a:lnTo>
                  <a:lnTo>
                    <a:pt x="374" y="91"/>
                  </a:lnTo>
                  <a:lnTo>
                    <a:pt x="373" y="91"/>
                  </a:lnTo>
                  <a:lnTo>
                    <a:pt x="373" y="93"/>
                  </a:lnTo>
                  <a:lnTo>
                    <a:pt x="372" y="94"/>
                  </a:lnTo>
                  <a:lnTo>
                    <a:pt x="371" y="95"/>
                  </a:lnTo>
                  <a:lnTo>
                    <a:pt x="371" y="96"/>
                  </a:lnTo>
                  <a:lnTo>
                    <a:pt x="371" y="97"/>
                  </a:lnTo>
                  <a:lnTo>
                    <a:pt x="371" y="100"/>
                  </a:lnTo>
                  <a:lnTo>
                    <a:pt x="373" y="100"/>
                  </a:lnTo>
                  <a:lnTo>
                    <a:pt x="374" y="100"/>
                  </a:lnTo>
                  <a:lnTo>
                    <a:pt x="375" y="100"/>
                  </a:lnTo>
                  <a:lnTo>
                    <a:pt x="375" y="98"/>
                  </a:lnTo>
                  <a:lnTo>
                    <a:pt x="376" y="98"/>
                  </a:lnTo>
                  <a:lnTo>
                    <a:pt x="377" y="98"/>
                  </a:lnTo>
                  <a:lnTo>
                    <a:pt x="378" y="99"/>
                  </a:lnTo>
                  <a:lnTo>
                    <a:pt x="379" y="99"/>
                  </a:lnTo>
                  <a:lnTo>
                    <a:pt x="380" y="98"/>
                  </a:lnTo>
                  <a:lnTo>
                    <a:pt x="379" y="98"/>
                  </a:lnTo>
                  <a:lnTo>
                    <a:pt x="379" y="97"/>
                  </a:lnTo>
                  <a:lnTo>
                    <a:pt x="379" y="96"/>
                  </a:lnTo>
                  <a:lnTo>
                    <a:pt x="379" y="95"/>
                  </a:lnTo>
                  <a:lnTo>
                    <a:pt x="380" y="95"/>
                  </a:lnTo>
                  <a:lnTo>
                    <a:pt x="380" y="94"/>
                  </a:lnTo>
                  <a:lnTo>
                    <a:pt x="379" y="94"/>
                  </a:lnTo>
                  <a:lnTo>
                    <a:pt x="379" y="93"/>
                  </a:lnTo>
                  <a:lnTo>
                    <a:pt x="380" y="93"/>
                  </a:lnTo>
                  <a:lnTo>
                    <a:pt x="380" y="92"/>
                  </a:lnTo>
                  <a:lnTo>
                    <a:pt x="379" y="91"/>
                  </a:lnTo>
                  <a:lnTo>
                    <a:pt x="380" y="90"/>
                  </a:lnTo>
                  <a:lnTo>
                    <a:pt x="381" y="90"/>
                  </a:lnTo>
                  <a:lnTo>
                    <a:pt x="382" y="90"/>
                  </a:lnTo>
                  <a:lnTo>
                    <a:pt x="383" y="90"/>
                  </a:lnTo>
                  <a:lnTo>
                    <a:pt x="384" y="90"/>
                  </a:lnTo>
                  <a:lnTo>
                    <a:pt x="385" y="90"/>
                  </a:lnTo>
                  <a:lnTo>
                    <a:pt x="386" y="90"/>
                  </a:lnTo>
                  <a:lnTo>
                    <a:pt x="387" y="90"/>
                  </a:lnTo>
                  <a:lnTo>
                    <a:pt x="388" y="90"/>
                  </a:lnTo>
                  <a:lnTo>
                    <a:pt x="388" y="89"/>
                  </a:lnTo>
                  <a:lnTo>
                    <a:pt x="389" y="88"/>
                  </a:lnTo>
                  <a:lnTo>
                    <a:pt x="389" y="87"/>
                  </a:lnTo>
                  <a:lnTo>
                    <a:pt x="389" y="86"/>
                  </a:lnTo>
                  <a:lnTo>
                    <a:pt x="389" y="85"/>
                  </a:lnTo>
                  <a:lnTo>
                    <a:pt x="389" y="84"/>
                  </a:lnTo>
                  <a:lnTo>
                    <a:pt x="389" y="83"/>
                  </a:lnTo>
                  <a:lnTo>
                    <a:pt x="389" y="82"/>
                  </a:lnTo>
                  <a:lnTo>
                    <a:pt x="389" y="81"/>
                  </a:lnTo>
                  <a:lnTo>
                    <a:pt x="389" y="80"/>
                  </a:lnTo>
                  <a:lnTo>
                    <a:pt x="389" y="79"/>
                  </a:lnTo>
                  <a:lnTo>
                    <a:pt x="388" y="79"/>
                  </a:lnTo>
                  <a:lnTo>
                    <a:pt x="388" y="78"/>
                  </a:lnTo>
                  <a:lnTo>
                    <a:pt x="388" y="77"/>
                  </a:lnTo>
                  <a:lnTo>
                    <a:pt x="389" y="77"/>
                  </a:lnTo>
                  <a:lnTo>
                    <a:pt x="389" y="76"/>
                  </a:lnTo>
                  <a:lnTo>
                    <a:pt x="390" y="73"/>
                  </a:lnTo>
                  <a:lnTo>
                    <a:pt x="389" y="73"/>
                  </a:lnTo>
                  <a:lnTo>
                    <a:pt x="390" y="67"/>
                  </a:lnTo>
                  <a:lnTo>
                    <a:pt x="389" y="67"/>
                  </a:lnTo>
                  <a:lnTo>
                    <a:pt x="389" y="66"/>
                  </a:lnTo>
                  <a:lnTo>
                    <a:pt x="389" y="64"/>
                  </a:lnTo>
                  <a:lnTo>
                    <a:pt x="389" y="63"/>
                  </a:lnTo>
                  <a:lnTo>
                    <a:pt x="389" y="62"/>
                  </a:lnTo>
                  <a:lnTo>
                    <a:pt x="389" y="61"/>
                  </a:lnTo>
                  <a:lnTo>
                    <a:pt x="390" y="60"/>
                  </a:lnTo>
                  <a:lnTo>
                    <a:pt x="390" y="58"/>
                  </a:lnTo>
                  <a:lnTo>
                    <a:pt x="392" y="58"/>
                  </a:lnTo>
                  <a:lnTo>
                    <a:pt x="389" y="45"/>
                  </a:lnTo>
                  <a:lnTo>
                    <a:pt x="389" y="43"/>
                  </a:lnTo>
                  <a:lnTo>
                    <a:pt x="389" y="42"/>
                  </a:lnTo>
                  <a:lnTo>
                    <a:pt x="391" y="39"/>
                  </a:lnTo>
                  <a:lnTo>
                    <a:pt x="391" y="38"/>
                  </a:lnTo>
                  <a:lnTo>
                    <a:pt x="392" y="37"/>
                  </a:lnTo>
                  <a:lnTo>
                    <a:pt x="395" y="34"/>
                  </a:lnTo>
                  <a:lnTo>
                    <a:pt x="395" y="33"/>
                  </a:lnTo>
                  <a:lnTo>
                    <a:pt x="395" y="32"/>
                  </a:lnTo>
                  <a:lnTo>
                    <a:pt x="396" y="30"/>
                  </a:lnTo>
                  <a:lnTo>
                    <a:pt x="397" y="30"/>
                  </a:lnTo>
                  <a:lnTo>
                    <a:pt x="397" y="29"/>
                  </a:lnTo>
                  <a:lnTo>
                    <a:pt x="397" y="27"/>
                  </a:lnTo>
                  <a:lnTo>
                    <a:pt x="398" y="27"/>
                  </a:lnTo>
                  <a:lnTo>
                    <a:pt x="398" y="26"/>
                  </a:lnTo>
                  <a:lnTo>
                    <a:pt x="399" y="26"/>
                  </a:lnTo>
                  <a:lnTo>
                    <a:pt x="400" y="25"/>
                  </a:lnTo>
                  <a:lnTo>
                    <a:pt x="401" y="24"/>
                  </a:lnTo>
                  <a:lnTo>
                    <a:pt x="402" y="23"/>
                  </a:lnTo>
                  <a:lnTo>
                    <a:pt x="402" y="22"/>
                  </a:lnTo>
                  <a:lnTo>
                    <a:pt x="403" y="19"/>
                  </a:lnTo>
                  <a:lnTo>
                    <a:pt x="403" y="18"/>
                  </a:lnTo>
                  <a:lnTo>
                    <a:pt x="402" y="18"/>
                  </a:lnTo>
                  <a:lnTo>
                    <a:pt x="404" y="12"/>
                  </a:lnTo>
                  <a:lnTo>
                    <a:pt x="408" y="10"/>
                  </a:lnTo>
                  <a:lnTo>
                    <a:pt x="410" y="11"/>
                  </a:lnTo>
                  <a:lnTo>
                    <a:pt x="411" y="12"/>
                  </a:lnTo>
                  <a:lnTo>
                    <a:pt x="412" y="12"/>
                  </a:lnTo>
                  <a:lnTo>
                    <a:pt x="413" y="11"/>
                  </a:lnTo>
                  <a:lnTo>
                    <a:pt x="416" y="12"/>
                  </a:lnTo>
                  <a:lnTo>
                    <a:pt x="419" y="12"/>
                  </a:lnTo>
                  <a:lnTo>
                    <a:pt x="420" y="9"/>
                  </a:lnTo>
                  <a:lnTo>
                    <a:pt x="421" y="9"/>
                  </a:lnTo>
                  <a:lnTo>
                    <a:pt x="421" y="8"/>
                  </a:lnTo>
                  <a:lnTo>
                    <a:pt x="428" y="3"/>
                  </a:lnTo>
                  <a:lnTo>
                    <a:pt x="431" y="3"/>
                  </a:lnTo>
                  <a:lnTo>
                    <a:pt x="434" y="4"/>
                  </a:lnTo>
                  <a:lnTo>
                    <a:pt x="434" y="3"/>
                  </a:lnTo>
                  <a:lnTo>
                    <a:pt x="439" y="1"/>
                  </a:lnTo>
                  <a:lnTo>
                    <a:pt x="440" y="4"/>
                  </a:lnTo>
                  <a:lnTo>
                    <a:pt x="441" y="5"/>
                  </a:lnTo>
                  <a:lnTo>
                    <a:pt x="442" y="5"/>
                  </a:lnTo>
                  <a:lnTo>
                    <a:pt x="443" y="6"/>
                  </a:lnTo>
                  <a:lnTo>
                    <a:pt x="444" y="6"/>
                  </a:lnTo>
                  <a:lnTo>
                    <a:pt x="445" y="6"/>
                  </a:lnTo>
                  <a:lnTo>
                    <a:pt x="445" y="5"/>
                  </a:lnTo>
                  <a:lnTo>
                    <a:pt x="445" y="4"/>
                  </a:lnTo>
                  <a:lnTo>
                    <a:pt x="446" y="3"/>
                  </a:lnTo>
                  <a:lnTo>
                    <a:pt x="447" y="2"/>
                  </a:lnTo>
                  <a:lnTo>
                    <a:pt x="448" y="2"/>
                  </a:lnTo>
                  <a:lnTo>
                    <a:pt x="449" y="2"/>
                  </a:lnTo>
                  <a:lnTo>
                    <a:pt x="452" y="1"/>
                  </a:lnTo>
                  <a:lnTo>
                    <a:pt x="453" y="1"/>
                  </a:lnTo>
                  <a:lnTo>
                    <a:pt x="454" y="1"/>
                  </a:lnTo>
                  <a:lnTo>
                    <a:pt x="456" y="1"/>
                  </a:lnTo>
                  <a:lnTo>
                    <a:pt x="456" y="0"/>
                  </a:lnTo>
                  <a:lnTo>
                    <a:pt x="457" y="0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6" name="Freeform 573"/>
            <p:cNvSpPr>
              <a:spLocks/>
            </p:cNvSpPr>
            <p:nvPr/>
          </p:nvSpPr>
          <p:spPr bwMode="auto">
            <a:xfrm>
              <a:off x="4933996" y="4375228"/>
              <a:ext cx="722438" cy="500219"/>
            </a:xfrm>
            <a:custGeom>
              <a:avLst/>
              <a:gdLst>
                <a:gd name="T0" fmla="*/ 874605 w 792"/>
                <a:gd name="T1" fmla="*/ 37081 h 556"/>
                <a:gd name="T2" fmla="*/ 864487 w 792"/>
                <a:gd name="T3" fmla="*/ 159231 h 556"/>
                <a:gd name="T4" fmla="*/ 889219 w 792"/>
                <a:gd name="T5" fmla="*/ 199584 h 556"/>
                <a:gd name="T6" fmla="*/ 842004 w 792"/>
                <a:gd name="T7" fmla="*/ 218124 h 556"/>
                <a:gd name="T8" fmla="*/ 800409 w 792"/>
                <a:gd name="T9" fmla="*/ 241028 h 556"/>
                <a:gd name="T10" fmla="*/ 770057 w 792"/>
                <a:gd name="T11" fmla="*/ 254115 h 556"/>
                <a:gd name="T12" fmla="*/ 728462 w 792"/>
                <a:gd name="T13" fmla="*/ 272656 h 556"/>
                <a:gd name="T14" fmla="*/ 666633 w 792"/>
                <a:gd name="T15" fmla="*/ 295559 h 556"/>
                <a:gd name="T16" fmla="*/ 648646 w 792"/>
                <a:gd name="T17" fmla="*/ 301012 h 556"/>
                <a:gd name="T18" fmla="*/ 627287 w 792"/>
                <a:gd name="T19" fmla="*/ 313009 h 556"/>
                <a:gd name="T20" fmla="*/ 600307 w 792"/>
                <a:gd name="T21" fmla="*/ 322824 h 556"/>
                <a:gd name="T22" fmla="*/ 559837 w 792"/>
                <a:gd name="T23" fmla="*/ 342455 h 556"/>
                <a:gd name="T24" fmla="*/ 520491 w 792"/>
                <a:gd name="T25" fmla="*/ 365358 h 556"/>
                <a:gd name="T26" fmla="*/ 519367 w 792"/>
                <a:gd name="T27" fmla="*/ 360996 h 556"/>
                <a:gd name="T28" fmla="*/ 496883 w 792"/>
                <a:gd name="T29" fmla="*/ 366449 h 556"/>
                <a:gd name="T30" fmla="*/ 474400 w 792"/>
                <a:gd name="T31" fmla="*/ 378446 h 556"/>
                <a:gd name="T32" fmla="*/ 442923 w 792"/>
                <a:gd name="T33" fmla="*/ 396987 h 556"/>
                <a:gd name="T34" fmla="*/ 438426 w 792"/>
                <a:gd name="T35" fmla="*/ 398077 h 556"/>
                <a:gd name="T36" fmla="*/ 430557 w 792"/>
                <a:gd name="T37" fmla="*/ 404621 h 556"/>
                <a:gd name="T38" fmla="*/ 411446 w 792"/>
                <a:gd name="T39" fmla="*/ 413346 h 556"/>
                <a:gd name="T40" fmla="*/ 385590 w 792"/>
                <a:gd name="T41" fmla="*/ 419890 h 556"/>
                <a:gd name="T42" fmla="*/ 359735 w 792"/>
                <a:gd name="T43" fmla="*/ 432977 h 556"/>
                <a:gd name="T44" fmla="*/ 339499 w 792"/>
                <a:gd name="T45" fmla="*/ 455880 h 556"/>
                <a:gd name="T46" fmla="*/ 333879 w 792"/>
                <a:gd name="T47" fmla="*/ 461333 h 556"/>
                <a:gd name="T48" fmla="*/ 320389 w 792"/>
                <a:gd name="T49" fmla="*/ 467877 h 556"/>
                <a:gd name="T50" fmla="*/ 287788 w 792"/>
                <a:gd name="T51" fmla="*/ 489689 h 556"/>
                <a:gd name="T52" fmla="*/ 269801 w 792"/>
                <a:gd name="T53" fmla="*/ 504958 h 556"/>
                <a:gd name="T54" fmla="*/ 241697 w 792"/>
                <a:gd name="T55" fmla="*/ 523499 h 556"/>
                <a:gd name="T56" fmla="*/ 221462 w 792"/>
                <a:gd name="T57" fmla="*/ 535496 h 556"/>
                <a:gd name="T58" fmla="*/ 200102 w 792"/>
                <a:gd name="T59" fmla="*/ 550764 h 556"/>
                <a:gd name="T60" fmla="*/ 189985 w 792"/>
                <a:gd name="T61" fmla="*/ 548583 h 556"/>
                <a:gd name="T62" fmla="*/ 167501 w 792"/>
                <a:gd name="T63" fmla="*/ 556217 h 556"/>
                <a:gd name="T64" fmla="*/ 136025 w 792"/>
                <a:gd name="T65" fmla="*/ 566033 h 556"/>
                <a:gd name="T66" fmla="*/ 109045 w 792"/>
                <a:gd name="T67" fmla="*/ 580211 h 556"/>
                <a:gd name="T68" fmla="*/ 107920 w 792"/>
                <a:gd name="T69" fmla="*/ 574758 h 556"/>
                <a:gd name="T70" fmla="*/ 89934 w 792"/>
                <a:gd name="T71" fmla="*/ 579120 h 556"/>
                <a:gd name="T72" fmla="*/ 62954 w 792"/>
                <a:gd name="T73" fmla="*/ 594389 h 556"/>
                <a:gd name="T74" fmla="*/ 28104 w 792"/>
                <a:gd name="T75" fmla="*/ 591117 h 556"/>
                <a:gd name="T76" fmla="*/ 13490 w 792"/>
                <a:gd name="T77" fmla="*/ 539858 h 556"/>
                <a:gd name="T78" fmla="*/ 30353 w 792"/>
                <a:gd name="T79" fmla="*/ 512592 h 556"/>
                <a:gd name="T80" fmla="*/ 98927 w 792"/>
                <a:gd name="T81" fmla="*/ 491871 h 556"/>
                <a:gd name="T82" fmla="*/ 136025 w 792"/>
                <a:gd name="T83" fmla="*/ 477693 h 556"/>
                <a:gd name="T84" fmla="*/ 131528 w 792"/>
                <a:gd name="T85" fmla="*/ 458061 h 556"/>
                <a:gd name="T86" fmla="*/ 140521 w 792"/>
                <a:gd name="T87" fmla="*/ 432977 h 556"/>
                <a:gd name="T88" fmla="*/ 155136 w 792"/>
                <a:gd name="T89" fmla="*/ 393715 h 556"/>
                <a:gd name="T90" fmla="*/ 169750 w 792"/>
                <a:gd name="T91" fmla="*/ 379537 h 556"/>
                <a:gd name="T92" fmla="*/ 205723 w 792"/>
                <a:gd name="T93" fmla="*/ 340274 h 556"/>
                <a:gd name="T94" fmla="*/ 239448 w 792"/>
                <a:gd name="T95" fmla="*/ 304284 h 556"/>
                <a:gd name="T96" fmla="*/ 270925 w 792"/>
                <a:gd name="T97" fmla="*/ 272656 h 556"/>
                <a:gd name="T98" fmla="*/ 288912 w 792"/>
                <a:gd name="T99" fmla="*/ 249753 h 556"/>
                <a:gd name="T100" fmla="*/ 315892 w 792"/>
                <a:gd name="T101" fmla="*/ 242118 h 556"/>
                <a:gd name="T102" fmla="*/ 347369 w 792"/>
                <a:gd name="T103" fmla="*/ 248662 h 556"/>
                <a:gd name="T104" fmla="*/ 375473 w 792"/>
                <a:gd name="T105" fmla="*/ 244299 h 556"/>
                <a:gd name="T106" fmla="*/ 404701 w 792"/>
                <a:gd name="T107" fmla="*/ 249753 h 556"/>
                <a:gd name="T108" fmla="*/ 439551 w 792"/>
                <a:gd name="T109" fmla="*/ 256296 h 556"/>
                <a:gd name="T110" fmla="*/ 469903 w 792"/>
                <a:gd name="T111" fmla="*/ 251934 h 556"/>
                <a:gd name="T112" fmla="*/ 485642 w 792"/>
                <a:gd name="T113" fmla="*/ 227940 h 556"/>
                <a:gd name="T114" fmla="*/ 500256 w 792"/>
                <a:gd name="T115" fmla="*/ 200675 h 556"/>
                <a:gd name="T116" fmla="*/ 585693 w 792"/>
                <a:gd name="T117" fmla="*/ 176681 h 556"/>
                <a:gd name="T118" fmla="*/ 638529 w 792"/>
                <a:gd name="T119" fmla="*/ 119968 h 556"/>
                <a:gd name="T120" fmla="*/ 675626 w 792"/>
                <a:gd name="T121" fmla="*/ 56712 h 556"/>
                <a:gd name="T122" fmla="*/ 732959 w 792"/>
                <a:gd name="T123" fmla="*/ 51259 h 5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92"/>
                <a:gd name="T187" fmla="*/ 0 h 556"/>
                <a:gd name="T188" fmla="*/ 792 w 792"/>
                <a:gd name="T189" fmla="*/ 556 h 5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92" h="556">
                  <a:moveTo>
                    <a:pt x="713" y="0"/>
                  </a:moveTo>
                  <a:lnTo>
                    <a:pt x="744" y="19"/>
                  </a:lnTo>
                  <a:lnTo>
                    <a:pt x="791" y="18"/>
                  </a:lnTo>
                  <a:lnTo>
                    <a:pt x="791" y="21"/>
                  </a:lnTo>
                  <a:lnTo>
                    <a:pt x="791" y="24"/>
                  </a:lnTo>
                  <a:lnTo>
                    <a:pt x="791" y="26"/>
                  </a:lnTo>
                  <a:lnTo>
                    <a:pt x="792" y="26"/>
                  </a:lnTo>
                  <a:lnTo>
                    <a:pt x="791" y="26"/>
                  </a:lnTo>
                  <a:lnTo>
                    <a:pt x="790" y="27"/>
                  </a:lnTo>
                  <a:lnTo>
                    <a:pt x="789" y="28"/>
                  </a:lnTo>
                  <a:lnTo>
                    <a:pt x="788" y="29"/>
                  </a:lnTo>
                  <a:lnTo>
                    <a:pt x="787" y="28"/>
                  </a:lnTo>
                  <a:lnTo>
                    <a:pt x="787" y="29"/>
                  </a:lnTo>
                  <a:lnTo>
                    <a:pt x="786" y="29"/>
                  </a:lnTo>
                  <a:lnTo>
                    <a:pt x="786" y="30"/>
                  </a:lnTo>
                  <a:lnTo>
                    <a:pt x="785" y="30"/>
                  </a:lnTo>
                  <a:lnTo>
                    <a:pt x="784" y="31"/>
                  </a:lnTo>
                  <a:lnTo>
                    <a:pt x="783" y="31"/>
                  </a:lnTo>
                  <a:lnTo>
                    <a:pt x="782" y="31"/>
                  </a:lnTo>
                  <a:lnTo>
                    <a:pt x="782" y="32"/>
                  </a:lnTo>
                  <a:lnTo>
                    <a:pt x="781" y="32"/>
                  </a:lnTo>
                  <a:lnTo>
                    <a:pt x="781" y="33"/>
                  </a:lnTo>
                  <a:lnTo>
                    <a:pt x="781" y="34"/>
                  </a:lnTo>
                  <a:lnTo>
                    <a:pt x="781" y="35"/>
                  </a:lnTo>
                  <a:lnTo>
                    <a:pt x="780" y="35"/>
                  </a:lnTo>
                  <a:lnTo>
                    <a:pt x="779" y="34"/>
                  </a:lnTo>
                  <a:lnTo>
                    <a:pt x="778" y="34"/>
                  </a:lnTo>
                  <a:lnTo>
                    <a:pt x="778" y="35"/>
                  </a:lnTo>
                  <a:lnTo>
                    <a:pt x="777" y="35"/>
                  </a:lnTo>
                  <a:lnTo>
                    <a:pt x="776" y="36"/>
                  </a:lnTo>
                  <a:lnTo>
                    <a:pt x="775" y="36"/>
                  </a:lnTo>
                  <a:lnTo>
                    <a:pt x="774" y="37"/>
                  </a:lnTo>
                  <a:lnTo>
                    <a:pt x="774" y="38"/>
                  </a:lnTo>
                  <a:lnTo>
                    <a:pt x="774" y="39"/>
                  </a:lnTo>
                  <a:lnTo>
                    <a:pt x="774" y="40"/>
                  </a:lnTo>
                  <a:lnTo>
                    <a:pt x="788" y="87"/>
                  </a:lnTo>
                  <a:lnTo>
                    <a:pt x="781" y="112"/>
                  </a:lnTo>
                  <a:lnTo>
                    <a:pt x="763" y="128"/>
                  </a:lnTo>
                  <a:lnTo>
                    <a:pt x="763" y="129"/>
                  </a:lnTo>
                  <a:lnTo>
                    <a:pt x="763" y="130"/>
                  </a:lnTo>
                  <a:lnTo>
                    <a:pt x="764" y="131"/>
                  </a:lnTo>
                  <a:lnTo>
                    <a:pt x="764" y="132"/>
                  </a:lnTo>
                  <a:lnTo>
                    <a:pt x="764" y="133"/>
                  </a:lnTo>
                  <a:lnTo>
                    <a:pt x="764" y="134"/>
                  </a:lnTo>
                  <a:lnTo>
                    <a:pt x="764" y="135"/>
                  </a:lnTo>
                  <a:lnTo>
                    <a:pt x="765" y="136"/>
                  </a:lnTo>
                  <a:lnTo>
                    <a:pt x="765" y="137"/>
                  </a:lnTo>
                  <a:lnTo>
                    <a:pt x="765" y="138"/>
                  </a:lnTo>
                  <a:lnTo>
                    <a:pt x="765" y="139"/>
                  </a:lnTo>
                  <a:lnTo>
                    <a:pt x="766" y="140"/>
                  </a:lnTo>
                  <a:lnTo>
                    <a:pt x="766" y="142"/>
                  </a:lnTo>
                  <a:lnTo>
                    <a:pt x="768" y="145"/>
                  </a:lnTo>
                  <a:lnTo>
                    <a:pt x="768" y="146"/>
                  </a:lnTo>
                  <a:lnTo>
                    <a:pt x="769" y="146"/>
                  </a:lnTo>
                  <a:lnTo>
                    <a:pt x="769" y="147"/>
                  </a:lnTo>
                  <a:lnTo>
                    <a:pt x="770" y="148"/>
                  </a:lnTo>
                  <a:lnTo>
                    <a:pt x="770" y="149"/>
                  </a:lnTo>
                  <a:lnTo>
                    <a:pt x="771" y="151"/>
                  </a:lnTo>
                  <a:lnTo>
                    <a:pt x="772" y="152"/>
                  </a:lnTo>
                  <a:lnTo>
                    <a:pt x="772" y="154"/>
                  </a:lnTo>
                  <a:lnTo>
                    <a:pt x="773" y="155"/>
                  </a:lnTo>
                  <a:lnTo>
                    <a:pt x="775" y="157"/>
                  </a:lnTo>
                  <a:lnTo>
                    <a:pt x="776" y="158"/>
                  </a:lnTo>
                  <a:lnTo>
                    <a:pt x="777" y="159"/>
                  </a:lnTo>
                  <a:lnTo>
                    <a:pt x="778" y="160"/>
                  </a:lnTo>
                  <a:lnTo>
                    <a:pt x="779" y="161"/>
                  </a:lnTo>
                  <a:lnTo>
                    <a:pt x="780" y="163"/>
                  </a:lnTo>
                  <a:lnTo>
                    <a:pt x="781" y="164"/>
                  </a:lnTo>
                  <a:lnTo>
                    <a:pt x="781" y="165"/>
                  </a:lnTo>
                  <a:lnTo>
                    <a:pt x="782" y="166"/>
                  </a:lnTo>
                  <a:lnTo>
                    <a:pt x="783" y="167"/>
                  </a:lnTo>
                  <a:lnTo>
                    <a:pt x="784" y="169"/>
                  </a:lnTo>
                  <a:lnTo>
                    <a:pt x="785" y="170"/>
                  </a:lnTo>
                  <a:lnTo>
                    <a:pt x="785" y="171"/>
                  </a:lnTo>
                  <a:lnTo>
                    <a:pt x="786" y="172"/>
                  </a:lnTo>
                  <a:lnTo>
                    <a:pt x="786" y="173"/>
                  </a:lnTo>
                  <a:lnTo>
                    <a:pt x="788" y="176"/>
                  </a:lnTo>
                  <a:lnTo>
                    <a:pt x="789" y="178"/>
                  </a:lnTo>
                  <a:lnTo>
                    <a:pt x="790" y="180"/>
                  </a:lnTo>
                  <a:lnTo>
                    <a:pt x="791" y="181"/>
                  </a:lnTo>
                  <a:lnTo>
                    <a:pt x="791" y="183"/>
                  </a:lnTo>
                  <a:lnTo>
                    <a:pt x="792" y="184"/>
                  </a:lnTo>
                  <a:lnTo>
                    <a:pt x="792" y="186"/>
                  </a:lnTo>
                  <a:lnTo>
                    <a:pt x="791" y="187"/>
                  </a:lnTo>
                  <a:lnTo>
                    <a:pt x="791" y="188"/>
                  </a:lnTo>
                  <a:lnTo>
                    <a:pt x="790" y="188"/>
                  </a:lnTo>
                  <a:lnTo>
                    <a:pt x="788" y="190"/>
                  </a:lnTo>
                  <a:lnTo>
                    <a:pt x="786" y="191"/>
                  </a:lnTo>
                  <a:lnTo>
                    <a:pt x="785" y="191"/>
                  </a:lnTo>
                  <a:lnTo>
                    <a:pt x="784" y="192"/>
                  </a:lnTo>
                  <a:lnTo>
                    <a:pt x="782" y="193"/>
                  </a:lnTo>
                  <a:lnTo>
                    <a:pt x="780" y="194"/>
                  </a:lnTo>
                  <a:lnTo>
                    <a:pt x="779" y="194"/>
                  </a:lnTo>
                  <a:lnTo>
                    <a:pt x="776" y="194"/>
                  </a:lnTo>
                  <a:lnTo>
                    <a:pt x="773" y="194"/>
                  </a:lnTo>
                  <a:lnTo>
                    <a:pt x="772" y="194"/>
                  </a:lnTo>
                  <a:lnTo>
                    <a:pt x="771" y="194"/>
                  </a:lnTo>
                  <a:lnTo>
                    <a:pt x="768" y="195"/>
                  </a:lnTo>
                  <a:lnTo>
                    <a:pt x="766" y="195"/>
                  </a:lnTo>
                  <a:lnTo>
                    <a:pt x="764" y="195"/>
                  </a:lnTo>
                  <a:lnTo>
                    <a:pt x="763" y="195"/>
                  </a:lnTo>
                  <a:lnTo>
                    <a:pt x="761" y="196"/>
                  </a:lnTo>
                  <a:lnTo>
                    <a:pt x="759" y="196"/>
                  </a:lnTo>
                  <a:lnTo>
                    <a:pt x="757" y="197"/>
                  </a:lnTo>
                  <a:lnTo>
                    <a:pt x="755" y="197"/>
                  </a:lnTo>
                  <a:lnTo>
                    <a:pt x="754" y="197"/>
                  </a:lnTo>
                  <a:lnTo>
                    <a:pt x="753" y="198"/>
                  </a:lnTo>
                  <a:lnTo>
                    <a:pt x="749" y="200"/>
                  </a:lnTo>
                  <a:lnTo>
                    <a:pt x="746" y="201"/>
                  </a:lnTo>
                  <a:lnTo>
                    <a:pt x="743" y="202"/>
                  </a:lnTo>
                  <a:lnTo>
                    <a:pt x="742" y="203"/>
                  </a:lnTo>
                  <a:lnTo>
                    <a:pt x="741" y="203"/>
                  </a:lnTo>
                  <a:lnTo>
                    <a:pt x="736" y="206"/>
                  </a:lnTo>
                  <a:lnTo>
                    <a:pt x="735" y="207"/>
                  </a:lnTo>
                  <a:lnTo>
                    <a:pt x="731" y="209"/>
                  </a:lnTo>
                  <a:lnTo>
                    <a:pt x="729" y="210"/>
                  </a:lnTo>
                  <a:lnTo>
                    <a:pt x="728" y="211"/>
                  </a:lnTo>
                  <a:lnTo>
                    <a:pt x="726" y="211"/>
                  </a:lnTo>
                  <a:lnTo>
                    <a:pt x="724" y="212"/>
                  </a:lnTo>
                  <a:lnTo>
                    <a:pt x="723" y="213"/>
                  </a:lnTo>
                  <a:lnTo>
                    <a:pt x="722" y="213"/>
                  </a:lnTo>
                  <a:lnTo>
                    <a:pt x="720" y="215"/>
                  </a:lnTo>
                  <a:lnTo>
                    <a:pt x="719" y="215"/>
                  </a:lnTo>
                  <a:lnTo>
                    <a:pt x="719" y="216"/>
                  </a:lnTo>
                  <a:lnTo>
                    <a:pt x="718" y="216"/>
                  </a:lnTo>
                  <a:lnTo>
                    <a:pt x="717" y="217"/>
                  </a:lnTo>
                  <a:lnTo>
                    <a:pt x="716" y="217"/>
                  </a:lnTo>
                  <a:lnTo>
                    <a:pt x="715" y="218"/>
                  </a:lnTo>
                  <a:lnTo>
                    <a:pt x="714" y="218"/>
                  </a:lnTo>
                  <a:lnTo>
                    <a:pt x="714" y="219"/>
                  </a:lnTo>
                  <a:lnTo>
                    <a:pt x="713" y="219"/>
                  </a:lnTo>
                  <a:lnTo>
                    <a:pt x="713" y="220"/>
                  </a:lnTo>
                  <a:lnTo>
                    <a:pt x="712" y="220"/>
                  </a:lnTo>
                  <a:lnTo>
                    <a:pt x="712" y="221"/>
                  </a:lnTo>
                  <a:lnTo>
                    <a:pt x="711" y="221"/>
                  </a:lnTo>
                  <a:lnTo>
                    <a:pt x="710" y="222"/>
                  </a:lnTo>
                  <a:lnTo>
                    <a:pt x="709" y="223"/>
                  </a:lnTo>
                  <a:lnTo>
                    <a:pt x="708" y="224"/>
                  </a:lnTo>
                  <a:lnTo>
                    <a:pt x="707" y="225"/>
                  </a:lnTo>
                  <a:lnTo>
                    <a:pt x="706" y="225"/>
                  </a:lnTo>
                  <a:lnTo>
                    <a:pt x="706" y="226"/>
                  </a:lnTo>
                  <a:lnTo>
                    <a:pt x="705" y="227"/>
                  </a:lnTo>
                  <a:lnTo>
                    <a:pt x="704" y="227"/>
                  </a:lnTo>
                  <a:lnTo>
                    <a:pt x="703" y="227"/>
                  </a:lnTo>
                  <a:lnTo>
                    <a:pt x="703" y="228"/>
                  </a:lnTo>
                  <a:lnTo>
                    <a:pt x="702" y="228"/>
                  </a:lnTo>
                  <a:lnTo>
                    <a:pt x="701" y="228"/>
                  </a:lnTo>
                  <a:lnTo>
                    <a:pt x="700" y="228"/>
                  </a:lnTo>
                  <a:lnTo>
                    <a:pt x="699" y="228"/>
                  </a:lnTo>
                  <a:lnTo>
                    <a:pt x="699" y="229"/>
                  </a:lnTo>
                  <a:lnTo>
                    <a:pt x="699" y="228"/>
                  </a:lnTo>
                  <a:lnTo>
                    <a:pt x="699" y="229"/>
                  </a:lnTo>
                  <a:lnTo>
                    <a:pt x="699" y="228"/>
                  </a:lnTo>
                  <a:lnTo>
                    <a:pt x="698" y="228"/>
                  </a:lnTo>
                  <a:lnTo>
                    <a:pt x="696" y="229"/>
                  </a:lnTo>
                  <a:lnTo>
                    <a:pt x="695" y="229"/>
                  </a:lnTo>
                  <a:lnTo>
                    <a:pt x="690" y="231"/>
                  </a:lnTo>
                  <a:lnTo>
                    <a:pt x="688" y="232"/>
                  </a:lnTo>
                  <a:lnTo>
                    <a:pt x="686" y="233"/>
                  </a:lnTo>
                  <a:lnTo>
                    <a:pt x="685" y="233"/>
                  </a:lnTo>
                  <a:lnTo>
                    <a:pt x="684" y="234"/>
                  </a:lnTo>
                  <a:lnTo>
                    <a:pt x="683" y="234"/>
                  </a:lnTo>
                  <a:lnTo>
                    <a:pt x="682" y="235"/>
                  </a:lnTo>
                  <a:lnTo>
                    <a:pt x="681" y="236"/>
                  </a:lnTo>
                  <a:lnTo>
                    <a:pt x="680" y="236"/>
                  </a:lnTo>
                  <a:lnTo>
                    <a:pt x="680" y="237"/>
                  </a:lnTo>
                  <a:lnTo>
                    <a:pt x="679" y="237"/>
                  </a:lnTo>
                  <a:lnTo>
                    <a:pt x="678" y="238"/>
                  </a:lnTo>
                  <a:lnTo>
                    <a:pt x="676" y="238"/>
                  </a:lnTo>
                  <a:lnTo>
                    <a:pt x="675" y="239"/>
                  </a:lnTo>
                  <a:lnTo>
                    <a:pt x="675" y="240"/>
                  </a:lnTo>
                  <a:lnTo>
                    <a:pt x="674" y="240"/>
                  </a:lnTo>
                  <a:lnTo>
                    <a:pt x="672" y="241"/>
                  </a:lnTo>
                  <a:lnTo>
                    <a:pt x="670" y="242"/>
                  </a:lnTo>
                  <a:lnTo>
                    <a:pt x="669" y="242"/>
                  </a:lnTo>
                  <a:lnTo>
                    <a:pt x="668" y="242"/>
                  </a:lnTo>
                  <a:lnTo>
                    <a:pt x="666" y="243"/>
                  </a:lnTo>
                  <a:lnTo>
                    <a:pt x="663" y="244"/>
                  </a:lnTo>
                  <a:lnTo>
                    <a:pt x="661" y="244"/>
                  </a:lnTo>
                  <a:lnTo>
                    <a:pt x="660" y="245"/>
                  </a:lnTo>
                  <a:lnTo>
                    <a:pt x="659" y="245"/>
                  </a:lnTo>
                  <a:lnTo>
                    <a:pt x="656" y="246"/>
                  </a:lnTo>
                  <a:lnTo>
                    <a:pt x="654" y="247"/>
                  </a:lnTo>
                  <a:lnTo>
                    <a:pt x="652" y="248"/>
                  </a:lnTo>
                  <a:lnTo>
                    <a:pt x="650" y="249"/>
                  </a:lnTo>
                  <a:lnTo>
                    <a:pt x="650" y="250"/>
                  </a:lnTo>
                  <a:lnTo>
                    <a:pt x="648" y="250"/>
                  </a:lnTo>
                  <a:lnTo>
                    <a:pt x="647" y="251"/>
                  </a:lnTo>
                  <a:lnTo>
                    <a:pt x="646" y="251"/>
                  </a:lnTo>
                  <a:lnTo>
                    <a:pt x="643" y="252"/>
                  </a:lnTo>
                  <a:lnTo>
                    <a:pt x="639" y="253"/>
                  </a:lnTo>
                  <a:lnTo>
                    <a:pt x="636" y="255"/>
                  </a:lnTo>
                  <a:lnTo>
                    <a:pt x="634" y="255"/>
                  </a:lnTo>
                  <a:lnTo>
                    <a:pt x="630" y="257"/>
                  </a:lnTo>
                  <a:lnTo>
                    <a:pt x="627" y="258"/>
                  </a:lnTo>
                  <a:lnTo>
                    <a:pt x="626" y="259"/>
                  </a:lnTo>
                  <a:lnTo>
                    <a:pt x="623" y="261"/>
                  </a:lnTo>
                  <a:lnTo>
                    <a:pt x="618" y="262"/>
                  </a:lnTo>
                  <a:lnTo>
                    <a:pt x="612" y="264"/>
                  </a:lnTo>
                  <a:lnTo>
                    <a:pt x="610" y="265"/>
                  </a:lnTo>
                  <a:lnTo>
                    <a:pt x="608" y="265"/>
                  </a:lnTo>
                  <a:lnTo>
                    <a:pt x="606" y="266"/>
                  </a:lnTo>
                  <a:lnTo>
                    <a:pt x="605" y="266"/>
                  </a:lnTo>
                  <a:lnTo>
                    <a:pt x="602" y="267"/>
                  </a:lnTo>
                  <a:lnTo>
                    <a:pt x="601" y="267"/>
                  </a:lnTo>
                  <a:lnTo>
                    <a:pt x="600" y="268"/>
                  </a:lnTo>
                  <a:lnTo>
                    <a:pt x="598" y="269"/>
                  </a:lnTo>
                  <a:lnTo>
                    <a:pt x="597" y="269"/>
                  </a:lnTo>
                  <a:lnTo>
                    <a:pt x="597" y="270"/>
                  </a:lnTo>
                  <a:lnTo>
                    <a:pt x="596" y="270"/>
                  </a:lnTo>
                  <a:lnTo>
                    <a:pt x="595" y="270"/>
                  </a:lnTo>
                  <a:lnTo>
                    <a:pt x="595" y="271"/>
                  </a:lnTo>
                  <a:lnTo>
                    <a:pt x="594" y="271"/>
                  </a:lnTo>
                  <a:lnTo>
                    <a:pt x="593" y="271"/>
                  </a:lnTo>
                  <a:lnTo>
                    <a:pt x="593" y="272"/>
                  </a:lnTo>
                  <a:lnTo>
                    <a:pt x="592" y="272"/>
                  </a:lnTo>
                  <a:lnTo>
                    <a:pt x="591" y="273"/>
                  </a:lnTo>
                  <a:lnTo>
                    <a:pt x="591" y="272"/>
                  </a:lnTo>
                  <a:lnTo>
                    <a:pt x="591" y="273"/>
                  </a:lnTo>
                  <a:lnTo>
                    <a:pt x="590" y="273"/>
                  </a:lnTo>
                  <a:lnTo>
                    <a:pt x="589" y="274"/>
                  </a:lnTo>
                  <a:lnTo>
                    <a:pt x="588" y="274"/>
                  </a:lnTo>
                  <a:lnTo>
                    <a:pt x="587" y="274"/>
                  </a:lnTo>
                  <a:lnTo>
                    <a:pt x="587" y="275"/>
                  </a:lnTo>
                  <a:lnTo>
                    <a:pt x="586" y="275"/>
                  </a:lnTo>
                  <a:lnTo>
                    <a:pt x="587" y="275"/>
                  </a:lnTo>
                  <a:lnTo>
                    <a:pt x="586" y="275"/>
                  </a:lnTo>
                  <a:lnTo>
                    <a:pt x="586" y="274"/>
                  </a:lnTo>
                  <a:lnTo>
                    <a:pt x="585" y="274"/>
                  </a:lnTo>
                  <a:lnTo>
                    <a:pt x="585" y="275"/>
                  </a:lnTo>
                  <a:lnTo>
                    <a:pt x="584" y="274"/>
                  </a:lnTo>
                  <a:lnTo>
                    <a:pt x="583" y="274"/>
                  </a:lnTo>
                  <a:lnTo>
                    <a:pt x="583" y="275"/>
                  </a:lnTo>
                  <a:lnTo>
                    <a:pt x="582" y="275"/>
                  </a:lnTo>
                  <a:lnTo>
                    <a:pt x="581" y="275"/>
                  </a:lnTo>
                  <a:lnTo>
                    <a:pt x="580" y="275"/>
                  </a:lnTo>
                  <a:lnTo>
                    <a:pt x="580" y="276"/>
                  </a:lnTo>
                  <a:lnTo>
                    <a:pt x="579" y="276"/>
                  </a:lnTo>
                  <a:lnTo>
                    <a:pt x="578" y="276"/>
                  </a:lnTo>
                  <a:lnTo>
                    <a:pt x="577" y="276"/>
                  </a:lnTo>
                  <a:lnTo>
                    <a:pt x="576" y="277"/>
                  </a:lnTo>
                  <a:lnTo>
                    <a:pt x="575" y="277"/>
                  </a:lnTo>
                  <a:lnTo>
                    <a:pt x="575" y="278"/>
                  </a:lnTo>
                  <a:lnTo>
                    <a:pt x="573" y="278"/>
                  </a:lnTo>
                  <a:lnTo>
                    <a:pt x="573" y="279"/>
                  </a:lnTo>
                  <a:lnTo>
                    <a:pt x="572" y="279"/>
                  </a:lnTo>
                  <a:lnTo>
                    <a:pt x="572" y="280"/>
                  </a:lnTo>
                  <a:lnTo>
                    <a:pt x="571" y="280"/>
                  </a:lnTo>
                  <a:lnTo>
                    <a:pt x="570" y="281"/>
                  </a:lnTo>
                  <a:lnTo>
                    <a:pt x="569" y="281"/>
                  </a:lnTo>
                  <a:lnTo>
                    <a:pt x="569" y="282"/>
                  </a:lnTo>
                  <a:lnTo>
                    <a:pt x="568" y="282"/>
                  </a:lnTo>
                  <a:lnTo>
                    <a:pt x="567" y="283"/>
                  </a:lnTo>
                  <a:lnTo>
                    <a:pt x="566" y="284"/>
                  </a:lnTo>
                  <a:lnTo>
                    <a:pt x="565" y="284"/>
                  </a:lnTo>
                  <a:lnTo>
                    <a:pt x="566" y="284"/>
                  </a:lnTo>
                  <a:lnTo>
                    <a:pt x="566" y="283"/>
                  </a:lnTo>
                  <a:lnTo>
                    <a:pt x="565" y="283"/>
                  </a:lnTo>
                  <a:lnTo>
                    <a:pt x="564" y="283"/>
                  </a:lnTo>
                  <a:lnTo>
                    <a:pt x="563" y="283"/>
                  </a:lnTo>
                  <a:lnTo>
                    <a:pt x="562" y="284"/>
                  </a:lnTo>
                  <a:lnTo>
                    <a:pt x="561" y="284"/>
                  </a:lnTo>
                  <a:lnTo>
                    <a:pt x="560" y="285"/>
                  </a:lnTo>
                  <a:lnTo>
                    <a:pt x="559" y="285"/>
                  </a:lnTo>
                  <a:lnTo>
                    <a:pt x="559" y="286"/>
                  </a:lnTo>
                  <a:lnTo>
                    <a:pt x="558" y="286"/>
                  </a:lnTo>
                  <a:lnTo>
                    <a:pt x="558" y="287"/>
                  </a:lnTo>
                  <a:lnTo>
                    <a:pt x="557" y="288"/>
                  </a:lnTo>
                  <a:lnTo>
                    <a:pt x="556" y="288"/>
                  </a:lnTo>
                  <a:lnTo>
                    <a:pt x="555" y="288"/>
                  </a:lnTo>
                  <a:lnTo>
                    <a:pt x="555" y="289"/>
                  </a:lnTo>
                  <a:lnTo>
                    <a:pt x="554" y="289"/>
                  </a:lnTo>
                  <a:lnTo>
                    <a:pt x="553" y="289"/>
                  </a:lnTo>
                  <a:lnTo>
                    <a:pt x="552" y="289"/>
                  </a:lnTo>
                  <a:lnTo>
                    <a:pt x="551" y="289"/>
                  </a:lnTo>
                  <a:lnTo>
                    <a:pt x="550" y="289"/>
                  </a:lnTo>
                  <a:lnTo>
                    <a:pt x="549" y="290"/>
                  </a:lnTo>
                  <a:lnTo>
                    <a:pt x="548" y="291"/>
                  </a:lnTo>
                  <a:lnTo>
                    <a:pt x="547" y="291"/>
                  </a:lnTo>
                  <a:lnTo>
                    <a:pt x="546" y="292"/>
                  </a:lnTo>
                  <a:lnTo>
                    <a:pt x="545" y="292"/>
                  </a:lnTo>
                  <a:lnTo>
                    <a:pt x="544" y="292"/>
                  </a:lnTo>
                  <a:lnTo>
                    <a:pt x="543" y="293"/>
                  </a:lnTo>
                  <a:lnTo>
                    <a:pt x="542" y="293"/>
                  </a:lnTo>
                  <a:lnTo>
                    <a:pt x="542" y="294"/>
                  </a:lnTo>
                  <a:lnTo>
                    <a:pt x="541" y="294"/>
                  </a:lnTo>
                  <a:lnTo>
                    <a:pt x="540" y="294"/>
                  </a:lnTo>
                  <a:lnTo>
                    <a:pt x="539" y="294"/>
                  </a:lnTo>
                  <a:lnTo>
                    <a:pt x="539" y="295"/>
                  </a:lnTo>
                  <a:lnTo>
                    <a:pt x="538" y="295"/>
                  </a:lnTo>
                  <a:lnTo>
                    <a:pt x="536" y="295"/>
                  </a:lnTo>
                  <a:lnTo>
                    <a:pt x="535" y="295"/>
                  </a:lnTo>
                  <a:lnTo>
                    <a:pt x="535" y="296"/>
                  </a:lnTo>
                  <a:lnTo>
                    <a:pt x="534" y="296"/>
                  </a:lnTo>
                  <a:lnTo>
                    <a:pt x="533" y="296"/>
                  </a:lnTo>
                  <a:lnTo>
                    <a:pt x="531" y="297"/>
                  </a:lnTo>
                  <a:lnTo>
                    <a:pt x="530" y="298"/>
                  </a:lnTo>
                  <a:lnTo>
                    <a:pt x="529" y="299"/>
                  </a:lnTo>
                  <a:lnTo>
                    <a:pt x="528" y="300"/>
                  </a:lnTo>
                  <a:lnTo>
                    <a:pt x="527" y="300"/>
                  </a:lnTo>
                  <a:lnTo>
                    <a:pt x="527" y="301"/>
                  </a:lnTo>
                  <a:lnTo>
                    <a:pt x="526" y="301"/>
                  </a:lnTo>
                  <a:lnTo>
                    <a:pt x="525" y="301"/>
                  </a:lnTo>
                  <a:lnTo>
                    <a:pt x="524" y="301"/>
                  </a:lnTo>
                  <a:lnTo>
                    <a:pt x="523" y="302"/>
                  </a:lnTo>
                  <a:lnTo>
                    <a:pt x="521" y="303"/>
                  </a:lnTo>
                  <a:lnTo>
                    <a:pt x="520" y="303"/>
                  </a:lnTo>
                  <a:lnTo>
                    <a:pt x="519" y="304"/>
                  </a:lnTo>
                  <a:lnTo>
                    <a:pt x="518" y="304"/>
                  </a:lnTo>
                  <a:lnTo>
                    <a:pt x="517" y="305"/>
                  </a:lnTo>
                  <a:lnTo>
                    <a:pt x="515" y="306"/>
                  </a:lnTo>
                  <a:lnTo>
                    <a:pt x="513" y="307"/>
                  </a:lnTo>
                  <a:lnTo>
                    <a:pt x="511" y="308"/>
                  </a:lnTo>
                  <a:lnTo>
                    <a:pt x="508" y="309"/>
                  </a:lnTo>
                  <a:lnTo>
                    <a:pt x="507" y="310"/>
                  </a:lnTo>
                  <a:lnTo>
                    <a:pt x="505" y="310"/>
                  </a:lnTo>
                  <a:lnTo>
                    <a:pt x="505" y="311"/>
                  </a:lnTo>
                  <a:lnTo>
                    <a:pt x="504" y="311"/>
                  </a:lnTo>
                  <a:lnTo>
                    <a:pt x="502" y="312"/>
                  </a:lnTo>
                  <a:lnTo>
                    <a:pt x="498" y="314"/>
                  </a:lnTo>
                  <a:lnTo>
                    <a:pt x="497" y="314"/>
                  </a:lnTo>
                  <a:lnTo>
                    <a:pt x="496" y="314"/>
                  </a:lnTo>
                  <a:lnTo>
                    <a:pt x="496" y="315"/>
                  </a:lnTo>
                  <a:lnTo>
                    <a:pt x="495" y="315"/>
                  </a:lnTo>
                  <a:lnTo>
                    <a:pt x="494" y="315"/>
                  </a:lnTo>
                  <a:lnTo>
                    <a:pt x="493" y="315"/>
                  </a:lnTo>
                  <a:lnTo>
                    <a:pt x="491" y="316"/>
                  </a:lnTo>
                  <a:lnTo>
                    <a:pt x="488" y="317"/>
                  </a:lnTo>
                  <a:lnTo>
                    <a:pt x="486" y="318"/>
                  </a:lnTo>
                  <a:lnTo>
                    <a:pt x="485" y="319"/>
                  </a:lnTo>
                  <a:lnTo>
                    <a:pt x="484" y="320"/>
                  </a:lnTo>
                  <a:lnTo>
                    <a:pt x="482" y="321"/>
                  </a:lnTo>
                  <a:lnTo>
                    <a:pt x="481" y="321"/>
                  </a:lnTo>
                  <a:lnTo>
                    <a:pt x="480" y="323"/>
                  </a:lnTo>
                  <a:lnTo>
                    <a:pt x="478" y="324"/>
                  </a:lnTo>
                  <a:lnTo>
                    <a:pt x="476" y="326"/>
                  </a:lnTo>
                  <a:lnTo>
                    <a:pt x="474" y="327"/>
                  </a:lnTo>
                  <a:lnTo>
                    <a:pt x="472" y="329"/>
                  </a:lnTo>
                  <a:lnTo>
                    <a:pt x="471" y="330"/>
                  </a:lnTo>
                  <a:lnTo>
                    <a:pt x="471" y="331"/>
                  </a:lnTo>
                  <a:lnTo>
                    <a:pt x="471" y="332"/>
                  </a:lnTo>
                  <a:lnTo>
                    <a:pt x="470" y="332"/>
                  </a:lnTo>
                  <a:lnTo>
                    <a:pt x="470" y="333"/>
                  </a:lnTo>
                  <a:lnTo>
                    <a:pt x="470" y="334"/>
                  </a:lnTo>
                  <a:lnTo>
                    <a:pt x="469" y="334"/>
                  </a:lnTo>
                  <a:lnTo>
                    <a:pt x="465" y="335"/>
                  </a:lnTo>
                  <a:lnTo>
                    <a:pt x="463" y="335"/>
                  </a:lnTo>
                  <a:lnTo>
                    <a:pt x="465" y="335"/>
                  </a:lnTo>
                  <a:lnTo>
                    <a:pt x="467" y="334"/>
                  </a:lnTo>
                  <a:lnTo>
                    <a:pt x="468" y="334"/>
                  </a:lnTo>
                  <a:lnTo>
                    <a:pt x="468" y="333"/>
                  </a:lnTo>
                  <a:lnTo>
                    <a:pt x="469" y="332"/>
                  </a:lnTo>
                  <a:lnTo>
                    <a:pt x="469" y="331"/>
                  </a:lnTo>
                  <a:lnTo>
                    <a:pt x="470" y="330"/>
                  </a:lnTo>
                  <a:lnTo>
                    <a:pt x="470" y="329"/>
                  </a:lnTo>
                  <a:lnTo>
                    <a:pt x="470" y="327"/>
                  </a:lnTo>
                  <a:lnTo>
                    <a:pt x="470" y="329"/>
                  </a:lnTo>
                  <a:lnTo>
                    <a:pt x="471" y="330"/>
                  </a:lnTo>
                  <a:lnTo>
                    <a:pt x="471" y="328"/>
                  </a:lnTo>
                  <a:lnTo>
                    <a:pt x="471" y="327"/>
                  </a:lnTo>
                  <a:lnTo>
                    <a:pt x="473" y="325"/>
                  </a:lnTo>
                  <a:lnTo>
                    <a:pt x="471" y="324"/>
                  </a:lnTo>
                  <a:lnTo>
                    <a:pt x="467" y="324"/>
                  </a:lnTo>
                  <a:lnTo>
                    <a:pt x="467" y="325"/>
                  </a:lnTo>
                  <a:lnTo>
                    <a:pt x="465" y="325"/>
                  </a:lnTo>
                  <a:lnTo>
                    <a:pt x="465" y="326"/>
                  </a:lnTo>
                  <a:lnTo>
                    <a:pt x="464" y="325"/>
                  </a:lnTo>
                  <a:lnTo>
                    <a:pt x="461" y="325"/>
                  </a:lnTo>
                  <a:lnTo>
                    <a:pt x="463" y="328"/>
                  </a:lnTo>
                  <a:lnTo>
                    <a:pt x="467" y="328"/>
                  </a:lnTo>
                  <a:lnTo>
                    <a:pt x="468" y="328"/>
                  </a:lnTo>
                  <a:lnTo>
                    <a:pt x="468" y="329"/>
                  </a:lnTo>
                  <a:lnTo>
                    <a:pt x="463" y="329"/>
                  </a:lnTo>
                  <a:lnTo>
                    <a:pt x="462" y="331"/>
                  </a:lnTo>
                  <a:lnTo>
                    <a:pt x="466" y="331"/>
                  </a:lnTo>
                  <a:lnTo>
                    <a:pt x="466" y="330"/>
                  </a:lnTo>
                  <a:lnTo>
                    <a:pt x="467" y="331"/>
                  </a:lnTo>
                  <a:lnTo>
                    <a:pt x="466" y="332"/>
                  </a:lnTo>
                  <a:lnTo>
                    <a:pt x="462" y="331"/>
                  </a:lnTo>
                  <a:lnTo>
                    <a:pt x="462" y="329"/>
                  </a:lnTo>
                  <a:lnTo>
                    <a:pt x="461" y="329"/>
                  </a:lnTo>
                  <a:lnTo>
                    <a:pt x="460" y="328"/>
                  </a:lnTo>
                  <a:lnTo>
                    <a:pt x="459" y="328"/>
                  </a:lnTo>
                  <a:lnTo>
                    <a:pt x="458" y="328"/>
                  </a:lnTo>
                  <a:lnTo>
                    <a:pt x="457" y="328"/>
                  </a:lnTo>
                  <a:lnTo>
                    <a:pt x="456" y="329"/>
                  </a:lnTo>
                  <a:lnTo>
                    <a:pt x="455" y="329"/>
                  </a:lnTo>
                  <a:lnTo>
                    <a:pt x="454" y="329"/>
                  </a:lnTo>
                  <a:lnTo>
                    <a:pt x="453" y="330"/>
                  </a:lnTo>
                  <a:lnTo>
                    <a:pt x="452" y="330"/>
                  </a:lnTo>
                  <a:lnTo>
                    <a:pt x="451" y="331"/>
                  </a:lnTo>
                  <a:lnTo>
                    <a:pt x="450" y="331"/>
                  </a:lnTo>
                  <a:lnTo>
                    <a:pt x="450" y="332"/>
                  </a:lnTo>
                  <a:lnTo>
                    <a:pt x="449" y="332"/>
                  </a:lnTo>
                  <a:lnTo>
                    <a:pt x="448" y="332"/>
                  </a:lnTo>
                  <a:lnTo>
                    <a:pt x="447" y="333"/>
                  </a:lnTo>
                  <a:lnTo>
                    <a:pt x="446" y="333"/>
                  </a:lnTo>
                  <a:lnTo>
                    <a:pt x="445" y="334"/>
                  </a:lnTo>
                  <a:lnTo>
                    <a:pt x="444" y="334"/>
                  </a:lnTo>
                  <a:lnTo>
                    <a:pt x="442" y="336"/>
                  </a:lnTo>
                  <a:lnTo>
                    <a:pt x="441" y="336"/>
                  </a:lnTo>
                  <a:lnTo>
                    <a:pt x="439" y="337"/>
                  </a:lnTo>
                  <a:lnTo>
                    <a:pt x="438" y="337"/>
                  </a:lnTo>
                  <a:lnTo>
                    <a:pt x="437" y="337"/>
                  </a:lnTo>
                  <a:lnTo>
                    <a:pt x="436" y="337"/>
                  </a:lnTo>
                  <a:lnTo>
                    <a:pt x="436" y="338"/>
                  </a:lnTo>
                  <a:lnTo>
                    <a:pt x="435" y="338"/>
                  </a:lnTo>
                  <a:lnTo>
                    <a:pt x="433" y="339"/>
                  </a:lnTo>
                  <a:lnTo>
                    <a:pt x="433" y="340"/>
                  </a:lnTo>
                  <a:lnTo>
                    <a:pt x="432" y="341"/>
                  </a:lnTo>
                  <a:lnTo>
                    <a:pt x="431" y="342"/>
                  </a:lnTo>
                  <a:lnTo>
                    <a:pt x="430" y="342"/>
                  </a:lnTo>
                  <a:lnTo>
                    <a:pt x="429" y="342"/>
                  </a:lnTo>
                  <a:lnTo>
                    <a:pt x="429" y="343"/>
                  </a:lnTo>
                  <a:lnTo>
                    <a:pt x="428" y="343"/>
                  </a:lnTo>
                  <a:lnTo>
                    <a:pt x="427" y="344"/>
                  </a:lnTo>
                  <a:lnTo>
                    <a:pt x="426" y="344"/>
                  </a:lnTo>
                  <a:lnTo>
                    <a:pt x="427" y="345"/>
                  </a:lnTo>
                  <a:lnTo>
                    <a:pt x="426" y="345"/>
                  </a:lnTo>
                  <a:lnTo>
                    <a:pt x="427" y="345"/>
                  </a:lnTo>
                  <a:lnTo>
                    <a:pt x="426" y="345"/>
                  </a:lnTo>
                  <a:lnTo>
                    <a:pt x="425" y="345"/>
                  </a:lnTo>
                  <a:lnTo>
                    <a:pt x="424" y="346"/>
                  </a:lnTo>
                  <a:lnTo>
                    <a:pt x="424" y="347"/>
                  </a:lnTo>
                  <a:lnTo>
                    <a:pt x="424" y="346"/>
                  </a:lnTo>
                  <a:lnTo>
                    <a:pt x="423" y="346"/>
                  </a:lnTo>
                  <a:lnTo>
                    <a:pt x="422" y="347"/>
                  </a:lnTo>
                  <a:lnTo>
                    <a:pt x="422" y="348"/>
                  </a:lnTo>
                  <a:lnTo>
                    <a:pt x="421" y="348"/>
                  </a:lnTo>
                  <a:lnTo>
                    <a:pt x="421" y="349"/>
                  </a:lnTo>
                  <a:lnTo>
                    <a:pt x="420" y="349"/>
                  </a:lnTo>
                  <a:lnTo>
                    <a:pt x="419" y="349"/>
                  </a:lnTo>
                  <a:lnTo>
                    <a:pt x="418" y="349"/>
                  </a:lnTo>
                  <a:lnTo>
                    <a:pt x="416" y="350"/>
                  </a:lnTo>
                  <a:lnTo>
                    <a:pt x="414" y="351"/>
                  </a:lnTo>
                  <a:lnTo>
                    <a:pt x="413" y="352"/>
                  </a:lnTo>
                  <a:lnTo>
                    <a:pt x="412" y="352"/>
                  </a:lnTo>
                  <a:lnTo>
                    <a:pt x="411" y="353"/>
                  </a:lnTo>
                  <a:lnTo>
                    <a:pt x="409" y="354"/>
                  </a:lnTo>
                  <a:lnTo>
                    <a:pt x="408" y="354"/>
                  </a:lnTo>
                  <a:lnTo>
                    <a:pt x="407" y="355"/>
                  </a:lnTo>
                  <a:lnTo>
                    <a:pt x="406" y="356"/>
                  </a:lnTo>
                  <a:lnTo>
                    <a:pt x="405" y="356"/>
                  </a:lnTo>
                  <a:lnTo>
                    <a:pt x="405" y="357"/>
                  </a:lnTo>
                  <a:lnTo>
                    <a:pt x="404" y="357"/>
                  </a:lnTo>
                  <a:lnTo>
                    <a:pt x="403" y="358"/>
                  </a:lnTo>
                  <a:lnTo>
                    <a:pt x="403" y="359"/>
                  </a:lnTo>
                  <a:lnTo>
                    <a:pt x="402" y="359"/>
                  </a:lnTo>
                  <a:lnTo>
                    <a:pt x="401" y="359"/>
                  </a:lnTo>
                  <a:lnTo>
                    <a:pt x="400" y="361"/>
                  </a:lnTo>
                  <a:lnTo>
                    <a:pt x="398" y="361"/>
                  </a:lnTo>
                  <a:lnTo>
                    <a:pt x="397" y="362"/>
                  </a:lnTo>
                  <a:lnTo>
                    <a:pt x="395" y="363"/>
                  </a:lnTo>
                  <a:lnTo>
                    <a:pt x="394" y="364"/>
                  </a:lnTo>
                  <a:lnTo>
                    <a:pt x="393" y="364"/>
                  </a:lnTo>
                  <a:lnTo>
                    <a:pt x="393" y="365"/>
                  </a:lnTo>
                  <a:lnTo>
                    <a:pt x="393" y="366"/>
                  </a:lnTo>
                  <a:lnTo>
                    <a:pt x="392" y="366"/>
                  </a:lnTo>
                  <a:lnTo>
                    <a:pt x="392" y="367"/>
                  </a:lnTo>
                  <a:lnTo>
                    <a:pt x="391" y="367"/>
                  </a:lnTo>
                  <a:lnTo>
                    <a:pt x="391" y="368"/>
                  </a:lnTo>
                  <a:lnTo>
                    <a:pt x="390" y="368"/>
                  </a:lnTo>
                  <a:lnTo>
                    <a:pt x="390" y="369"/>
                  </a:lnTo>
                  <a:lnTo>
                    <a:pt x="389" y="370"/>
                  </a:lnTo>
                  <a:lnTo>
                    <a:pt x="389" y="371"/>
                  </a:lnTo>
                  <a:lnTo>
                    <a:pt x="388" y="371"/>
                  </a:lnTo>
                  <a:lnTo>
                    <a:pt x="387" y="372"/>
                  </a:lnTo>
                  <a:lnTo>
                    <a:pt x="387" y="371"/>
                  </a:lnTo>
                  <a:lnTo>
                    <a:pt x="388" y="370"/>
                  </a:lnTo>
                  <a:lnTo>
                    <a:pt x="389" y="370"/>
                  </a:lnTo>
                  <a:lnTo>
                    <a:pt x="389" y="369"/>
                  </a:lnTo>
                  <a:lnTo>
                    <a:pt x="389" y="368"/>
                  </a:lnTo>
                  <a:lnTo>
                    <a:pt x="390" y="368"/>
                  </a:lnTo>
                  <a:lnTo>
                    <a:pt x="390" y="367"/>
                  </a:lnTo>
                  <a:lnTo>
                    <a:pt x="391" y="367"/>
                  </a:lnTo>
                  <a:lnTo>
                    <a:pt x="392" y="366"/>
                  </a:lnTo>
                  <a:lnTo>
                    <a:pt x="392" y="365"/>
                  </a:lnTo>
                  <a:lnTo>
                    <a:pt x="392" y="364"/>
                  </a:lnTo>
                  <a:lnTo>
                    <a:pt x="391" y="363"/>
                  </a:lnTo>
                  <a:lnTo>
                    <a:pt x="390" y="363"/>
                  </a:lnTo>
                  <a:lnTo>
                    <a:pt x="390" y="365"/>
                  </a:lnTo>
                  <a:lnTo>
                    <a:pt x="390" y="364"/>
                  </a:lnTo>
                  <a:lnTo>
                    <a:pt x="388" y="364"/>
                  </a:lnTo>
                  <a:lnTo>
                    <a:pt x="388" y="366"/>
                  </a:lnTo>
                  <a:lnTo>
                    <a:pt x="390" y="366"/>
                  </a:lnTo>
                  <a:lnTo>
                    <a:pt x="391" y="366"/>
                  </a:lnTo>
                  <a:lnTo>
                    <a:pt x="387" y="366"/>
                  </a:lnTo>
                  <a:lnTo>
                    <a:pt x="386" y="365"/>
                  </a:lnTo>
                  <a:lnTo>
                    <a:pt x="386" y="366"/>
                  </a:lnTo>
                  <a:lnTo>
                    <a:pt x="385" y="366"/>
                  </a:lnTo>
                  <a:lnTo>
                    <a:pt x="386" y="367"/>
                  </a:lnTo>
                  <a:lnTo>
                    <a:pt x="386" y="368"/>
                  </a:lnTo>
                  <a:lnTo>
                    <a:pt x="387" y="367"/>
                  </a:lnTo>
                  <a:lnTo>
                    <a:pt x="386" y="368"/>
                  </a:lnTo>
                  <a:lnTo>
                    <a:pt x="385" y="366"/>
                  </a:lnTo>
                  <a:lnTo>
                    <a:pt x="383" y="368"/>
                  </a:lnTo>
                  <a:lnTo>
                    <a:pt x="384" y="370"/>
                  </a:lnTo>
                  <a:lnTo>
                    <a:pt x="387" y="368"/>
                  </a:lnTo>
                  <a:lnTo>
                    <a:pt x="388" y="368"/>
                  </a:lnTo>
                  <a:lnTo>
                    <a:pt x="388" y="369"/>
                  </a:lnTo>
                  <a:lnTo>
                    <a:pt x="387" y="369"/>
                  </a:lnTo>
                  <a:lnTo>
                    <a:pt x="387" y="370"/>
                  </a:lnTo>
                  <a:lnTo>
                    <a:pt x="386" y="370"/>
                  </a:lnTo>
                  <a:lnTo>
                    <a:pt x="385" y="370"/>
                  </a:lnTo>
                  <a:lnTo>
                    <a:pt x="385" y="371"/>
                  </a:lnTo>
                  <a:lnTo>
                    <a:pt x="384" y="371"/>
                  </a:lnTo>
                  <a:lnTo>
                    <a:pt x="383" y="371"/>
                  </a:lnTo>
                  <a:lnTo>
                    <a:pt x="383" y="370"/>
                  </a:lnTo>
                  <a:lnTo>
                    <a:pt x="383" y="371"/>
                  </a:lnTo>
                  <a:lnTo>
                    <a:pt x="383" y="370"/>
                  </a:lnTo>
                  <a:lnTo>
                    <a:pt x="382" y="370"/>
                  </a:lnTo>
                  <a:lnTo>
                    <a:pt x="383" y="370"/>
                  </a:lnTo>
                  <a:lnTo>
                    <a:pt x="383" y="371"/>
                  </a:lnTo>
                  <a:lnTo>
                    <a:pt x="382" y="371"/>
                  </a:lnTo>
                  <a:lnTo>
                    <a:pt x="382" y="370"/>
                  </a:lnTo>
                  <a:lnTo>
                    <a:pt x="381" y="370"/>
                  </a:lnTo>
                  <a:lnTo>
                    <a:pt x="380" y="370"/>
                  </a:lnTo>
                  <a:lnTo>
                    <a:pt x="379" y="371"/>
                  </a:lnTo>
                  <a:lnTo>
                    <a:pt x="378" y="372"/>
                  </a:lnTo>
                  <a:lnTo>
                    <a:pt x="377" y="372"/>
                  </a:lnTo>
                  <a:lnTo>
                    <a:pt x="377" y="373"/>
                  </a:lnTo>
                  <a:lnTo>
                    <a:pt x="376" y="373"/>
                  </a:lnTo>
                  <a:lnTo>
                    <a:pt x="375" y="373"/>
                  </a:lnTo>
                  <a:lnTo>
                    <a:pt x="375" y="374"/>
                  </a:lnTo>
                  <a:lnTo>
                    <a:pt x="374" y="374"/>
                  </a:lnTo>
                  <a:lnTo>
                    <a:pt x="374" y="375"/>
                  </a:lnTo>
                  <a:lnTo>
                    <a:pt x="372" y="376"/>
                  </a:lnTo>
                  <a:lnTo>
                    <a:pt x="371" y="377"/>
                  </a:lnTo>
                  <a:lnTo>
                    <a:pt x="370" y="377"/>
                  </a:lnTo>
                  <a:lnTo>
                    <a:pt x="369" y="378"/>
                  </a:lnTo>
                  <a:lnTo>
                    <a:pt x="368" y="378"/>
                  </a:lnTo>
                  <a:lnTo>
                    <a:pt x="367" y="379"/>
                  </a:lnTo>
                  <a:lnTo>
                    <a:pt x="366" y="379"/>
                  </a:lnTo>
                  <a:lnTo>
                    <a:pt x="366" y="378"/>
                  </a:lnTo>
                  <a:lnTo>
                    <a:pt x="365" y="378"/>
                  </a:lnTo>
                  <a:lnTo>
                    <a:pt x="365" y="379"/>
                  </a:lnTo>
                  <a:lnTo>
                    <a:pt x="364" y="379"/>
                  </a:lnTo>
                  <a:lnTo>
                    <a:pt x="363" y="379"/>
                  </a:lnTo>
                  <a:lnTo>
                    <a:pt x="362" y="380"/>
                  </a:lnTo>
                  <a:lnTo>
                    <a:pt x="361" y="380"/>
                  </a:lnTo>
                  <a:lnTo>
                    <a:pt x="360" y="380"/>
                  </a:lnTo>
                  <a:lnTo>
                    <a:pt x="359" y="381"/>
                  </a:lnTo>
                  <a:lnTo>
                    <a:pt x="358" y="381"/>
                  </a:lnTo>
                  <a:lnTo>
                    <a:pt x="357" y="382"/>
                  </a:lnTo>
                  <a:lnTo>
                    <a:pt x="356" y="382"/>
                  </a:lnTo>
                  <a:lnTo>
                    <a:pt x="355" y="382"/>
                  </a:lnTo>
                  <a:lnTo>
                    <a:pt x="354" y="383"/>
                  </a:lnTo>
                  <a:lnTo>
                    <a:pt x="353" y="383"/>
                  </a:lnTo>
                  <a:lnTo>
                    <a:pt x="352" y="383"/>
                  </a:lnTo>
                  <a:lnTo>
                    <a:pt x="352" y="384"/>
                  </a:lnTo>
                  <a:lnTo>
                    <a:pt x="351" y="384"/>
                  </a:lnTo>
                  <a:lnTo>
                    <a:pt x="350" y="384"/>
                  </a:lnTo>
                  <a:lnTo>
                    <a:pt x="349" y="384"/>
                  </a:lnTo>
                  <a:lnTo>
                    <a:pt x="349" y="385"/>
                  </a:lnTo>
                  <a:lnTo>
                    <a:pt x="348" y="385"/>
                  </a:lnTo>
                  <a:lnTo>
                    <a:pt x="347" y="385"/>
                  </a:lnTo>
                  <a:lnTo>
                    <a:pt x="346" y="385"/>
                  </a:lnTo>
                  <a:lnTo>
                    <a:pt x="345" y="385"/>
                  </a:lnTo>
                  <a:lnTo>
                    <a:pt x="344" y="385"/>
                  </a:lnTo>
                  <a:lnTo>
                    <a:pt x="343" y="385"/>
                  </a:lnTo>
                  <a:lnTo>
                    <a:pt x="342" y="386"/>
                  </a:lnTo>
                  <a:lnTo>
                    <a:pt x="341" y="386"/>
                  </a:lnTo>
                  <a:lnTo>
                    <a:pt x="340" y="386"/>
                  </a:lnTo>
                  <a:lnTo>
                    <a:pt x="340" y="387"/>
                  </a:lnTo>
                  <a:lnTo>
                    <a:pt x="339" y="387"/>
                  </a:lnTo>
                  <a:lnTo>
                    <a:pt x="337" y="387"/>
                  </a:lnTo>
                  <a:lnTo>
                    <a:pt x="337" y="388"/>
                  </a:lnTo>
                  <a:lnTo>
                    <a:pt x="336" y="388"/>
                  </a:lnTo>
                  <a:lnTo>
                    <a:pt x="335" y="388"/>
                  </a:lnTo>
                  <a:lnTo>
                    <a:pt x="335" y="389"/>
                  </a:lnTo>
                  <a:lnTo>
                    <a:pt x="334" y="389"/>
                  </a:lnTo>
                  <a:lnTo>
                    <a:pt x="333" y="389"/>
                  </a:lnTo>
                  <a:lnTo>
                    <a:pt x="333" y="390"/>
                  </a:lnTo>
                  <a:lnTo>
                    <a:pt x="332" y="390"/>
                  </a:lnTo>
                  <a:lnTo>
                    <a:pt x="331" y="390"/>
                  </a:lnTo>
                  <a:lnTo>
                    <a:pt x="331" y="391"/>
                  </a:lnTo>
                  <a:lnTo>
                    <a:pt x="330" y="391"/>
                  </a:lnTo>
                  <a:lnTo>
                    <a:pt x="329" y="392"/>
                  </a:lnTo>
                  <a:lnTo>
                    <a:pt x="328" y="392"/>
                  </a:lnTo>
                  <a:lnTo>
                    <a:pt x="327" y="393"/>
                  </a:lnTo>
                  <a:lnTo>
                    <a:pt x="326" y="394"/>
                  </a:lnTo>
                  <a:lnTo>
                    <a:pt x="325" y="394"/>
                  </a:lnTo>
                  <a:lnTo>
                    <a:pt x="323" y="396"/>
                  </a:lnTo>
                  <a:lnTo>
                    <a:pt x="322" y="396"/>
                  </a:lnTo>
                  <a:lnTo>
                    <a:pt x="321" y="397"/>
                  </a:lnTo>
                  <a:lnTo>
                    <a:pt x="320" y="397"/>
                  </a:lnTo>
                  <a:lnTo>
                    <a:pt x="320" y="398"/>
                  </a:lnTo>
                  <a:lnTo>
                    <a:pt x="319" y="399"/>
                  </a:lnTo>
                  <a:lnTo>
                    <a:pt x="318" y="399"/>
                  </a:lnTo>
                  <a:lnTo>
                    <a:pt x="318" y="400"/>
                  </a:lnTo>
                  <a:lnTo>
                    <a:pt x="317" y="400"/>
                  </a:lnTo>
                  <a:lnTo>
                    <a:pt x="317" y="401"/>
                  </a:lnTo>
                  <a:lnTo>
                    <a:pt x="316" y="402"/>
                  </a:lnTo>
                  <a:lnTo>
                    <a:pt x="314" y="403"/>
                  </a:lnTo>
                  <a:lnTo>
                    <a:pt x="314" y="404"/>
                  </a:lnTo>
                  <a:lnTo>
                    <a:pt x="313" y="405"/>
                  </a:lnTo>
                  <a:lnTo>
                    <a:pt x="312" y="406"/>
                  </a:lnTo>
                  <a:lnTo>
                    <a:pt x="311" y="407"/>
                  </a:lnTo>
                  <a:lnTo>
                    <a:pt x="311" y="408"/>
                  </a:lnTo>
                  <a:lnTo>
                    <a:pt x="311" y="409"/>
                  </a:lnTo>
                  <a:lnTo>
                    <a:pt x="310" y="409"/>
                  </a:lnTo>
                  <a:lnTo>
                    <a:pt x="309" y="409"/>
                  </a:lnTo>
                  <a:lnTo>
                    <a:pt x="308" y="409"/>
                  </a:lnTo>
                  <a:lnTo>
                    <a:pt x="308" y="410"/>
                  </a:lnTo>
                  <a:lnTo>
                    <a:pt x="306" y="412"/>
                  </a:lnTo>
                  <a:lnTo>
                    <a:pt x="305" y="413"/>
                  </a:lnTo>
                  <a:lnTo>
                    <a:pt x="304" y="414"/>
                  </a:lnTo>
                  <a:lnTo>
                    <a:pt x="303" y="415"/>
                  </a:lnTo>
                  <a:lnTo>
                    <a:pt x="303" y="416"/>
                  </a:lnTo>
                  <a:lnTo>
                    <a:pt x="302" y="416"/>
                  </a:lnTo>
                  <a:lnTo>
                    <a:pt x="302" y="417"/>
                  </a:lnTo>
                  <a:lnTo>
                    <a:pt x="302" y="418"/>
                  </a:lnTo>
                  <a:lnTo>
                    <a:pt x="303" y="419"/>
                  </a:lnTo>
                  <a:lnTo>
                    <a:pt x="303" y="420"/>
                  </a:lnTo>
                  <a:lnTo>
                    <a:pt x="304" y="421"/>
                  </a:lnTo>
                  <a:lnTo>
                    <a:pt x="303" y="422"/>
                  </a:lnTo>
                  <a:lnTo>
                    <a:pt x="301" y="424"/>
                  </a:lnTo>
                  <a:lnTo>
                    <a:pt x="299" y="426"/>
                  </a:lnTo>
                  <a:lnTo>
                    <a:pt x="299" y="427"/>
                  </a:lnTo>
                  <a:lnTo>
                    <a:pt x="298" y="427"/>
                  </a:lnTo>
                  <a:lnTo>
                    <a:pt x="298" y="428"/>
                  </a:lnTo>
                  <a:lnTo>
                    <a:pt x="297" y="428"/>
                  </a:lnTo>
                  <a:lnTo>
                    <a:pt x="296" y="429"/>
                  </a:lnTo>
                  <a:lnTo>
                    <a:pt x="296" y="430"/>
                  </a:lnTo>
                  <a:lnTo>
                    <a:pt x="295" y="430"/>
                  </a:lnTo>
                  <a:lnTo>
                    <a:pt x="295" y="429"/>
                  </a:lnTo>
                  <a:lnTo>
                    <a:pt x="295" y="428"/>
                  </a:lnTo>
                  <a:lnTo>
                    <a:pt x="296" y="429"/>
                  </a:lnTo>
                  <a:lnTo>
                    <a:pt x="296" y="428"/>
                  </a:lnTo>
                  <a:lnTo>
                    <a:pt x="299" y="426"/>
                  </a:lnTo>
                  <a:lnTo>
                    <a:pt x="297" y="425"/>
                  </a:lnTo>
                  <a:lnTo>
                    <a:pt x="298" y="425"/>
                  </a:lnTo>
                  <a:lnTo>
                    <a:pt x="299" y="426"/>
                  </a:lnTo>
                  <a:lnTo>
                    <a:pt x="303" y="422"/>
                  </a:lnTo>
                  <a:lnTo>
                    <a:pt x="301" y="420"/>
                  </a:lnTo>
                  <a:lnTo>
                    <a:pt x="302" y="420"/>
                  </a:lnTo>
                  <a:lnTo>
                    <a:pt x="300" y="417"/>
                  </a:lnTo>
                  <a:lnTo>
                    <a:pt x="296" y="421"/>
                  </a:lnTo>
                  <a:lnTo>
                    <a:pt x="297" y="423"/>
                  </a:lnTo>
                  <a:lnTo>
                    <a:pt x="296" y="422"/>
                  </a:lnTo>
                  <a:lnTo>
                    <a:pt x="296" y="423"/>
                  </a:lnTo>
                  <a:lnTo>
                    <a:pt x="297" y="423"/>
                  </a:lnTo>
                  <a:lnTo>
                    <a:pt x="296" y="424"/>
                  </a:lnTo>
                  <a:lnTo>
                    <a:pt x="296" y="423"/>
                  </a:lnTo>
                  <a:lnTo>
                    <a:pt x="295" y="422"/>
                  </a:lnTo>
                  <a:lnTo>
                    <a:pt x="294" y="423"/>
                  </a:lnTo>
                  <a:lnTo>
                    <a:pt x="296" y="425"/>
                  </a:lnTo>
                  <a:lnTo>
                    <a:pt x="297" y="425"/>
                  </a:lnTo>
                  <a:lnTo>
                    <a:pt x="296" y="426"/>
                  </a:lnTo>
                  <a:lnTo>
                    <a:pt x="293" y="422"/>
                  </a:lnTo>
                  <a:lnTo>
                    <a:pt x="292" y="423"/>
                  </a:lnTo>
                  <a:lnTo>
                    <a:pt x="291" y="423"/>
                  </a:lnTo>
                  <a:lnTo>
                    <a:pt x="291" y="424"/>
                  </a:lnTo>
                  <a:lnTo>
                    <a:pt x="292" y="425"/>
                  </a:lnTo>
                  <a:lnTo>
                    <a:pt x="292" y="426"/>
                  </a:lnTo>
                  <a:lnTo>
                    <a:pt x="291" y="425"/>
                  </a:lnTo>
                  <a:lnTo>
                    <a:pt x="290" y="425"/>
                  </a:lnTo>
                  <a:lnTo>
                    <a:pt x="289" y="425"/>
                  </a:lnTo>
                  <a:lnTo>
                    <a:pt x="288" y="425"/>
                  </a:lnTo>
                  <a:lnTo>
                    <a:pt x="287" y="426"/>
                  </a:lnTo>
                  <a:lnTo>
                    <a:pt x="286" y="427"/>
                  </a:lnTo>
                  <a:lnTo>
                    <a:pt x="286" y="428"/>
                  </a:lnTo>
                  <a:lnTo>
                    <a:pt x="285" y="428"/>
                  </a:lnTo>
                  <a:lnTo>
                    <a:pt x="285" y="429"/>
                  </a:lnTo>
                  <a:lnTo>
                    <a:pt x="286" y="429"/>
                  </a:lnTo>
                  <a:lnTo>
                    <a:pt x="285" y="429"/>
                  </a:lnTo>
                  <a:lnTo>
                    <a:pt x="284" y="429"/>
                  </a:lnTo>
                  <a:lnTo>
                    <a:pt x="283" y="429"/>
                  </a:lnTo>
                  <a:lnTo>
                    <a:pt x="283" y="430"/>
                  </a:lnTo>
                  <a:lnTo>
                    <a:pt x="282" y="430"/>
                  </a:lnTo>
                  <a:lnTo>
                    <a:pt x="282" y="431"/>
                  </a:lnTo>
                  <a:lnTo>
                    <a:pt x="281" y="431"/>
                  </a:lnTo>
                  <a:lnTo>
                    <a:pt x="279" y="433"/>
                  </a:lnTo>
                  <a:lnTo>
                    <a:pt x="278" y="433"/>
                  </a:lnTo>
                  <a:lnTo>
                    <a:pt x="277" y="433"/>
                  </a:lnTo>
                  <a:lnTo>
                    <a:pt x="275" y="435"/>
                  </a:lnTo>
                  <a:lnTo>
                    <a:pt x="274" y="436"/>
                  </a:lnTo>
                  <a:lnTo>
                    <a:pt x="273" y="437"/>
                  </a:lnTo>
                  <a:lnTo>
                    <a:pt x="272" y="437"/>
                  </a:lnTo>
                  <a:lnTo>
                    <a:pt x="272" y="438"/>
                  </a:lnTo>
                  <a:lnTo>
                    <a:pt x="271" y="438"/>
                  </a:lnTo>
                  <a:lnTo>
                    <a:pt x="270" y="439"/>
                  </a:lnTo>
                  <a:lnTo>
                    <a:pt x="269" y="440"/>
                  </a:lnTo>
                  <a:lnTo>
                    <a:pt x="268" y="440"/>
                  </a:lnTo>
                  <a:lnTo>
                    <a:pt x="267" y="441"/>
                  </a:lnTo>
                  <a:lnTo>
                    <a:pt x="266" y="442"/>
                  </a:lnTo>
                  <a:lnTo>
                    <a:pt x="265" y="443"/>
                  </a:lnTo>
                  <a:lnTo>
                    <a:pt x="264" y="443"/>
                  </a:lnTo>
                  <a:lnTo>
                    <a:pt x="262" y="445"/>
                  </a:lnTo>
                  <a:lnTo>
                    <a:pt x="259" y="447"/>
                  </a:lnTo>
                  <a:lnTo>
                    <a:pt x="258" y="447"/>
                  </a:lnTo>
                  <a:lnTo>
                    <a:pt x="257" y="448"/>
                  </a:lnTo>
                  <a:lnTo>
                    <a:pt x="256" y="449"/>
                  </a:lnTo>
                  <a:lnTo>
                    <a:pt x="255" y="450"/>
                  </a:lnTo>
                  <a:lnTo>
                    <a:pt x="254" y="450"/>
                  </a:lnTo>
                  <a:lnTo>
                    <a:pt x="254" y="451"/>
                  </a:lnTo>
                  <a:lnTo>
                    <a:pt x="253" y="451"/>
                  </a:lnTo>
                  <a:lnTo>
                    <a:pt x="253" y="452"/>
                  </a:lnTo>
                  <a:lnTo>
                    <a:pt x="252" y="453"/>
                  </a:lnTo>
                  <a:lnTo>
                    <a:pt x="251" y="453"/>
                  </a:lnTo>
                  <a:lnTo>
                    <a:pt x="251" y="454"/>
                  </a:lnTo>
                  <a:lnTo>
                    <a:pt x="250" y="454"/>
                  </a:lnTo>
                  <a:lnTo>
                    <a:pt x="250" y="455"/>
                  </a:lnTo>
                  <a:lnTo>
                    <a:pt x="249" y="455"/>
                  </a:lnTo>
                  <a:lnTo>
                    <a:pt x="249" y="456"/>
                  </a:lnTo>
                  <a:lnTo>
                    <a:pt x="248" y="457"/>
                  </a:lnTo>
                  <a:lnTo>
                    <a:pt x="247" y="457"/>
                  </a:lnTo>
                  <a:lnTo>
                    <a:pt x="246" y="457"/>
                  </a:lnTo>
                  <a:lnTo>
                    <a:pt x="246" y="458"/>
                  </a:lnTo>
                  <a:lnTo>
                    <a:pt x="245" y="458"/>
                  </a:lnTo>
                  <a:lnTo>
                    <a:pt x="245" y="459"/>
                  </a:lnTo>
                  <a:lnTo>
                    <a:pt x="244" y="459"/>
                  </a:lnTo>
                  <a:lnTo>
                    <a:pt x="244" y="460"/>
                  </a:lnTo>
                  <a:lnTo>
                    <a:pt x="243" y="461"/>
                  </a:lnTo>
                  <a:lnTo>
                    <a:pt x="242" y="461"/>
                  </a:lnTo>
                  <a:lnTo>
                    <a:pt x="242" y="462"/>
                  </a:lnTo>
                  <a:lnTo>
                    <a:pt x="241" y="462"/>
                  </a:lnTo>
                  <a:lnTo>
                    <a:pt x="241" y="463"/>
                  </a:lnTo>
                  <a:lnTo>
                    <a:pt x="240" y="463"/>
                  </a:lnTo>
                  <a:lnTo>
                    <a:pt x="239" y="464"/>
                  </a:lnTo>
                  <a:lnTo>
                    <a:pt x="238" y="465"/>
                  </a:lnTo>
                  <a:lnTo>
                    <a:pt x="237" y="466"/>
                  </a:lnTo>
                  <a:lnTo>
                    <a:pt x="236" y="467"/>
                  </a:lnTo>
                  <a:lnTo>
                    <a:pt x="235" y="467"/>
                  </a:lnTo>
                  <a:lnTo>
                    <a:pt x="234" y="468"/>
                  </a:lnTo>
                  <a:lnTo>
                    <a:pt x="233" y="469"/>
                  </a:lnTo>
                  <a:lnTo>
                    <a:pt x="231" y="471"/>
                  </a:lnTo>
                  <a:lnTo>
                    <a:pt x="230" y="471"/>
                  </a:lnTo>
                  <a:lnTo>
                    <a:pt x="229" y="471"/>
                  </a:lnTo>
                  <a:lnTo>
                    <a:pt x="229" y="472"/>
                  </a:lnTo>
                  <a:lnTo>
                    <a:pt x="229" y="473"/>
                  </a:lnTo>
                  <a:lnTo>
                    <a:pt x="229" y="472"/>
                  </a:lnTo>
                  <a:lnTo>
                    <a:pt x="228" y="472"/>
                  </a:lnTo>
                  <a:lnTo>
                    <a:pt x="227" y="472"/>
                  </a:lnTo>
                  <a:lnTo>
                    <a:pt x="227" y="473"/>
                  </a:lnTo>
                  <a:lnTo>
                    <a:pt x="226" y="473"/>
                  </a:lnTo>
                  <a:lnTo>
                    <a:pt x="225" y="473"/>
                  </a:lnTo>
                  <a:lnTo>
                    <a:pt x="225" y="474"/>
                  </a:lnTo>
                  <a:lnTo>
                    <a:pt x="223" y="475"/>
                  </a:lnTo>
                  <a:lnTo>
                    <a:pt x="222" y="475"/>
                  </a:lnTo>
                  <a:lnTo>
                    <a:pt x="219" y="477"/>
                  </a:lnTo>
                  <a:lnTo>
                    <a:pt x="218" y="478"/>
                  </a:lnTo>
                  <a:lnTo>
                    <a:pt x="217" y="479"/>
                  </a:lnTo>
                  <a:lnTo>
                    <a:pt x="216" y="479"/>
                  </a:lnTo>
                  <a:lnTo>
                    <a:pt x="215" y="480"/>
                  </a:lnTo>
                  <a:lnTo>
                    <a:pt x="215" y="481"/>
                  </a:lnTo>
                  <a:lnTo>
                    <a:pt x="214" y="481"/>
                  </a:lnTo>
                  <a:lnTo>
                    <a:pt x="213" y="481"/>
                  </a:lnTo>
                  <a:lnTo>
                    <a:pt x="213" y="482"/>
                  </a:lnTo>
                  <a:lnTo>
                    <a:pt x="213" y="481"/>
                  </a:lnTo>
                  <a:lnTo>
                    <a:pt x="212" y="481"/>
                  </a:lnTo>
                  <a:lnTo>
                    <a:pt x="212" y="482"/>
                  </a:lnTo>
                  <a:lnTo>
                    <a:pt x="211" y="482"/>
                  </a:lnTo>
                  <a:lnTo>
                    <a:pt x="210" y="482"/>
                  </a:lnTo>
                  <a:lnTo>
                    <a:pt x="210" y="483"/>
                  </a:lnTo>
                  <a:lnTo>
                    <a:pt x="209" y="483"/>
                  </a:lnTo>
                  <a:lnTo>
                    <a:pt x="208" y="484"/>
                  </a:lnTo>
                  <a:lnTo>
                    <a:pt x="207" y="484"/>
                  </a:lnTo>
                  <a:lnTo>
                    <a:pt x="206" y="485"/>
                  </a:lnTo>
                  <a:lnTo>
                    <a:pt x="205" y="485"/>
                  </a:lnTo>
                  <a:lnTo>
                    <a:pt x="205" y="486"/>
                  </a:lnTo>
                  <a:lnTo>
                    <a:pt x="203" y="487"/>
                  </a:lnTo>
                  <a:lnTo>
                    <a:pt x="202" y="488"/>
                  </a:lnTo>
                  <a:lnTo>
                    <a:pt x="201" y="488"/>
                  </a:lnTo>
                  <a:lnTo>
                    <a:pt x="201" y="489"/>
                  </a:lnTo>
                  <a:lnTo>
                    <a:pt x="200" y="489"/>
                  </a:lnTo>
                  <a:lnTo>
                    <a:pt x="199" y="490"/>
                  </a:lnTo>
                  <a:lnTo>
                    <a:pt x="198" y="491"/>
                  </a:lnTo>
                  <a:lnTo>
                    <a:pt x="197" y="491"/>
                  </a:lnTo>
                  <a:lnTo>
                    <a:pt x="196" y="491"/>
                  </a:lnTo>
                  <a:lnTo>
                    <a:pt x="195" y="492"/>
                  </a:lnTo>
                  <a:lnTo>
                    <a:pt x="194" y="492"/>
                  </a:lnTo>
                  <a:lnTo>
                    <a:pt x="193" y="493"/>
                  </a:lnTo>
                  <a:lnTo>
                    <a:pt x="192" y="494"/>
                  </a:lnTo>
                  <a:lnTo>
                    <a:pt x="191" y="494"/>
                  </a:lnTo>
                  <a:lnTo>
                    <a:pt x="191" y="495"/>
                  </a:lnTo>
                  <a:lnTo>
                    <a:pt x="190" y="495"/>
                  </a:lnTo>
                  <a:lnTo>
                    <a:pt x="190" y="496"/>
                  </a:lnTo>
                  <a:lnTo>
                    <a:pt x="189" y="496"/>
                  </a:lnTo>
                  <a:lnTo>
                    <a:pt x="189" y="497"/>
                  </a:lnTo>
                  <a:lnTo>
                    <a:pt x="189" y="498"/>
                  </a:lnTo>
                  <a:lnTo>
                    <a:pt x="188" y="498"/>
                  </a:lnTo>
                  <a:lnTo>
                    <a:pt x="188" y="499"/>
                  </a:lnTo>
                  <a:lnTo>
                    <a:pt x="186" y="501"/>
                  </a:lnTo>
                  <a:lnTo>
                    <a:pt x="186" y="502"/>
                  </a:lnTo>
                  <a:lnTo>
                    <a:pt x="186" y="503"/>
                  </a:lnTo>
                  <a:lnTo>
                    <a:pt x="184" y="504"/>
                  </a:lnTo>
                  <a:lnTo>
                    <a:pt x="183" y="504"/>
                  </a:lnTo>
                  <a:lnTo>
                    <a:pt x="181" y="505"/>
                  </a:lnTo>
                  <a:lnTo>
                    <a:pt x="180" y="505"/>
                  </a:lnTo>
                  <a:lnTo>
                    <a:pt x="179" y="505"/>
                  </a:lnTo>
                  <a:lnTo>
                    <a:pt x="178" y="505"/>
                  </a:lnTo>
                  <a:lnTo>
                    <a:pt x="177" y="505"/>
                  </a:lnTo>
                  <a:lnTo>
                    <a:pt x="177" y="504"/>
                  </a:lnTo>
                  <a:lnTo>
                    <a:pt x="177" y="505"/>
                  </a:lnTo>
                  <a:lnTo>
                    <a:pt x="178" y="505"/>
                  </a:lnTo>
                  <a:lnTo>
                    <a:pt x="179" y="505"/>
                  </a:lnTo>
                  <a:lnTo>
                    <a:pt x="180" y="505"/>
                  </a:lnTo>
                  <a:lnTo>
                    <a:pt x="181" y="505"/>
                  </a:lnTo>
                  <a:lnTo>
                    <a:pt x="183" y="504"/>
                  </a:lnTo>
                  <a:lnTo>
                    <a:pt x="183" y="503"/>
                  </a:lnTo>
                  <a:lnTo>
                    <a:pt x="186" y="502"/>
                  </a:lnTo>
                  <a:lnTo>
                    <a:pt x="185" y="501"/>
                  </a:lnTo>
                  <a:lnTo>
                    <a:pt x="185" y="499"/>
                  </a:lnTo>
                  <a:lnTo>
                    <a:pt x="183" y="500"/>
                  </a:lnTo>
                  <a:lnTo>
                    <a:pt x="179" y="501"/>
                  </a:lnTo>
                  <a:lnTo>
                    <a:pt x="179" y="502"/>
                  </a:lnTo>
                  <a:lnTo>
                    <a:pt x="178" y="502"/>
                  </a:lnTo>
                  <a:lnTo>
                    <a:pt x="178" y="503"/>
                  </a:lnTo>
                  <a:lnTo>
                    <a:pt x="177" y="503"/>
                  </a:lnTo>
                  <a:lnTo>
                    <a:pt x="178" y="504"/>
                  </a:lnTo>
                  <a:lnTo>
                    <a:pt x="179" y="504"/>
                  </a:lnTo>
                  <a:lnTo>
                    <a:pt x="178" y="504"/>
                  </a:lnTo>
                  <a:lnTo>
                    <a:pt x="177" y="503"/>
                  </a:lnTo>
                  <a:lnTo>
                    <a:pt x="176" y="502"/>
                  </a:lnTo>
                  <a:lnTo>
                    <a:pt x="175" y="502"/>
                  </a:lnTo>
                  <a:lnTo>
                    <a:pt x="174" y="502"/>
                  </a:lnTo>
                  <a:lnTo>
                    <a:pt x="173" y="502"/>
                  </a:lnTo>
                  <a:lnTo>
                    <a:pt x="172" y="502"/>
                  </a:lnTo>
                  <a:lnTo>
                    <a:pt x="171" y="502"/>
                  </a:lnTo>
                  <a:lnTo>
                    <a:pt x="170" y="502"/>
                  </a:lnTo>
                  <a:lnTo>
                    <a:pt x="170" y="503"/>
                  </a:lnTo>
                  <a:lnTo>
                    <a:pt x="169" y="503"/>
                  </a:lnTo>
                  <a:lnTo>
                    <a:pt x="168" y="503"/>
                  </a:lnTo>
                  <a:lnTo>
                    <a:pt x="167" y="503"/>
                  </a:lnTo>
                  <a:lnTo>
                    <a:pt x="167" y="504"/>
                  </a:lnTo>
                  <a:lnTo>
                    <a:pt x="166" y="504"/>
                  </a:lnTo>
                  <a:lnTo>
                    <a:pt x="165" y="504"/>
                  </a:lnTo>
                  <a:lnTo>
                    <a:pt x="165" y="505"/>
                  </a:lnTo>
                  <a:lnTo>
                    <a:pt x="164" y="505"/>
                  </a:lnTo>
                  <a:lnTo>
                    <a:pt x="163" y="505"/>
                  </a:lnTo>
                  <a:lnTo>
                    <a:pt x="162" y="505"/>
                  </a:lnTo>
                  <a:lnTo>
                    <a:pt x="162" y="506"/>
                  </a:lnTo>
                  <a:lnTo>
                    <a:pt x="161" y="506"/>
                  </a:lnTo>
                  <a:lnTo>
                    <a:pt x="160" y="506"/>
                  </a:lnTo>
                  <a:lnTo>
                    <a:pt x="159" y="506"/>
                  </a:lnTo>
                  <a:lnTo>
                    <a:pt x="159" y="507"/>
                  </a:lnTo>
                  <a:lnTo>
                    <a:pt x="158" y="507"/>
                  </a:lnTo>
                  <a:lnTo>
                    <a:pt x="157" y="507"/>
                  </a:lnTo>
                  <a:lnTo>
                    <a:pt x="156" y="508"/>
                  </a:lnTo>
                  <a:lnTo>
                    <a:pt x="155" y="508"/>
                  </a:lnTo>
                  <a:lnTo>
                    <a:pt x="154" y="508"/>
                  </a:lnTo>
                  <a:lnTo>
                    <a:pt x="153" y="508"/>
                  </a:lnTo>
                  <a:lnTo>
                    <a:pt x="152" y="508"/>
                  </a:lnTo>
                  <a:lnTo>
                    <a:pt x="152" y="509"/>
                  </a:lnTo>
                  <a:lnTo>
                    <a:pt x="151" y="509"/>
                  </a:lnTo>
                  <a:lnTo>
                    <a:pt x="150" y="509"/>
                  </a:lnTo>
                  <a:lnTo>
                    <a:pt x="149" y="510"/>
                  </a:lnTo>
                  <a:lnTo>
                    <a:pt x="148" y="510"/>
                  </a:lnTo>
                  <a:lnTo>
                    <a:pt x="147" y="510"/>
                  </a:lnTo>
                  <a:lnTo>
                    <a:pt x="147" y="511"/>
                  </a:lnTo>
                  <a:lnTo>
                    <a:pt x="146" y="511"/>
                  </a:lnTo>
                  <a:lnTo>
                    <a:pt x="145" y="511"/>
                  </a:lnTo>
                  <a:lnTo>
                    <a:pt x="144" y="511"/>
                  </a:lnTo>
                  <a:lnTo>
                    <a:pt x="143" y="512"/>
                  </a:lnTo>
                  <a:lnTo>
                    <a:pt x="142" y="512"/>
                  </a:lnTo>
                  <a:lnTo>
                    <a:pt x="141" y="512"/>
                  </a:lnTo>
                  <a:lnTo>
                    <a:pt x="141" y="513"/>
                  </a:lnTo>
                  <a:lnTo>
                    <a:pt x="140" y="513"/>
                  </a:lnTo>
                  <a:lnTo>
                    <a:pt x="139" y="513"/>
                  </a:lnTo>
                  <a:lnTo>
                    <a:pt x="138" y="513"/>
                  </a:lnTo>
                  <a:lnTo>
                    <a:pt x="137" y="514"/>
                  </a:lnTo>
                  <a:lnTo>
                    <a:pt x="136" y="514"/>
                  </a:lnTo>
                  <a:lnTo>
                    <a:pt x="135" y="514"/>
                  </a:lnTo>
                  <a:lnTo>
                    <a:pt x="134" y="514"/>
                  </a:lnTo>
                  <a:lnTo>
                    <a:pt x="133" y="515"/>
                  </a:lnTo>
                  <a:lnTo>
                    <a:pt x="132" y="515"/>
                  </a:lnTo>
                  <a:lnTo>
                    <a:pt x="128" y="516"/>
                  </a:lnTo>
                  <a:lnTo>
                    <a:pt x="127" y="516"/>
                  </a:lnTo>
                  <a:lnTo>
                    <a:pt x="126" y="517"/>
                  </a:lnTo>
                  <a:lnTo>
                    <a:pt x="125" y="517"/>
                  </a:lnTo>
                  <a:lnTo>
                    <a:pt x="124" y="517"/>
                  </a:lnTo>
                  <a:lnTo>
                    <a:pt x="123" y="518"/>
                  </a:lnTo>
                  <a:lnTo>
                    <a:pt x="122" y="518"/>
                  </a:lnTo>
                  <a:lnTo>
                    <a:pt x="121" y="519"/>
                  </a:lnTo>
                  <a:lnTo>
                    <a:pt x="120" y="519"/>
                  </a:lnTo>
                  <a:lnTo>
                    <a:pt x="119" y="520"/>
                  </a:lnTo>
                  <a:lnTo>
                    <a:pt x="118" y="520"/>
                  </a:lnTo>
                  <a:lnTo>
                    <a:pt x="117" y="521"/>
                  </a:lnTo>
                  <a:lnTo>
                    <a:pt x="116" y="521"/>
                  </a:lnTo>
                  <a:lnTo>
                    <a:pt x="116" y="522"/>
                  </a:lnTo>
                  <a:lnTo>
                    <a:pt x="115" y="522"/>
                  </a:lnTo>
                  <a:lnTo>
                    <a:pt x="114" y="522"/>
                  </a:lnTo>
                  <a:lnTo>
                    <a:pt x="114" y="523"/>
                  </a:lnTo>
                  <a:lnTo>
                    <a:pt x="113" y="523"/>
                  </a:lnTo>
                  <a:lnTo>
                    <a:pt x="112" y="523"/>
                  </a:lnTo>
                  <a:lnTo>
                    <a:pt x="112" y="524"/>
                  </a:lnTo>
                  <a:lnTo>
                    <a:pt x="111" y="524"/>
                  </a:lnTo>
                  <a:lnTo>
                    <a:pt x="110" y="524"/>
                  </a:lnTo>
                  <a:lnTo>
                    <a:pt x="109" y="525"/>
                  </a:lnTo>
                  <a:lnTo>
                    <a:pt x="106" y="526"/>
                  </a:lnTo>
                  <a:lnTo>
                    <a:pt x="106" y="527"/>
                  </a:lnTo>
                  <a:lnTo>
                    <a:pt x="105" y="527"/>
                  </a:lnTo>
                  <a:lnTo>
                    <a:pt x="105" y="528"/>
                  </a:lnTo>
                  <a:lnTo>
                    <a:pt x="104" y="528"/>
                  </a:lnTo>
                  <a:lnTo>
                    <a:pt x="102" y="529"/>
                  </a:lnTo>
                  <a:lnTo>
                    <a:pt x="101" y="529"/>
                  </a:lnTo>
                  <a:lnTo>
                    <a:pt x="100" y="530"/>
                  </a:lnTo>
                  <a:lnTo>
                    <a:pt x="99" y="531"/>
                  </a:lnTo>
                  <a:lnTo>
                    <a:pt x="98" y="531"/>
                  </a:lnTo>
                  <a:lnTo>
                    <a:pt x="97" y="532"/>
                  </a:lnTo>
                  <a:lnTo>
                    <a:pt x="96" y="532"/>
                  </a:lnTo>
                  <a:lnTo>
                    <a:pt x="96" y="531"/>
                  </a:lnTo>
                  <a:lnTo>
                    <a:pt x="97" y="531"/>
                  </a:lnTo>
                  <a:lnTo>
                    <a:pt x="98" y="531"/>
                  </a:lnTo>
                  <a:lnTo>
                    <a:pt x="99" y="531"/>
                  </a:lnTo>
                  <a:lnTo>
                    <a:pt x="99" y="530"/>
                  </a:lnTo>
                  <a:lnTo>
                    <a:pt x="100" y="529"/>
                  </a:lnTo>
                  <a:lnTo>
                    <a:pt x="103" y="528"/>
                  </a:lnTo>
                  <a:lnTo>
                    <a:pt x="104" y="527"/>
                  </a:lnTo>
                  <a:lnTo>
                    <a:pt x="105" y="527"/>
                  </a:lnTo>
                  <a:lnTo>
                    <a:pt x="105" y="526"/>
                  </a:lnTo>
                  <a:lnTo>
                    <a:pt x="105" y="524"/>
                  </a:lnTo>
                  <a:lnTo>
                    <a:pt x="104" y="524"/>
                  </a:lnTo>
                  <a:lnTo>
                    <a:pt x="100" y="525"/>
                  </a:lnTo>
                  <a:lnTo>
                    <a:pt x="100" y="526"/>
                  </a:lnTo>
                  <a:lnTo>
                    <a:pt x="99" y="525"/>
                  </a:lnTo>
                  <a:lnTo>
                    <a:pt x="99" y="526"/>
                  </a:lnTo>
                  <a:lnTo>
                    <a:pt x="100" y="526"/>
                  </a:lnTo>
                  <a:lnTo>
                    <a:pt x="99" y="526"/>
                  </a:lnTo>
                  <a:lnTo>
                    <a:pt x="101" y="527"/>
                  </a:lnTo>
                  <a:lnTo>
                    <a:pt x="101" y="526"/>
                  </a:lnTo>
                  <a:lnTo>
                    <a:pt x="101" y="527"/>
                  </a:lnTo>
                  <a:lnTo>
                    <a:pt x="100" y="528"/>
                  </a:lnTo>
                  <a:lnTo>
                    <a:pt x="99" y="527"/>
                  </a:lnTo>
                  <a:lnTo>
                    <a:pt x="98" y="526"/>
                  </a:lnTo>
                  <a:lnTo>
                    <a:pt x="96" y="527"/>
                  </a:lnTo>
                  <a:lnTo>
                    <a:pt x="96" y="526"/>
                  </a:lnTo>
                  <a:lnTo>
                    <a:pt x="93" y="527"/>
                  </a:lnTo>
                  <a:lnTo>
                    <a:pt x="93" y="529"/>
                  </a:lnTo>
                  <a:lnTo>
                    <a:pt x="94" y="529"/>
                  </a:lnTo>
                  <a:lnTo>
                    <a:pt x="97" y="529"/>
                  </a:lnTo>
                  <a:lnTo>
                    <a:pt x="98" y="529"/>
                  </a:lnTo>
                  <a:lnTo>
                    <a:pt x="99" y="529"/>
                  </a:lnTo>
                  <a:lnTo>
                    <a:pt x="98" y="529"/>
                  </a:lnTo>
                  <a:lnTo>
                    <a:pt x="94" y="530"/>
                  </a:lnTo>
                  <a:lnTo>
                    <a:pt x="93" y="530"/>
                  </a:lnTo>
                  <a:lnTo>
                    <a:pt x="93" y="529"/>
                  </a:lnTo>
                  <a:lnTo>
                    <a:pt x="92" y="529"/>
                  </a:lnTo>
                  <a:lnTo>
                    <a:pt x="91" y="529"/>
                  </a:lnTo>
                  <a:lnTo>
                    <a:pt x="90" y="529"/>
                  </a:lnTo>
                  <a:lnTo>
                    <a:pt x="89" y="529"/>
                  </a:lnTo>
                  <a:lnTo>
                    <a:pt x="88" y="529"/>
                  </a:lnTo>
                  <a:lnTo>
                    <a:pt x="87" y="529"/>
                  </a:lnTo>
                  <a:lnTo>
                    <a:pt x="85" y="530"/>
                  </a:lnTo>
                  <a:lnTo>
                    <a:pt x="84" y="530"/>
                  </a:lnTo>
                  <a:lnTo>
                    <a:pt x="83" y="531"/>
                  </a:lnTo>
                  <a:lnTo>
                    <a:pt x="82" y="531"/>
                  </a:lnTo>
                  <a:lnTo>
                    <a:pt x="81" y="531"/>
                  </a:lnTo>
                  <a:lnTo>
                    <a:pt x="80" y="531"/>
                  </a:lnTo>
                  <a:lnTo>
                    <a:pt x="80" y="532"/>
                  </a:lnTo>
                  <a:lnTo>
                    <a:pt x="79" y="532"/>
                  </a:lnTo>
                  <a:lnTo>
                    <a:pt x="78" y="532"/>
                  </a:lnTo>
                  <a:lnTo>
                    <a:pt x="77" y="533"/>
                  </a:lnTo>
                  <a:lnTo>
                    <a:pt x="76" y="533"/>
                  </a:lnTo>
                  <a:lnTo>
                    <a:pt x="75" y="534"/>
                  </a:lnTo>
                  <a:lnTo>
                    <a:pt x="74" y="534"/>
                  </a:lnTo>
                  <a:lnTo>
                    <a:pt x="71" y="536"/>
                  </a:lnTo>
                  <a:lnTo>
                    <a:pt x="70" y="536"/>
                  </a:lnTo>
                  <a:lnTo>
                    <a:pt x="69" y="537"/>
                  </a:lnTo>
                  <a:lnTo>
                    <a:pt x="68" y="538"/>
                  </a:lnTo>
                  <a:lnTo>
                    <a:pt x="67" y="538"/>
                  </a:lnTo>
                  <a:lnTo>
                    <a:pt x="67" y="539"/>
                  </a:lnTo>
                  <a:lnTo>
                    <a:pt x="66" y="539"/>
                  </a:lnTo>
                  <a:lnTo>
                    <a:pt x="65" y="540"/>
                  </a:lnTo>
                  <a:lnTo>
                    <a:pt x="64" y="540"/>
                  </a:lnTo>
                  <a:lnTo>
                    <a:pt x="64" y="541"/>
                  </a:lnTo>
                  <a:lnTo>
                    <a:pt x="63" y="541"/>
                  </a:lnTo>
                  <a:lnTo>
                    <a:pt x="62" y="541"/>
                  </a:lnTo>
                  <a:lnTo>
                    <a:pt x="61" y="542"/>
                  </a:lnTo>
                  <a:lnTo>
                    <a:pt x="60" y="542"/>
                  </a:lnTo>
                  <a:lnTo>
                    <a:pt x="60" y="543"/>
                  </a:lnTo>
                  <a:lnTo>
                    <a:pt x="59" y="543"/>
                  </a:lnTo>
                  <a:lnTo>
                    <a:pt x="58" y="544"/>
                  </a:lnTo>
                  <a:lnTo>
                    <a:pt x="57" y="544"/>
                  </a:lnTo>
                  <a:lnTo>
                    <a:pt x="57" y="545"/>
                  </a:lnTo>
                  <a:lnTo>
                    <a:pt x="56" y="545"/>
                  </a:lnTo>
                  <a:lnTo>
                    <a:pt x="55" y="546"/>
                  </a:lnTo>
                  <a:lnTo>
                    <a:pt x="54" y="546"/>
                  </a:lnTo>
                  <a:lnTo>
                    <a:pt x="53" y="547"/>
                  </a:lnTo>
                  <a:lnTo>
                    <a:pt x="52" y="548"/>
                  </a:lnTo>
                  <a:lnTo>
                    <a:pt x="51" y="548"/>
                  </a:lnTo>
                  <a:lnTo>
                    <a:pt x="50" y="549"/>
                  </a:lnTo>
                  <a:lnTo>
                    <a:pt x="50" y="550"/>
                  </a:lnTo>
                  <a:lnTo>
                    <a:pt x="49" y="549"/>
                  </a:lnTo>
                  <a:lnTo>
                    <a:pt x="48" y="549"/>
                  </a:lnTo>
                  <a:lnTo>
                    <a:pt x="47" y="550"/>
                  </a:lnTo>
                  <a:lnTo>
                    <a:pt x="46" y="550"/>
                  </a:lnTo>
                  <a:lnTo>
                    <a:pt x="45" y="551"/>
                  </a:lnTo>
                  <a:lnTo>
                    <a:pt x="44" y="551"/>
                  </a:lnTo>
                  <a:lnTo>
                    <a:pt x="43" y="552"/>
                  </a:lnTo>
                  <a:lnTo>
                    <a:pt x="42" y="553"/>
                  </a:lnTo>
                  <a:lnTo>
                    <a:pt x="41" y="553"/>
                  </a:lnTo>
                  <a:lnTo>
                    <a:pt x="40" y="554"/>
                  </a:lnTo>
                  <a:lnTo>
                    <a:pt x="39" y="554"/>
                  </a:lnTo>
                  <a:lnTo>
                    <a:pt x="38" y="555"/>
                  </a:lnTo>
                  <a:lnTo>
                    <a:pt x="37" y="555"/>
                  </a:lnTo>
                  <a:lnTo>
                    <a:pt x="36" y="556"/>
                  </a:lnTo>
                  <a:lnTo>
                    <a:pt x="35" y="556"/>
                  </a:lnTo>
                  <a:lnTo>
                    <a:pt x="33" y="553"/>
                  </a:lnTo>
                  <a:lnTo>
                    <a:pt x="31" y="551"/>
                  </a:lnTo>
                  <a:lnTo>
                    <a:pt x="29" y="548"/>
                  </a:lnTo>
                  <a:lnTo>
                    <a:pt x="27" y="546"/>
                  </a:lnTo>
                  <a:lnTo>
                    <a:pt x="25" y="542"/>
                  </a:lnTo>
                  <a:lnTo>
                    <a:pt x="23" y="539"/>
                  </a:lnTo>
                  <a:lnTo>
                    <a:pt x="22" y="537"/>
                  </a:lnTo>
                  <a:lnTo>
                    <a:pt x="22" y="536"/>
                  </a:lnTo>
                  <a:lnTo>
                    <a:pt x="4" y="509"/>
                  </a:lnTo>
                  <a:lnTo>
                    <a:pt x="3" y="508"/>
                  </a:lnTo>
                  <a:lnTo>
                    <a:pt x="2" y="508"/>
                  </a:lnTo>
                  <a:lnTo>
                    <a:pt x="2" y="507"/>
                  </a:lnTo>
                  <a:lnTo>
                    <a:pt x="2" y="505"/>
                  </a:lnTo>
                  <a:lnTo>
                    <a:pt x="3" y="505"/>
                  </a:lnTo>
                  <a:lnTo>
                    <a:pt x="3" y="504"/>
                  </a:lnTo>
                  <a:lnTo>
                    <a:pt x="2" y="504"/>
                  </a:lnTo>
                  <a:lnTo>
                    <a:pt x="2" y="503"/>
                  </a:lnTo>
                  <a:lnTo>
                    <a:pt x="2" y="502"/>
                  </a:lnTo>
                  <a:lnTo>
                    <a:pt x="0" y="502"/>
                  </a:lnTo>
                  <a:lnTo>
                    <a:pt x="0" y="501"/>
                  </a:lnTo>
                  <a:lnTo>
                    <a:pt x="1" y="501"/>
                  </a:lnTo>
                  <a:lnTo>
                    <a:pt x="2" y="501"/>
                  </a:lnTo>
                  <a:lnTo>
                    <a:pt x="4" y="500"/>
                  </a:lnTo>
                  <a:lnTo>
                    <a:pt x="5" y="498"/>
                  </a:lnTo>
                  <a:lnTo>
                    <a:pt x="6" y="497"/>
                  </a:lnTo>
                  <a:lnTo>
                    <a:pt x="7" y="496"/>
                  </a:lnTo>
                  <a:lnTo>
                    <a:pt x="8" y="495"/>
                  </a:lnTo>
                  <a:lnTo>
                    <a:pt x="9" y="495"/>
                  </a:lnTo>
                  <a:lnTo>
                    <a:pt x="11" y="494"/>
                  </a:lnTo>
                  <a:lnTo>
                    <a:pt x="12" y="494"/>
                  </a:lnTo>
                  <a:lnTo>
                    <a:pt x="12" y="495"/>
                  </a:lnTo>
                  <a:lnTo>
                    <a:pt x="13" y="494"/>
                  </a:lnTo>
                  <a:lnTo>
                    <a:pt x="14" y="493"/>
                  </a:lnTo>
                  <a:lnTo>
                    <a:pt x="14" y="491"/>
                  </a:lnTo>
                  <a:lnTo>
                    <a:pt x="15" y="491"/>
                  </a:lnTo>
                  <a:lnTo>
                    <a:pt x="15" y="490"/>
                  </a:lnTo>
                  <a:lnTo>
                    <a:pt x="15" y="487"/>
                  </a:lnTo>
                  <a:lnTo>
                    <a:pt x="15" y="486"/>
                  </a:lnTo>
                  <a:lnTo>
                    <a:pt x="16" y="487"/>
                  </a:lnTo>
                  <a:lnTo>
                    <a:pt x="17" y="486"/>
                  </a:lnTo>
                  <a:lnTo>
                    <a:pt x="18" y="486"/>
                  </a:lnTo>
                  <a:lnTo>
                    <a:pt x="19" y="485"/>
                  </a:lnTo>
                  <a:lnTo>
                    <a:pt x="19" y="484"/>
                  </a:lnTo>
                  <a:lnTo>
                    <a:pt x="20" y="484"/>
                  </a:lnTo>
                  <a:lnTo>
                    <a:pt x="20" y="483"/>
                  </a:lnTo>
                  <a:lnTo>
                    <a:pt x="20" y="482"/>
                  </a:lnTo>
                  <a:lnTo>
                    <a:pt x="20" y="481"/>
                  </a:lnTo>
                  <a:lnTo>
                    <a:pt x="21" y="481"/>
                  </a:lnTo>
                  <a:lnTo>
                    <a:pt x="21" y="480"/>
                  </a:lnTo>
                  <a:lnTo>
                    <a:pt x="22" y="480"/>
                  </a:lnTo>
                  <a:lnTo>
                    <a:pt x="23" y="479"/>
                  </a:lnTo>
                  <a:lnTo>
                    <a:pt x="24" y="477"/>
                  </a:lnTo>
                  <a:lnTo>
                    <a:pt x="25" y="478"/>
                  </a:lnTo>
                  <a:lnTo>
                    <a:pt x="26" y="475"/>
                  </a:lnTo>
                  <a:lnTo>
                    <a:pt x="24" y="474"/>
                  </a:lnTo>
                  <a:lnTo>
                    <a:pt x="25" y="473"/>
                  </a:lnTo>
                  <a:lnTo>
                    <a:pt x="26" y="471"/>
                  </a:lnTo>
                  <a:lnTo>
                    <a:pt x="27" y="470"/>
                  </a:lnTo>
                  <a:lnTo>
                    <a:pt x="28" y="470"/>
                  </a:lnTo>
                  <a:lnTo>
                    <a:pt x="29" y="470"/>
                  </a:lnTo>
                  <a:lnTo>
                    <a:pt x="31" y="469"/>
                  </a:lnTo>
                  <a:lnTo>
                    <a:pt x="32" y="469"/>
                  </a:lnTo>
                  <a:lnTo>
                    <a:pt x="33" y="465"/>
                  </a:lnTo>
                  <a:lnTo>
                    <a:pt x="34" y="463"/>
                  </a:lnTo>
                  <a:lnTo>
                    <a:pt x="34" y="462"/>
                  </a:lnTo>
                  <a:lnTo>
                    <a:pt x="34" y="461"/>
                  </a:lnTo>
                  <a:lnTo>
                    <a:pt x="36" y="459"/>
                  </a:lnTo>
                  <a:lnTo>
                    <a:pt x="36" y="458"/>
                  </a:lnTo>
                  <a:lnTo>
                    <a:pt x="37" y="458"/>
                  </a:lnTo>
                  <a:lnTo>
                    <a:pt x="39" y="457"/>
                  </a:lnTo>
                  <a:lnTo>
                    <a:pt x="41" y="457"/>
                  </a:lnTo>
                  <a:lnTo>
                    <a:pt x="43" y="456"/>
                  </a:lnTo>
                  <a:lnTo>
                    <a:pt x="44" y="456"/>
                  </a:lnTo>
                  <a:lnTo>
                    <a:pt x="47" y="456"/>
                  </a:lnTo>
                  <a:lnTo>
                    <a:pt x="48" y="455"/>
                  </a:lnTo>
                  <a:lnTo>
                    <a:pt x="51" y="453"/>
                  </a:lnTo>
                  <a:lnTo>
                    <a:pt x="53" y="452"/>
                  </a:lnTo>
                  <a:lnTo>
                    <a:pt x="54" y="451"/>
                  </a:lnTo>
                  <a:lnTo>
                    <a:pt x="57" y="450"/>
                  </a:lnTo>
                  <a:lnTo>
                    <a:pt x="58" y="450"/>
                  </a:lnTo>
                  <a:lnTo>
                    <a:pt x="59" y="449"/>
                  </a:lnTo>
                  <a:lnTo>
                    <a:pt x="64" y="451"/>
                  </a:lnTo>
                  <a:lnTo>
                    <a:pt x="70" y="451"/>
                  </a:lnTo>
                  <a:lnTo>
                    <a:pt x="87" y="451"/>
                  </a:lnTo>
                  <a:lnTo>
                    <a:pt x="88" y="451"/>
                  </a:lnTo>
                  <a:lnTo>
                    <a:pt x="92" y="454"/>
                  </a:lnTo>
                  <a:lnTo>
                    <a:pt x="92" y="453"/>
                  </a:lnTo>
                  <a:lnTo>
                    <a:pt x="92" y="452"/>
                  </a:lnTo>
                  <a:lnTo>
                    <a:pt x="93" y="450"/>
                  </a:lnTo>
                  <a:lnTo>
                    <a:pt x="94" y="450"/>
                  </a:lnTo>
                  <a:lnTo>
                    <a:pt x="94" y="448"/>
                  </a:lnTo>
                  <a:lnTo>
                    <a:pt x="95" y="447"/>
                  </a:lnTo>
                  <a:lnTo>
                    <a:pt x="99" y="447"/>
                  </a:lnTo>
                  <a:lnTo>
                    <a:pt x="100" y="447"/>
                  </a:lnTo>
                  <a:lnTo>
                    <a:pt x="102" y="446"/>
                  </a:lnTo>
                  <a:lnTo>
                    <a:pt x="105" y="445"/>
                  </a:lnTo>
                  <a:lnTo>
                    <a:pt x="106" y="445"/>
                  </a:lnTo>
                  <a:lnTo>
                    <a:pt x="107" y="446"/>
                  </a:lnTo>
                  <a:lnTo>
                    <a:pt x="108" y="446"/>
                  </a:lnTo>
                  <a:lnTo>
                    <a:pt x="109" y="446"/>
                  </a:lnTo>
                  <a:lnTo>
                    <a:pt x="115" y="447"/>
                  </a:lnTo>
                  <a:lnTo>
                    <a:pt x="116" y="447"/>
                  </a:lnTo>
                  <a:lnTo>
                    <a:pt x="117" y="447"/>
                  </a:lnTo>
                  <a:lnTo>
                    <a:pt x="117" y="446"/>
                  </a:lnTo>
                  <a:lnTo>
                    <a:pt x="117" y="445"/>
                  </a:lnTo>
                  <a:lnTo>
                    <a:pt x="117" y="444"/>
                  </a:lnTo>
                  <a:lnTo>
                    <a:pt x="117" y="443"/>
                  </a:lnTo>
                  <a:lnTo>
                    <a:pt x="118" y="442"/>
                  </a:lnTo>
                  <a:lnTo>
                    <a:pt x="118" y="441"/>
                  </a:lnTo>
                  <a:lnTo>
                    <a:pt x="119" y="440"/>
                  </a:lnTo>
                  <a:lnTo>
                    <a:pt x="120" y="439"/>
                  </a:lnTo>
                  <a:lnTo>
                    <a:pt x="121" y="438"/>
                  </a:lnTo>
                  <a:lnTo>
                    <a:pt x="124" y="435"/>
                  </a:lnTo>
                  <a:lnTo>
                    <a:pt x="126" y="434"/>
                  </a:lnTo>
                  <a:lnTo>
                    <a:pt x="126" y="433"/>
                  </a:lnTo>
                  <a:lnTo>
                    <a:pt x="127" y="433"/>
                  </a:lnTo>
                  <a:lnTo>
                    <a:pt x="125" y="433"/>
                  </a:lnTo>
                  <a:lnTo>
                    <a:pt x="125" y="432"/>
                  </a:lnTo>
                  <a:lnTo>
                    <a:pt x="124" y="431"/>
                  </a:lnTo>
                  <a:lnTo>
                    <a:pt x="124" y="430"/>
                  </a:lnTo>
                  <a:lnTo>
                    <a:pt x="124" y="429"/>
                  </a:lnTo>
                  <a:lnTo>
                    <a:pt x="124" y="428"/>
                  </a:lnTo>
                  <a:lnTo>
                    <a:pt x="124" y="427"/>
                  </a:lnTo>
                  <a:lnTo>
                    <a:pt x="123" y="426"/>
                  </a:lnTo>
                  <a:lnTo>
                    <a:pt x="123" y="425"/>
                  </a:lnTo>
                  <a:lnTo>
                    <a:pt x="124" y="425"/>
                  </a:lnTo>
                  <a:lnTo>
                    <a:pt x="124" y="424"/>
                  </a:lnTo>
                  <a:lnTo>
                    <a:pt x="123" y="424"/>
                  </a:lnTo>
                  <a:lnTo>
                    <a:pt x="123" y="423"/>
                  </a:lnTo>
                  <a:lnTo>
                    <a:pt x="122" y="423"/>
                  </a:lnTo>
                  <a:lnTo>
                    <a:pt x="121" y="423"/>
                  </a:lnTo>
                  <a:lnTo>
                    <a:pt x="121" y="422"/>
                  </a:lnTo>
                  <a:lnTo>
                    <a:pt x="120" y="422"/>
                  </a:lnTo>
                  <a:lnTo>
                    <a:pt x="120" y="421"/>
                  </a:lnTo>
                  <a:lnTo>
                    <a:pt x="119" y="421"/>
                  </a:lnTo>
                  <a:lnTo>
                    <a:pt x="118" y="421"/>
                  </a:lnTo>
                  <a:lnTo>
                    <a:pt x="118" y="420"/>
                  </a:lnTo>
                  <a:lnTo>
                    <a:pt x="117" y="420"/>
                  </a:lnTo>
                  <a:lnTo>
                    <a:pt x="116" y="419"/>
                  </a:lnTo>
                  <a:lnTo>
                    <a:pt x="115" y="419"/>
                  </a:lnTo>
                  <a:lnTo>
                    <a:pt x="115" y="420"/>
                  </a:lnTo>
                  <a:lnTo>
                    <a:pt x="114" y="420"/>
                  </a:lnTo>
                  <a:lnTo>
                    <a:pt x="113" y="421"/>
                  </a:lnTo>
                  <a:lnTo>
                    <a:pt x="113" y="420"/>
                  </a:lnTo>
                  <a:lnTo>
                    <a:pt x="112" y="420"/>
                  </a:lnTo>
                  <a:lnTo>
                    <a:pt x="111" y="420"/>
                  </a:lnTo>
                  <a:lnTo>
                    <a:pt x="111" y="419"/>
                  </a:lnTo>
                  <a:lnTo>
                    <a:pt x="110" y="419"/>
                  </a:lnTo>
                  <a:lnTo>
                    <a:pt x="110" y="418"/>
                  </a:lnTo>
                  <a:lnTo>
                    <a:pt x="109" y="418"/>
                  </a:lnTo>
                  <a:lnTo>
                    <a:pt x="109" y="417"/>
                  </a:lnTo>
                  <a:lnTo>
                    <a:pt x="110" y="416"/>
                  </a:lnTo>
                  <a:lnTo>
                    <a:pt x="110" y="415"/>
                  </a:lnTo>
                  <a:lnTo>
                    <a:pt x="110" y="414"/>
                  </a:lnTo>
                  <a:lnTo>
                    <a:pt x="109" y="414"/>
                  </a:lnTo>
                  <a:lnTo>
                    <a:pt x="108" y="414"/>
                  </a:lnTo>
                  <a:lnTo>
                    <a:pt x="108" y="415"/>
                  </a:lnTo>
                  <a:lnTo>
                    <a:pt x="107" y="415"/>
                  </a:lnTo>
                  <a:lnTo>
                    <a:pt x="106" y="415"/>
                  </a:lnTo>
                  <a:lnTo>
                    <a:pt x="106" y="414"/>
                  </a:lnTo>
                  <a:lnTo>
                    <a:pt x="116" y="406"/>
                  </a:lnTo>
                  <a:lnTo>
                    <a:pt x="123" y="402"/>
                  </a:lnTo>
                  <a:lnTo>
                    <a:pt x="123" y="398"/>
                  </a:lnTo>
                  <a:lnTo>
                    <a:pt x="125" y="397"/>
                  </a:lnTo>
                  <a:lnTo>
                    <a:pt x="127" y="396"/>
                  </a:lnTo>
                  <a:lnTo>
                    <a:pt x="129" y="396"/>
                  </a:lnTo>
                  <a:lnTo>
                    <a:pt x="130" y="395"/>
                  </a:lnTo>
                  <a:lnTo>
                    <a:pt x="131" y="395"/>
                  </a:lnTo>
                  <a:lnTo>
                    <a:pt x="132" y="394"/>
                  </a:lnTo>
                  <a:lnTo>
                    <a:pt x="133" y="393"/>
                  </a:lnTo>
                  <a:lnTo>
                    <a:pt x="132" y="391"/>
                  </a:lnTo>
                  <a:lnTo>
                    <a:pt x="133" y="390"/>
                  </a:lnTo>
                  <a:lnTo>
                    <a:pt x="134" y="389"/>
                  </a:lnTo>
                  <a:lnTo>
                    <a:pt x="134" y="383"/>
                  </a:lnTo>
                  <a:lnTo>
                    <a:pt x="137" y="382"/>
                  </a:lnTo>
                  <a:lnTo>
                    <a:pt x="138" y="381"/>
                  </a:lnTo>
                  <a:lnTo>
                    <a:pt x="138" y="380"/>
                  </a:lnTo>
                  <a:lnTo>
                    <a:pt x="139" y="380"/>
                  </a:lnTo>
                  <a:lnTo>
                    <a:pt x="139" y="376"/>
                  </a:lnTo>
                  <a:lnTo>
                    <a:pt x="139" y="375"/>
                  </a:lnTo>
                  <a:lnTo>
                    <a:pt x="140" y="373"/>
                  </a:lnTo>
                  <a:lnTo>
                    <a:pt x="140" y="372"/>
                  </a:lnTo>
                  <a:lnTo>
                    <a:pt x="139" y="371"/>
                  </a:lnTo>
                  <a:lnTo>
                    <a:pt x="139" y="368"/>
                  </a:lnTo>
                  <a:lnTo>
                    <a:pt x="138" y="367"/>
                  </a:lnTo>
                  <a:lnTo>
                    <a:pt x="139" y="367"/>
                  </a:lnTo>
                  <a:lnTo>
                    <a:pt x="139" y="366"/>
                  </a:lnTo>
                  <a:lnTo>
                    <a:pt x="139" y="364"/>
                  </a:lnTo>
                  <a:lnTo>
                    <a:pt x="139" y="363"/>
                  </a:lnTo>
                  <a:lnTo>
                    <a:pt x="139" y="361"/>
                  </a:lnTo>
                  <a:lnTo>
                    <a:pt x="138" y="361"/>
                  </a:lnTo>
                  <a:lnTo>
                    <a:pt x="138" y="360"/>
                  </a:lnTo>
                  <a:lnTo>
                    <a:pt x="138" y="359"/>
                  </a:lnTo>
                  <a:lnTo>
                    <a:pt x="138" y="358"/>
                  </a:lnTo>
                  <a:lnTo>
                    <a:pt x="137" y="357"/>
                  </a:lnTo>
                  <a:lnTo>
                    <a:pt x="138" y="356"/>
                  </a:lnTo>
                  <a:lnTo>
                    <a:pt x="138" y="357"/>
                  </a:lnTo>
                  <a:lnTo>
                    <a:pt x="139" y="358"/>
                  </a:lnTo>
                  <a:lnTo>
                    <a:pt x="139" y="359"/>
                  </a:lnTo>
                  <a:lnTo>
                    <a:pt x="140" y="360"/>
                  </a:lnTo>
                  <a:lnTo>
                    <a:pt x="141" y="360"/>
                  </a:lnTo>
                  <a:lnTo>
                    <a:pt x="142" y="360"/>
                  </a:lnTo>
                  <a:lnTo>
                    <a:pt x="143" y="360"/>
                  </a:lnTo>
                  <a:lnTo>
                    <a:pt x="143" y="359"/>
                  </a:lnTo>
                  <a:lnTo>
                    <a:pt x="144" y="359"/>
                  </a:lnTo>
                  <a:lnTo>
                    <a:pt x="145" y="358"/>
                  </a:lnTo>
                  <a:lnTo>
                    <a:pt x="145" y="357"/>
                  </a:lnTo>
                  <a:lnTo>
                    <a:pt x="146" y="357"/>
                  </a:lnTo>
                  <a:lnTo>
                    <a:pt x="146" y="356"/>
                  </a:lnTo>
                  <a:lnTo>
                    <a:pt x="146" y="355"/>
                  </a:lnTo>
                  <a:lnTo>
                    <a:pt x="146" y="354"/>
                  </a:lnTo>
                  <a:lnTo>
                    <a:pt x="147" y="352"/>
                  </a:lnTo>
                  <a:lnTo>
                    <a:pt x="147" y="351"/>
                  </a:lnTo>
                  <a:lnTo>
                    <a:pt x="148" y="350"/>
                  </a:lnTo>
                  <a:lnTo>
                    <a:pt x="149" y="350"/>
                  </a:lnTo>
                  <a:lnTo>
                    <a:pt x="150" y="349"/>
                  </a:lnTo>
                  <a:lnTo>
                    <a:pt x="151" y="348"/>
                  </a:lnTo>
                  <a:lnTo>
                    <a:pt x="152" y="347"/>
                  </a:lnTo>
                  <a:lnTo>
                    <a:pt x="154" y="343"/>
                  </a:lnTo>
                  <a:lnTo>
                    <a:pt x="155" y="342"/>
                  </a:lnTo>
                  <a:lnTo>
                    <a:pt x="156" y="341"/>
                  </a:lnTo>
                  <a:lnTo>
                    <a:pt x="157" y="340"/>
                  </a:lnTo>
                  <a:lnTo>
                    <a:pt x="160" y="338"/>
                  </a:lnTo>
                  <a:lnTo>
                    <a:pt x="162" y="337"/>
                  </a:lnTo>
                  <a:lnTo>
                    <a:pt x="165" y="335"/>
                  </a:lnTo>
                  <a:lnTo>
                    <a:pt x="165" y="333"/>
                  </a:lnTo>
                  <a:lnTo>
                    <a:pt x="166" y="332"/>
                  </a:lnTo>
                  <a:lnTo>
                    <a:pt x="168" y="331"/>
                  </a:lnTo>
                  <a:lnTo>
                    <a:pt x="168" y="330"/>
                  </a:lnTo>
                  <a:lnTo>
                    <a:pt x="169" y="329"/>
                  </a:lnTo>
                  <a:lnTo>
                    <a:pt x="170" y="328"/>
                  </a:lnTo>
                  <a:lnTo>
                    <a:pt x="171" y="326"/>
                  </a:lnTo>
                  <a:lnTo>
                    <a:pt x="172" y="325"/>
                  </a:lnTo>
                  <a:lnTo>
                    <a:pt x="173" y="324"/>
                  </a:lnTo>
                  <a:lnTo>
                    <a:pt x="174" y="322"/>
                  </a:lnTo>
                  <a:lnTo>
                    <a:pt x="176" y="321"/>
                  </a:lnTo>
                  <a:lnTo>
                    <a:pt x="176" y="320"/>
                  </a:lnTo>
                  <a:lnTo>
                    <a:pt x="178" y="319"/>
                  </a:lnTo>
                  <a:lnTo>
                    <a:pt x="178" y="318"/>
                  </a:lnTo>
                  <a:lnTo>
                    <a:pt x="179" y="316"/>
                  </a:lnTo>
                  <a:lnTo>
                    <a:pt x="179" y="315"/>
                  </a:lnTo>
                  <a:lnTo>
                    <a:pt x="181" y="313"/>
                  </a:lnTo>
                  <a:lnTo>
                    <a:pt x="182" y="313"/>
                  </a:lnTo>
                  <a:lnTo>
                    <a:pt x="183" y="312"/>
                  </a:lnTo>
                  <a:lnTo>
                    <a:pt x="185" y="310"/>
                  </a:lnTo>
                  <a:lnTo>
                    <a:pt x="187" y="306"/>
                  </a:lnTo>
                  <a:lnTo>
                    <a:pt x="188" y="305"/>
                  </a:lnTo>
                  <a:lnTo>
                    <a:pt x="189" y="302"/>
                  </a:lnTo>
                  <a:lnTo>
                    <a:pt x="189" y="301"/>
                  </a:lnTo>
                  <a:lnTo>
                    <a:pt x="190" y="298"/>
                  </a:lnTo>
                  <a:lnTo>
                    <a:pt x="191" y="298"/>
                  </a:lnTo>
                  <a:lnTo>
                    <a:pt x="192" y="295"/>
                  </a:lnTo>
                  <a:lnTo>
                    <a:pt x="192" y="294"/>
                  </a:lnTo>
                  <a:lnTo>
                    <a:pt x="193" y="292"/>
                  </a:lnTo>
                  <a:lnTo>
                    <a:pt x="194" y="291"/>
                  </a:lnTo>
                  <a:lnTo>
                    <a:pt x="202" y="292"/>
                  </a:lnTo>
                  <a:lnTo>
                    <a:pt x="205" y="289"/>
                  </a:lnTo>
                  <a:lnTo>
                    <a:pt x="206" y="289"/>
                  </a:lnTo>
                  <a:lnTo>
                    <a:pt x="206" y="285"/>
                  </a:lnTo>
                  <a:lnTo>
                    <a:pt x="206" y="283"/>
                  </a:lnTo>
                  <a:lnTo>
                    <a:pt x="206" y="282"/>
                  </a:lnTo>
                  <a:lnTo>
                    <a:pt x="208" y="283"/>
                  </a:lnTo>
                  <a:lnTo>
                    <a:pt x="209" y="282"/>
                  </a:lnTo>
                  <a:lnTo>
                    <a:pt x="210" y="282"/>
                  </a:lnTo>
                  <a:lnTo>
                    <a:pt x="210" y="283"/>
                  </a:lnTo>
                  <a:lnTo>
                    <a:pt x="211" y="283"/>
                  </a:lnTo>
                  <a:lnTo>
                    <a:pt x="211" y="282"/>
                  </a:lnTo>
                  <a:lnTo>
                    <a:pt x="212" y="281"/>
                  </a:lnTo>
                  <a:lnTo>
                    <a:pt x="212" y="280"/>
                  </a:lnTo>
                  <a:lnTo>
                    <a:pt x="213" y="280"/>
                  </a:lnTo>
                  <a:lnTo>
                    <a:pt x="213" y="279"/>
                  </a:lnTo>
                  <a:lnTo>
                    <a:pt x="214" y="278"/>
                  </a:lnTo>
                  <a:lnTo>
                    <a:pt x="215" y="277"/>
                  </a:lnTo>
                  <a:lnTo>
                    <a:pt x="215" y="275"/>
                  </a:lnTo>
                  <a:lnTo>
                    <a:pt x="216" y="275"/>
                  </a:lnTo>
                  <a:lnTo>
                    <a:pt x="217" y="273"/>
                  </a:lnTo>
                  <a:lnTo>
                    <a:pt x="217" y="272"/>
                  </a:lnTo>
                  <a:lnTo>
                    <a:pt x="221" y="269"/>
                  </a:lnTo>
                  <a:lnTo>
                    <a:pt x="222" y="266"/>
                  </a:lnTo>
                  <a:lnTo>
                    <a:pt x="230" y="266"/>
                  </a:lnTo>
                  <a:lnTo>
                    <a:pt x="233" y="267"/>
                  </a:lnTo>
                  <a:lnTo>
                    <a:pt x="233" y="266"/>
                  </a:lnTo>
                  <a:lnTo>
                    <a:pt x="233" y="263"/>
                  </a:lnTo>
                  <a:lnTo>
                    <a:pt x="232" y="261"/>
                  </a:lnTo>
                  <a:lnTo>
                    <a:pt x="234" y="261"/>
                  </a:lnTo>
                  <a:lnTo>
                    <a:pt x="235" y="260"/>
                  </a:lnTo>
                  <a:lnTo>
                    <a:pt x="235" y="259"/>
                  </a:lnTo>
                  <a:lnTo>
                    <a:pt x="236" y="259"/>
                  </a:lnTo>
                  <a:lnTo>
                    <a:pt x="236" y="258"/>
                  </a:lnTo>
                  <a:lnTo>
                    <a:pt x="236" y="257"/>
                  </a:lnTo>
                  <a:lnTo>
                    <a:pt x="238" y="255"/>
                  </a:lnTo>
                  <a:lnTo>
                    <a:pt x="239" y="255"/>
                  </a:lnTo>
                  <a:lnTo>
                    <a:pt x="239" y="254"/>
                  </a:lnTo>
                  <a:lnTo>
                    <a:pt x="239" y="253"/>
                  </a:lnTo>
                  <a:lnTo>
                    <a:pt x="239" y="252"/>
                  </a:lnTo>
                  <a:lnTo>
                    <a:pt x="240" y="251"/>
                  </a:lnTo>
                  <a:lnTo>
                    <a:pt x="240" y="250"/>
                  </a:lnTo>
                  <a:lnTo>
                    <a:pt x="241" y="250"/>
                  </a:lnTo>
                  <a:lnTo>
                    <a:pt x="241" y="249"/>
                  </a:lnTo>
                  <a:lnTo>
                    <a:pt x="242" y="249"/>
                  </a:lnTo>
                  <a:lnTo>
                    <a:pt x="242" y="248"/>
                  </a:lnTo>
                  <a:lnTo>
                    <a:pt x="242" y="247"/>
                  </a:lnTo>
                  <a:lnTo>
                    <a:pt x="243" y="247"/>
                  </a:lnTo>
                  <a:lnTo>
                    <a:pt x="243" y="246"/>
                  </a:lnTo>
                  <a:lnTo>
                    <a:pt x="244" y="245"/>
                  </a:lnTo>
                  <a:lnTo>
                    <a:pt x="244" y="244"/>
                  </a:lnTo>
                  <a:lnTo>
                    <a:pt x="244" y="243"/>
                  </a:lnTo>
                  <a:lnTo>
                    <a:pt x="245" y="242"/>
                  </a:lnTo>
                  <a:lnTo>
                    <a:pt x="246" y="242"/>
                  </a:lnTo>
                  <a:lnTo>
                    <a:pt x="246" y="241"/>
                  </a:lnTo>
                  <a:lnTo>
                    <a:pt x="247" y="240"/>
                  </a:lnTo>
                  <a:lnTo>
                    <a:pt x="248" y="240"/>
                  </a:lnTo>
                  <a:lnTo>
                    <a:pt x="249" y="239"/>
                  </a:lnTo>
                  <a:lnTo>
                    <a:pt x="249" y="238"/>
                  </a:lnTo>
                  <a:lnTo>
                    <a:pt x="250" y="238"/>
                  </a:lnTo>
                  <a:lnTo>
                    <a:pt x="252" y="236"/>
                  </a:lnTo>
                  <a:lnTo>
                    <a:pt x="253" y="234"/>
                  </a:lnTo>
                  <a:lnTo>
                    <a:pt x="253" y="233"/>
                  </a:lnTo>
                  <a:lnTo>
                    <a:pt x="254" y="231"/>
                  </a:lnTo>
                  <a:lnTo>
                    <a:pt x="255" y="231"/>
                  </a:lnTo>
                  <a:lnTo>
                    <a:pt x="256" y="231"/>
                  </a:lnTo>
                  <a:lnTo>
                    <a:pt x="257" y="231"/>
                  </a:lnTo>
                  <a:lnTo>
                    <a:pt x="257" y="230"/>
                  </a:lnTo>
                  <a:lnTo>
                    <a:pt x="257" y="229"/>
                  </a:lnTo>
                  <a:lnTo>
                    <a:pt x="258" y="229"/>
                  </a:lnTo>
                  <a:lnTo>
                    <a:pt x="259" y="229"/>
                  </a:lnTo>
                  <a:lnTo>
                    <a:pt x="259" y="230"/>
                  </a:lnTo>
                  <a:lnTo>
                    <a:pt x="259" y="231"/>
                  </a:lnTo>
                  <a:lnTo>
                    <a:pt x="260" y="231"/>
                  </a:lnTo>
                  <a:lnTo>
                    <a:pt x="260" y="232"/>
                  </a:lnTo>
                  <a:lnTo>
                    <a:pt x="260" y="233"/>
                  </a:lnTo>
                  <a:lnTo>
                    <a:pt x="261" y="233"/>
                  </a:lnTo>
                  <a:lnTo>
                    <a:pt x="262" y="227"/>
                  </a:lnTo>
                  <a:lnTo>
                    <a:pt x="262" y="225"/>
                  </a:lnTo>
                  <a:lnTo>
                    <a:pt x="262" y="223"/>
                  </a:lnTo>
                  <a:lnTo>
                    <a:pt x="262" y="222"/>
                  </a:lnTo>
                  <a:lnTo>
                    <a:pt x="263" y="222"/>
                  </a:lnTo>
                  <a:lnTo>
                    <a:pt x="264" y="222"/>
                  </a:lnTo>
                  <a:lnTo>
                    <a:pt x="266" y="223"/>
                  </a:lnTo>
                  <a:lnTo>
                    <a:pt x="268" y="223"/>
                  </a:lnTo>
                  <a:lnTo>
                    <a:pt x="268" y="224"/>
                  </a:lnTo>
                  <a:lnTo>
                    <a:pt x="270" y="224"/>
                  </a:lnTo>
                  <a:lnTo>
                    <a:pt x="273" y="223"/>
                  </a:lnTo>
                  <a:lnTo>
                    <a:pt x="274" y="223"/>
                  </a:lnTo>
                  <a:lnTo>
                    <a:pt x="274" y="221"/>
                  </a:lnTo>
                  <a:lnTo>
                    <a:pt x="276" y="222"/>
                  </a:lnTo>
                  <a:lnTo>
                    <a:pt x="276" y="223"/>
                  </a:lnTo>
                  <a:lnTo>
                    <a:pt x="277" y="224"/>
                  </a:lnTo>
                  <a:lnTo>
                    <a:pt x="278" y="224"/>
                  </a:lnTo>
                  <a:lnTo>
                    <a:pt x="278" y="222"/>
                  </a:lnTo>
                  <a:lnTo>
                    <a:pt x="281" y="222"/>
                  </a:lnTo>
                  <a:lnTo>
                    <a:pt x="281" y="224"/>
                  </a:lnTo>
                  <a:lnTo>
                    <a:pt x="283" y="225"/>
                  </a:lnTo>
                  <a:lnTo>
                    <a:pt x="284" y="226"/>
                  </a:lnTo>
                  <a:lnTo>
                    <a:pt x="285" y="227"/>
                  </a:lnTo>
                  <a:lnTo>
                    <a:pt x="286" y="227"/>
                  </a:lnTo>
                  <a:lnTo>
                    <a:pt x="286" y="225"/>
                  </a:lnTo>
                  <a:lnTo>
                    <a:pt x="288" y="224"/>
                  </a:lnTo>
                  <a:lnTo>
                    <a:pt x="289" y="223"/>
                  </a:lnTo>
                  <a:lnTo>
                    <a:pt x="291" y="222"/>
                  </a:lnTo>
                  <a:lnTo>
                    <a:pt x="292" y="222"/>
                  </a:lnTo>
                  <a:lnTo>
                    <a:pt x="293" y="222"/>
                  </a:lnTo>
                  <a:lnTo>
                    <a:pt x="294" y="222"/>
                  </a:lnTo>
                  <a:lnTo>
                    <a:pt x="295" y="223"/>
                  </a:lnTo>
                  <a:lnTo>
                    <a:pt x="297" y="223"/>
                  </a:lnTo>
                  <a:lnTo>
                    <a:pt x="303" y="222"/>
                  </a:lnTo>
                  <a:lnTo>
                    <a:pt x="303" y="223"/>
                  </a:lnTo>
                  <a:lnTo>
                    <a:pt x="302" y="224"/>
                  </a:lnTo>
                  <a:lnTo>
                    <a:pt x="302" y="225"/>
                  </a:lnTo>
                  <a:lnTo>
                    <a:pt x="303" y="227"/>
                  </a:lnTo>
                  <a:lnTo>
                    <a:pt x="303" y="228"/>
                  </a:lnTo>
                  <a:lnTo>
                    <a:pt x="303" y="229"/>
                  </a:lnTo>
                  <a:lnTo>
                    <a:pt x="305" y="230"/>
                  </a:lnTo>
                  <a:lnTo>
                    <a:pt x="306" y="230"/>
                  </a:lnTo>
                  <a:lnTo>
                    <a:pt x="306" y="231"/>
                  </a:lnTo>
                  <a:lnTo>
                    <a:pt x="309" y="230"/>
                  </a:lnTo>
                  <a:lnTo>
                    <a:pt x="309" y="229"/>
                  </a:lnTo>
                  <a:lnTo>
                    <a:pt x="309" y="228"/>
                  </a:lnTo>
                  <a:lnTo>
                    <a:pt x="310" y="227"/>
                  </a:lnTo>
                  <a:lnTo>
                    <a:pt x="310" y="225"/>
                  </a:lnTo>
                  <a:lnTo>
                    <a:pt x="310" y="224"/>
                  </a:lnTo>
                  <a:lnTo>
                    <a:pt x="310" y="223"/>
                  </a:lnTo>
                  <a:lnTo>
                    <a:pt x="311" y="223"/>
                  </a:lnTo>
                  <a:lnTo>
                    <a:pt x="311" y="222"/>
                  </a:lnTo>
                  <a:lnTo>
                    <a:pt x="313" y="221"/>
                  </a:lnTo>
                  <a:lnTo>
                    <a:pt x="313" y="222"/>
                  </a:lnTo>
                  <a:lnTo>
                    <a:pt x="314" y="222"/>
                  </a:lnTo>
                  <a:lnTo>
                    <a:pt x="315" y="223"/>
                  </a:lnTo>
                  <a:lnTo>
                    <a:pt x="315" y="224"/>
                  </a:lnTo>
                  <a:lnTo>
                    <a:pt x="316" y="225"/>
                  </a:lnTo>
                  <a:lnTo>
                    <a:pt x="316" y="226"/>
                  </a:lnTo>
                  <a:lnTo>
                    <a:pt x="316" y="227"/>
                  </a:lnTo>
                  <a:lnTo>
                    <a:pt x="317" y="227"/>
                  </a:lnTo>
                  <a:lnTo>
                    <a:pt x="319" y="226"/>
                  </a:lnTo>
                  <a:lnTo>
                    <a:pt x="320" y="226"/>
                  </a:lnTo>
                  <a:lnTo>
                    <a:pt x="323" y="224"/>
                  </a:lnTo>
                  <a:lnTo>
                    <a:pt x="324" y="224"/>
                  </a:lnTo>
                  <a:lnTo>
                    <a:pt x="325" y="223"/>
                  </a:lnTo>
                  <a:lnTo>
                    <a:pt x="326" y="223"/>
                  </a:lnTo>
                  <a:lnTo>
                    <a:pt x="326" y="222"/>
                  </a:lnTo>
                  <a:lnTo>
                    <a:pt x="328" y="223"/>
                  </a:lnTo>
                  <a:lnTo>
                    <a:pt x="330" y="222"/>
                  </a:lnTo>
                  <a:lnTo>
                    <a:pt x="332" y="223"/>
                  </a:lnTo>
                  <a:lnTo>
                    <a:pt x="333" y="223"/>
                  </a:lnTo>
                  <a:lnTo>
                    <a:pt x="334" y="224"/>
                  </a:lnTo>
                  <a:lnTo>
                    <a:pt x="335" y="224"/>
                  </a:lnTo>
                  <a:lnTo>
                    <a:pt x="335" y="225"/>
                  </a:lnTo>
                  <a:lnTo>
                    <a:pt x="337" y="225"/>
                  </a:lnTo>
                  <a:lnTo>
                    <a:pt x="338" y="224"/>
                  </a:lnTo>
                  <a:lnTo>
                    <a:pt x="339" y="223"/>
                  </a:lnTo>
                  <a:lnTo>
                    <a:pt x="339" y="222"/>
                  </a:lnTo>
                  <a:lnTo>
                    <a:pt x="340" y="222"/>
                  </a:lnTo>
                  <a:lnTo>
                    <a:pt x="341" y="222"/>
                  </a:lnTo>
                  <a:lnTo>
                    <a:pt x="342" y="222"/>
                  </a:lnTo>
                  <a:lnTo>
                    <a:pt x="343" y="222"/>
                  </a:lnTo>
                  <a:lnTo>
                    <a:pt x="344" y="222"/>
                  </a:lnTo>
                  <a:lnTo>
                    <a:pt x="345" y="224"/>
                  </a:lnTo>
                  <a:lnTo>
                    <a:pt x="346" y="225"/>
                  </a:lnTo>
                  <a:lnTo>
                    <a:pt x="347" y="225"/>
                  </a:lnTo>
                  <a:lnTo>
                    <a:pt x="348" y="225"/>
                  </a:lnTo>
                  <a:lnTo>
                    <a:pt x="349" y="225"/>
                  </a:lnTo>
                  <a:lnTo>
                    <a:pt x="350" y="225"/>
                  </a:lnTo>
                  <a:lnTo>
                    <a:pt x="352" y="225"/>
                  </a:lnTo>
                  <a:lnTo>
                    <a:pt x="354" y="224"/>
                  </a:lnTo>
                  <a:lnTo>
                    <a:pt x="355" y="222"/>
                  </a:lnTo>
                  <a:lnTo>
                    <a:pt x="356" y="221"/>
                  </a:lnTo>
                  <a:lnTo>
                    <a:pt x="360" y="220"/>
                  </a:lnTo>
                  <a:lnTo>
                    <a:pt x="358" y="224"/>
                  </a:lnTo>
                  <a:lnTo>
                    <a:pt x="359" y="227"/>
                  </a:lnTo>
                  <a:lnTo>
                    <a:pt x="359" y="228"/>
                  </a:lnTo>
                  <a:lnTo>
                    <a:pt x="359" y="229"/>
                  </a:lnTo>
                  <a:lnTo>
                    <a:pt x="360" y="229"/>
                  </a:lnTo>
                  <a:lnTo>
                    <a:pt x="360" y="230"/>
                  </a:lnTo>
                  <a:lnTo>
                    <a:pt x="362" y="231"/>
                  </a:lnTo>
                  <a:lnTo>
                    <a:pt x="364" y="234"/>
                  </a:lnTo>
                  <a:lnTo>
                    <a:pt x="366" y="235"/>
                  </a:lnTo>
                  <a:lnTo>
                    <a:pt x="368" y="236"/>
                  </a:lnTo>
                  <a:lnTo>
                    <a:pt x="369" y="236"/>
                  </a:lnTo>
                  <a:lnTo>
                    <a:pt x="370" y="236"/>
                  </a:lnTo>
                  <a:lnTo>
                    <a:pt x="372" y="235"/>
                  </a:lnTo>
                  <a:lnTo>
                    <a:pt x="373" y="235"/>
                  </a:lnTo>
                  <a:lnTo>
                    <a:pt x="375" y="236"/>
                  </a:lnTo>
                  <a:lnTo>
                    <a:pt x="376" y="236"/>
                  </a:lnTo>
                  <a:lnTo>
                    <a:pt x="377" y="236"/>
                  </a:lnTo>
                  <a:lnTo>
                    <a:pt x="378" y="236"/>
                  </a:lnTo>
                  <a:lnTo>
                    <a:pt x="379" y="236"/>
                  </a:lnTo>
                  <a:lnTo>
                    <a:pt x="380" y="236"/>
                  </a:lnTo>
                  <a:lnTo>
                    <a:pt x="381" y="236"/>
                  </a:lnTo>
                  <a:lnTo>
                    <a:pt x="382" y="236"/>
                  </a:lnTo>
                  <a:lnTo>
                    <a:pt x="383" y="236"/>
                  </a:lnTo>
                  <a:lnTo>
                    <a:pt x="384" y="236"/>
                  </a:lnTo>
                  <a:lnTo>
                    <a:pt x="384" y="235"/>
                  </a:lnTo>
                  <a:lnTo>
                    <a:pt x="385" y="235"/>
                  </a:lnTo>
                  <a:lnTo>
                    <a:pt x="385" y="236"/>
                  </a:lnTo>
                  <a:lnTo>
                    <a:pt x="386" y="236"/>
                  </a:lnTo>
                  <a:lnTo>
                    <a:pt x="387" y="237"/>
                  </a:lnTo>
                  <a:lnTo>
                    <a:pt x="388" y="237"/>
                  </a:lnTo>
                  <a:lnTo>
                    <a:pt x="390" y="236"/>
                  </a:lnTo>
                  <a:lnTo>
                    <a:pt x="391" y="235"/>
                  </a:lnTo>
                  <a:lnTo>
                    <a:pt x="393" y="234"/>
                  </a:lnTo>
                  <a:lnTo>
                    <a:pt x="393" y="235"/>
                  </a:lnTo>
                  <a:lnTo>
                    <a:pt x="394" y="234"/>
                  </a:lnTo>
                  <a:lnTo>
                    <a:pt x="395" y="233"/>
                  </a:lnTo>
                  <a:lnTo>
                    <a:pt x="397" y="234"/>
                  </a:lnTo>
                  <a:lnTo>
                    <a:pt x="398" y="233"/>
                  </a:lnTo>
                  <a:lnTo>
                    <a:pt x="399" y="233"/>
                  </a:lnTo>
                  <a:lnTo>
                    <a:pt x="400" y="232"/>
                  </a:lnTo>
                  <a:lnTo>
                    <a:pt x="400" y="231"/>
                  </a:lnTo>
                  <a:lnTo>
                    <a:pt x="401" y="230"/>
                  </a:lnTo>
                  <a:lnTo>
                    <a:pt x="402" y="229"/>
                  </a:lnTo>
                  <a:lnTo>
                    <a:pt x="403" y="230"/>
                  </a:lnTo>
                  <a:lnTo>
                    <a:pt x="404" y="231"/>
                  </a:lnTo>
                  <a:lnTo>
                    <a:pt x="405" y="231"/>
                  </a:lnTo>
                  <a:lnTo>
                    <a:pt x="406" y="231"/>
                  </a:lnTo>
                  <a:lnTo>
                    <a:pt x="408" y="231"/>
                  </a:lnTo>
                  <a:lnTo>
                    <a:pt x="409" y="231"/>
                  </a:lnTo>
                  <a:lnTo>
                    <a:pt x="410" y="231"/>
                  </a:lnTo>
                  <a:lnTo>
                    <a:pt x="410" y="232"/>
                  </a:lnTo>
                  <a:lnTo>
                    <a:pt x="411" y="232"/>
                  </a:lnTo>
                  <a:lnTo>
                    <a:pt x="412" y="232"/>
                  </a:lnTo>
                  <a:lnTo>
                    <a:pt x="413" y="233"/>
                  </a:lnTo>
                  <a:lnTo>
                    <a:pt x="414" y="233"/>
                  </a:lnTo>
                  <a:lnTo>
                    <a:pt x="415" y="232"/>
                  </a:lnTo>
                  <a:lnTo>
                    <a:pt x="417" y="231"/>
                  </a:lnTo>
                  <a:lnTo>
                    <a:pt x="418" y="231"/>
                  </a:lnTo>
                  <a:lnTo>
                    <a:pt x="420" y="230"/>
                  </a:lnTo>
                  <a:lnTo>
                    <a:pt x="420" y="229"/>
                  </a:lnTo>
                  <a:lnTo>
                    <a:pt x="421" y="229"/>
                  </a:lnTo>
                  <a:lnTo>
                    <a:pt x="422" y="227"/>
                  </a:lnTo>
                  <a:lnTo>
                    <a:pt x="423" y="227"/>
                  </a:lnTo>
                  <a:lnTo>
                    <a:pt x="423" y="226"/>
                  </a:lnTo>
                  <a:lnTo>
                    <a:pt x="423" y="225"/>
                  </a:lnTo>
                  <a:lnTo>
                    <a:pt x="424" y="224"/>
                  </a:lnTo>
                  <a:lnTo>
                    <a:pt x="424" y="223"/>
                  </a:lnTo>
                  <a:lnTo>
                    <a:pt x="424" y="222"/>
                  </a:lnTo>
                  <a:lnTo>
                    <a:pt x="423" y="221"/>
                  </a:lnTo>
                  <a:lnTo>
                    <a:pt x="424" y="221"/>
                  </a:lnTo>
                  <a:lnTo>
                    <a:pt x="424" y="220"/>
                  </a:lnTo>
                  <a:lnTo>
                    <a:pt x="425" y="220"/>
                  </a:lnTo>
                  <a:lnTo>
                    <a:pt x="426" y="219"/>
                  </a:lnTo>
                  <a:lnTo>
                    <a:pt x="427" y="218"/>
                  </a:lnTo>
                  <a:lnTo>
                    <a:pt x="428" y="218"/>
                  </a:lnTo>
                  <a:lnTo>
                    <a:pt x="429" y="218"/>
                  </a:lnTo>
                  <a:lnTo>
                    <a:pt x="430" y="218"/>
                  </a:lnTo>
                  <a:lnTo>
                    <a:pt x="431" y="218"/>
                  </a:lnTo>
                  <a:lnTo>
                    <a:pt x="432" y="218"/>
                  </a:lnTo>
                  <a:lnTo>
                    <a:pt x="433" y="218"/>
                  </a:lnTo>
                  <a:lnTo>
                    <a:pt x="433" y="217"/>
                  </a:lnTo>
                  <a:lnTo>
                    <a:pt x="432" y="211"/>
                  </a:lnTo>
                  <a:lnTo>
                    <a:pt x="432" y="210"/>
                  </a:lnTo>
                  <a:lnTo>
                    <a:pt x="432" y="209"/>
                  </a:lnTo>
                  <a:lnTo>
                    <a:pt x="432" y="208"/>
                  </a:lnTo>
                  <a:lnTo>
                    <a:pt x="432" y="207"/>
                  </a:lnTo>
                  <a:lnTo>
                    <a:pt x="432" y="206"/>
                  </a:lnTo>
                  <a:lnTo>
                    <a:pt x="431" y="206"/>
                  </a:lnTo>
                  <a:lnTo>
                    <a:pt x="431" y="205"/>
                  </a:lnTo>
                  <a:lnTo>
                    <a:pt x="431" y="203"/>
                  </a:lnTo>
                  <a:lnTo>
                    <a:pt x="432" y="203"/>
                  </a:lnTo>
                  <a:lnTo>
                    <a:pt x="433" y="202"/>
                  </a:lnTo>
                  <a:lnTo>
                    <a:pt x="434" y="202"/>
                  </a:lnTo>
                  <a:lnTo>
                    <a:pt x="434" y="201"/>
                  </a:lnTo>
                  <a:lnTo>
                    <a:pt x="436" y="201"/>
                  </a:lnTo>
                  <a:lnTo>
                    <a:pt x="437" y="200"/>
                  </a:lnTo>
                  <a:lnTo>
                    <a:pt x="438" y="199"/>
                  </a:lnTo>
                  <a:lnTo>
                    <a:pt x="438" y="198"/>
                  </a:lnTo>
                  <a:lnTo>
                    <a:pt x="439" y="197"/>
                  </a:lnTo>
                  <a:lnTo>
                    <a:pt x="439" y="196"/>
                  </a:lnTo>
                  <a:lnTo>
                    <a:pt x="439" y="195"/>
                  </a:lnTo>
                  <a:lnTo>
                    <a:pt x="440" y="192"/>
                  </a:lnTo>
                  <a:lnTo>
                    <a:pt x="440" y="191"/>
                  </a:lnTo>
                  <a:lnTo>
                    <a:pt x="440" y="190"/>
                  </a:lnTo>
                  <a:lnTo>
                    <a:pt x="440" y="188"/>
                  </a:lnTo>
                  <a:lnTo>
                    <a:pt x="441" y="188"/>
                  </a:lnTo>
                  <a:lnTo>
                    <a:pt x="442" y="187"/>
                  </a:lnTo>
                  <a:lnTo>
                    <a:pt x="443" y="186"/>
                  </a:lnTo>
                  <a:lnTo>
                    <a:pt x="444" y="185"/>
                  </a:lnTo>
                  <a:lnTo>
                    <a:pt x="445" y="184"/>
                  </a:lnTo>
                  <a:lnTo>
                    <a:pt x="445" y="183"/>
                  </a:lnTo>
                  <a:lnTo>
                    <a:pt x="446" y="181"/>
                  </a:lnTo>
                  <a:lnTo>
                    <a:pt x="446" y="179"/>
                  </a:lnTo>
                  <a:lnTo>
                    <a:pt x="447" y="175"/>
                  </a:lnTo>
                  <a:lnTo>
                    <a:pt x="447" y="173"/>
                  </a:lnTo>
                  <a:lnTo>
                    <a:pt x="448" y="171"/>
                  </a:lnTo>
                  <a:lnTo>
                    <a:pt x="449" y="170"/>
                  </a:lnTo>
                  <a:lnTo>
                    <a:pt x="451" y="169"/>
                  </a:lnTo>
                  <a:lnTo>
                    <a:pt x="456" y="166"/>
                  </a:lnTo>
                  <a:lnTo>
                    <a:pt x="462" y="168"/>
                  </a:lnTo>
                  <a:lnTo>
                    <a:pt x="464" y="168"/>
                  </a:lnTo>
                  <a:lnTo>
                    <a:pt x="466" y="168"/>
                  </a:lnTo>
                  <a:lnTo>
                    <a:pt x="467" y="168"/>
                  </a:lnTo>
                  <a:lnTo>
                    <a:pt x="468" y="168"/>
                  </a:lnTo>
                  <a:lnTo>
                    <a:pt x="471" y="169"/>
                  </a:lnTo>
                  <a:lnTo>
                    <a:pt x="473" y="167"/>
                  </a:lnTo>
                  <a:lnTo>
                    <a:pt x="477" y="166"/>
                  </a:lnTo>
                  <a:lnTo>
                    <a:pt x="479" y="165"/>
                  </a:lnTo>
                  <a:lnTo>
                    <a:pt x="484" y="165"/>
                  </a:lnTo>
                  <a:lnTo>
                    <a:pt x="488" y="164"/>
                  </a:lnTo>
                  <a:lnTo>
                    <a:pt x="506" y="167"/>
                  </a:lnTo>
                  <a:lnTo>
                    <a:pt x="515" y="168"/>
                  </a:lnTo>
                  <a:lnTo>
                    <a:pt x="518" y="168"/>
                  </a:lnTo>
                  <a:lnTo>
                    <a:pt x="520" y="168"/>
                  </a:lnTo>
                  <a:lnTo>
                    <a:pt x="520" y="166"/>
                  </a:lnTo>
                  <a:lnTo>
                    <a:pt x="520" y="165"/>
                  </a:lnTo>
                  <a:lnTo>
                    <a:pt x="521" y="162"/>
                  </a:lnTo>
                  <a:lnTo>
                    <a:pt x="522" y="160"/>
                  </a:lnTo>
                  <a:lnTo>
                    <a:pt x="524" y="153"/>
                  </a:lnTo>
                  <a:lnTo>
                    <a:pt x="524" y="152"/>
                  </a:lnTo>
                  <a:lnTo>
                    <a:pt x="526" y="146"/>
                  </a:lnTo>
                  <a:lnTo>
                    <a:pt x="533" y="144"/>
                  </a:lnTo>
                  <a:lnTo>
                    <a:pt x="534" y="142"/>
                  </a:lnTo>
                  <a:lnTo>
                    <a:pt x="542" y="136"/>
                  </a:lnTo>
                  <a:lnTo>
                    <a:pt x="540" y="134"/>
                  </a:lnTo>
                  <a:lnTo>
                    <a:pt x="538" y="131"/>
                  </a:lnTo>
                  <a:lnTo>
                    <a:pt x="534" y="130"/>
                  </a:lnTo>
                  <a:lnTo>
                    <a:pt x="532" y="128"/>
                  </a:lnTo>
                  <a:lnTo>
                    <a:pt x="531" y="127"/>
                  </a:lnTo>
                  <a:lnTo>
                    <a:pt x="530" y="125"/>
                  </a:lnTo>
                  <a:lnTo>
                    <a:pt x="530" y="123"/>
                  </a:lnTo>
                  <a:lnTo>
                    <a:pt x="529" y="123"/>
                  </a:lnTo>
                  <a:lnTo>
                    <a:pt x="529" y="121"/>
                  </a:lnTo>
                  <a:lnTo>
                    <a:pt x="528" y="119"/>
                  </a:lnTo>
                  <a:lnTo>
                    <a:pt x="550" y="102"/>
                  </a:lnTo>
                  <a:lnTo>
                    <a:pt x="552" y="103"/>
                  </a:lnTo>
                  <a:lnTo>
                    <a:pt x="553" y="103"/>
                  </a:lnTo>
                  <a:lnTo>
                    <a:pt x="555" y="105"/>
                  </a:lnTo>
                  <a:lnTo>
                    <a:pt x="559" y="105"/>
                  </a:lnTo>
                  <a:lnTo>
                    <a:pt x="563" y="107"/>
                  </a:lnTo>
                  <a:lnTo>
                    <a:pt x="564" y="108"/>
                  </a:lnTo>
                  <a:lnTo>
                    <a:pt x="565" y="109"/>
                  </a:lnTo>
                  <a:lnTo>
                    <a:pt x="567" y="110"/>
                  </a:lnTo>
                  <a:lnTo>
                    <a:pt x="568" y="110"/>
                  </a:lnTo>
                  <a:lnTo>
                    <a:pt x="569" y="109"/>
                  </a:lnTo>
                  <a:lnTo>
                    <a:pt x="570" y="109"/>
                  </a:lnTo>
                  <a:lnTo>
                    <a:pt x="571" y="110"/>
                  </a:lnTo>
                  <a:lnTo>
                    <a:pt x="572" y="110"/>
                  </a:lnTo>
                  <a:lnTo>
                    <a:pt x="573" y="110"/>
                  </a:lnTo>
                  <a:lnTo>
                    <a:pt x="575" y="109"/>
                  </a:lnTo>
                  <a:lnTo>
                    <a:pt x="575" y="108"/>
                  </a:lnTo>
                  <a:lnTo>
                    <a:pt x="578" y="105"/>
                  </a:lnTo>
                  <a:lnTo>
                    <a:pt x="579" y="103"/>
                  </a:lnTo>
                  <a:lnTo>
                    <a:pt x="579" y="102"/>
                  </a:lnTo>
                  <a:lnTo>
                    <a:pt x="578" y="100"/>
                  </a:lnTo>
                  <a:lnTo>
                    <a:pt x="578" y="98"/>
                  </a:lnTo>
                  <a:lnTo>
                    <a:pt x="579" y="94"/>
                  </a:lnTo>
                  <a:lnTo>
                    <a:pt x="583" y="80"/>
                  </a:lnTo>
                  <a:lnTo>
                    <a:pt x="584" y="75"/>
                  </a:lnTo>
                  <a:lnTo>
                    <a:pt x="586" y="67"/>
                  </a:lnTo>
                  <a:lnTo>
                    <a:pt x="587" y="66"/>
                  </a:lnTo>
                  <a:lnTo>
                    <a:pt x="589" y="64"/>
                  </a:lnTo>
                  <a:lnTo>
                    <a:pt x="591" y="61"/>
                  </a:lnTo>
                  <a:lnTo>
                    <a:pt x="591" y="60"/>
                  </a:lnTo>
                  <a:lnTo>
                    <a:pt x="593" y="57"/>
                  </a:lnTo>
                  <a:lnTo>
                    <a:pt x="594" y="57"/>
                  </a:lnTo>
                  <a:lnTo>
                    <a:pt x="595" y="56"/>
                  </a:lnTo>
                  <a:lnTo>
                    <a:pt x="596" y="56"/>
                  </a:lnTo>
                  <a:lnTo>
                    <a:pt x="598" y="55"/>
                  </a:lnTo>
                  <a:lnTo>
                    <a:pt x="599" y="54"/>
                  </a:lnTo>
                  <a:lnTo>
                    <a:pt x="601" y="52"/>
                  </a:lnTo>
                  <a:lnTo>
                    <a:pt x="602" y="50"/>
                  </a:lnTo>
                  <a:lnTo>
                    <a:pt x="602" y="47"/>
                  </a:lnTo>
                  <a:lnTo>
                    <a:pt x="603" y="46"/>
                  </a:lnTo>
                  <a:lnTo>
                    <a:pt x="603" y="45"/>
                  </a:lnTo>
                  <a:lnTo>
                    <a:pt x="604" y="44"/>
                  </a:lnTo>
                  <a:lnTo>
                    <a:pt x="604" y="43"/>
                  </a:lnTo>
                  <a:lnTo>
                    <a:pt x="605" y="43"/>
                  </a:lnTo>
                  <a:lnTo>
                    <a:pt x="607" y="43"/>
                  </a:lnTo>
                  <a:lnTo>
                    <a:pt x="607" y="44"/>
                  </a:lnTo>
                  <a:lnTo>
                    <a:pt x="610" y="45"/>
                  </a:lnTo>
                  <a:lnTo>
                    <a:pt x="611" y="45"/>
                  </a:lnTo>
                  <a:lnTo>
                    <a:pt x="611" y="46"/>
                  </a:lnTo>
                  <a:lnTo>
                    <a:pt x="613" y="47"/>
                  </a:lnTo>
                  <a:lnTo>
                    <a:pt x="615" y="50"/>
                  </a:lnTo>
                  <a:lnTo>
                    <a:pt x="617" y="51"/>
                  </a:lnTo>
                  <a:lnTo>
                    <a:pt x="624" y="50"/>
                  </a:lnTo>
                  <a:lnTo>
                    <a:pt x="626" y="51"/>
                  </a:lnTo>
                  <a:lnTo>
                    <a:pt x="627" y="51"/>
                  </a:lnTo>
                  <a:lnTo>
                    <a:pt x="631" y="58"/>
                  </a:lnTo>
                  <a:lnTo>
                    <a:pt x="632" y="58"/>
                  </a:lnTo>
                  <a:lnTo>
                    <a:pt x="633" y="58"/>
                  </a:lnTo>
                  <a:lnTo>
                    <a:pt x="640" y="52"/>
                  </a:lnTo>
                  <a:lnTo>
                    <a:pt x="643" y="50"/>
                  </a:lnTo>
                  <a:lnTo>
                    <a:pt x="648" y="49"/>
                  </a:lnTo>
                  <a:lnTo>
                    <a:pt x="649" y="49"/>
                  </a:lnTo>
                  <a:lnTo>
                    <a:pt x="651" y="48"/>
                  </a:lnTo>
                  <a:lnTo>
                    <a:pt x="652" y="47"/>
                  </a:lnTo>
                  <a:lnTo>
                    <a:pt x="655" y="45"/>
                  </a:lnTo>
                  <a:lnTo>
                    <a:pt x="657" y="44"/>
                  </a:lnTo>
                  <a:lnTo>
                    <a:pt x="660" y="41"/>
                  </a:lnTo>
                  <a:lnTo>
                    <a:pt x="665" y="38"/>
                  </a:lnTo>
                  <a:lnTo>
                    <a:pt x="667" y="37"/>
                  </a:lnTo>
                  <a:lnTo>
                    <a:pt x="671" y="36"/>
                  </a:lnTo>
                  <a:lnTo>
                    <a:pt x="672" y="35"/>
                  </a:lnTo>
                  <a:lnTo>
                    <a:pt x="680" y="31"/>
                  </a:lnTo>
                  <a:lnTo>
                    <a:pt x="713" y="0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7" name="Freeform 655"/>
            <p:cNvSpPr>
              <a:spLocks/>
            </p:cNvSpPr>
            <p:nvPr/>
          </p:nvSpPr>
          <p:spPr bwMode="auto">
            <a:xfrm>
              <a:off x="2058838" y="6028829"/>
              <a:ext cx="986055" cy="471430"/>
            </a:xfrm>
            <a:custGeom>
              <a:avLst/>
              <a:gdLst>
                <a:gd name="T0" fmla="*/ 196730 w 1081"/>
                <a:gd name="T1" fmla="*/ 31628 h 524"/>
                <a:gd name="T2" fmla="*/ 222586 w 1081"/>
                <a:gd name="T3" fmla="*/ 63256 h 524"/>
                <a:gd name="T4" fmla="*/ 421564 w 1081"/>
                <a:gd name="T5" fmla="*/ 91612 h 524"/>
                <a:gd name="T6" fmla="*/ 490139 w 1081"/>
                <a:gd name="T7" fmla="*/ 104700 h 524"/>
                <a:gd name="T8" fmla="*/ 580072 w 1081"/>
                <a:gd name="T9" fmla="*/ 103609 h 524"/>
                <a:gd name="T10" fmla="*/ 639653 w 1081"/>
                <a:gd name="T11" fmla="*/ 88340 h 524"/>
                <a:gd name="T12" fmla="*/ 748698 w 1081"/>
                <a:gd name="T13" fmla="*/ 179953 h 524"/>
                <a:gd name="T14" fmla="*/ 919572 w 1081"/>
                <a:gd name="T15" fmla="*/ 166865 h 524"/>
                <a:gd name="T16" fmla="*/ 1099439 w 1081"/>
                <a:gd name="T17" fmla="*/ 199584 h 524"/>
                <a:gd name="T18" fmla="*/ 1214105 w 1081"/>
                <a:gd name="T19" fmla="*/ 167956 h 524"/>
                <a:gd name="T20" fmla="*/ 1175883 w 1081"/>
                <a:gd name="T21" fmla="*/ 236665 h 524"/>
                <a:gd name="T22" fmla="*/ 1121923 w 1081"/>
                <a:gd name="T23" fmla="*/ 270474 h 524"/>
                <a:gd name="T24" fmla="*/ 1066838 w 1081"/>
                <a:gd name="T25" fmla="*/ 296649 h 524"/>
                <a:gd name="T26" fmla="*/ 1009506 w 1081"/>
                <a:gd name="T27" fmla="*/ 325005 h 524"/>
                <a:gd name="T28" fmla="*/ 971284 w 1081"/>
                <a:gd name="T29" fmla="*/ 369721 h 524"/>
                <a:gd name="T30" fmla="*/ 937559 w 1081"/>
                <a:gd name="T31" fmla="*/ 414436 h 524"/>
                <a:gd name="T32" fmla="*/ 906082 w 1081"/>
                <a:gd name="T33" fmla="*/ 456971 h 524"/>
                <a:gd name="T34" fmla="*/ 865612 w 1081"/>
                <a:gd name="T35" fmla="*/ 491871 h 524"/>
                <a:gd name="T36" fmla="*/ 770057 w 1081"/>
                <a:gd name="T37" fmla="*/ 512592 h 524"/>
                <a:gd name="T38" fmla="*/ 728463 w 1081"/>
                <a:gd name="T39" fmla="*/ 455880 h 524"/>
                <a:gd name="T40" fmla="*/ 762188 w 1081"/>
                <a:gd name="T41" fmla="*/ 462424 h 524"/>
                <a:gd name="T42" fmla="*/ 761064 w 1081"/>
                <a:gd name="T43" fmla="*/ 455880 h 524"/>
                <a:gd name="T44" fmla="*/ 783547 w 1081"/>
                <a:gd name="T45" fmla="*/ 449336 h 524"/>
                <a:gd name="T46" fmla="*/ 808279 w 1081"/>
                <a:gd name="T47" fmla="*/ 466786 h 524"/>
                <a:gd name="T48" fmla="*/ 818397 w 1081"/>
                <a:gd name="T49" fmla="*/ 468968 h 524"/>
                <a:gd name="T50" fmla="*/ 820645 w 1081"/>
                <a:gd name="T51" fmla="*/ 459152 h 524"/>
                <a:gd name="T52" fmla="*/ 829638 w 1081"/>
                <a:gd name="T53" fmla="*/ 438430 h 524"/>
                <a:gd name="T54" fmla="*/ 868984 w 1081"/>
                <a:gd name="T55" fmla="*/ 431886 h 524"/>
                <a:gd name="T56" fmla="*/ 912827 w 1081"/>
                <a:gd name="T57" fmla="*/ 435158 h 524"/>
                <a:gd name="T58" fmla="*/ 933062 w 1081"/>
                <a:gd name="T59" fmla="*/ 412255 h 524"/>
                <a:gd name="T60" fmla="*/ 969036 w 1081"/>
                <a:gd name="T61" fmla="*/ 365358 h 524"/>
                <a:gd name="T62" fmla="*/ 984774 w 1081"/>
                <a:gd name="T63" fmla="*/ 338093 h 524"/>
                <a:gd name="T64" fmla="*/ 963415 w 1081"/>
                <a:gd name="T65" fmla="*/ 332640 h 524"/>
                <a:gd name="T66" fmla="*/ 928565 w 1081"/>
                <a:gd name="T67" fmla="*/ 332640 h 524"/>
                <a:gd name="T68" fmla="*/ 903834 w 1081"/>
                <a:gd name="T69" fmla="*/ 333730 h 524"/>
                <a:gd name="T70" fmla="*/ 877978 w 1081"/>
                <a:gd name="T71" fmla="*/ 340274 h 524"/>
                <a:gd name="T72" fmla="*/ 842004 w 1081"/>
                <a:gd name="T73" fmla="*/ 354452 h 524"/>
                <a:gd name="T74" fmla="*/ 809403 w 1081"/>
                <a:gd name="T75" fmla="*/ 359905 h 524"/>
                <a:gd name="T76" fmla="*/ 752070 w 1081"/>
                <a:gd name="T77" fmla="*/ 359905 h 524"/>
                <a:gd name="T78" fmla="*/ 727339 w 1081"/>
                <a:gd name="T79" fmla="*/ 372993 h 524"/>
                <a:gd name="T80" fmla="*/ 712725 w 1081"/>
                <a:gd name="T81" fmla="*/ 392624 h 524"/>
                <a:gd name="T82" fmla="*/ 689117 w 1081"/>
                <a:gd name="T83" fmla="*/ 417708 h 524"/>
                <a:gd name="T84" fmla="*/ 666633 w 1081"/>
                <a:gd name="T85" fmla="*/ 444974 h 524"/>
                <a:gd name="T86" fmla="*/ 646398 w 1081"/>
                <a:gd name="T87" fmla="*/ 464605 h 524"/>
                <a:gd name="T88" fmla="*/ 619418 w 1081"/>
                <a:gd name="T89" fmla="*/ 503867 h 524"/>
                <a:gd name="T90" fmla="*/ 600307 w 1081"/>
                <a:gd name="T91" fmla="*/ 536586 h 524"/>
                <a:gd name="T92" fmla="*/ 550844 w 1081"/>
                <a:gd name="T93" fmla="*/ 560580 h 524"/>
                <a:gd name="T94" fmla="*/ 489014 w 1081"/>
                <a:gd name="T95" fmla="*/ 532224 h 524"/>
                <a:gd name="T96" fmla="*/ 456413 w 1081"/>
                <a:gd name="T97" fmla="*/ 495142 h 524"/>
                <a:gd name="T98" fmla="*/ 469904 w 1081"/>
                <a:gd name="T99" fmla="*/ 448246 h 524"/>
                <a:gd name="T100" fmla="*/ 417067 w 1081"/>
                <a:gd name="T101" fmla="*/ 418799 h 524"/>
                <a:gd name="T102" fmla="*/ 378846 w 1081"/>
                <a:gd name="T103" fmla="*/ 384990 h 524"/>
                <a:gd name="T104" fmla="*/ 313644 w 1081"/>
                <a:gd name="T105" fmla="*/ 379537 h 524"/>
                <a:gd name="T106" fmla="*/ 258559 w 1081"/>
                <a:gd name="T107" fmla="*/ 365358 h 524"/>
                <a:gd name="T108" fmla="*/ 211344 w 1081"/>
                <a:gd name="T109" fmla="*/ 341365 h 524"/>
                <a:gd name="T110" fmla="*/ 178743 w 1081"/>
                <a:gd name="T111" fmla="*/ 303193 h 524"/>
                <a:gd name="T112" fmla="*/ 188861 w 1081"/>
                <a:gd name="T113" fmla="*/ 245390 h 524"/>
                <a:gd name="T114" fmla="*/ 197854 w 1081"/>
                <a:gd name="T115" fmla="*/ 193040 h 524"/>
                <a:gd name="T116" fmla="*/ 114665 w 1081"/>
                <a:gd name="T117" fmla="*/ 140690 h 524"/>
                <a:gd name="T118" fmla="*/ 52836 w 1081"/>
                <a:gd name="T119" fmla="*/ 106881 h 524"/>
                <a:gd name="T120" fmla="*/ 21359 w 1081"/>
                <a:gd name="T121" fmla="*/ 80706 h 524"/>
                <a:gd name="T122" fmla="*/ 53960 w 1081"/>
                <a:gd name="T123" fmla="*/ 66528 h 524"/>
                <a:gd name="T124" fmla="*/ 107920 w 1081"/>
                <a:gd name="T125" fmla="*/ 32719 h 5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81"/>
                <a:gd name="T190" fmla="*/ 0 h 524"/>
                <a:gd name="T191" fmla="*/ 1081 w 1081"/>
                <a:gd name="T192" fmla="*/ 524 h 5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81" h="524">
                  <a:moveTo>
                    <a:pt x="140" y="1"/>
                  </a:moveTo>
                  <a:lnTo>
                    <a:pt x="141" y="2"/>
                  </a:lnTo>
                  <a:lnTo>
                    <a:pt x="142" y="3"/>
                  </a:lnTo>
                  <a:lnTo>
                    <a:pt x="143" y="3"/>
                  </a:lnTo>
                  <a:lnTo>
                    <a:pt x="144" y="3"/>
                  </a:lnTo>
                  <a:lnTo>
                    <a:pt x="145" y="2"/>
                  </a:lnTo>
                  <a:lnTo>
                    <a:pt x="151" y="2"/>
                  </a:lnTo>
                  <a:lnTo>
                    <a:pt x="153" y="2"/>
                  </a:lnTo>
                  <a:lnTo>
                    <a:pt x="157" y="2"/>
                  </a:lnTo>
                  <a:lnTo>
                    <a:pt x="158" y="2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1" y="2"/>
                  </a:lnTo>
                  <a:lnTo>
                    <a:pt x="161" y="3"/>
                  </a:lnTo>
                  <a:lnTo>
                    <a:pt x="162" y="4"/>
                  </a:lnTo>
                  <a:lnTo>
                    <a:pt x="163" y="5"/>
                  </a:lnTo>
                  <a:lnTo>
                    <a:pt x="164" y="5"/>
                  </a:lnTo>
                  <a:lnTo>
                    <a:pt x="165" y="5"/>
                  </a:lnTo>
                  <a:lnTo>
                    <a:pt x="168" y="4"/>
                  </a:lnTo>
                  <a:lnTo>
                    <a:pt x="169" y="4"/>
                  </a:lnTo>
                  <a:lnTo>
                    <a:pt x="170" y="4"/>
                  </a:lnTo>
                  <a:lnTo>
                    <a:pt x="173" y="4"/>
                  </a:lnTo>
                  <a:lnTo>
                    <a:pt x="174" y="4"/>
                  </a:lnTo>
                  <a:lnTo>
                    <a:pt x="174" y="5"/>
                  </a:lnTo>
                  <a:lnTo>
                    <a:pt x="174" y="6"/>
                  </a:lnTo>
                  <a:lnTo>
                    <a:pt x="173" y="7"/>
                  </a:lnTo>
                  <a:lnTo>
                    <a:pt x="173" y="8"/>
                  </a:lnTo>
                  <a:lnTo>
                    <a:pt x="174" y="9"/>
                  </a:lnTo>
                  <a:lnTo>
                    <a:pt x="174" y="10"/>
                  </a:lnTo>
                  <a:lnTo>
                    <a:pt x="173" y="10"/>
                  </a:lnTo>
                  <a:lnTo>
                    <a:pt x="174" y="10"/>
                  </a:lnTo>
                  <a:lnTo>
                    <a:pt x="174" y="11"/>
                  </a:lnTo>
                  <a:lnTo>
                    <a:pt x="175" y="12"/>
                  </a:lnTo>
                  <a:lnTo>
                    <a:pt x="176" y="13"/>
                  </a:lnTo>
                  <a:lnTo>
                    <a:pt x="177" y="14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80" y="17"/>
                  </a:lnTo>
                  <a:lnTo>
                    <a:pt x="181" y="18"/>
                  </a:lnTo>
                  <a:lnTo>
                    <a:pt x="181" y="19"/>
                  </a:lnTo>
                  <a:lnTo>
                    <a:pt x="182" y="20"/>
                  </a:lnTo>
                  <a:lnTo>
                    <a:pt x="180" y="21"/>
                  </a:lnTo>
                  <a:lnTo>
                    <a:pt x="179" y="21"/>
                  </a:lnTo>
                  <a:lnTo>
                    <a:pt x="177" y="22"/>
                  </a:lnTo>
                  <a:lnTo>
                    <a:pt x="176" y="23"/>
                  </a:lnTo>
                  <a:lnTo>
                    <a:pt x="175" y="23"/>
                  </a:lnTo>
                  <a:lnTo>
                    <a:pt x="171" y="25"/>
                  </a:lnTo>
                  <a:lnTo>
                    <a:pt x="171" y="27"/>
                  </a:lnTo>
                  <a:lnTo>
                    <a:pt x="171" y="28"/>
                  </a:lnTo>
                  <a:lnTo>
                    <a:pt x="171" y="29"/>
                  </a:lnTo>
                  <a:lnTo>
                    <a:pt x="173" y="28"/>
                  </a:lnTo>
                  <a:lnTo>
                    <a:pt x="174" y="28"/>
                  </a:lnTo>
                  <a:lnTo>
                    <a:pt x="175" y="29"/>
                  </a:lnTo>
                  <a:lnTo>
                    <a:pt x="177" y="30"/>
                  </a:lnTo>
                  <a:lnTo>
                    <a:pt x="177" y="31"/>
                  </a:lnTo>
                  <a:lnTo>
                    <a:pt x="177" y="32"/>
                  </a:lnTo>
                  <a:lnTo>
                    <a:pt x="177" y="34"/>
                  </a:lnTo>
                  <a:lnTo>
                    <a:pt x="177" y="35"/>
                  </a:lnTo>
                  <a:lnTo>
                    <a:pt x="178" y="36"/>
                  </a:lnTo>
                  <a:lnTo>
                    <a:pt x="178" y="37"/>
                  </a:lnTo>
                  <a:lnTo>
                    <a:pt x="178" y="38"/>
                  </a:lnTo>
                  <a:lnTo>
                    <a:pt x="178" y="39"/>
                  </a:lnTo>
                  <a:lnTo>
                    <a:pt x="180" y="38"/>
                  </a:lnTo>
                  <a:lnTo>
                    <a:pt x="181" y="37"/>
                  </a:lnTo>
                  <a:lnTo>
                    <a:pt x="182" y="36"/>
                  </a:lnTo>
                  <a:lnTo>
                    <a:pt x="182" y="35"/>
                  </a:lnTo>
                  <a:lnTo>
                    <a:pt x="183" y="35"/>
                  </a:lnTo>
                  <a:lnTo>
                    <a:pt x="183" y="34"/>
                  </a:lnTo>
                  <a:lnTo>
                    <a:pt x="184" y="34"/>
                  </a:lnTo>
                  <a:lnTo>
                    <a:pt x="184" y="33"/>
                  </a:lnTo>
                  <a:lnTo>
                    <a:pt x="185" y="32"/>
                  </a:lnTo>
                  <a:lnTo>
                    <a:pt x="185" y="31"/>
                  </a:lnTo>
                  <a:lnTo>
                    <a:pt x="186" y="31"/>
                  </a:lnTo>
                  <a:lnTo>
                    <a:pt x="187" y="30"/>
                  </a:lnTo>
                  <a:lnTo>
                    <a:pt x="188" y="30"/>
                  </a:lnTo>
                  <a:lnTo>
                    <a:pt x="190" y="29"/>
                  </a:lnTo>
                  <a:lnTo>
                    <a:pt x="192" y="28"/>
                  </a:lnTo>
                  <a:lnTo>
                    <a:pt x="194" y="31"/>
                  </a:lnTo>
                  <a:lnTo>
                    <a:pt x="195" y="32"/>
                  </a:lnTo>
                  <a:lnTo>
                    <a:pt x="195" y="33"/>
                  </a:lnTo>
                  <a:lnTo>
                    <a:pt x="194" y="34"/>
                  </a:lnTo>
                  <a:lnTo>
                    <a:pt x="193" y="34"/>
                  </a:lnTo>
                  <a:lnTo>
                    <a:pt x="192" y="35"/>
                  </a:lnTo>
                  <a:lnTo>
                    <a:pt x="191" y="36"/>
                  </a:lnTo>
                  <a:lnTo>
                    <a:pt x="191" y="37"/>
                  </a:lnTo>
                  <a:lnTo>
                    <a:pt x="192" y="38"/>
                  </a:lnTo>
                  <a:lnTo>
                    <a:pt x="192" y="39"/>
                  </a:lnTo>
                  <a:lnTo>
                    <a:pt x="193" y="40"/>
                  </a:lnTo>
                  <a:lnTo>
                    <a:pt x="194" y="40"/>
                  </a:lnTo>
                  <a:lnTo>
                    <a:pt x="195" y="41"/>
                  </a:lnTo>
                  <a:lnTo>
                    <a:pt x="195" y="42"/>
                  </a:lnTo>
                  <a:lnTo>
                    <a:pt x="194" y="44"/>
                  </a:lnTo>
                  <a:lnTo>
                    <a:pt x="194" y="45"/>
                  </a:lnTo>
                  <a:lnTo>
                    <a:pt x="194" y="46"/>
                  </a:lnTo>
                  <a:lnTo>
                    <a:pt x="195" y="47"/>
                  </a:lnTo>
                  <a:lnTo>
                    <a:pt x="196" y="47"/>
                  </a:lnTo>
                  <a:lnTo>
                    <a:pt x="196" y="48"/>
                  </a:lnTo>
                  <a:lnTo>
                    <a:pt x="197" y="48"/>
                  </a:lnTo>
                  <a:lnTo>
                    <a:pt x="197" y="49"/>
                  </a:lnTo>
                  <a:lnTo>
                    <a:pt x="197" y="50"/>
                  </a:lnTo>
                  <a:lnTo>
                    <a:pt x="196" y="51"/>
                  </a:lnTo>
                  <a:lnTo>
                    <a:pt x="196" y="52"/>
                  </a:lnTo>
                  <a:lnTo>
                    <a:pt x="195" y="53"/>
                  </a:lnTo>
                  <a:lnTo>
                    <a:pt x="196" y="54"/>
                  </a:lnTo>
                  <a:lnTo>
                    <a:pt x="197" y="55"/>
                  </a:lnTo>
                  <a:lnTo>
                    <a:pt x="198" y="55"/>
                  </a:lnTo>
                  <a:lnTo>
                    <a:pt x="198" y="57"/>
                  </a:lnTo>
                  <a:lnTo>
                    <a:pt x="198" y="58"/>
                  </a:lnTo>
                  <a:lnTo>
                    <a:pt x="197" y="58"/>
                  </a:lnTo>
                  <a:lnTo>
                    <a:pt x="197" y="59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7" y="62"/>
                  </a:lnTo>
                  <a:lnTo>
                    <a:pt x="198" y="62"/>
                  </a:lnTo>
                  <a:lnTo>
                    <a:pt x="199" y="63"/>
                  </a:lnTo>
                  <a:lnTo>
                    <a:pt x="200" y="63"/>
                  </a:lnTo>
                  <a:lnTo>
                    <a:pt x="201" y="64"/>
                  </a:lnTo>
                  <a:lnTo>
                    <a:pt x="202" y="64"/>
                  </a:lnTo>
                  <a:lnTo>
                    <a:pt x="211" y="65"/>
                  </a:lnTo>
                  <a:lnTo>
                    <a:pt x="233" y="79"/>
                  </a:lnTo>
                  <a:lnTo>
                    <a:pt x="239" y="70"/>
                  </a:lnTo>
                  <a:lnTo>
                    <a:pt x="245" y="63"/>
                  </a:lnTo>
                  <a:lnTo>
                    <a:pt x="252" y="63"/>
                  </a:lnTo>
                  <a:lnTo>
                    <a:pt x="258" y="46"/>
                  </a:lnTo>
                  <a:lnTo>
                    <a:pt x="277" y="53"/>
                  </a:lnTo>
                  <a:lnTo>
                    <a:pt x="310" y="49"/>
                  </a:lnTo>
                  <a:lnTo>
                    <a:pt x="339" y="44"/>
                  </a:lnTo>
                  <a:lnTo>
                    <a:pt x="339" y="45"/>
                  </a:lnTo>
                  <a:lnTo>
                    <a:pt x="339" y="46"/>
                  </a:lnTo>
                  <a:lnTo>
                    <a:pt x="339" y="49"/>
                  </a:lnTo>
                  <a:lnTo>
                    <a:pt x="338" y="50"/>
                  </a:lnTo>
                  <a:lnTo>
                    <a:pt x="338" y="51"/>
                  </a:lnTo>
                  <a:lnTo>
                    <a:pt x="338" y="52"/>
                  </a:lnTo>
                  <a:lnTo>
                    <a:pt x="337" y="53"/>
                  </a:lnTo>
                  <a:lnTo>
                    <a:pt x="337" y="54"/>
                  </a:lnTo>
                  <a:lnTo>
                    <a:pt x="338" y="54"/>
                  </a:lnTo>
                  <a:lnTo>
                    <a:pt x="340" y="55"/>
                  </a:lnTo>
                  <a:lnTo>
                    <a:pt x="341" y="56"/>
                  </a:lnTo>
                  <a:lnTo>
                    <a:pt x="343" y="56"/>
                  </a:lnTo>
                  <a:lnTo>
                    <a:pt x="343" y="57"/>
                  </a:lnTo>
                  <a:lnTo>
                    <a:pt x="345" y="58"/>
                  </a:lnTo>
                  <a:lnTo>
                    <a:pt x="346" y="58"/>
                  </a:lnTo>
                  <a:lnTo>
                    <a:pt x="347" y="59"/>
                  </a:lnTo>
                  <a:lnTo>
                    <a:pt x="351" y="61"/>
                  </a:lnTo>
                  <a:lnTo>
                    <a:pt x="353" y="62"/>
                  </a:lnTo>
                  <a:lnTo>
                    <a:pt x="354" y="63"/>
                  </a:lnTo>
                  <a:lnTo>
                    <a:pt x="355" y="64"/>
                  </a:lnTo>
                  <a:lnTo>
                    <a:pt x="355" y="65"/>
                  </a:lnTo>
                  <a:lnTo>
                    <a:pt x="357" y="68"/>
                  </a:lnTo>
                  <a:lnTo>
                    <a:pt x="359" y="73"/>
                  </a:lnTo>
                  <a:lnTo>
                    <a:pt x="360" y="73"/>
                  </a:lnTo>
                  <a:lnTo>
                    <a:pt x="361" y="74"/>
                  </a:lnTo>
                  <a:lnTo>
                    <a:pt x="361" y="75"/>
                  </a:lnTo>
                  <a:lnTo>
                    <a:pt x="362" y="75"/>
                  </a:lnTo>
                  <a:lnTo>
                    <a:pt x="363" y="76"/>
                  </a:lnTo>
                  <a:lnTo>
                    <a:pt x="365" y="77"/>
                  </a:lnTo>
                  <a:lnTo>
                    <a:pt x="365" y="78"/>
                  </a:lnTo>
                  <a:lnTo>
                    <a:pt x="368" y="80"/>
                  </a:lnTo>
                  <a:lnTo>
                    <a:pt x="370" y="80"/>
                  </a:lnTo>
                  <a:lnTo>
                    <a:pt x="371" y="81"/>
                  </a:lnTo>
                  <a:lnTo>
                    <a:pt x="374" y="82"/>
                  </a:lnTo>
                  <a:lnTo>
                    <a:pt x="375" y="84"/>
                  </a:lnTo>
                  <a:lnTo>
                    <a:pt x="377" y="85"/>
                  </a:lnTo>
                  <a:lnTo>
                    <a:pt x="378" y="86"/>
                  </a:lnTo>
                  <a:lnTo>
                    <a:pt x="378" y="87"/>
                  </a:lnTo>
                  <a:lnTo>
                    <a:pt x="378" y="88"/>
                  </a:lnTo>
                  <a:lnTo>
                    <a:pt x="379" y="89"/>
                  </a:lnTo>
                  <a:lnTo>
                    <a:pt x="380" y="90"/>
                  </a:lnTo>
                  <a:lnTo>
                    <a:pt x="381" y="90"/>
                  </a:lnTo>
                  <a:lnTo>
                    <a:pt x="383" y="90"/>
                  </a:lnTo>
                  <a:lnTo>
                    <a:pt x="384" y="90"/>
                  </a:lnTo>
                  <a:lnTo>
                    <a:pt x="385" y="90"/>
                  </a:lnTo>
                  <a:lnTo>
                    <a:pt x="387" y="91"/>
                  </a:lnTo>
                  <a:lnTo>
                    <a:pt x="388" y="92"/>
                  </a:lnTo>
                  <a:lnTo>
                    <a:pt x="389" y="92"/>
                  </a:lnTo>
                  <a:lnTo>
                    <a:pt x="391" y="93"/>
                  </a:lnTo>
                  <a:lnTo>
                    <a:pt x="392" y="93"/>
                  </a:lnTo>
                  <a:lnTo>
                    <a:pt x="394" y="94"/>
                  </a:lnTo>
                  <a:lnTo>
                    <a:pt x="395" y="94"/>
                  </a:lnTo>
                  <a:lnTo>
                    <a:pt x="396" y="94"/>
                  </a:lnTo>
                  <a:lnTo>
                    <a:pt x="397" y="94"/>
                  </a:lnTo>
                  <a:lnTo>
                    <a:pt x="399" y="94"/>
                  </a:lnTo>
                  <a:lnTo>
                    <a:pt x="400" y="94"/>
                  </a:lnTo>
                  <a:lnTo>
                    <a:pt x="401" y="94"/>
                  </a:lnTo>
                  <a:lnTo>
                    <a:pt x="403" y="95"/>
                  </a:lnTo>
                  <a:lnTo>
                    <a:pt x="404" y="95"/>
                  </a:lnTo>
                  <a:lnTo>
                    <a:pt x="407" y="95"/>
                  </a:lnTo>
                  <a:lnTo>
                    <a:pt x="408" y="95"/>
                  </a:lnTo>
                  <a:lnTo>
                    <a:pt x="409" y="95"/>
                  </a:lnTo>
                  <a:lnTo>
                    <a:pt x="410" y="95"/>
                  </a:lnTo>
                  <a:lnTo>
                    <a:pt x="412" y="96"/>
                  </a:lnTo>
                  <a:lnTo>
                    <a:pt x="413" y="96"/>
                  </a:lnTo>
                  <a:lnTo>
                    <a:pt x="413" y="97"/>
                  </a:lnTo>
                  <a:lnTo>
                    <a:pt x="414" y="97"/>
                  </a:lnTo>
                  <a:lnTo>
                    <a:pt x="416" y="98"/>
                  </a:lnTo>
                  <a:lnTo>
                    <a:pt x="417" y="99"/>
                  </a:lnTo>
                  <a:lnTo>
                    <a:pt x="418" y="99"/>
                  </a:lnTo>
                  <a:lnTo>
                    <a:pt x="420" y="99"/>
                  </a:lnTo>
                  <a:lnTo>
                    <a:pt x="421" y="99"/>
                  </a:lnTo>
                  <a:lnTo>
                    <a:pt x="421" y="100"/>
                  </a:lnTo>
                  <a:lnTo>
                    <a:pt x="422" y="100"/>
                  </a:lnTo>
                  <a:lnTo>
                    <a:pt x="423" y="100"/>
                  </a:lnTo>
                  <a:lnTo>
                    <a:pt x="424" y="100"/>
                  </a:lnTo>
                  <a:lnTo>
                    <a:pt x="425" y="99"/>
                  </a:lnTo>
                  <a:lnTo>
                    <a:pt x="426" y="98"/>
                  </a:lnTo>
                  <a:lnTo>
                    <a:pt x="427" y="98"/>
                  </a:lnTo>
                  <a:lnTo>
                    <a:pt x="427" y="97"/>
                  </a:lnTo>
                  <a:lnTo>
                    <a:pt x="428" y="97"/>
                  </a:lnTo>
                  <a:lnTo>
                    <a:pt x="429" y="98"/>
                  </a:lnTo>
                  <a:lnTo>
                    <a:pt x="430" y="98"/>
                  </a:lnTo>
                  <a:lnTo>
                    <a:pt x="433" y="97"/>
                  </a:lnTo>
                  <a:lnTo>
                    <a:pt x="434" y="97"/>
                  </a:lnTo>
                  <a:lnTo>
                    <a:pt x="434" y="96"/>
                  </a:lnTo>
                  <a:lnTo>
                    <a:pt x="435" y="96"/>
                  </a:lnTo>
                  <a:lnTo>
                    <a:pt x="436" y="96"/>
                  </a:lnTo>
                  <a:lnTo>
                    <a:pt x="437" y="97"/>
                  </a:lnTo>
                  <a:lnTo>
                    <a:pt x="439" y="97"/>
                  </a:lnTo>
                  <a:lnTo>
                    <a:pt x="440" y="97"/>
                  </a:lnTo>
                  <a:lnTo>
                    <a:pt x="443" y="97"/>
                  </a:lnTo>
                  <a:lnTo>
                    <a:pt x="443" y="96"/>
                  </a:lnTo>
                  <a:lnTo>
                    <a:pt x="444" y="96"/>
                  </a:lnTo>
                  <a:lnTo>
                    <a:pt x="445" y="96"/>
                  </a:lnTo>
                  <a:lnTo>
                    <a:pt x="446" y="96"/>
                  </a:lnTo>
                  <a:lnTo>
                    <a:pt x="447" y="96"/>
                  </a:lnTo>
                  <a:lnTo>
                    <a:pt x="449" y="96"/>
                  </a:lnTo>
                  <a:lnTo>
                    <a:pt x="451" y="96"/>
                  </a:lnTo>
                  <a:lnTo>
                    <a:pt x="452" y="96"/>
                  </a:lnTo>
                  <a:lnTo>
                    <a:pt x="453" y="97"/>
                  </a:lnTo>
                  <a:lnTo>
                    <a:pt x="454" y="97"/>
                  </a:lnTo>
                  <a:lnTo>
                    <a:pt x="456" y="97"/>
                  </a:lnTo>
                  <a:lnTo>
                    <a:pt x="458" y="98"/>
                  </a:lnTo>
                  <a:lnTo>
                    <a:pt x="459" y="98"/>
                  </a:lnTo>
                  <a:lnTo>
                    <a:pt x="460" y="98"/>
                  </a:lnTo>
                  <a:lnTo>
                    <a:pt x="462" y="98"/>
                  </a:lnTo>
                  <a:lnTo>
                    <a:pt x="465" y="98"/>
                  </a:lnTo>
                  <a:lnTo>
                    <a:pt x="468" y="98"/>
                  </a:lnTo>
                  <a:lnTo>
                    <a:pt x="469" y="98"/>
                  </a:lnTo>
                  <a:lnTo>
                    <a:pt x="470" y="98"/>
                  </a:lnTo>
                  <a:lnTo>
                    <a:pt x="475" y="100"/>
                  </a:lnTo>
                  <a:lnTo>
                    <a:pt x="476" y="100"/>
                  </a:lnTo>
                  <a:lnTo>
                    <a:pt x="479" y="99"/>
                  </a:lnTo>
                  <a:lnTo>
                    <a:pt x="481" y="98"/>
                  </a:lnTo>
                  <a:lnTo>
                    <a:pt x="482" y="98"/>
                  </a:lnTo>
                  <a:lnTo>
                    <a:pt x="483" y="98"/>
                  </a:lnTo>
                  <a:lnTo>
                    <a:pt x="484" y="97"/>
                  </a:lnTo>
                  <a:lnTo>
                    <a:pt x="487" y="96"/>
                  </a:lnTo>
                  <a:lnTo>
                    <a:pt x="488" y="96"/>
                  </a:lnTo>
                  <a:lnTo>
                    <a:pt x="490" y="97"/>
                  </a:lnTo>
                  <a:lnTo>
                    <a:pt x="491" y="97"/>
                  </a:lnTo>
                  <a:lnTo>
                    <a:pt x="493" y="97"/>
                  </a:lnTo>
                  <a:lnTo>
                    <a:pt x="494" y="97"/>
                  </a:lnTo>
                  <a:lnTo>
                    <a:pt x="495" y="97"/>
                  </a:lnTo>
                  <a:lnTo>
                    <a:pt x="496" y="97"/>
                  </a:lnTo>
                  <a:lnTo>
                    <a:pt x="496" y="96"/>
                  </a:lnTo>
                  <a:lnTo>
                    <a:pt x="498" y="96"/>
                  </a:lnTo>
                  <a:lnTo>
                    <a:pt x="499" y="96"/>
                  </a:lnTo>
                  <a:lnTo>
                    <a:pt x="500" y="96"/>
                  </a:lnTo>
                  <a:lnTo>
                    <a:pt x="501" y="95"/>
                  </a:lnTo>
                  <a:lnTo>
                    <a:pt x="502" y="96"/>
                  </a:lnTo>
                  <a:lnTo>
                    <a:pt x="503" y="96"/>
                  </a:lnTo>
                  <a:lnTo>
                    <a:pt x="505" y="97"/>
                  </a:lnTo>
                  <a:lnTo>
                    <a:pt x="507" y="97"/>
                  </a:lnTo>
                  <a:lnTo>
                    <a:pt x="509" y="98"/>
                  </a:lnTo>
                  <a:lnTo>
                    <a:pt x="510" y="98"/>
                  </a:lnTo>
                  <a:lnTo>
                    <a:pt x="511" y="98"/>
                  </a:lnTo>
                  <a:lnTo>
                    <a:pt x="511" y="97"/>
                  </a:lnTo>
                  <a:lnTo>
                    <a:pt x="512" y="97"/>
                  </a:lnTo>
                  <a:lnTo>
                    <a:pt x="514" y="96"/>
                  </a:lnTo>
                  <a:lnTo>
                    <a:pt x="515" y="95"/>
                  </a:lnTo>
                  <a:lnTo>
                    <a:pt x="516" y="95"/>
                  </a:lnTo>
                  <a:lnTo>
                    <a:pt x="517" y="96"/>
                  </a:lnTo>
                  <a:lnTo>
                    <a:pt x="519" y="97"/>
                  </a:lnTo>
                  <a:lnTo>
                    <a:pt x="520" y="98"/>
                  </a:lnTo>
                  <a:lnTo>
                    <a:pt x="521" y="98"/>
                  </a:lnTo>
                  <a:lnTo>
                    <a:pt x="523" y="98"/>
                  </a:lnTo>
                  <a:lnTo>
                    <a:pt x="524" y="98"/>
                  </a:lnTo>
                  <a:lnTo>
                    <a:pt x="524" y="97"/>
                  </a:lnTo>
                  <a:lnTo>
                    <a:pt x="525" y="96"/>
                  </a:lnTo>
                  <a:lnTo>
                    <a:pt x="526" y="96"/>
                  </a:lnTo>
                  <a:lnTo>
                    <a:pt x="527" y="96"/>
                  </a:lnTo>
                  <a:lnTo>
                    <a:pt x="528" y="95"/>
                  </a:lnTo>
                  <a:lnTo>
                    <a:pt x="529" y="94"/>
                  </a:lnTo>
                  <a:lnTo>
                    <a:pt x="530" y="94"/>
                  </a:lnTo>
                  <a:lnTo>
                    <a:pt x="531" y="93"/>
                  </a:lnTo>
                  <a:lnTo>
                    <a:pt x="532" y="92"/>
                  </a:lnTo>
                  <a:lnTo>
                    <a:pt x="533" y="92"/>
                  </a:lnTo>
                  <a:lnTo>
                    <a:pt x="534" y="92"/>
                  </a:lnTo>
                  <a:lnTo>
                    <a:pt x="535" y="92"/>
                  </a:lnTo>
                  <a:lnTo>
                    <a:pt x="535" y="91"/>
                  </a:lnTo>
                  <a:lnTo>
                    <a:pt x="535" y="90"/>
                  </a:lnTo>
                  <a:lnTo>
                    <a:pt x="535" y="89"/>
                  </a:lnTo>
                  <a:lnTo>
                    <a:pt x="536" y="89"/>
                  </a:lnTo>
                  <a:lnTo>
                    <a:pt x="536" y="88"/>
                  </a:lnTo>
                  <a:lnTo>
                    <a:pt x="537" y="87"/>
                  </a:lnTo>
                  <a:lnTo>
                    <a:pt x="538" y="86"/>
                  </a:lnTo>
                  <a:lnTo>
                    <a:pt x="539" y="86"/>
                  </a:lnTo>
                  <a:lnTo>
                    <a:pt x="540" y="86"/>
                  </a:lnTo>
                  <a:lnTo>
                    <a:pt x="540" y="87"/>
                  </a:lnTo>
                  <a:lnTo>
                    <a:pt x="540" y="88"/>
                  </a:lnTo>
                  <a:lnTo>
                    <a:pt x="540" y="89"/>
                  </a:lnTo>
                  <a:lnTo>
                    <a:pt x="541" y="89"/>
                  </a:lnTo>
                  <a:lnTo>
                    <a:pt x="542" y="89"/>
                  </a:lnTo>
                  <a:lnTo>
                    <a:pt x="543" y="89"/>
                  </a:lnTo>
                  <a:lnTo>
                    <a:pt x="544" y="89"/>
                  </a:lnTo>
                  <a:lnTo>
                    <a:pt x="544" y="88"/>
                  </a:lnTo>
                  <a:lnTo>
                    <a:pt x="545" y="88"/>
                  </a:lnTo>
                  <a:lnTo>
                    <a:pt x="546" y="87"/>
                  </a:lnTo>
                  <a:lnTo>
                    <a:pt x="547" y="86"/>
                  </a:lnTo>
                  <a:lnTo>
                    <a:pt x="548" y="85"/>
                  </a:lnTo>
                  <a:lnTo>
                    <a:pt x="548" y="84"/>
                  </a:lnTo>
                  <a:lnTo>
                    <a:pt x="548" y="83"/>
                  </a:lnTo>
                  <a:lnTo>
                    <a:pt x="549" y="84"/>
                  </a:lnTo>
                  <a:lnTo>
                    <a:pt x="550" y="84"/>
                  </a:lnTo>
                  <a:lnTo>
                    <a:pt x="551" y="84"/>
                  </a:lnTo>
                  <a:lnTo>
                    <a:pt x="552" y="84"/>
                  </a:lnTo>
                  <a:lnTo>
                    <a:pt x="553" y="84"/>
                  </a:lnTo>
                  <a:lnTo>
                    <a:pt x="554" y="84"/>
                  </a:lnTo>
                  <a:lnTo>
                    <a:pt x="555" y="84"/>
                  </a:lnTo>
                  <a:lnTo>
                    <a:pt x="556" y="84"/>
                  </a:lnTo>
                  <a:lnTo>
                    <a:pt x="557" y="85"/>
                  </a:lnTo>
                  <a:lnTo>
                    <a:pt x="559" y="85"/>
                  </a:lnTo>
                  <a:lnTo>
                    <a:pt x="560" y="84"/>
                  </a:lnTo>
                  <a:lnTo>
                    <a:pt x="562" y="84"/>
                  </a:lnTo>
                  <a:lnTo>
                    <a:pt x="563" y="82"/>
                  </a:lnTo>
                  <a:lnTo>
                    <a:pt x="569" y="81"/>
                  </a:lnTo>
                  <a:lnTo>
                    <a:pt x="572" y="81"/>
                  </a:lnTo>
                  <a:lnTo>
                    <a:pt x="575" y="84"/>
                  </a:lnTo>
                  <a:lnTo>
                    <a:pt x="578" y="85"/>
                  </a:lnTo>
                  <a:lnTo>
                    <a:pt x="579" y="86"/>
                  </a:lnTo>
                  <a:lnTo>
                    <a:pt x="580" y="87"/>
                  </a:lnTo>
                  <a:lnTo>
                    <a:pt x="581" y="87"/>
                  </a:lnTo>
                  <a:lnTo>
                    <a:pt x="581" y="89"/>
                  </a:lnTo>
                  <a:lnTo>
                    <a:pt x="582" y="89"/>
                  </a:lnTo>
                  <a:lnTo>
                    <a:pt x="582" y="88"/>
                  </a:lnTo>
                  <a:lnTo>
                    <a:pt x="583" y="89"/>
                  </a:lnTo>
                  <a:lnTo>
                    <a:pt x="584" y="89"/>
                  </a:lnTo>
                  <a:lnTo>
                    <a:pt x="585" y="89"/>
                  </a:lnTo>
                  <a:lnTo>
                    <a:pt x="587" y="88"/>
                  </a:lnTo>
                  <a:lnTo>
                    <a:pt x="588" y="88"/>
                  </a:lnTo>
                  <a:lnTo>
                    <a:pt x="589" y="88"/>
                  </a:lnTo>
                  <a:lnTo>
                    <a:pt x="589" y="89"/>
                  </a:lnTo>
                  <a:lnTo>
                    <a:pt x="590" y="88"/>
                  </a:lnTo>
                  <a:lnTo>
                    <a:pt x="591" y="88"/>
                  </a:lnTo>
                  <a:lnTo>
                    <a:pt x="590" y="84"/>
                  </a:lnTo>
                  <a:lnTo>
                    <a:pt x="604" y="76"/>
                  </a:lnTo>
                  <a:lnTo>
                    <a:pt x="605" y="74"/>
                  </a:lnTo>
                  <a:lnTo>
                    <a:pt x="608" y="76"/>
                  </a:lnTo>
                  <a:lnTo>
                    <a:pt x="609" y="76"/>
                  </a:lnTo>
                  <a:lnTo>
                    <a:pt x="610" y="77"/>
                  </a:lnTo>
                  <a:lnTo>
                    <a:pt x="611" y="78"/>
                  </a:lnTo>
                  <a:lnTo>
                    <a:pt x="612" y="79"/>
                  </a:lnTo>
                  <a:lnTo>
                    <a:pt x="614" y="81"/>
                  </a:lnTo>
                  <a:lnTo>
                    <a:pt x="614" y="82"/>
                  </a:lnTo>
                  <a:lnTo>
                    <a:pt x="616" y="83"/>
                  </a:lnTo>
                  <a:lnTo>
                    <a:pt x="617" y="86"/>
                  </a:lnTo>
                  <a:lnTo>
                    <a:pt x="619" y="99"/>
                  </a:lnTo>
                  <a:lnTo>
                    <a:pt x="621" y="107"/>
                  </a:lnTo>
                  <a:lnTo>
                    <a:pt x="621" y="110"/>
                  </a:lnTo>
                  <a:lnTo>
                    <a:pt x="622" y="120"/>
                  </a:lnTo>
                  <a:lnTo>
                    <a:pt x="623" y="122"/>
                  </a:lnTo>
                  <a:lnTo>
                    <a:pt x="623" y="124"/>
                  </a:lnTo>
                  <a:lnTo>
                    <a:pt x="625" y="130"/>
                  </a:lnTo>
                  <a:lnTo>
                    <a:pt x="627" y="134"/>
                  </a:lnTo>
                  <a:lnTo>
                    <a:pt x="628" y="139"/>
                  </a:lnTo>
                  <a:lnTo>
                    <a:pt x="631" y="144"/>
                  </a:lnTo>
                  <a:lnTo>
                    <a:pt x="632" y="146"/>
                  </a:lnTo>
                  <a:lnTo>
                    <a:pt x="633" y="147"/>
                  </a:lnTo>
                  <a:lnTo>
                    <a:pt x="634" y="148"/>
                  </a:lnTo>
                  <a:lnTo>
                    <a:pt x="637" y="150"/>
                  </a:lnTo>
                  <a:lnTo>
                    <a:pt x="639" y="151"/>
                  </a:lnTo>
                  <a:lnTo>
                    <a:pt x="642" y="153"/>
                  </a:lnTo>
                  <a:lnTo>
                    <a:pt x="645" y="154"/>
                  </a:lnTo>
                  <a:lnTo>
                    <a:pt x="647" y="156"/>
                  </a:lnTo>
                  <a:lnTo>
                    <a:pt x="650" y="159"/>
                  </a:lnTo>
                  <a:lnTo>
                    <a:pt x="652" y="160"/>
                  </a:lnTo>
                  <a:lnTo>
                    <a:pt x="655" y="161"/>
                  </a:lnTo>
                  <a:lnTo>
                    <a:pt x="658" y="162"/>
                  </a:lnTo>
                  <a:lnTo>
                    <a:pt x="662" y="164"/>
                  </a:lnTo>
                  <a:lnTo>
                    <a:pt x="663" y="164"/>
                  </a:lnTo>
                  <a:lnTo>
                    <a:pt x="666" y="165"/>
                  </a:lnTo>
                  <a:lnTo>
                    <a:pt x="670" y="165"/>
                  </a:lnTo>
                  <a:lnTo>
                    <a:pt x="673" y="166"/>
                  </a:lnTo>
                  <a:lnTo>
                    <a:pt x="677" y="166"/>
                  </a:lnTo>
                  <a:lnTo>
                    <a:pt x="680" y="167"/>
                  </a:lnTo>
                  <a:lnTo>
                    <a:pt x="683" y="167"/>
                  </a:lnTo>
                  <a:lnTo>
                    <a:pt x="686" y="167"/>
                  </a:lnTo>
                  <a:lnTo>
                    <a:pt x="689" y="166"/>
                  </a:lnTo>
                  <a:lnTo>
                    <a:pt x="691" y="166"/>
                  </a:lnTo>
                  <a:lnTo>
                    <a:pt x="695" y="164"/>
                  </a:lnTo>
                  <a:lnTo>
                    <a:pt x="699" y="162"/>
                  </a:lnTo>
                  <a:lnTo>
                    <a:pt x="704" y="160"/>
                  </a:lnTo>
                  <a:lnTo>
                    <a:pt x="707" y="159"/>
                  </a:lnTo>
                  <a:lnTo>
                    <a:pt x="709" y="158"/>
                  </a:lnTo>
                  <a:lnTo>
                    <a:pt x="711" y="157"/>
                  </a:lnTo>
                  <a:lnTo>
                    <a:pt x="718" y="154"/>
                  </a:lnTo>
                  <a:lnTo>
                    <a:pt x="719" y="153"/>
                  </a:lnTo>
                  <a:lnTo>
                    <a:pt x="720" y="153"/>
                  </a:lnTo>
                  <a:lnTo>
                    <a:pt x="722" y="152"/>
                  </a:lnTo>
                  <a:lnTo>
                    <a:pt x="726" y="151"/>
                  </a:lnTo>
                  <a:lnTo>
                    <a:pt x="735" y="149"/>
                  </a:lnTo>
                  <a:lnTo>
                    <a:pt x="738" y="147"/>
                  </a:lnTo>
                  <a:lnTo>
                    <a:pt x="747" y="144"/>
                  </a:lnTo>
                  <a:lnTo>
                    <a:pt x="759" y="141"/>
                  </a:lnTo>
                  <a:lnTo>
                    <a:pt x="765" y="140"/>
                  </a:lnTo>
                  <a:lnTo>
                    <a:pt x="767" y="139"/>
                  </a:lnTo>
                  <a:lnTo>
                    <a:pt x="769" y="139"/>
                  </a:lnTo>
                  <a:lnTo>
                    <a:pt x="772" y="140"/>
                  </a:lnTo>
                  <a:lnTo>
                    <a:pt x="775" y="140"/>
                  </a:lnTo>
                  <a:lnTo>
                    <a:pt x="777" y="142"/>
                  </a:lnTo>
                  <a:lnTo>
                    <a:pt x="779" y="143"/>
                  </a:lnTo>
                  <a:lnTo>
                    <a:pt x="780" y="144"/>
                  </a:lnTo>
                  <a:lnTo>
                    <a:pt x="782" y="146"/>
                  </a:lnTo>
                  <a:lnTo>
                    <a:pt x="783" y="148"/>
                  </a:lnTo>
                  <a:lnTo>
                    <a:pt x="785" y="150"/>
                  </a:lnTo>
                  <a:lnTo>
                    <a:pt x="786" y="151"/>
                  </a:lnTo>
                  <a:lnTo>
                    <a:pt x="787" y="152"/>
                  </a:lnTo>
                  <a:lnTo>
                    <a:pt x="788" y="153"/>
                  </a:lnTo>
                  <a:lnTo>
                    <a:pt x="790" y="154"/>
                  </a:lnTo>
                  <a:lnTo>
                    <a:pt x="791" y="154"/>
                  </a:lnTo>
                  <a:lnTo>
                    <a:pt x="793" y="154"/>
                  </a:lnTo>
                  <a:lnTo>
                    <a:pt x="794" y="155"/>
                  </a:lnTo>
                  <a:lnTo>
                    <a:pt x="796" y="155"/>
                  </a:lnTo>
                  <a:lnTo>
                    <a:pt x="797" y="154"/>
                  </a:lnTo>
                  <a:lnTo>
                    <a:pt x="798" y="154"/>
                  </a:lnTo>
                  <a:lnTo>
                    <a:pt x="799" y="154"/>
                  </a:lnTo>
                  <a:lnTo>
                    <a:pt x="800" y="153"/>
                  </a:lnTo>
                  <a:lnTo>
                    <a:pt x="801" y="153"/>
                  </a:lnTo>
                  <a:lnTo>
                    <a:pt x="802" y="153"/>
                  </a:lnTo>
                  <a:lnTo>
                    <a:pt x="804" y="153"/>
                  </a:lnTo>
                  <a:lnTo>
                    <a:pt x="806" y="153"/>
                  </a:lnTo>
                  <a:lnTo>
                    <a:pt x="808" y="153"/>
                  </a:lnTo>
                  <a:lnTo>
                    <a:pt x="814" y="153"/>
                  </a:lnTo>
                  <a:lnTo>
                    <a:pt x="816" y="153"/>
                  </a:lnTo>
                  <a:lnTo>
                    <a:pt x="818" y="153"/>
                  </a:lnTo>
                  <a:lnTo>
                    <a:pt x="823" y="154"/>
                  </a:lnTo>
                  <a:lnTo>
                    <a:pt x="825" y="154"/>
                  </a:lnTo>
                  <a:lnTo>
                    <a:pt x="826" y="155"/>
                  </a:lnTo>
                  <a:lnTo>
                    <a:pt x="832" y="156"/>
                  </a:lnTo>
                  <a:lnTo>
                    <a:pt x="836" y="156"/>
                  </a:lnTo>
                  <a:lnTo>
                    <a:pt x="838" y="157"/>
                  </a:lnTo>
                  <a:lnTo>
                    <a:pt x="839" y="157"/>
                  </a:lnTo>
                  <a:lnTo>
                    <a:pt x="843" y="158"/>
                  </a:lnTo>
                  <a:lnTo>
                    <a:pt x="848" y="159"/>
                  </a:lnTo>
                  <a:lnTo>
                    <a:pt x="854" y="160"/>
                  </a:lnTo>
                  <a:lnTo>
                    <a:pt x="857" y="161"/>
                  </a:lnTo>
                  <a:lnTo>
                    <a:pt x="861" y="163"/>
                  </a:lnTo>
                  <a:lnTo>
                    <a:pt x="863" y="163"/>
                  </a:lnTo>
                  <a:lnTo>
                    <a:pt x="865" y="164"/>
                  </a:lnTo>
                  <a:lnTo>
                    <a:pt x="868" y="164"/>
                  </a:lnTo>
                  <a:lnTo>
                    <a:pt x="871" y="164"/>
                  </a:lnTo>
                  <a:lnTo>
                    <a:pt x="877" y="164"/>
                  </a:lnTo>
                  <a:lnTo>
                    <a:pt x="879" y="164"/>
                  </a:lnTo>
                  <a:lnTo>
                    <a:pt x="883" y="164"/>
                  </a:lnTo>
                  <a:lnTo>
                    <a:pt x="885" y="164"/>
                  </a:lnTo>
                  <a:lnTo>
                    <a:pt x="887" y="164"/>
                  </a:lnTo>
                  <a:lnTo>
                    <a:pt x="888" y="164"/>
                  </a:lnTo>
                  <a:lnTo>
                    <a:pt x="891" y="164"/>
                  </a:lnTo>
                  <a:lnTo>
                    <a:pt x="892" y="165"/>
                  </a:lnTo>
                  <a:lnTo>
                    <a:pt x="894" y="166"/>
                  </a:lnTo>
                  <a:lnTo>
                    <a:pt x="895" y="166"/>
                  </a:lnTo>
                  <a:lnTo>
                    <a:pt x="896" y="168"/>
                  </a:lnTo>
                  <a:lnTo>
                    <a:pt x="897" y="168"/>
                  </a:lnTo>
                  <a:lnTo>
                    <a:pt x="899" y="172"/>
                  </a:lnTo>
                  <a:lnTo>
                    <a:pt x="900" y="173"/>
                  </a:lnTo>
                  <a:lnTo>
                    <a:pt x="901" y="174"/>
                  </a:lnTo>
                  <a:lnTo>
                    <a:pt x="902" y="175"/>
                  </a:lnTo>
                  <a:lnTo>
                    <a:pt x="902" y="176"/>
                  </a:lnTo>
                  <a:lnTo>
                    <a:pt x="904" y="177"/>
                  </a:lnTo>
                  <a:lnTo>
                    <a:pt x="906" y="178"/>
                  </a:lnTo>
                  <a:lnTo>
                    <a:pt x="910" y="181"/>
                  </a:lnTo>
                  <a:lnTo>
                    <a:pt x="913" y="184"/>
                  </a:lnTo>
                  <a:lnTo>
                    <a:pt x="921" y="188"/>
                  </a:lnTo>
                  <a:lnTo>
                    <a:pt x="926" y="191"/>
                  </a:lnTo>
                  <a:lnTo>
                    <a:pt x="933" y="194"/>
                  </a:lnTo>
                  <a:lnTo>
                    <a:pt x="936" y="195"/>
                  </a:lnTo>
                  <a:lnTo>
                    <a:pt x="940" y="196"/>
                  </a:lnTo>
                  <a:lnTo>
                    <a:pt x="943" y="197"/>
                  </a:lnTo>
                  <a:lnTo>
                    <a:pt x="946" y="197"/>
                  </a:lnTo>
                  <a:lnTo>
                    <a:pt x="948" y="197"/>
                  </a:lnTo>
                  <a:lnTo>
                    <a:pt x="950" y="197"/>
                  </a:lnTo>
                  <a:lnTo>
                    <a:pt x="952" y="197"/>
                  </a:lnTo>
                  <a:lnTo>
                    <a:pt x="954" y="197"/>
                  </a:lnTo>
                  <a:lnTo>
                    <a:pt x="957" y="196"/>
                  </a:lnTo>
                  <a:lnTo>
                    <a:pt x="961" y="194"/>
                  </a:lnTo>
                  <a:lnTo>
                    <a:pt x="969" y="190"/>
                  </a:lnTo>
                  <a:lnTo>
                    <a:pt x="971" y="188"/>
                  </a:lnTo>
                  <a:lnTo>
                    <a:pt x="973" y="187"/>
                  </a:lnTo>
                  <a:lnTo>
                    <a:pt x="975" y="185"/>
                  </a:lnTo>
                  <a:lnTo>
                    <a:pt x="978" y="183"/>
                  </a:lnTo>
                  <a:lnTo>
                    <a:pt x="979" y="182"/>
                  </a:lnTo>
                  <a:lnTo>
                    <a:pt x="980" y="181"/>
                  </a:lnTo>
                  <a:lnTo>
                    <a:pt x="981" y="180"/>
                  </a:lnTo>
                  <a:lnTo>
                    <a:pt x="982" y="179"/>
                  </a:lnTo>
                  <a:lnTo>
                    <a:pt x="983" y="178"/>
                  </a:lnTo>
                  <a:lnTo>
                    <a:pt x="984" y="177"/>
                  </a:lnTo>
                  <a:lnTo>
                    <a:pt x="985" y="176"/>
                  </a:lnTo>
                  <a:lnTo>
                    <a:pt x="986" y="175"/>
                  </a:lnTo>
                  <a:lnTo>
                    <a:pt x="987" y="174"/>
                  </a:lnTo>
                  <a:lnTo>
                    <a:pt x="992" y="172"/>
                  </a:lnTo>
                  <a:lnTo>
                    <a:pt x="993" y="172"/>
                  </a:lnTo>
                  <a:lnTo>
                    <a:pt x="996" y="171"/>
                  </a:lnTo>
                  <a:lnTo>
                    <a:pt x="999" y="170"/>
                  </a:lnTo>
                  <a:lnTo>
                    <a:pt x="1001" y="169"/>
                  </a:lnTo>
                  <a:lnTo>
                    <a:pt x="1004" y="168"/>
                  </a:lnTo>
                  <a:lnTo>
                    <a:pt x="1005" y="168"/>
                  </a:lnTo>
                  <a:lnTo>
                    <a:pt x="1008" y="167"/>
                  </a:lnTo>
                  <a:lnTo>
                    <a:pt x="1009" y="166"/>
                  </a:lnTo>
                  <a:lnTo>
                    <a:pt x="1013" y="164"/>
                  </a:lnTo>
                  <a:lnTo>
                    <a:pt x="1014" y="163"/>
                  </a:lnTo>
                  <a:lnTo>
                    <a:pt x="1015" y="163"/>
                  </a:lnTo>
                  <a:lnTo>
                    <a:pt x="1016" y="162"/>
                  </a:lnTo>
                  <a:lnTo>
                    <a:pt x="1018" y="161"/>
                  </a:lnTo>
                  <a:lnTo>
                    <a:pt x="1020" y="160"/>
                  </a:lnTo>
                  <a:lnTo>
                    <a:pt x="1021" y="159"/>
                  </a:lnTo>
                  <a:lnTo>
                    <a:pt x="1023" y="159"/>
                  </a:lnTo>
                  <a:lnTo>
                    <a:pt x="1024" y="158"/>
                  </a:lnTo>
                  <a:lnTo>
                    <a:pt x="1025" y="157"/>
                  </a:lnTo>
                  <a:lnTo>
                    <a:pt x="1029" y="156"/>
                  </a:lnTo>
                  <a:lnTo>
                    <a:pt x="1029" y="155"/>
                  </a:lnTo>
                  <a:lnTo>
                    <a:pt x="1030" y="155"/>
                  </a:lnTo>
                  <a:lnTo>
                    <a:pt x="1032" y="155"/>
                  </a:lnTo>
                  <a:lnTo>
                    <a:pt x="1034" y="154"/>
                  </a:lnTo>
                  <a:lnTo>
                    <a:pt x="1035" y="154"/>
                  </a:lnTo>
                  <a:lnTo>
                    <a:pt x="1036" y="154"/>
                  </a:lnTo>
                  <a:lnTo>
                    <a:pt x="1037" y="154"/>
                  </a:lnTo>
                  <a:lnTo>
                    <a:pt x="1041" y="154"/>
                  </a:lnTo>
                  <a:lnTo>
                    <a:pt x="1046" y="153"/>
                  </a:lnTo>
                  <a:lnTo>
                    <a:pt x="1048" y="153"/>
                  </a:lnTo>
                  <a:lnTo>
                    <a:pt x="1051" y="152"/>
                  </a:lnTo>
                  <a:lnTo>
                    <a:pt x="1053" y="152"/>
                  </a:lnTo>
                  <a:lnTo>
                    <a:pt x="1055" y="152"/>
                  </a:lnTo>
                  <a:lnTo>
                    <a:pt x="1058" y="152"/>
                  </a:lnTo>
                  <a:lnTo>
                    <a:pt x="1063" y="151"/>
                  </a:lnTo>
                  <a:lnTo>
                    <a:pt x="1065" y="151"/>
                  </a:lnTo>
                  <a:lnTo>
                    <a:pt x="1069" y="151"/>
                  </a:lnTo>
                  <a:lnTo>
                    <a:pt x="1075" y="151"/>
                  </a:lnTo>
                  <a:lnTo>
                    <a:pt x="1078" y="151"/>
                  </a:lnTo>
                  <a:lnTo>
                    <a:pt x="1079" y="151"/>
                  </a:lnTo>
                  <a:lnTo>
                    <a:pt x="1079" y="152"/>
                  </a:lnTo>
                  <a:lnTo>
                    <a:pt x="1080" y="153"/>
                  </a:lnTo>
                  <a:lnTo>
                    <a:pt x="1081" y="153"/>
                  </a:lnTo>
                  <a:lnTo>
                    <a:pt x="1081" y="154"/>
                  </a:lnTo>
                  <a:lnTo>
                    <a:pt x="1080" y="154"/>
                  </a:lnTo>
                  <a:lnTo>
                    <a:pt x="1080" y="155"/>
                  </a:lnTo>
                  <a:lnTo>
                    <a:pt x="1079" y="155"/>
                  </a:lnTo>
                  <a:lnTo>
                    <a:pt x="1079" y="156"/>
                  </a:lnTo>
                  <a:lnTo>
                    <a:pt x="1079" y="157"/>
                  </a:lnTo>
                  <a:lnTo>
                    <a:pt x="1079" y="158"/>
                  </a:lnTo>
                  <a:lnTo>
                    <a:pt x="1079" y="159"/>
                  </a:lnTo>
                  <a:lnTo>
                    <a:pt x="1079" y="160"/>
                  </a:lnTo>
                  <a:lnTo>
                    <a:pt x="1079" y="161"/>
                  </a:lnTo>
                  <a:lnTo>
                    <a:pt x="1078" y="162"/>
                  </a:lnTo>
                  <a:lnTo>
                    <a:pt x="1078" y="164"/>
                  </a:lnTo>
                  <a:lnTo>
                    <a:pt x="1078" y="165"/>
                  </a:lnTo>
                  <a:lnTo>
                    <a:pt x="1077" y="166"/>
                  </a:lnTo>
                  <a:lnTo>
                    <a:pt x="1077" y="167"/>
                  </a:lnTo>
                  <a:lnTo>
                    <a:pt x="1077" y="168"/>
                  </a:lnTo>
                  <a:lnTo>
                    <a:pt x="1076" y="169"/>
                  </a:lnTo>
                  <a:lnTo>
                    <a:pt x="1076" y="170"/>
                  </a:lnTo>
                  <a:lnTo>
                    <a:pt x="1076" y="172"/>
                  </a:lnTo>
                  <a:lnTo>
                    <a:pt x="1075" y="173"/>
                  </a:lnTo>
                  <a:lnTo>
                    <a:pt x="1075" y="174"/>
                  </a:lnTo>
                  <a:lnTo>
                    <a:pt x="1074" y="175"/>
                  </a:lnTo>
                  <a:lnTo>
                    <a:pt x="1074" y="176"/>
                  </a:lnTo>
                  <a:lnTo>
                    <a:pt x="1073" y="178"/>
                  </a:lnTo>
                  <a:lnTo>
                    <a:pt x="1073" y="179"/>
                  </a:lnTo>
                  <a:lnTo>
                    <a:pt x="1072" y="181"/>
                  </a:lnTo>
                  <a:lnTo>
                    <a:pt x="1070" y="184"/>
                  </a:lnTo>
                  <a:lnTo>
                    <a:pt x="1067" y="191"/>
                  </a:lnTo>
                  <a:lnTo>
                    <a:pt x="1066" y="192"/>
                  </a:lnTo>
                  <a:lnTo>
                    <a:pt x="1066" y="194"/>
                  </a:lnTo>
                  <a:lnTo>
                    <a:pt x="1065" y="195"/>
                  </a:lnTo>
                  <a:lnTo>
                    <a:pt x="1064" y="196"/>
                  </a:lnTo>
                  <a:lnTo>
                    <a:pt x="1064" y="198"/>
                  </a:lnTo>
                  <a:lnTo>
                    <a:pt x="1063" y="199"/>
                  </a:lnTo>
                  <a:lnTo>
                    <a:pt x="1063" y="200"/>
                  </a:lnTo>
                  <a:lnTo>
                    <a:pt x="1062" y="201"/>
                  </a:lnTo>
                  <a:lnTo>
                    <a:pt x="1061" y="202"/>
                  </a:lnTo>
                  <a:lnTo>
                    <a:pt x="1060" y="202"/>
                  </a:lnTo>
                  <a:lnTo>
                    <a:pt x="1059" y="204"/>
                  </a:lnTo>
                  <a:lnTo>
                    <a:pt x="1058" y="205"/>
                  </a:lnTo>
                  <a:lnTo>
                    <a:pt x="1058" y="206"/>
                  </a:lnTo>
                  <a:lnTo>
                    <a:pt x="1057" y="206"/>
                  </a:lnTo>
                  <a:lnTo>
                    <a:pt x="1057" y="207"/>
                  </a:lnTo>
                  <a:lnTo>
                    <a:pt x="1057" y="208"/>
                  </a:lnTo>
                  <a:lnTo>
                    <a:pt x="1056" y="208"/>
                  </a:lnTo>
                  <a:lnTo>
                    <a:pt x="1055" y="209"/>
                  </a:lnTo>
                  <a:lnTo>
                    <a:pt x="1054" y="210"/>
                  </a:lnTo>
                  <a:lnTo>
                    <a:pt x="1053" y="211"/>
                  </a:lnTo>
                  <a:lnTo>
                    <a:pt x="1052" y="211"/>
                  </a:lnTo>
                  <a:lnTo>
                    <a:pt x="1052" y="212"/>
                  </a:lnTo>
                  <a:lnTo>
                    <a:pt x="1051" y="213"/>
                  </a:lnTo>
                  <a:lnTo>
                    <a:pt x="1050" y="213"/>
                  </a:lnTo>
                  <a:lnTo>
                    <a:pt x="1050" y="214"/>
                  </a:lnTo>
                  <a:lnTo>
                    <a:pt x="1049" y="215"/>
                  </a:lnTo>
                  <a:lnTo>
                    <a:pt x="1048" y="215"/>
                  </a:lnTo>
                  <a:lnTo>
                    <a:pt x="1047" y="216"/>
                  </a:lnTo>
                  <a:lnTo>
                    <a:pt x="1046" y="217"/>
                  </a:lnTo>
                  <a:lnTo>
                    <a:pt x="1045" y="217"/>
                  </a:lnTo>
                  <a:lnTo>
                    <a:pt x="1045" y="218"/>
                  </a:lnTo>
                  <a:lnTo>
                    <a:pt x="1044" y="218"/>
                  </a:lnTo>
                  <a:lnTo>
                    <a:pt x="1043" y="218"/>
                  </a:lnTo>
                  <a:lnTo>
                    <a:pt x="1043" y="219"/>
                  </a:lnTo>
                  <a:lnTo>
                    <a:pt x="1042" y="220"/>
                  </a:lnTo>
                  <a:lnTo>
                    <a:pt x="1041" y="221"/>
                  </a:lnTo>
                  <a:lnTo>
                    <a:pt x="1041" y="222"/>
                  </a:lnTo>
                  <a:lnTo>
                    <a:pt x="1040" y="222"/>
                  </a:lnTo>
                  <a:lnTo>
                    <a:pt x="1039" y="223"/>
                  </a:lnTo>
                  <a:lnTo>
                    <a:pt x="1038" y="223"/>
                  </a:lnTo>
                  <a:lnTo>
                    <a:pt x="1037" y="224"/>
                  </a:lnTo>
                  <a:lnTo>
                    <a:pt x="1036" y="225"/>
                  </a:lnTo>
                  <a:lnTo>
                    <a:pt x="1034" y="226"/>
                  </a:lnTo>
                  <a:lnTo>
                    <a:pt x="1033" y="227"/>
                  </a:lnTo>
                  <a:lnTo>
                    <a:pt x="1032" y="228"/>
                  </a:lnTo>
                  <a:lnTo>
                    <a:pt x="1031" y="228"/>
                  </a:lnTo>
                  <a:lnTo>
                    <a:pt x="1030" y="229"/>
                  </a:lnTo>
                  <a:lnTo>
                    <a:pt x="1029" y="230"/>
                  </a:lnTo>
                  <a:lnTo>
                    <a:pt x="1028" y="230"/>
                  </a:lnTo>
                  <a:lnTo>
                    <a:pt x="1027" y="231"/>
                  </a:lnTo>
                  <a:lnTo>
                    <a:pt x="1026" y="231"/>
                  </a:lnTo>
                  <a:lnTo>
                    <a:pt x="1026" y="232"/>
                  </a:lnTo>
                  <a:lnTo>
                    <a:pt x="1025" y="232"/>
                  </a:lnTo>
                  <a:lnTo>
                    <a:pt x="1024" y="233"/>
                  </a:lnTo>
                  <a:lnTo>
                    <a:pt x="1023" y="234"/>
                  </a:lnTo>
                  <a:lnTo>
                    <a:pt x="1022" y="234"/>
                  </a:lnTo>
                  <a:lnTo>
                    <a:pt x="1022" y="235"/>
                  </a:lnTo>
                  <a:lnTo>
                    <a:pt x="1021" y="235"/>
                  </a:lnTo>
                  <a:lnTo>
                    <a:pt x="1020" y="235"/>
                  </a:lnTo>
                  <a:lnTo>
                    <a:pt x="1019" y="236"/>
                  </a:lnTo>
                  <a:lnTo>
                    <a:pt x="1018" y="236"/>
                  </a:lnTo>
                  <a:lnTo>
                    <a:pt x="1017" y="237"/>
                  </a:lnTo>
                  <a:lnTo>
                    <a:pt x="1016" y="238"/>
                  </a:lnTo>
                  <a:lnTo>
                    <a:pt x="1015" y="238"/>
                  </a:lnTo>
                  <a:lnTo>
                    <a:pt x="1014" y="239"/>
                  </a:lnTo>
                  <a:lnTo>
                    <a:pt x="1013" y="239"/>
                  </a:lnTo>
                  <a:lnTo>
                    <a:pt x="1013" y="240"/>
                  </a:lnTo>
                  <a:lnTo>
                    <a:pt x="1012" y="240"/>
                  </a:lnTo>
                  <a:lnTo>
                    <a:pt x="1011" y="241"/>
                  </a:lnTo>
                  <a:lnTo>
                    <a:pt x="1010" y="241"/>
                  </a:lnTo>
                  <a:lnTo>
                    <a:pt x="1010" y="242"/>
                  </a:lnTo>
                  <a:lnTo>
                    <a:pt x="1009" y="242"/>
                  </a:lnTo>
                  <a:lnTo>
                    <a:pt x="1008" y="243"/>
                  </a:lnTo>
                  <a:lnTo>
                    <a:pt x="1007" y="243"/>
                  </a:lnTo>
                  <a:lnTo>
                    <a:pt x="1006" y="244"/>
                  </a:lnTo>
                  <a:lnTo>
                    <a:pt x="1005" y="244"/>
                  </a:lnTo>
                  <a:lnTo>
                    <a:pt x="1004" y="245"/>
                  </a:lnTo>
                  <a:lnTo>
                    <a:pt x="1003" y="245"/>
                  </a:lnTo>
                  <a:lnTo>
                    <a:pt x="1002" y="246"/>
                  </a:lnTo>
                  <a:lnTo>
                    <a:pt x="1001" y="246"/>
                  </a:lnTo>
                  <a:lnTo>
                    <a:pt x="1000" y="247"/>
                  </a:lnTo>
                  <a:lnTo>
                    <a:pt x="999" y="248"/>
                  </a:lnTo>
                  <a:lnTo>
                    <a:pt x="998" y="248"/>
                  </a:lnTo>
                  <a:lnTo>
                    <a:pt x="997" y="248"/>
                  </a:lnTo>
                  <a:lnTo>
                    <a:pt x="996" y="249"/>
                  </a:lnTo>
                  <a:lnTo>
                    <a:pt x="995" y="249"/>
                  </a:lnTo>
                  <a:lnTo>
                    <a:pt x="994" y="250"/>
                  </a:lnTo>
                  <a:lnTo>
                    <a:pt x="993" y="250"/>
                  </a:lnTo>
                  <a:lnTo>
                    <a:pt x="992" y="250"/>
                  </a:lnTo>
                  <a:lnTo>
                    <a:pt x="991" y="250"/>
                  </a:lnTo>
                  <a:lnTo>
                    <a:pt x="990" y="251"/>
                  </a:lnTo>
                  <a:lnTo>
                    <a:pt x="989" y="251"/>
                  </a:lnTo>
                  <a:lnTo>
                    <a:pt x="988" y="251"/>
                  </a:lnTo>
                  <a:lnTo>
                    <a:pt x="988" y="252"/>
                  </a:lnTo>
                  <a:lnTo>
                    <a:pt x="987" y="252"/>
                  </a:lnTo>
                  <a:lnTo>
                    <a:pt x="986" y="252"/>
                  </a:lnTo>
                  <a:lnTo>
                    <a:pt x="982" y="254"/>
                  </a:lnTo>
                  <a:lnTo>
                    <a:pt x="980" y="255"/>
                  </a:lnTo>
                  <a:lnTo>
                    <a:pt x="979" y="256"/>
                  </a:lnTo>
                  <a:lnTo>
                    <a:pt x="978" y="256"/>
                  </a:lnTo>
                  <a:lnTo>
                    <a:pt x="977" y="256"/>
                  </a:lnTo>
                  <a:lnTo>
                    <a:pt x="977" y="257"/>
                  </a:lnTo>
                  <a:lnTo>
                    <a:pt x="976" y="257"/>
                  </a:lnTo>
                  <a:lnTo>
                    <a:pt x="975" y="257"/>
                  </a:lnTo>
                  <a:lnTo>
                    <a:pt x="974" y="258"/>
                  </a:lnTo>
                  <a:lnTo>
                    <a:pt x="973" y="258"/>
                  </a:lnTo>
                  <a:lnTo>
                    <a:pt x="972" y="258"/>
                  </a:lnTo>
                  <a:lnTo>
                    <a:pt x="972" y="259"/>
                  </a:lnTo>
                  <a:lnTo>
                    <a:pt x="971" y="259"/>
                  </a:lnTo>
                  <a:lnTo>
                    <a:pt x="970" y="259"/>
                  </a:lnTo>
                  <a:lnTo>
                    <a:pt x="970" y="260"/>
                  </a:lnTo>
                  <a:lnTo>
                    <a:pt x="969" y="260"/>
                  </a:lnTo>
                  <a:lnTo>
                    <a:pt x="968" y="260"/>
                  </a:lnTo>
                  <a:lnTo>
                    <a:pt x="968" y="261"/>
                  </a:lnTo>
                  <a:lnTo>
                    <a:pt x="967" y="261"/>
                  </a:lnTo>
                  <a:lnTo>
                    <a:pt x="966" y="262"/>
                  </a:lnTo>
                  <a:lnTo>
                    <a:pt x="965" y="262"/>
                  </a:lnTo>
                  <a:lnTo>
                    <a:pt x="964" y="262"/>
                  </a:lnTo>
                  <a:lnTo>
                    <a:pt x="964" y="263"/>
                  </a:lnTo>
                  <a:lnTo>
                    <a:pt x="963" y="263"/>
                  </a:lnTo>
                  <a:lnTo>
                    <a:pt x="962" y="264"/>
                  </a:lnTo>
                  <a:lnTo>
                    <a:pt x="961" y="264"/>
                  </a:lnTo>
                  <a:lnTo>
                    <a:pt x="961" y="265"/>
                  </a:lnTo>
                  <a:lnTo>
                    <a:pt x="960" y="265"/>
                  </a:lnTo>
                  <a:lnTo>
                    <a:pt x="959" y="266"/>
                  </a:lnTo>
                  <a:lnTo>
                    <a:pt x="958" y="266"/>
                  </a:lnTo>
                  <a:lnTo>
                    <a:pt x="957" y="267"/>
                  </a:lnTo>
                  <a:lnTo>
                    <a:pt x="956" y="267"/>
                  </a:lnTo>
                  <a:lnTo>
                    <a:pt x="955" y="268"/>
                  </a:lnTo>
                  <a:lnTo>
                    <a:pt x="954" y="269"/>
                  </a:lnTo>
                  <a:lnTo>
                    <a:pt x="953" y="269"/>
                  </a:lnTo>
                  <a:lnTo>
                    <a:pt x="953" y="270"/>
                  </a:lnTo>
                  <a:lnTo>
                    <a:pt x="952" y="270"/>
                  </a:lnTo>
                  <a:lnTo>
                    <a:pt x="952" y="271"/>
                  </a:lnTo>
                  <a:lnTo>
                    <a:pt x="951" y="271"/>
                  </a:lnTo>
                  <a:lnTo>
                    <a:pt x="950" y="271"/>
                  </a:lnTo>
                  <a:lnTo>
                    <a:pt x="949" y="271"/>
                  </a:lnTo>
                  <a:lnTo>
                    <a:pt x="949" y="272"/>
                  </a:lnTo>
                  <a:lnTo>
                    <a:pt x="948" y="272"/>
                  </a:lnTo>
                  <a:lnTo>
                    <a:pt x="947" y="273"/>
                  </a:lnTo>
                  <a:lnTo>
                    <a:pt x="946" y="273"/>
                  </a:lnTo>
                  <a:lnTo>
                    <a:pt x="945" y="274"/>
                  </a:lnTo>
                  <a:lnTo>
                    <a:pt x="943" y="274"/>
                  </a:lnTo>
                  <a:lnTo>
                    <a:pt x="941" y="275"/>
                  </a:lnTo>
                  <a:lnTo>
                    <a:pt x="940" y="275"/>
                  </a:lnTo>
                  <a:lnTo>
                    <a:pt x="939" y="276"/>
                  </a:lnTo>
                  <a:lnTo>
                    <a:pt x="938" y="276"/>
                  </a:lnTo>
                  <a:lnTo>
                    <a:pt x="937" y="277"/>
                  </a:lnTo>
                  <a:lnTo>
                    <a:pt x="936" y="278"/>
                  </a:lnTo>
                  <a:lnTo>
                    <a:pt x="935" y="279"/>
                  </a:lnTo>
                  <a:lnTo>
                    <a:pt x="933" y="280"/>
                  </a:lnTo>
                  <a:lnTo>
                    <a:pt x="932" y="280"/>
                  </a:lnTo>
                  <a:lnTo>
                    <a:pt x="931" y="281"/>
                  </a:lnTo>
                  <a:lnTo>
                    <a:pt x="930" y="281"/>
                  </a:lnTo>
                  <a:lnTo>
                    <a:pt x="929" y="282"/>
                  </a:lnTo>
                  <a:lnTo>
                    <a:pt x="928" y="282"/>
                  </a:lnTo>
                  <a:lnTo>
                    <a:pt x="927" y="282"/>
                  </a:lnTo>
                  <a:lnTo>
                    <a:pt x="926" y="283"/>
                  </a:lnTo>
                  <a:lnTo>
                    <a:pt x="925" y="283"/>
                  </a:lnTo>
                  <a:lnTo>
                    <a:pt x="924" y="284"/>
                  </a:lnTo>
                  <a:lnTo>
                    <a:pt x="923" y="285"/>
                  </a:lnTo>
                  <a:lnTo>
                    <a:pt x="922" y="285"/>
                  </a:lnTo>
                  <a:lnTo>
                    <a:pt x="921" y="286"/>
                  </a:lnTo>
                  <a:lnTo>
                    <a:pt x="920" y="286"/>
                  </a:lnTo>
                  <a:lnTo>
                    <a:pt x="919" y="286"/>
                  </a:lnTo>
                  <a:lnTo>
                    <a:pt x="918" y="287"/>
                  </a:lnTo>
                  <a:lnTo>
                    <a:pt x="917" y="287"/>
                  </a:lnTo>
                  <a:lnTo>
                    <a:pt x="917" y="288"/>
                  </a:lnTo>
                  <a:lnTo>
                    <a:pt x="916" y="288"/>
                  </a:lnTo>
                  <a:lnTo>
                    <a:pt x="915" y="288"/>
                  </a:lnTo>
                  <a:lnTo>
                    <a:pt x="915" y="289"/>
                  </a:lnTo>
                  <a:lnTo>
                    <a:pt x="914" y="289"/>
                  </a:lnTo>
                  <a:lnTo>
                    <a:pt x="913" y="289"/>
                  </a:lnTo>
                  <a:lnTo>
                    <a:pt x="913" y="290"/>
                  </a:lnTo>
                  <a:lnTo>
                    <a:pt x="912" y="290"/>
                  </a:lnTo>
                  <a:lnTo>
                    <a:pt x="911" y="291"/>
                  </a:lnTo>
                  <a:lnTo>
                    <a:pt x="910" y="291"/>
                  </a:lnTo>
                  <a:lnTo>
                    <a:pt x="910" y="292"/>
                  </a:lnTo>
                  <a:lnTo>
                    <a:pt x="909" y="292"/>
                  </a:lnTo>
                  <a:lnTo>
                    <a:pt x="908" y="292"/>
                  </a:lnTo>
                  <a:lnTo>
                    <a:pt x="908" y="293"/>
                  </a:lnTo>
                  <a:lnTo>
                    <a:pt x="906" y="293"/>
                  </a:lnTo>
                  <a:lnTo>
                    <a:pt x="906" y="294"/>
                  </a:lnTo>
                  <a:lnTo>
                    <a:pt x="905" y="294"/>
                  </a:lnTo>
                  <a:lnTo>
                    <a:pt x="904" y="295"/>
                  </a:lnTo>
                  <a:lnTo>
                    <a:pt x="903" y="296"/>
                  </a:lnTo>
                  <a:lnTo>
                    <a:pt x="902" y="296"/>
                  </a:lnTo>
                  <a:lnTo>
                    <a:pt x="901" y="297"/>
                  </a:lnTo>
                  <a:lnTo>
                    <a:pt x="900" y="297"/>
                  </a:lnTo>
                  <a:lnTo>
                    <a:pt x="900" y="298"/>
                  </a:lnTo>
                  <a:lnTo>
                    <a:pt x="899" y="298"/>
                  </a:lnTo>
                  <a:lnTo>
                    <a:pt x="898" y="298"/>
                  </a:lnTo>
                  <a:lnTo>
                    <a:pt x="897" y="298"/>
                  </a:lnTo>
                  <a:lnTo>
                    <a:pt x="897" y="299"/>
                  </a:lnTo>
                  <a:lnTo>
                    <a:pt x="896" y="299"/>
                  </a:lnTo>
                  <a:lnTo>
                    <a:pt x="896" y="300"/>
                  </a:lnTo>
                  <a:lnTo>
                    <a:pt x="895" y="300"/>
                  </a:lnTo>
                  <a:lnTo>
                    <a:pt x="894" y="301"/>
                  </a:lnTo>
                  <a:lnTo>
                    <a:pt x="893" y="302"/>
                  </a:lnTo>
                  <a:lnTo>
                    <a:pt x="892" y="303"/>
                  </a:lnTo>
                  <a:lnTo>
                    <a:pt x="891" y="304"/>
                  </a:lnTo>
                  <a:lnTo>
                    <a:pt x="889" y="305"/>
                  </a:lnTo>
                  <a:lnTo>
                    <a:pt x="889" y="306"/>
                  </a:lnTo>
                  <a:lnTo>
                    <a:pt x="888" y="306"/>
                  </a:lnTo>
                  <a:lnTo>
                    <a:pt x="888" y="307"/>
                  </a:lnTo>
                  <a:lnTo>
                    <a:pt x="888" y="308"/>
                  </a:lnTo>
                  <a:lnTo>
                    <a:pt x="887" y="308"/>
                  </a:lnTo>
                  <a:lnTo>
                    <a:pt x="886" y="309"/>
                  </a:lnTo>
                  <a:lnTo>
                    <a:pt x="886" y="310"/>
                  </a:lnTo>
                  <a:lnTo>
                    <a:pt x="885" y="310"/>
                  </a:lnTo>
                  <a:lnTo>
                    <a:pt x="885" y="311"/>
                  </a:lnTo>
                  <a:lnTo>
                    <a:pt x="884" y="312"/>
                  </a:lnTo>
                  <a:lnTo>
                    <a:pt x="883" y="313"/>
                  </a:lnTo>
                  <a:lnTo>
                    <a:pt x="882" y="314"/>
                  </a:lnTo>
                  <a:lnTo>
                    <a:pt x="881" y="315"/>
                  </a:lnTo>
                  <a:lnTo>
                    <a:pt x="880" y="316"/>
                  </a:lnTo>
                  <a:lnTo>
                    <a:pt x="879" y="317"/>
                  </a:lnTo>
                  <a:lnTo>
                    <a:pt x="879" y="318"/>
                  </a:lnTo>
                  <a:lnTo>
                    <a:pt x="878" y="319"/>
                  </a:lnTo>
                  <a:lnTo>
                    <a:pt x="877" y="320"/>
                  </a:lnTo>
                  <a:lnTo>
                    <a:pt x="877" y="321"/>
                  </a:lnTo>
                  <a:lnTo>
                    <a:pt x="876" y="321"/>
                  </a:lnTo>
                  <a:lnTo>
                    <a:pt x="876" y="322"/>
                  </a:lnTo>
                  <a:lnTo>
                    <a:pt x="875" y="322"/>
                  </a:lnTo>
                  <a:lnTo>
                    <a:pt x="874" y="323"/>
                  </a:lnTo>
                  <a:lnTo>
                    <a:pt x="874" y="324"/>
                  </a:lnTo>
                  <a:lnTo>
                    <a:pt x="873" y="324"/>
                  </a:lnTo>
                  <a:lnTo>
                    <a:pt x="873" y="325"/>
                  </a:lnTo>
                  <a:lnTo>
                    <a:pt x="872" y="325"/>
                  </a:lnTo>
                  <a:lnTo>
                    <a:pt x="872" y="326"/>
                  </a:lnTo>
                  <a:lnTo>
                    <a:pt x="871" y="327"/>
                  </a:lnTo>
                  <a:lnTo>
                    <a:pt x="871" y="328"/>
                  </a:lnTo>
                  <a:lnTo>
                    <a:pt x="870" y="328"/>
                  </a:lnTo>
                  <a:lnTo>
                    <a:pt x="870" y="329"/>
                  </a:lnTo>
                  <a:lnTo>
                    <a:pt x="869" y="329"/>
                  </a:lnTo>
                  <a:lnTo>
                    <a:pt x="869" y="330"/>
                  </a:lnTo>
                  <a:lnTo>
                    <a:pt x="868" y="331"/>
                  </a:lnTo>
                  <a:lnTo>
                    <a:pt x="868" y="332"/>
                  </a:lnTo>
                  <a:lnTo>
                    <a:pt x="867" y="332"/>
                  </a:lnTo>
                  <a:lnTo>
                    <a:pt x="867" y="333"/>
                  </a:lnTo>
                  <a:lnTo>
                    <a:pt x="866" y="334"/>
                  </a:lnTo>
                  <a:lnTo>
                    <a:pt x="865" y="335"/>
                  </a:lnTo>
                  <a:lnTo>
                    <a:pt x="865" y="336"/>
                  </a:lnTo>
                  <a:lnTo>
                    <a:pt x="864" y="337"/>
                  </a:lnTo>
                  <a:lnTo>
                    <a:pt x="864" y="338"/>
                  </a:lnTo>
                  <a:lnTo>
                    <a:pt x="864" y="339"/>
                  </a:lnTo>
                  <a:lnTo>
                    <a:pt x="863" y="339"/>
                  </a:lnTo>
                  <a:lnTo>
                    <a:pt x="863" y="340"/>
                  </a:lnTo>
                  <a:lnTo>
                    <a:pt x="862" y="340"/>
                  </a:lnTo>
                  <a:lnTo>
                    <a:pt x="862" y="341"/>
                  </a:lnTo>
                  <a:lnTo>
                    <a:pt x="862" y="342"/>
                  </a:lnTo>
                  <a:lnTo>
                    <a:pt x="861" y="342"/>
                  </a:lnTo>
                  <a:lnTo>
                    <a:pt x="860" y="343"/>
                  </a:lnTo>
                  <a:lnTo>
                    <a:pt x="859" y="344"/>
                  </a:lnTo>
                  <a:lnTo>
                    <a:pt x="859" y="345"/>
                  </a:lnTo>
                  <a:lnTo>
                    <a:pt x="858" y="346"/>
                  </a:lnTo>
                  <a:lnTo>
                    <a:pt x="857" y="346"/>
                  </a:lnTo>
                  <a:lnTo>
                    <a:pt x="857" y="347"/>
                  </a:lnTo>
                  <a:lnTo>
                    <a:pt x="856" y="347"/>
                  </a:lnTo>
                  <a:lnTo>
                    <a:pt x="856" y="348"/>
                  </a:lnTo>
                  <a:lnTo>
                    <a:pt x="855" y="348"/>
                  </a:lnTo>
                  <a:lnTo>
                    <a:pt x="855" y="349"/>
                  </a:lnTo>
                  <a:lnTo>
                    <a:pt x="854" y="350"/>
                  </a:lnTo>
                  <a:lnTo>
                    <a:pt x="854" y="351"/>
                  </a:lnTo>
                  <a:lnTo>
                    <a:pt x="853" y="351"/>
                  </a:lnTo>
                  <a:lnTo>
                    <a:pt x="853" y="352"/>
                  </a:lnTo>
                  <a:lnTo>
                    <a:pt x="852" y="353"/>
                  </a:lnTo>
                  <a:lnTo>
                    <a:pt x="851" y="354"/>
                  </a:lnTo>
                  <a:lnTo>
                    <a:pt x="851" y="355"/>
                  </a:lnTo>
                  <a:lnTo>
                    <a:pt x="850" y="355"/>
                  </a:lnTo>
                  <a:lnTo>
                    <a:pt x="850" y="356"/>
                  </a:lnTo>
                  <a:lnTo>
                    <a:pt x="849" y="357"/>
                  </a:lnTo>
                  <a:lnTo>
                    <a:pt x="849" y="358"/>
                  </a:lnTo>
                  <a:lnTo>
                    <a:pt x="848" y="358"/>
                  </a:lnTo>
                  <a:lnTo>
                    <a:pt x="848" y="359"/>
                  </a:lnTo>
                  <a:lnTo>
                    <a:pt x="847" y="360"/>
                  </a:lnTo>
                  <a:lnTo>
                    <a:pt x="846" y="361"/>
                  </a:lnTo>
                  <a:lnTo>
                    <a:pt x="846" y="362"/>
                  </a:lnTo>
                  <a:lnTo>
                    <a:pt x="845" y="362"/>
                  </a:lnTo>
                  <a:lnTo>
                    <a:pt x="845" y="363"/>
                  </a:lnTo>
                  <a:lnTo>
                    <a:pt x="844" y="364"/>
                  </a:lnTo>
                  <a:lnTo>
                    <a:pt x="844" y="365"/>
                  </a:lnTo>
                  <a:lnTo>
                    <a:pt x="843" y="365"/>
                  </a:lnTo>
                  <a:lnTo>
                    <a:pt x="843" y="366"/>
                  </a:lnTo>
                  <a:lnTo>
                    <a:pt x="842" y="367"/>
                  </a:lnTo>
                  <a:lnTo>
                    <a:pt x="841" y="368"/>
                  </a:lnTo>
                  <a:lnTo>
                    <a:pt x="841" y="369"/>
                  </a:lnTo>
                  <a:lnTo>
                    <a:pt x="840" y="370"/>
                  </a:lnTo>
                  <a:lnTo>
                    <a:pt x="840" y="371"/>
                  </a:lnTo>
                  <a:lnTo>
                    <a:pt x="840" y="372"/>
                  </a:lnTo>
                  <a:lnTo>
                    <a:pt x="839" y="372"/>
                  </a:lnTo>
                  <a:lnTo>
                    <a:pt x="838" y="373"/>
                  </a:lnTo>
                  <a:lnTo>
                    <a:pt x="838" y="374"/>
                  </a:lnTo>
                  <a:lnTo>
                    <a:pt x="837" y="375"/>
                  </a:lnTo>
                  <a:lnTo>
                    <a:pt x="837" y="376"/>
                  </a:lnTo>
                  <a:lnTo>
                    <a:pt x="836" y="377"/>
                  </a:lnTo>
                  <a:lnTo>
                    <a:pt x="836" y="378"/>
                  </a:lnTo>
                  <a:lnTo>
                    <a:pt x="835" y="379"/>
                  </a:lnTo>
                  <a:lnTo>
                    <a:pt x="834" y="380"/>
                  </a:lnTo>
                  <a:lnTo>
                    <a:pt x="833" y="381"/>
                  </a:lnTo>
                  <a:lnTo>
                    <a:pt x="833" y="382"/>
                  </a:lnTo>
                  <a:lnTo>
                    <a:pt x="833" y="383"/>
                  </a:lnTo>
                  <a:lnTo>
                    <a:pt x="832" y="383"/>
                  </a:lnTo>
                  <a:lnTo>
                    <a:pt x="832" y="384"/>
                  </a:lnTo>
                  <a:lnTo>
                    <a:pt x="831" y="386"/>
                  </a:lnTo>
                  <a:lnTo>
                    <a:pt x="830" y="386"/>
                  </a:lnTo>
                  <a:lnTo>
                    <a:pt x="830" y="387"/>
                  </a:lnTo>
                  <a:lnTo>
                    <a:pt x="829" y="388"/>
                  </a:lnTo>
                  <a:lnTo>
                    <a:pt x="828" y="389"/>
                  </a:lnTo>
                  <a:lnTo>
                    <a:pt x="828" y="390"/>
                  </a:lnTo>
                  <a:lnTo>
                    <a:pt x="827" y="390"/>
                  </a:lnTo>
                  <a:lnTo>
                    <a:pt x="827" y="391"/>
                  </a:lnTo>
                  <a:lnTo>
                    <a:pt x="826" y="392"/>
                  </a:lnTo>
                  <a:lnTo>
                    <a:pt x="826" y="393"/>
                  </a:lnTo>
                  <a:lnTo>
                    <a:pt x="826" y="394"/>
                  </a:lnTo>
                  <a:lnTo>
                    <a:pt x="825" y="394"/>
                  </a:lnTo>
                  <a:lnTo>
                    <a:pt x="824" y="394"/>
                  </a:lnTo>
                  <a:lnTo>
                    <a:pt x="824" y="395"/>
                  </a:lnTo>
                  <a:lnTo>
                    <a:pt x="823" y="396"/>
                  </a:lnTo>
                  <a:lnTo>
                    <a:pt x="823" y="397"/>
                  </a:lnTo>
                  <a:lnTo>
                    <a:pt x="822" y="398"/>
                  </a:lnTo>
                  <a:lnTo>
                    <a:pt x="822" y="399"/>
                  </a:lnTo>
                  <a:lnTo>
                    <a:pt x="821" y="399"/>
                  </a:lnTo>
                  <a:lnTo>
                    <a:pt x="821" y="400"/>
                  </a:lnTo>
                  <a:lnTo>
                    <a:pt x="820" y="401"/>
                  </a:lnTo>
                  <a:lnTo>
                    <a:pt x="820" y="402"/>
                  </a:lnTo>
                  <a:lnTo>
                    <a:pt x="819" y="402"/>
                  </a:lnTo>
                  <a:lnTo>
                    <a:pt x="819" y="403"/>
                  </a:lnTo>
                  <a:lnTo>
                    <a:pt x="819" y="404"/>
                  </a:lnTo>
                  <a:lnTo>
                    <a:pt x="818" y="404"/>
                  </a:lnTo>
                  <a:lnTo>
                    <a:pt x="818" y="405"/>
                  </a:lnTo>
                  <a:lnTo>
                    <a:pt x="817" y="405"/>
                  </a:lnTo>
                  <a:lnTo>
                    <a:pt x="817" y="406"/>
                  </a:lnTo>
                  <a:lnTo>
                    <a:pt x="816" y="407"/>
                  </a:lnTo>
                  <a:lnTo>
                    <a:pt x="816" y="408"/>
                  </a:lnTo>
                  <a:lnTo>
                    <a:pt x="816" y="409"/>
                  </a:lnTo>
                  <a:lnTo>
                    <a:pt x="816" y="410"/>
                  </a:lnTo>
                  <a:lnTo>
                    <a:pt x="815" y="410"/>
                  </a:lnTo>
                  <a:lnTo>
                    <a:pt x="815" y="411"/>
                  </a:lnTo>
                  <a:lnTo>
                    <a:pt x="814" y="412"/>
                  </a:lnTo>
                  <a:lnTo>
                    <a:pt x="813" y="412"/>
                  </a:lnTo>
                  <a:lnTo>
                    <a:pt x="813" y="413"/>
                  </a:lnTo>
                  <a:lnTo>
                    <a:pt x="812" y="413"/>
                  </a:lnTo>
                  <a:lnTo>
                    <a:pt x="812" y="414"/>
                  </a:lnTo>
                  <a:lnTo>
                    <a:pt x="811" y="415"/>
                  </a:lnTo>
                  <a:lnTo>
                    <a:pt x="810" y="416"/>
                  </a:lnTo>
                  <a:lnTo>
                    <a:pt x="809" y="417"/>
                  </a:lnTo>
                  <a:lnTo>
                    <a:pt x="809" y="418"/>
                  </a:lnTo>
                  <a:lnTo>
                    <a:pt x="808" y="418"/>
                  </a:lnTo>
                  <a:lnTo>
                    <a:pt x="807" y="418"/>
                  </a:lnTo>
                  <a:lnTo>
                    <a:pt x="807" y="419"/>
                  </a:lnTo>
                  <a:lnTo>
                    <a:pt x="806" y="419"/>
                  </a:lnTo>
                  <a:lnTo>
                    <a:pt x="806" y="420"/>
                  </a:lnTo>
                  <a:lnTo>
                    <a:pt x="805" y="421"/>
                  </a:lnTo>
                  <a:lnTo>
                    <a:pt x="804" y="422"/>
                  </a:lnTo>
                  <a:lnTo>
                    <a:pt x="803" y="423"/>
                  </a:lnTo>
                  <a:lnTo>
                    <a:pt x="803" y="424"/>
                  </a:lnTo>
                  <a:lnTo>
                    <a:pt x="802" y="424"/>
                  </a:lnTo>
                  <a:lnTo>
                    <a:pt x="802" y="425"/>
                  </a:lnTo>
                  <a:lnTo>
                    <a:pt x="801" y="425"/>
                  </a:lnTo>
                  <a:lnTo>
                    <a:pt x="801" y="426"/>
                  </a:lnTo>
                  <a:lnTo>
                    <a:pt x="800" y="426"/>
                  </a:lnTo>
                  <a:lnTo>
                    <a:pt x="800" y="427"/>
                  </a:lnTo>
                  <a:lnTo>
                    <a:pt x="799" y="427"/>
                  </a:lnTo>
                  <a:lnTo>
                    <a:pt x="799" y="428"/>
                  </a:lnTo>
                  <a:lnTo>
                    <a:pt x="798" y="428"/>
                  </a:lnTo>
                  <a:lnTo>
                    <a:pt x="798" y="429"/>
                  </a:lnTo>
                  <a:lnTo>
                    <a:pt x="797" y="429"/>
                  </a:lnTo>
                  <a:lnTo>
                    <a:pt x="796" y="430"/>
                  </a:lnTo>
                  <a:lnTo>
                    <a:pt x="796" y="431"/>
                  </a:lnTo>
                  <a:lnTo>
                    <a:pt x="795" y="431"/>
                  </a:lnTo>
                  <a:lnTo>
                    <a:pt x="795" y="432"/>
                  </a:lnTo>
                  <a:lnTo>
                    <a:pt x="794" y="432"/>
                  </a:lnTo>
                  <a:lnTo>
                    <a:pt x="793" y="433"/>
                  </a:lnTo>
                  <a:lnTo>
                    <a:pt x="793" y="434"/>
                  </a:lnTo>
                  <a:lnTo>
                    <a:pt x="792" y="434"/>
                  </a:lnTo>
                  <a:lnTo>
                    <a:pt x="792" y="435"/>
                  </a:lnTo>
                  <a:lnTo>
                    <a:pt x="791" y="435"/>
                  </a:lnTo>
                  <a:lnTo>
                    <a:pt x="791" y="436"/>
                  </a:lnTo>
                  <a:lnTo>
                    <a:pt x="790" y="437"/>
                  </a:lnTo>
                  <a:lnTo>
                    <a:pt x="789" y="438"/>
                  </a:lnTo>
                  <a:lnTo>
                    <a:pt x="788" y="438"/>
                  </a:lnTo>
                  <a:lnTo>
                    <a:pt x="787" y="439"/>
                  </a:lnTo>
                  <a:lnTo>
                    <a:pt x="787" y="440"/>
                  </a:lnTo>
                  <a:lnTo>
                    <a:pt x="786" y="440"/>
                  </a:lnTo>
                  <a:lnTo>
                    <a:pt x="785" y="441"/>
                  </a:lnTo>
                  <a:lnTo>
                    <a:pt x="784" y="441"/>
                  </a:lnTo>
                  <a:lnTo>
                    <a:pt x="784" y="442"/>
                  </a:lnTo>
                  <a:lnTo>
                    <a:pt x="783" y="442"/>
                  </a:lnTo>
                  <a:lnTo>
                    <a:pt x="782" y="442"/>
                  </a:lnTo>
                  <a:lnTo>
                    <a:pt x="781" y="443"/>
                  </a:lnTo>
                  <a:lnTo>
                    <a:pt x="780" y="443"/>
                  </a:lnTo>
                  <a:lnTo>
                    <a:pt x="780" y="444"/>
                  </a:lnTo>
                  <a:lnTo>
                    <a:pt x="779" y="444"/>
                  </a:lnTo>
                  <a:lnTo>
                    <a:pt x="779" y="445"/>
                  </a:lnTo>
                  <a:lnTo>
                    <a:pt x="778" y="445"/>
                  </a:lnTo>
                  <a:lnTo>
                    <a:pt x="777" y="446"/>
                  </a:lnTo>
                  <a:lnTo>
                    <a:pt x="776" y="446"/>
                  </a:lnTo>
                  <a:lnTo>
                    <a:pt x="775" y="447"/>
                  </a:lnTo>
                  <a:lnTo>
                    <a:pt x="774" y="448"/>
                  </a:lnTo>
                  <a:lnTo>
                    <a:pt x="773" y="448"/>
                  </a:lnTo>
                  <a:lnTo>
                    <a:pt x="773" y="449"/>
                  </a:lnTo>
                  <a:lnTo>
                    <a:pt x="772" y="449"/>
                  </a:lnTo>
                  <a:lnTo>
                    <a:pt x="771" y="450"/>
                  </a:lnTo>
                  <a:lnTo>
                    <a:pt x="770" y="450"/>
                  </a:lnTo>
                  <a:lnTo>
                    <a:pt x="770" y="451"/>
                  </a:lnTo>
                  <a:lnTo>
                    <a:pt x="769" y="451"/>
                  </a:lnTo>
                  <a:lnTo>
                    <a:pt x="768" y="451"/>
                  </a:lnTo>
                  <a:lnTo>
                    <a:pt x="768" y="452"/>
                  </a:lnTo>
                  <a:lnTo>
                    <a:pt x="767" y="452"/>
                  </a:lnTo>
                  <a:lnTo>
                    <a:pt x="766" y="453"/>
                  </a:lnTo>
                  <a:lnTo>
                    <a:pt x="764" y="454"/>
                  </a:lnTo>
                  <a:lnTo>
                    <a:pt x="757" y="457"/>
                  </a:lnTo>
                  <a:lnTo>
                    <a:pt x="753" y="459"/>
                  </a:lnTo>
                  <a:lnTo>
                    <a:pt x="749" y="461"/>
                  </a:lnTo>
                  <a:lnTo>
                    <a:pt x="746" y="462"/>
                  </a:lnTo>
                  <a:lnTo>
                    <a:pt x="745" y="463"/>
                  </a:lnTo>
                  <a:lnTo>
                    <a:pt x="744" y="463"/>
                  </a:lnTo>
                  <a:lnTo>
                    <a:pt x="743" y="464"/>
                  </a:lnTo>
                  <a:lnTo>
                    <a:pt x="737" y="466"/>
                  </a:lnTo>
                  <a:lnTo>
                    <a:pt x="735" y="466"/>
                  </a:lnTo>
                  <a:lnTo>
                    <a:pt x="733" y="466"/>
                  </a:lnTo>
                  <a:lnTo>
                    <a:pt x="732" y="466"/>
                  </a:lnTo>
                  <a:lnTo>
                    <a:pt x="731" y="466"/>
                  </a:lnTo>
                  <a:lnTo>
                    <a:pt x="731" y="467"/>
                  </a:lnTo>
                  <a:lnTo>
                    <a:pt x="730" y="467"/>
                  </a:lnTo>
                  <a:lnTo>
                    <a:pt x="728" y="467"/>
                  </a:lnTo>
                  <a:lnTo>
                    <a:pt x="727" y="467"/>
                  </a:lnTo>
                  <a:lnTo>
                    <a:pt x="726" y="468"/>
                  </a:lnTo>
                  <a:lnTo>
                    <a:pt x="725" y="468"/>
                  </a:lnTo>
                  <a:lnTo>
                    <a:pt x="724" y="468"/>
                  </a:lnTo>
                  <a:lnTo>
                    <a:pt x="722" y="468"/>
                  </a:lnTo>
                  <a:lnTo>
                    <a:pt x="720" y="469"/>
                  </a:lnTo>
                  <a:lnTo>
                    <a:pt x="718" y="469"/>
                  </a:lnTo>
                  <a:lnTo>
                    <a:pt x="715" y="470"/>
                  </a:lnTo>
                  <a:lnTo>
                    <a:pt x="714" y="470"/>
                  </a:lnTo>
                  <a:lnTo>
                    <a:pt x="713" y="470"/>
                  </a:lnTo>
                  <a:lnTo>
                    <a:pt x="712" y="470"/>
                  </a:lnTo>
                  <a:lnTo>
                    <a:pt x="711" y="471"/>
                  </a:lnTo>
                  <a:lnTo>
                    <a:pt x="710" y="471"/>
                  </a:lnTo>
                  <a:lnTo>
                    <a:pt x="709" y="471"/>
                  </a:lnTo>
                  <a:lnTo>
                    <a:pt x="707" y="471"/>
                  </a:lnTo>
                  <a:lnTo>
                    <a:pt x="706" y="471"/>
                  </a:lnTo>
                  <a:lnTo>
                    <a:pt x="704" y="471"/>
                  </a:lnTo>
                  <a:lnTo>
                    <a:pt x="703" y="471"/>
                  </a:lnTo>
                  <a:lnTo>
                    <a:pt x="703" y="472"/>
                  </a:lnTo>
                  <a:lnTo>
                    <a:pt x="701" y="472"/>
                  </a:lnTo>
                  <a:lnTo>
                    <a:pt x="700" y="472"/>
                  </a:lnTo>
                  <a:lnTo>
                    <a:pt x="698" y="472"/>
                  </a:lnTo>
                  <a:lnTo>
                    <a:pt x="696" y="472"/>
                  </a:lnTo>
                  <a:lnTo>
                    <a:pt x="695" y="472"/>
                  </a:lnTo>
                  <a:lnTo>
                    <a:pt x="694" y="472"/>
                  </a:lnTo>
                  <a:lnTo>
                    <a:pt x="693" y="472"/>
                  </a:lnTo>
                  <a:lnTo>
                    <a:pt x="692" y="472"/>
                  </a:lnTo>
                  <a:lnTo>
                    <a:pt x="691" y="472"/>
                  </a:lnTo>
                  <a:lnTo>
                    <a:pt x="690" y="471"/>
                  </a:lnTo>
                  <a:lnTo>
                    <a:pt x="689" y="471"/>
                  </a:lnTo>
                  <a:lnTo>
                    <a:pt x="688" y="471"/>
                  </a:lnTo>
                  <a:lnTo>
                    <a:pt x="687" y="471"/>
                  </a:lnTo>
                  <a:lnTo>
                    <a:pt x="686" y="470"/>
                  </a:lnTo>
                  <a:lnTo>
                    <a:pt x="685" y="470"/>
                  </a:lnTo>
                  <a:lnTo>
                    <a:pt x="680" y="469"/>
                  </a:lnTo>
                  <a:lnTo>
                    <a:pt x="680" y="468"/>
                  </a:lnTo>
                  <a:lnTo>
                    <a:pt x="678" y="468"/>
                  </a:lnTo>
                  <a:lnTo>
                    <a:pt x="676" y="467"/>
                  </a:lnTo>
                  <a:lnTo>
                    <a:pt x="674" y="466"/>
                  </a:lnTo>
                  <a:lnTo>
                    <a:pt x="673" y="466"/>
                  </a:lnTo>
                  <a:lnTo>
                    <a:pt x="670" y="465"/>
                  </a:lnTo>
                  <a:lnTo>
                    <a:pt x="669" y="465"/>
                  </a:lnTo>
                  <a:lnTo>
                    <a:pt x="668" y="464"/>
                  </a:lnTo>
                  <a:lnTo>
                    <a:pt x="667" y="464"/>
                  </a:lnTo>
                  <a:lnTo>
                    <a:pt x="666" y="463"/>
                  </a:lnTo>
                  <a:lnTo>
                    <a:pt x="665" y="462"/>
                  </a:lnTo>
                  <a:lnTo>
                    <a:pt x="664" y="461"/>
                  </a:lnTo>
                  <a:lnTo>
                    <a:pt x="662" y="460"/>
                  </a:lnTo>
                  <a:lnTo>
                    <a:pt x="661" y="459"/>
                  </a:lnTo>
                  <a:lnTo>
                    <a:pt x="661" y="458"/>
                  </a:lnTo>
                  <a:lnTo>
                    <a:pt x="660" y="458"/>
                  </a:lnTo>
                  <a:lnTo>
                    <a:pt x="660" y="457"/>
                  </a:lnTo>
                  <a:lnTo>
                    <a:pt x="659" y="456"/>
                  </a:lnTo>
                  <a:lnTo>
                    <a:pt x="658" y="454"/>
                  </a:lnTo>
                  <a:lnTo>
                    <a:pt x="657" y="453"/>
                  </a:lnTo>
                  <a:lnTo>
                    <a:pt x="657" y="452"/>
                  </a:lnTo>
                  <a:lnTo>
                    <a:pt x="656" y="451"/>
                  </a:lnTo>
                  <a:lnTo>
                    <a:pt x="655" y="449"/>
                  </a:lnTo>
                  <a:lnTo>
                    <a:pt x="654" y="448"/>
                  </a:lnTo>
                  <a:lnTo>
                    <a:pt x="653" y="447"/>
                  </a:lnTo>
                  <a:lnTo>
                    <a:pt x="653" y="446"/>
                  </a:lnTo>
                  <a:lnTo>
                    <a:pt x="652" y="445"/>
                  </a:lnTo>
                  <a:lnTo>
                    <a:pt x="652" y="444"/>
                  </a:lnTo>
                  <a:lnTo>
                    <a:pt x="651" y="443"/>
                  </a:lnTo>
                  <a:lnTo>
                    <a:pt x="650" y="442"/>
                  </a:lnTo>
                  <a:lnTo>
                    <a:pt x="649" y="441"/>
                  </a:lnTo>
                  <a:lnTo>
                    <a:pt x="649" y="440"/>
                  </a:lnTo>
                  <a:lnTo>
                    <a:pt x="648" y="437"/>
                  </a:lnTo>
                  <a:lnTo>
                    <a:pt x="647" y="436"/>
                  </a:lnTo>
                  <a:lnTo>
                    <a:pt x="647" y="434"/>
                  </a:lnTo>
                  <a:lnTo>
                    <a:pt x="646" y="431"/>
                  </a:lnTo>
                  <a:lnTo>
                    <a:pt x="646" y="429"/>
                  </a:lnTo>
                  <a:lnTo>
                    <a:pt x="646" y="428"/>
                  </a:lnTo>
                  <a:lnTo>
                    <a:pt x="645" y="427"/>
                  </a:lnTo>
                  <a:lnTo>
                    <a:pt x="645" y="426"/>
                  </a:lnTo>
                  <a:lnTo>
                    <a:pt x="645" y="425"/>
                  </a:lnTo>
                  <a:lnTo>
                    <a:pt x="645" y="424"/>
                  </a:lnTo>
                  <a:lnTo>
                    <a:pt x="645" y="422"/>
                  </a:lnTo>
                  <a:lnTo>
                    <a:pt x="645" y="420"/>
                  </a:lnTo>
                  <a:lnTo>
                    <a:pt x="645" y="419"/>
                  </a:lnTo>
                  <a:lnTo>
                    <a:pt x="646" y="418"/>
                  </a:lnTo>
                  <a:lnTo>
                    <a:pt x="646" y="417"/>
                  </a:lnTo>
                  <a:lnTo>
                    <a:pt x="646" y="418"/>
                  </a:lnTo>
                  <a:lnTo>
                    <a:pt x="647" y="418"/>
                  </a:lnTo>
                  <a:lnTo>
                    <a:pt x="648" y="418"/>
                  </a:lnTo>
                  <a:lnTo>
                    <a:pt x="648" y="419"/>
                  </a:lnTo>
                  <a:lnTo>
                    <a:pt x="649" y="419"/>
                  </a:lnTo>
                  <a:lnTo>
                    <a:pt x="650" y="420"/>
                  </a:lnTo>
                  <a:lnTo>
                    <a:pt x="650" y="421"/>
                  </a:lnTo>
                  <a:lnTo>
                    <a:pt x="650" y="422"/>
                  </a:lnTo>
                  <a:lnTo>
                    <a:pt x="651" y="422"/>
                  </a:lnTo>
                  <a:lnTo>
                    <a:pt x="652" y="422"/>
                  </a:lnTo>
                  <a:lnTo>
                    <a:pt x="653" y="422"/>
                  </a:lnTo>
                  <a:lnTo>
                    <a:pt x="653" y="423"/>
                  </a:lnTo>
                  <a:lnTo>
                    <a:pt x="654" y="423"/>
                  </a:lnTo>
                  <a:lnTo>
                    <a:pt x="655" y="423"/>
                  </a:lnTo>
                  <a:lnTo>
                    <a:pt x="656" y="424"/>
                  </a:lnTo>
                  <a:lnTo>
                    <a:pt x="657" y="424"/>
                  </a:lnTo>
                  <a:lnTo>
                    <a:pt x="659" y="423"/>
                  </a:lnTo>
                  <a:lnTo>
                    <a:pt x="660" y="423"/>
                  </a:lnTo>
                  <a:lnTo>
                    <a:pt x="660" y="422"/>
                  </a:lnTo>
                  <a:lnTo>
                    <a:pt x="661" y="422"/>
                  </a:lnTo>
                  <a:lnTo>
                    <a:pt x="661" y="421"/>
                  </a:lnTo>
                  <a:lnTo>
                    <a:pt x="662" y="421"/>
                  </a:lnTo>
                  <a:lnTo>
                    <a:pt x="662" y="420"/>
                  </a:lnTo>
                  <a:lnTo>
                    <a:pt x="663" y="420"/>
                  </a:lnTo>
                  <a:lnTo>
                    <a:pt x="664" y="420"/>
                  </a:lnTo>
                  <a:lnTo>
                    <a:pt x="665" y="420"/>
                  </a:lnTo>
                  <a:lnTo>
                    <a:pt x="665" y="421"/>
                  </a:lnTo>
                  <a:lnTo>
                    <a:pt x="665" y="422"/>
                  </a:lnTo>
                  <a:lnTo>
                    <a:pt x="664" y="422"/>
                  </a:lnTo>
                  <a:lnTo>
                    <a:pt x="665" y="422"/>
                  </a:lnTo>
                  <a:lnTo>
                    <a:pt x="666" y="423"/>
                  </a:lnTo>
                  <a:lnTo>
                    <a:pt x="667" y="423"/>
                  </a:lnTo>
                  <a:lnTo>
                    <a:pt x="666" y="423"/>
                  </a:lnTo>
                  <a:lnTo>
                    <a:pt x="666" y="422"/>
                  </a:lnTo>
                  <a:lnTo>
                    <a:pt x="667" y="421"/>
                  </a:lnTo>
                  <a:lnTo>
                    <a:pt x="668" y="420"/>
                  </a:lnTo>
                  <a:lnTo>
                    <a:pt x="668" y="421"/>
                  </a:lnTo>
                  <a:lnTo>
                    <a:pt x="668" y="420"/>
                  </a:lnTo>
                  <a:lnTo>
                    <a:pt x="669" y="420"/>
                  </a:lnTo>
                  <a:lnTo>
                    <a:pt x="670" y="419"/>
                  </a:lnTo>
                  <a:lnTo>
                    <a:pt x="671" y="419"/>
                  </a:lnTo>
                  <a:lnTo>
                    <a:pt x="672" y="420"/>
                  </a:lnTo>
                  <a:lnTo>
                    <a:pt x="672" y="421"/>
                  </a:lnTo>
                  <a:lnTo>
                    <a:pt x="671" y="422"/>
                  </a:lnTo>
                  <a:lnTo>
                    <a:pt x="671" y="423"/>
                  </a:lnTo>
                  <a:lnTo>
                    <a:pt x="672" y="423"/>
                  </a:lnTo>
                  <a:lnTo>
                    <a:pt x="672" y="424"/>
                  </a:lnTo>
                  <a:lnTo>
                    <a:pt x="673" y="424"/>
                  </a:lnTo>
                  <a:lnTo>
                    <a:pt x="674" y="424"/>
                  </a:lnTo>
                  <a:lnTo>
                    <a:pt x="674" y="423"/>
                  </a:lnTo>
                  <a:lnTo>
                    <a:pt x="675" y="423"/>
                  </a:lnTo>
                  <a:lnTo>
                    <a:pt x="675" y="422"/>
                  </a:lnTo>
                  <a:lnTo>
                    <a:pt x="676" y="422"/>
                  </a:lnTo>
                  <a:lnTo>
                    <a:pt x="676" y="423"/>
                  </a:lnTo>
                  <a:lnTo>
                    <a:pt x="677" y="423"/>
                  </a:lnTo>
                  <a:lnTo>
                    <a:pt x="678" y="423"/>
                  </a:lnTo>
                  <a:lnTo>
                    <a:pt x="678" y="424"/>
                  </a:lnTo>
                  <a:lnTo>
                    <a:pt x="679" y="424"/>
                  </a:lnTo>
                  <a:lnTo>
                    <a:pt x="679" y="425"/>
                  </a:lnTo>
                  <a:lnTo>
                    <a:pt x="678" y="425"/>
                  </a:lnTo>
                  <a:lnTo>
                    <a:pt x="678" y="424"/>
                  </a:lnTo>
                  <a:lnTo>
                    <a:pt x="678" y="425"/>
                  </a:lnTo>
                  <a:lnTo>
                    <a:pt x="678" y="426"/>
                  </a:lnTo>
                  <a:lnTo>
                    <a:pt x="678" y="427"/>
                  </a:lnTo>
                  <a:lnTo>
                    <a:pt x="679" y="428"/>
                  </a:lnTo>
                  <a:lnTo>
                    <a:pt x="679" y="429"/>
                  </a:lnTo>
                  <a:lnTo>
                    <a:pt x="679" y="430"/>
                  </a:lnTo>
                  <a:lnTo>
                    <a:pt x="678" y="430"/>
                  </a:lnTo>
                  <a:lnTo>
                    <a:pt x="678" y="431"/>
                  </a:lnTo>
                  <a:lnTo>
                    <a:pt x="679" y="431"/>
                  </a:lnTo>
                  <a:lnTo>
                    <a:pt x="679" y="430"/>
                  </a:lnTo>
                  <a:lnTo>
                    <a:pt x="680" y="430"/>
                  </a:lnTo>
                  <a:lnTo>
                    <a:pt x="680" y="431"/>
                  </a:lnTo>
                  <a:lnTo>
                    <a:pt x="680" y="432"/>
                  </a:lnTo>
                  <a:lnTo>
                    <a:pt x="681" y="432"/>
                  </a:lnTo>
                  <a:lnTo>
                    <a:pt x="681" y="433"/>
                  </a:lnTo>
                  <a:lnTo>
                    <a:pt x="680" y="433"/>
                  </a:lnTo>
                  <a:lnTo>
                    <a:pt x="680" y="434"/>
                  </a:lnTo>
                  <a:lnTo>
                    <a:pt x="681" y="434"/>
                  </a:lnTo>
                  <a:lnTo>
                    <a:pt x="681" y="435"/>
                  </a:lnTo>
                  <a:lnTo>
                    <a:pt x="682" y="436"/>
                  </a:lnTo>
                  <a:lnTo>
                    <a:pt x="682" y="435"/>
                  </a:lnTo>
                  <a:lnTo>
                    <a:pt x="682" y="434"/>
                  </a:lnTo>
                  <a:lnTo>
                    <a:pt x="682" y="433"/>
                  </a:lnTo>
                  <a:lnTo>
                    <a:pt x="681" y="432"/>
                  </a:lnTo>
                  <a:lnTo>
                    <a:pt x="682" y="432"/>
                  </a:lnTo>
                  <a:lnTo>
                    <a:pt x="682" y="431"/>
                  </a:lnTo>
                  <a:lnTo>
                    <a:pt x="681" y="431"/>
                  </a:lnTo>
                  <a:lnTo>
                    <a:pt x="681" y="430"/>
                  </a:lnTo>
                  <a:lnTo>
                    <a:pt x="680" y="430"/>
                  </a:lnTo>
                  <a:lnTo>
                    <a:pt x="680" y="429"/>
                  </a:lnTo>
                  <a:lnTo>
                    <a:pt x="680" y="428"/>
                  </a:lnTo>
                  <a:lnTo>
                    <a:pt x="679" y="427"/>
                  </a:lnTo>
                  <a:lnTo>
                    <a:pt x="679" y="426"/>
                  </a:lnTo>
                  <a:lnTo>
                    <a:pt x="679" y="425"/>
                  </a:lnTo>
                  <a:lnTo>
                    <a:pt x="680" y="425"/>
                  </a:lnTo>
                  <a:lnTo>
                    <a:pt x="680" y="424"/>
                  </a:lnTo>
                  <a:lnTo>
                    <a:pt x="680" y="423"/>
                  </a:lnTo>
                  <a:lnTo>
                    <a:pt x="679" y="423"/>
                  </a:lnTo>
                  <a:lnTo>
                    <a:pt x="679" y="422"/>
                  </a:lnTo>
                  <a:lnTo>
                    <a:pt x="679" y="421"/>
                  </a:lnTo>
                  <a:lnTo>
                    <a:pt x="679" y="420"/>
                  </a:lnTo>
                  <a:lnTo>
                    <a:pt x="680" y="420"/>
                  </a:lnTo>
                  <a:lnTo>
                    <a:pt x="679" y="420"/>
                  </a:lnTo>
                  <a:lnTo>
                    <a:pt x="679" y="419"/>
                  </a:lnTo>
                  <a:lnTo>
                    <a:pt x="679" y="418"/>
                  </a:lnTo>
                  <a:lnTo>
                    <a:pt x="678" y="418"/>
                  </a:lnTo>
                  <a:lnTo>
                    <a:pt x="678" y="419"/>
                  </a:lnTo>
                  <a:lnTo>
                    <a:pt x="678" y="420"/>
                  </a:lnTo>
                  <a:lnTo>
                    <a:pt x="677" y="419"/>
                  </a:lnTo>
                  <a:lnTo>
                    <a:pt x="677" y="418"/>
                  </a:lnTo>
                  <a:lnTo>
                    <a:pt x="677" y="417"/>
                  </a:lnTo>
                  <a:lnTo>
                    <a:pt x="678" y="417"/>
                  </a:lnTo>
                  <a:lnTo>
                    <a:pt x="678" y="416"/>
                  </a:lnTo>
                  <a:lnTo>
                    <a:pt x="678" y="415"/>
                  </a:lnTo>
                  <a:lnTo>
                    <a:pt x="679" y="415"/>
                  </a:lnTo>
                  <a:lnTo>
                    <a:pt x="679" y="416"/>
                  </a:lnTo>
                  <a:lnTo>
                    <a:pt x="680" y="416"/>
                  </a:lnTo>
                  <a:lnTo>
                    <a:pt x="679" y="416"/>
                  </a:lnTo>
                  <a:lnTo>
                    <a:pt x="679" y="415"/>
                  </a:lnTo>
                  <a:lnTo>
                    <a:pt x="680" y="415"/>
                  </a:lnTo>
                  <a:lnTo>
                    <a:pt x="679" y="414"/>
                  </a:lnTo>
                  <a:lnTo>
                    <a:pt x="680" y="414"/>
                  </a:lnTo>
                  <a:lnTo>
                    <a:pt x="679" y="414"/>
                  </a:lnTo>
                  <a:lnTo>
                    <a:pt x="679" y="413"/>
                  </a:lnTo>
                  <a:lnTo>
                    <a:pt x="679" y="412"/>
                  </a:lnTo>
                  <a:lnTo>
                    <a:pt x="679" y="411"/>
                  </a:lnTo>
                  <a:lnTo>
                    <a:pt x="680" y="411"/>
                  </a:lnTo>
                  <a:lnTo>
                    <a:pt x="680" y="410"/>
                  </a:lnTo>
                  <a:lnTo>
                    <a:pt x="680" y="409"/>
                  </a:lnTo>
                  <a:lnTo>
                    <a:pt x="680" y="408"/>
                  </a:lnTo>
                  <a:lnTo>
                    <a:pt x="681" y="408"/>
                  </a:lnTo>
                  <a:lnTo>
                    <a:pt x="680" y="408"/>
                  </a:lnTo>
                  <a:lnTo>
                    <a:pt x="680" y="407"/>
                  </a:lnTo>
                  <a:lnTo>
                    <a:pt x="679" y="406"/>
                  </a:lnTo>
                  <a:lnTo>
                    <a:pt x="679" y="405"/>
                  </a:lnTo>
                  <a:lnTo>
                    <a:pt x="679" y="404"/>
                  </a:lnTo>
                  <a:lnTo>
                    <a:pt x="680" y="404"/>
                  </a:lnTo>
                  <a:lnTo>
                    <a:pt x="681" y="404"/>
                  </a:lnTo>
                  <a:lnTo>
                    <a:pt x="682" y="404"/>
                  </a:lnTo>
                  <a:lnTo>
                    <a:pt x="683" y="405"/>
                  </a:lnTo>
                  <a:lnTo>
                    <a:pt x="684" y="405"/>
                  </a:lnTo>
                  <a:lnTo>
                    <a:pt x="684" y="406"/>
                  </a:lnTo>
                  <a:lnTo>
                    <a:pt x="685" y="407"/>
                  </a:lnTo>
                  <a:lnTo>
                    <a:pt x="685" y="408"/>
                  </a:lnTo>
                  <a:lnTo>
                    <a:pt x="685" y="407"/>
                  </a:lnTo>
                  <a:lnTo>
                    <a:pt x="686" y="408"/>
                  </a:lnTo>
                  <a:lnTo>
                    <a:pt x="686" y="409"/>
                  </a:lnTo>
                  <a:lnTo>
                    <a:pt x="686" y="408"/>
                  </a:lnTo>
                  <a:lnTo>
                    <a:pt x="686" y="409"/>
                  </a:lnTo>
                  <a:lnTo>
                    <a:pt x="687" y="409"/>
                  </a:lnTo>
                  <a:lnTo>
                    <a:pt x="688" y="410"/>
                  </a:lnTo>
                  <a:lnTo>
                    <a:pt x="688" y="409"/>
                  </a:lnTo>
                  <a:lnTo>
                    <a:pt x="688" y="408"/>
                  </a:lnTo>
                  <a:lnTo>
                    <a:pt x="689" y="409"/>
                  </a:lnTo>
                  <a:lnTo>
                    <a:pt x="690" y="409"/>
                  </a:lnTo>
                  <a:lnTo>
                    <a:pt x="691" y="409"/>
                  </a:lnTo>
                  <a:lnTo>
                    <a:pt x="692" y="410"/>
                  </a:lnTo>
                  <a:lnTo>
                    <a:pt x="693" y="411"/>
                  </a:lnTo>
                  <a:lnTo>
                    <a:pt x="694" y="411"/>
                  </a:lnTo>
                  <a:lnTo>
                    <a:pt x="694" y="412"/>
                  </a:lnTo>
                  <a:lnTo>
                    <a:pt x="695" y="412"/>
                  </a:lnTo>
                  <a:lnTo>
                    <a:pt x="696" y="412"/>
                  </a:lnTo>
                  <a:lnTo>
                    <a:pt x="697" y="412"/>
                  </a:lnTo>
                  <a:lnTo>
                    <a:pt x="698" y="412"/>
                  </a:lnTo>
                  <a:lnTo>
                    <a:pt x="698" y="413"/>
                  </a:lnTo>
                  <a:lnTo>
                    <a:pt x="699" y="413"/>
                  </a:lnTo>
                  <a:lnTo>
                    <a:pt x="698" y="414"/>
                  </a:lnTo>
                  <a:lnTo>
                    <a:pt x="699" y="414"/>
                  </a:lnTo>
                  <a:lnTo>
                    <a:pt x="699" y="415"/>
                  </a:lnTo>
                  <a:lnTo>
                    <a:pt x="699" y="416"/>
                  </a:lnTo>
                  <a:lnTo>
                    <a:pt x="700" y="416"/>
                  </a:lnTo>
                  <a:lnTo>
                    <a:pt x="700" y="417"/>
                  </a:lnTo>
                  <a:lnTo>
                    <a:pt x="701" y="417"/>
                  </a:lnTo>
                  <a:lnTo>
                    <a:pt x="701" y="418"/>
                  </a:lnTo>
                  <a:lnTo>
                    <a:pt x="700" y="418"/>
                  </a:lnTo>
                  <a:lnTo>
                    <a:pt x="700" y="419"/>
                  </a:lnTo>
                  <a:lnTo>
                    <a:pt x="700" y="420"/>
                  </a:lnTo>
                  <a:lnTo>
                    <a:pt x="701" y="420"/>
                  </a:lnTo>
                  <a:lnTo>
                    <a:pt x="702" y="420"/>
                  </a:lnTo>
                  <a:lnTo>
                    <a:pt x="702" y="421"/>
                  </a:lnTo>
                  <a:lnTo>
                    <a:pt x="703" y="422"/>
                  </a:lnTo>
                  <a:lnTo>
                    <a:pt x="703" y="421"/>
                  </a:lnTo>
                  <a:lnTo>
                    <a:pt x="702" y="420"/>
                  </a:lnTo>
                  <a:lnTo>
                    <a:pt x="703" y="420"/>
                  </a:lnTo>
                  <a:lnTo>
                    <a:pt x="703" y="421"/>
                  </a:lnTo>
                  <a:lnTo>
                    <a:pt x="704" y="421"/>
                  </a:lnTo>
                  <a:lnTo>
                    <a:pt x="704" y="422"/>
                  </a:lnTo>
                  <a:lnTo>
                    <a:pt x="705" y="422"/>
                  </a:lnTo>
                  <a:lnTo>
                    <a:pt x="705" y="423"/>
                  </a:lnTo>
                  <a:lnTo>
                    <a:pt x="706" y="423"/>
                  </a:lnTo>
                  <a:lnTo>
                    <a:pt x="706" y="424"/>
                  </a:lnTo>
                  <a:lnTo>
                    <a:pt x="707" y="424"/>
                  </a:lnTo>
                  <a:lnTo>
                    <a:pt x="708" y="424"/>
                  </a:lnTo>
                  <a:lnTo>
                    <a:pt x="709" y="425"/>
                  </a:lnTo>
                  <a:lnTo>
                    <a:pt x="710" y="425"/>
                  </a:lnTo>
                  <a:lnTo>
                    <a:pt x="711" y="425"/>
                  </a:lnTo>
                  <a:lnTo>
                    <a:pt x="712" y="425"/>
                  </a:lnTo>
                  <a:lnTo>
                    <a:pt x="712" y="426"/>
                  </a:lnTo>
                  <a:lnTo>
                    <a:pt x="713" y="426"/>
                  </a:lnTo>
                  <a:lnTo>
                    <a:pt x="714" y="426"/>
                  </a:lnTo>
                  <a:lnTo>
                    <a:pt x="714" y="427"/>
                  </a:lnTo>
                  <a:lnTo>
                    <a:pt x="715" y="427"/>
                  </a:lnTo>
                  <a:lnTo>
                    <a:pt x="716" y="427"/>
                  </a:lnTo>
                  <a:lnTo>
                    <a:pt x="717" y="427"/>
                  </a:lnTo>
                  <a:lnTo>
                    <a:pt x="717" y="428"/>
                  </a:lnTo>
                  <a:lnTo>
                    <a:pt x="717" y="427"/>
                  </a:lnTo>
                  <a:lnTo>
                    <a:pt x="718" y="427"/>
                  </a:lnTo>
                  <a:lnTo>
                    <a:pt x="718" y="428"/>
                  </a:lnTo>
                  <a:lnTo>
                    <a:pt x="718" y="429"/>
                  </a:lnTo>
                  <a:lnTo>
                    <a:pt x="718" y="428"/>
                  </a:lnTo>
                  <a:lnTo>
                    <a:pt x="719" y="428"/>
                  </a:lnTo>
                  <a:lnTo>
                    <a:pt x="719" y="429"/>
                  </a:lnTo>
                  <a:lnTo>
                    <a:pt x="719" y="428"/>
                  </a:lnTo>
                  <a:lnTo>
                    <a:pt x="719" y="427"/>
                  </a:lnTo>
                  <a:lnTo>
                    <a:pt x="719" y="428"/>
                  </a:lnTo>
                  <a:lnTo>
                    <a:pt x="720" y="428"/>
                  </a:lnTo>
                  <a:lnTo>
                    <a:pt x="720" y="429"/>
                  </a:lnTo>
                  <a:lnTo>
                    <a:pt x="720" y="428"/>
                  </a:lnTo>
                  <a:lnTo>
                    <a:pt x="720" y="429"/>
                  </a:lnTo>
                  <a:lnTo>
                    <a:pt x="721" y="429"/>
                  </a:lnTo>
                  <a:lnTo>
                    <a:pt x="722" y="429"/>
                  </a:lnTo>
                  <a:lnTo>
                    <a:pt x="723" y="429"/>
                  </a:lnTo>
                  <a:lnTo>
                    <a:pt x="723" y="428"/>
                  </a:lnTo>
                  <a:lnTo>
                    <a:pt x="722" y="428"/>
                  </a:lnTo>
                  <a:lnTo>
                    <a:pt x="721" y="428"/>
                  </a:lnTo>
                  <a:lnTo>
                    <a:pt x="721" y="427"/>
                  </a:lnTo>
                  <a:lnTo>
                    <a:pt x="721" y="426"/>
                  </a:lnTo>
                  <a:lnTo>
                    <a:pt x="720" y="426"/>
                  </a:lnTo>
                  <a:lnTo>
                    <a:pt x="721" y="426"/>
                  </a:lnTo>
                  <a:lnTo>
                    <a:pt x="722" y="426"/>
                  </a:lnTo>
                  <a:lnTo>
                    <a:pt x="723" y="426"/>
                  </a:lnTo>
                  <a:lnTo>
                    <a:pt x="723" y="427"/>
                  </a:lnTo>
                  <a:lnTo>
                    <a:pt x="723" y="428"/>
                  </a:lnTo>
                  <a:lnTo>
                    <a:pt x="723" y="429"/>
                  </a:lnTo>
                  <a:lnTo>
                    <a:pt x="724" y="429"/>
                  </a:lnTo>
                  <a:lnTo>
                    <a:pt x="724" y="430"/>
                  </a:lnTo>
                  <a:lnTo>
                    <a:pt x="725" y="430"/>
                  </a:lnTo>
                  <a:lnTo>
                    <a:pt x="724" y="430"/>
                  </a:lnTo>
                  <a:lnTo>
                    <a:pt x="724" y="429"/>
                  </a:lnTo>
                  <a:lnTo>
                    <a:pt x="725" y="429"/>
                  </a:lnTo>
                  <a:lnTo>
                    <a:pt x="725" y="430"/>
                  </a:lnTo>
                  <a:lnTo>
                    <a:pt x="725" y="429"/>
                  </a:lnTo>
                  <a:lnTo>
                    <a:pt x="726" y="429"/>
                  </a:lnTo>
                  <a:lnTo>
                    <a:pt x="726" y="430"/>
                  </a:lnTo>
                  <a:lnTo>
                    <a:pt x="726" y="431"/>
                  </a:lnTo>
                  <a:lnTo>
                    <a:pt x="726" y="430"/>
                  </a:lnTo>
                  <a:lnTo>
                    <a:pt x="725" y="431"/>
                  </a:lnTo>
                  <a:lnTo>
                    <a:pt x="726" y="431"/>
                  </a:lnTo>
                  <a:lnTo>
                    <a:pt x="726" y="432"/>
                  </a:lnTo>
                  <a:lnTo>
                    <a:pt x="727" y="432"/>
                  </a:lnTo>
                  <a:lnTo>
                    <a:pt x="727" y="431"/>
                  </a:lnTo>
                  <a:lnTo>
                    <a:pt x="727" y="432"/>
                  </a:lnTo>
                  <a:lnTo>
                    <a:pt x="727" y="431"/>
                  </a:lnTo>
                  <a:lnTo>
                    <a:pt x="728" y="431"/>
                  </a:lnTo>
                  <a:lnTo>
                    <a:pt x="727" y="430"/>
                  </a:lnTo>
                  <a:lnTo>
                    <a:pt x="727" y="429"/>
                  </a:lnTo>
                  <a:lnTo>
                    <a:pt x="726" y="429"/>
                  </a:lnTo>
                  <a:lnTo>
                    <a:pt x="725" y="429"/>
                  </a:lnTo>
                  <a:lnTo>
                    <a:pt x="725" y="428"/>
                  </a:lnTo>
                  <a:lnTo>
                    <a:pt x="725" y="427"/>
                  </a:lnTo>
                  <a:lnTo>
                    <a:pt x="726" y="428"/>
                  </a:lnTo>
                  <a:lnTo>
                    <a:pt x="727" y="428"/>
                  </a:lnTo>
                  <a:lnTo>
                    <a:pt x="726" y="428"/>
                  </a:lnTo>
                  <a:lnTo>
                    <a:pt x="726" y="427"/>
                  </a:lnTo>
                  <a:lnTo>
                    <a:pt x="727" y="427"/>
                  </a:lnTo>
                  <a:lnTo>
                    <a:pt x="727" y="428"/>
                  </a:lnTo>
                  <a:lnTo>
                    <a:pt x="728" y="428"/>
                  </a:lnTo>
                  <a:lnTo>
                    <a:pt x="727" y="428"/>
                  </a:lnTo>
                  <a:lnTo>
                    <a:pt x="727" y="429"/>
                  </a:lnTo>
                  <a:lnTo>
                    <a:pt x="728" y="430"/>
                  </a:lnTo>
                  <a:lnTo>
                    <a:pt x="728" y="431"/>
                  </a:lnTo>
                  <a:lnTo>
                    <a:pt x="729" y="431"/>
                  </a:lnTo>
                  <a:lnTo>
                    <a:pt x="729" y="430"/>
                  </a:lnTo>
                  <a:lnTo>
                    <a:pt x="728" y="430"/>
                  </a:lnTo>
                  <a:lnTo>
                    <a:pt x="728" y="429"/>
                  </a:lnTo>
                  <a:lnTo>
                    <a:pt x="728" y="428"/>
                  </a:lnTo>
                  <a:lnTo>
                    <a:pt x="729" y="428"/>
                  </a:lnTo>
                  <a:lnTo>
                    <a:pt x="728" y="427"/>
                  </a:lnTo>
                  <a:lnTo>
                    <a:pt x="728" y="426"/>
                  </a:lnTo>
                  <a:lnTo>
                    <a:pt x="727" y="426"/>
                  </a:lnTo>
                  <a:lnTo>
                    <a:pt x="728" y="427"/>
                  </a:lnTo>
                  <a:lnTo>
                    <a:pt x="727" y="427"/>
                  </a:lnTo>
                  <a:lnTo>
                    <a:pt x="726" y="427"/>
                  </a:lnTo>
                  <a:lnTo>
                    <a:pt x="726" y="426"/>
                  </a:lnTo>
                  <a:lnTo>
                    <a:pt x="725" y="426"/>
                  </a:lnTo>
                  <a:lnTo>
                    <a:pt x="725" y="425"/>
                  </a:lnTo>
                  <a:lnTo>
                    <a:pt x="724" y="425"/>
                  </a:lnTo>
                  <a:lnTo>
                    <a:pt x="724" y="426"/>
                  </a:lnTo>
                  <a:lnTo>
                    <a:pt x="724" y="425"/>
                  </a:lnTo>
                  <a:lnTo>
                    <a:pt x="723" y="425"/>
                  </a:lnTo>
                  <a:lnTo>
                    <a:pt x="723" y="424"/>
                  </a:lnTo>
                  <a:lnTo>
                    <a:pt x="723" y="423"/>
                  </a:lnTo>
                  <a:lnTo>
                    <a:pt x="724" y="424"/>
                  </a:lnTo>
                  <a:lnTo>
                    <a:pt x="724" y="425"/>
                  </a:lnTo>
                  <a:lnTo>
                    <a:pt x="724" y="424"/>
                  </a:lnTo>
                  <a:lnTo>
                    <a:pt x="725" y="424"/>
                  </a:lnTo>
                  <a:lnTo>
                    <a:pt x="726" y="425"/>
                  </a:lnTo>
                  <a:lnTo>
                    <a:pt x="726" y="424"/>
                  </a:lnTo>
                  <a:lnTo>
                    <a:pt x="727" y="424"/>
                  </a:lnTo>
                  <a:lnTo>
                    <a:pt x="728" y="424"/>
                  </a:lnTo>
                  <a:lnTo>
                    <a:pt x="728" y="423"/>
                  </a:lnTo>
                  <a:lnTo>
                    <a:pt x="728" y="422"/>
                  </a:lnTo>
                  <a:lnTo>
                    <a:pt x="729" y="422"/>
                  </a:lnTo>
                  <a:lnTo>
                    <a:pt x="729" y="423"/>
                  </a:lnTo>
                  <a:lnTo>
                    <a:pt x="730" y="423"/>
                  </a:lnTo>
                  <a:lnTo>
                    <a:pt x="730" y="424"/>
                  </a:lnTo>
                  <a:lnTo>
                    <a:pt x="729" y="424"/>
                  </a:lnTo>
                  <a:lnTo>
                    <a:pt x="729" y="425"/>
                  </a:lnTo>
                  <a:lnTo>
                    <a:pt x="730" y="425"/>
                  </a:lnTo>
                  <a:lnTo>
                    <a:pt x="730" y="426"/>
                  </a:lnTo>
                  <a:lnTo>
                    <a:pt x="731" y="426"/>
                  </a:lnTo>
                  <a:lnTo>
                    <a:pt x="732" y="427"/>
                  </a:lnTo>
                  <a:lnTo>
                    <a:pt x="733" y="427"/>
                  </a:lnTo>
                  <a:lnTo>
                    <a:pt x="733" y="426"/>
                  </a:lnTo>
                  <a:lnTo>
                    <a:pt x="732" y="426"/>
                  </a:lnTo>
                  <a:lnTo>
                    <a:pt x="731" y="426"/>
                  </a:lnTo>
                  <a:lnTo>
                    <a:pt x="731" y="425"/>
                  </a:lnTo>
                  <a:lnTo>
                    <a:pt x="730" y="424"/>
                  </a:lnTo>
                  <a:lnTo>
                    <a:pt x="731" y="424"/>
                  </a:lnTo>
                  <a:lnTo>
                    <a:pt x="731" y="423"/>
                  </a:lnTo>
                  <a:lnTo>
                    <a:pt x="730" y="423"/>
                  </a:lnTo>
                  <a:lnTo>
                    <a:pt x="730" y="422"/>
                  </a:lnTo>
                  <a:lnTo>
                    <a:pt x="730" y="421"/>
                  </a:lnTo>
                  <a:lnTo>
                    <a:pt x="731" y="421"/>
                  </a:lnTo>
                  <a:lnTo>
                    <a:pt x="730" y="421"/>
                  </a:lnTo>
                  <a:lnTo>
                    <a:pt x="729" y="420"/>
                  </a:lnTo>
                  <a:lnTo>
                    <a:pt x="730" y="420"/>
                  </a:lnTo>
                  <a:lnTo>
                    <a:pt x="729" y="420"/>
                  </a:lnTo>
                  <a:lnTo>
                    <a:pt x="730" y="419"/>
                  </a:lnTo>
                  <a:lnTo>
                    <a:pt x="729" y="418"/>
                  </a:lnTo>
                  <a:lnTo>
                    <a:pt x="729" y="417"/>
                  </a:lnTo>
                  <a:lnTo>
                    <a:pt x="729" y="416"/>
                  </a:lnTo>
                  <a:lnTo>
                    <a:pt x="729" y="415"/>
                  </a:lnTo>
                  <a:lnTo>
                    <a:pt x="730" y="415"/>
                  </a:lnTo>
                  <a:lnTo>
                    <a:pt x="730" y="416"/>
                  </a:lnTo>
                  <a:lnTo>
                    <a:pt x="731" y="416"/>
                  </a:lnTo>
                  <a:lnTo>
                    <a:pt x="732" y="416"/>
                  </a:lnTo>
                  <a:lnTo>
                    <a:pt x="733" y="417"/>
                  </a:lnTo>
                  <a:lnTo>
                    <a:pt x="734" y="417"/>
                  </a:lnTo>
                  <a:lnTo>
                    <a:pt x="734" y="418"/>
                  </a:lnTo>
                  <a:lnTo>
                    <a:pt x="735" y="418"/>
                  </a:lnTo>
                  <a:lnTo>
                    <a:pt x="735" y="419"/>
                  </a:lnTo>
                  <a:lnTo>
                    <a:pt x="736" y="419"/>
                  </a:lnTo>
                  <a:lnTo>
                    <a:pt x="736" y="420"/>
                  </a:lnTo>
                  <a:lnTo>
                    <a:pt x="736" y="421"/>
                  </a:lnTo>
                  <a:lnTo>
                    <a:pt x="735" y="421"/>
                  </a:lnTo>
                  <a:lnTo>
                    <a:pt x="736" y="421"/>
                  </a:lnTo>
                  <a:lnTo>
                    <a:pt x="737" y="421"/>
                  </a:lnTo>
                  <a:lnTo>
                    <a:pt x="736" y="420"/>
                  </a:lnTo>
                  <a:lnTo>
                    <a:pt x="736" y="419"/>
                  </a:lnTo>
                  <a:lnTo>
                    <a:pt x="737" y="419"/>
                  </a:lnTo>
                  <a:lnTo>
                    <a:pt x="737" y="420"/>
                  </a:lnTo>
                  <a:lnTo>
                    <a:pt x="738" y="420"/>
                  </a:lnTo>
                  <a:lnTo>
                    <a:pt x="738" y="421"/>
                  </a:lnTo>
                  <a:lnTo>
                    <a:pt x="739" y="421"/>
                  </a:lnTo>
                  <a:lnTo>
                    <a:pt x="739" y="420"/>
                  </a:lnTo>
                  <a:lnTo>
                    <a:pt x="740" y="421"/>
                  </a:lnTo>
                  <a:lnTo>
                    <a:pt x="741" y="421"/>
                  </a:lnTo>
                  <a:lnTo>
                    <a:pt x="741" y="420"/>
                  </a:lnTo>
                  <a:lnTo>
                    <a:pt x="740" y="417"/>
                  </a:lnTo>
                  <a:lnTo>
                    <a:pt x="740" y="416"/>
                  </a:lnTo>
                  <a:lnTo>
                    <a:pt x="740" y="415"/>
                  </a:lnTo>
                  <a:lnTo>
                    <a:pt x="739" y="415"/>
                  </a:lnTo>
                  <a:lnTo>
                    <a:pt x="739" y="414"/>
                  </a:lnTo>
                  <a:lnTo>
                    <a:pt x="740" y="414"/>
                  </a:lnTo>
                  <a:lnTo>
                    <a:pt x="739" y="413"/>
                  </a:lnTo>
                  <a:lnTo>
                    <a:pt x="739" y="412"/>
                  </a:lnTo>
                  <a:lnTo>
                    <a:pt x="738" y="412"/>
                  </a:lnTo>
                  <a:lnTo>
                    <a:pt x="738" y="411"/>
                  </a:lnTo>
                  <a:lnTo>
                    <a:pt x="738" y="410"/>
                  </a:lnTo>
                  <a:lnTo>
                    <a:pt x="738" y="409"/>
                  </a:lnTo>
                  <a:lnTo>
                    <a:pt x="737" y="408"/>
                  </a:lnTo>
                  <a:lnTo>
                    <a:pt x="736" y="407"/>
                  </a:lnTo>
                  <a:lnTo>
                    <a:pt x="736" y="406"/>
                  </a:lnTo>
                  <a:lnTo>
                    <a:pt x="737" y="406"/>
                  </a:lnTo>
                  <a:lnTo>
                    <a:pt x="737" y="405"/>
                  </a:lnTo>
                  <a:lnTo>
                    <a:pt x="737" y="404"/>
                  </a:lnTo>
                  <a:lnTo>
                    <a:pt x="738" y="403"/>
                  </a:lnTo>
                  <a:lnTo>
                    <a:pt x="738" y="402"/>
                  </a:lnTo>
                  <a:lnTo>
                    <a:pt x="739" y="400"/>
                  </a:lnTo>
                  <a:lnTo>
                    <a:pt x="740" y="399"/>
                  </a:lnTo>
                  <a:lnTo>
                    <a:pt x="742" y="398"/>
                  </a:lnTo>
                  <a:lnTo>
                    <a:pt x="742" y="397"/>
                  </a:lnTo>
                  <a:lnTo>
                    <a:pt x="743" y="397"/>
                  </a:lnTo>
                  <a:lnTo>
                    <a:pt x="743" y="396"/>
                  </a:lnTo>
                  <a:lnTo>
                    <a:pt x="743" y="395"/>
                  </a:lnTo>
                  <a:lnTo>
                    <a:pt x="744" y="395"/>
                  </a:lnTo>
                  <a:lnTo>
                    <a:pt x="745" y="395"/>
                  </a:lnTo>
                  <a:lnTo>
                    <a:pt x="745" y="394"/>
                  </a:lnTo>
                  <a:lnTo>
                    <a:pt x="746" y="394"/>
                  </a:lnTo>
                  <a:lnTo>
                    <a:pt x="746" y="395"/>
                  </a:lnTo>
                  <a:lnTo>
                    <a:pt x="747" y="395"/>
                  </a:lnTo>
                  <a:lnTo>
                    <a:pt x="747" y="394"/>
                  </a:lnTo>
                  <a:lnTo>
                    <a:pt x="747" y="395"/>
                  </a:lnTo>
                  <a:lnTo>
                    <a:pt x="748" y="395"/>
                  </a:lnTo>
                  <a:lnTo>
                    <a:pt x="749" y="395"/>
                  </a:lnTo>
                  <a:lnTo>
                    <a:pt x="751" y="395"/>
                  </a:lnTo>
                  <a:lnTo>
                    <a:pt x="751" y="394"/>
                  </a:lnTo>
                  <a:lnTo>
                    <a:pt x="751" y="395"/>
                  </a:lnTo>
                  <a:lnTo>
                    <a:pt x="752" y="395"/>
                  </a:lnTo>
                  <a:lnTo>
                    <a:pt x="753" y="395"/>
                  </a:lnTo>
                  <a:lnTo>
                    <a:pt x="754" y="395"/>
                  </a:lnTo>
                  <a:lnTo>
                    <a:pt x="754" y="394"/>
                  </a:lnTo>
                  <a:lnTo>
                    <a:pt x="755" y="394"/>
                  </a:lnTo>
                  <a:lnTo>
                    <a:pt x="756" y="394"/>
                  </a:lnTo>
                  <a:lnTo>
                    <a:pt x="757" y="394"/>
                  </a:lnTo>
                  <a:lnTo>
                    <a:pt x="758" y="394"/>
                  </a:lnTo>
                  <a:lnTo>
                    <a:pt x="759" y="394"/>
                  </a:lnTo>
                  <a:lnTo>
                    <a:pt x="760" y="394"/>
                  </a:lnTo>
                  <a:lnTo>
                    <a:pt x="762" y="394"/>
                  </a:lnTo>
                  <a:lnTo>
                    <a:pt x="763" y="394"/>
                  </a:lnTo>
                  <a:lnTo>
                    <a:pt x="763" y="393"/>
                  </a:lnTo>
                  <a:lnTo>
                    <a:pt x="764" y="393"/>
                  </a:lnTo>
                  <a:lnTo>
                    <a:pt x="765" y="393"/>
                  </a:lnTo>
                  <a:lnTo>
                    <a:pt x="766" y="393"/>
                  </a:lnTo>
                  <a:lnTo>
                    <a:pt x="766" y="394"/>
                  </a:lnTo>
                  <a:lnTo>
                    <a:pt x="767" y="394"/>
                  </a:lnTo>
                  <a:lnTo>
                    <a:pt x="768" y="395"/>
                  </a:lnTo>
                  <a:lnTo>
                    <a:pt x="769" y="395"/>
                  </a:lnTo>
                  <a:lnTo>
                    <a:pt x="770" y="395"/>
                  </a:lnTo>
                  <a:lnTo>
                    <a:pt x="771" y="395"/>
                  </a:lnTo>
                  <a:lnTo>
                    <a:pt x="771" y="396"/>
                  </a:lnTo>
                  <a:lnTo>
                    <a:pt x="771" y="397"/>
                  </a:lnTo>
                  <a:lnTo>
                    <a:pt x="771" y="398"/>
                  </a:lnTo>
                  <a:lnTo>
                    <a:pt x="772" y="399"/>
                  </a:lnTo>
                  <a:lnTo>
                    <a:pt x="772" y="398"/>
                  </a:lnTo>
                  <a:lnTo>
                    <a:pt x="771" y="397"/>
                  </a:lnTo>
                  <a:lnTo>
                    <a:pt x="771" y="396"/>
                  </a:lnTo>
                  <a:lnTo>
                    <a:pt x="771" y="395"/>
                  </a:lnTo>
                  <a:lnTo>
                    <a:pt x="772" y="395"/>
                  </a:lnTo>
                  <a:lnTo>
                    <a:pt x="772" y="396"/>
                  </a:lnTo>
                  <a:lnTo>
                    <a:pt x="773" y="396"/>
                  </a:lnTo>
                  <a:lnTo>
                    <a:pt x="774" y="396"/>
                  </a:lnTo>
                  <a:lnTo>
                    <a:pt x="775" y="396"/>
                  </a:lnTo>
                  <a:lnTo>
                    <a:pt x="776" y="397"/>
                  </a:lnTo>
                  <a:lnTo>
                    <a:pt x="776" y="398"/>
                  </a:lnTo>
                  <a:lnTo>
                    <a:pt x="777" y="398"/>
                  </a:lnTo>
                  <a:lnTo>
                    <a:pt x="778" y="398"/>
                  </a:lnTo>
                  <a:lnTo>
                    <a:pt x="779" y="398"/>
                  </a:lnTo>
                  <a:lnTo>
                    <a:pt x="780" y="398"/>
                  </a:lnTo>
                  <a:lnTo>
                    <a:pt x="780" y="399"/>
                  </a:lnTo>
                  <a:lnTo>
                    <a:pt x="781" y="399"/>
                  </a:lnTo>
                  <a:lnTo>
                    <a:pt x="781" y="400"/>
                  </a:lnTo>
                  <a:lnTo>
                    <a:pt x="782" y="400"/>
                  </a:lnTo>
                  <a:lnTo>
                    <a:pt x="783" y="400"/>
                  </a:lnTo>
                  <a:lnTo>
                    <a:pt x="784" y="400"/>
                  </a:lnTo>
                  <a:lnTo>
                    <a:pt x="785" y="400"/>
                  </a:lnTo>
                  <a:lnTo>
                    <a:pt x="786" y="400"/>
                  </a:lnTo>
                  <a:lnTo>
                    <a:pt x="786" y="399"/>
                  </a:lnTo>
                  <a:lnTo>
                    <a:pt x="786" y="400"/>
                  </a:lnTo>
                  <a:lnTo>
                    <a:pt x="786" y="399"/>
                  </a:lnTo>
                  <a:lnTo>
                    <a:pt x="787" y="399"/>
                  </a:lnTo>
                  <a:lnTo>
                    <a:pt x="788" y="399"/>
                  </a:lnTo>
                  <a:lnTo>
                    <a:pt x="789" y="400"/>
                  </a:lnTo>
                  <a:lnTo>
                    <a:pt x="790" y="400"/>
                  </a:lnTo>
                  <a:lnTo>
                    <a:pt x="791" y="400"/>
                  </a:lnTo>
                  <a:lnTo>
                    <a:pt x="791" y="401"/>
                  </a:lnTo>
                  <a:lnTo>
                    <a:pt x="792" y="401"/>
                  </a:lnTo>
                  <a:lnTo>
                    <a:pt x="793" y="401"/>
                  </a:lnTo>
                  <a:lnTo>
                    <a:pt x="794" y="401"/>
                  </a:lnTo>
                  <a:lnTo>
                    <a:pt x="795" y="401"/>
                  </a:lnTo>
                  <a:lnTo>
                    <a:pt x="796" y="400"/>
                  </a:lnTo>
                  <a:lnTo>
                    <a:pt x="797" y="400"/>
                  </a:lnTo>
                  <a:lnTo>
                    <a:pt x="798" y="400"/>
                  </a:lnTo>
                  <a:lnTo>
                    <a:pt x="799" y="400"/>
                  </a:lnTo>
                  <a:lnTo>
                    <a:pt x="800" y="400"/>
                  </a:lnTo>
                  <a:lnTo>
                    <a:pt x="801" y="400"/>
                  </a:lnTo>
                  <a:lnTo>
                    <a:pt x="801" y="401"/>
                  </a:lnTo>
                  <a:lnTo>
                    <a:pt x="802" y="401"/>
                  </a:lnTo>
                  <a:lnTo>
                    <a:pt x="803" y="401"/>
                  </a:lnTo>
                  <a:lnTo>
                    <a:pt x="803" y="400"/>
                  </a:lnTo>
                  <a:lnTo>
                    <a:pt x="804" y="400"/>
                  </a:lnTo>
                  <a:lnTo>
                    <a:pt x="804" y="399"/>
                  </a:lnTo>
                  <a:lnTo>
                    <a:pt x="805" y="400"/>
                  </a:lnTo>
                  <a:lnTo>
                    <a:pt x="806" y="400"/>
                  </a:lnTo>
                  <a:lnTo>
                    <a:pt x="807" y="400"/>
                  </a:lnTo>
                  <a:lnTo>
                    <a:pt x="807" y="399"/>
                  </a:lnTo>
                  <a:lnTo>
                    <a:pt x="807" y="400"/>
                  </a:lnTo>
                  <a:lnTo>
                    <a:pt x="808" y="399"/>
                  </a:lnTo>
                  <a:lnTo>
                    <a:pt x="809" y="399"/>
                  </a:lnTo>
                  <a:lnTo>
                    <a:pt x="809" y="400"/>
                  </a:lnTo>
                  <a:lnTo>
                    <a:pt x="810" y="400"/>
                  </a:lnTo>
                  <a:lnTo>
                    <a:pt x="810" y="399"/>
                  </a:lnTo>
                  <a:lnTo>
                    <a:pt x="810" y="400"/>
                  </a:lnTo>
                  <a:lnTo>
                    <a:pt x="811" y="400"/>
                  </a:lnTo>
                  <a:lnTo>
                    <a:pt x="812" y="399"/>
                  </a:lnTo>
                  <a:lnTo>
                    <a:pt x="813" y="399"/>
                  </a:lnTo>
                  <a:lnTo>
                    <a:pt x="812" y="398"/>
                  </a:lnTo>
                  <a:lnTo>
                    <a:pt x="813" y="398"/>
                  </a:lnTo>
                  <a:lnTo>
                    <a:pt x="813" y="399"/>
                  </a:lnTo>
                  <a:lnTo>
                    <a:pt x="814" y="398"/>
                  </a:lnTo>
                  <a:lnTo>
                    <a:pt x="815" y="397"/>
                  </a:lnTo>
                  <a:lnTo>
                    <a:pt x="816" y="396"/>
                  </a:lnTo>
                  <a:lnTo>
                    <a:pt x="817" y="396"/>
                  </a:lnTo>
                  <a:lnTo>
                    <a:pt x="817" y="397"/>
                  </a:lnTo>
                  <a:lnTo>
                    <a:pt x="816" y="397"/>
                  </a:lnTo>
                  <a:lnTo>
                    <a:pt x="816" y="398"/>
                  </a:lnTo>
                  <a:lnTo>
                    <a:pt x="817" y="398"/>
                  </a:lnTo>
                  <a:lnTo>
                    <a:pt x="817" y="397"/>
                  </a:lnTo>
                  <a:lnTo>
                    <a:pt x="817" y="396"/>
                  </a:lnTo>
                  <a:lnTo>
                    <a:pt x="817" y="397"/>
                  </a:lnTo>
                  <a:lnTo>
                    <a:pt x="818" y="397"/>
                  </a:lnTo>
                  <a:lnTo>
                    <a:pt x="818" y="396"/>
                  </a:lnTo>
                  <a:lnTo>
                    <a:pt x="818" y="397"/>
                  </a:lnTo>
                  <a:lnTo>
                    <a:pt x="818" y="398"/>
                  </a:lnTo>
                  <a:lnTo>
                    <a:pt x="818" y="397"/>
                  </a:lnTo>
                  <a:lnTo>
                    <a:pt x="818" y="396"/>
                  </a:lnTo>
                  <a:lnTo>
                    <a:pt x="819" y="396"/>
                  </a:lnTo>
                  <a:lnTo>
                    <a:pt x="820" y="395"/>
                  </a:lnTo>
                  <a:lnTo>
                    <a:pt x="821" y="394"/>
                  </a:lnTo>
                  <a:lnTo>
                    <a:pt x="820" y="394"/>
                  </a:lnTo>
                  <a:lnTo>
                    <a:pt x="821" y="394"/>
                  </a:lnTo>
                  <a:lnTo>
                    <a:pt x="822" y="393"/>
                  </a:lnTo>
                  <a:lnTo>
                    <a:pt x="823" y="393"/>
                  </a:lnTo>
                  <a:lnTo>
                    <a:pt x="823" y="392"/>
                  </a:lnTo>
                  <a:lnTo>
                    <a:pt x="823" y="391"/>
                  </a:lnTo>
                  <a:lnTo>
                    <a:pt x="824" y="390"/>
                  </a:lnTo>
                  <a:lnTo>
                    <a:pt x="824" y="389"/>
                  </a:lnTo>
                  <a:lnTo>
                    <a:pt x="825" y="389"/>
                  </a:lnTo>
                  <a:lnTo>
                    <a:pt x="825" y="388"/>
                  </a:lnTo>
                  <a:lnTo>
                    <a:pt x="825" y="387"/>
                  </a:lnTo>
                  <a:lnTo>
                    <a:pt x="824" y="387"/>
                  </a:lnTo>
                  <a:lnTo>
                    <a:pt x="825" y="387"/>
                  </a:lnTo>
                  <a:lnTo>
                    <a:pt x="826" y="387"/>
                  </a:lnTo>
                  <a:lnTo>
                    <a:pt x="826" y="386"/>
                  </a:lnTo>
                  <a:lnTo>
                    <a:pt x="826" y="385"/>
                  </a:lnTo>
                  <a:lnTo>
                    <a:pt x="827" y="385"/>
                  </a:lnTo>
                  <a:lnTo>
                    <a:pt x="827" y="384"/>
                  </a:lnTo>
                  <a:lnTo>
                    <a:pt x="827" y="383"/>
                  </a:lnTo>
                  <a:lnTo>
                    <a:pt x="828" y="383"/>
                  </a:lnTo>
                  <a:lnTo>
                    <a:pt x="828" y="384"/>
                  </a:lnTo>
                  <a:lnTo>
                    <a:pt x="828" y="383"/>
                  </a:lnTo>
                  <a:lnTo>
                    <a:pt x="829" y="383"/>
                  </a:lnTo>
                  <a:lnTo>
                    <a:pt x="830" y="383"/>
                  </a:lnTo>
                  <a:lnTo>
                    <a:pt x="830" y="382"/>
                  </a:lnTo>
                  <a:lnTo>
                    <a:pt x="830" y="381"/>
                  </a:lnTo>
                  <a:lnTo>
                    <a:pt x="830" y="380"/>
                  </a:lnTo>
                  <a:lnTo>
                    <a:pt x="830" y="379"/>
                  </a:lnTo>
                  <a:lnTo>
                    <a:pt x="830" y="378"/>
                  </a:lnTo>
                  <a:lnTo>
                    <a:pt x="831" y="378"/>
                  </a:lnTo>
                  <a:lnTo>
                    <a:pt x="832" y="377"/>
                  </a:lnTo>
                  <a:lnTo>
                    <a:pt x="833" y="377"/>
                  </a:lnTo>
                  <a:lnTo>
                    <a:pt x="833" y="376"/>
                  </a:lnTo>
                  <a:lnTo>
                    <a:pt x="833" y="375"/>
                  </a:lnTo>
                  <a:lnTo>
                    <a:pt x="832" y="375"/>
                  </a:lnTo>
                  <a:lnTo>
                    <a:pt x="833" y="375"/>
                  </a:lnTo>
                  <a:lnTo>
                    <a:pt x="833" y="374"/>
                  </a:lnTo>
                  <a:lnTo>
                    <a:pt x="834" y="374"/>
                  </a:lnTo>
                  <a:lnTo>
                    <a:pt x="834" y="373"/>
                  </a:lnTo>
                  <a:lnTo>
                    <a:pt x="835" y="373"/>
                  </a:lnTo>
                  <a:lnTo>
                    <a:pt x="835" y="372"/>
                  </a:lnTo>
                  <a:lnTo>
                    <a:pt x="836" y="372"/>
                  </a:lnTo>
                  <a:lnTo>
                    <a:pt x="837" y="371"/>
                  </a:lnTo>
                  <a:lnTo>
                    <a:pt x="837" y="370"/>
                  </a:lnTo>
                  <a:lnTo>
                    <a:pt x="839" y="368"/>
                  </a:lnTo>
                  <a:lnTo>
                    <a:pt x="840" y="365"/>
                  </a:lnTo>
                  <a:lnTo>
                    <a:pt x="841" y="364"/>
                  </a:lnTo>
                  <a:lnTo>
                    <a:pt x="841" y="363"/>
                  </a:lnTo>
                  <a:lnTo>
                    <a:pt x="842" y="362"/>
                  </a:lnTo>
                  <a:lnTo>
                    <a:pt x="843" y="361"/>
                  </a:lnTo>
                  <a:lnTo>
                    <a:pt x="843" y="360"/>
                  </a:lnTo>
                  <a:lnTo>
                    <a:pt x="844" y="359"/>
                  </a:lnTo>
                  <a:lnTo>
                    <a:pt x="845" y="358"/>
                  </a:lnTo>
                  <a:lnTo>
                    <a:pt x="845" y="357"/>
                  </a:lnTo>
                  <a:lnTo>
                    <a:pt x="846" y="356"/>
                  </a:lnTo>
                  <a:lnTo>
                    <a:pt x="846" y="355"/>
                  </a:lnTo>
                  <a:lnTo>
                    <a:pt x="847" y="355"/>
                  </a:lnTo>
                  <a:lnTo>
                    <a:pt x="847" y="354"/>
                  </a:lnTo>
                  <a:lnTo>
                    <a:pt x="848" y="354"/>
                  </a:lnTo>
                  <a:lnTo>
                    <a:pt x="849" y="354"/>
                  </a:lnTo>
                  <a:lnTo>
                    <a:pt x="849" y="353"/>
                  </a:lnTo>
                  <a:lnTo>
                    <a:pt x="850" y="352"/>
                  </a:lnTo>
                  <a:lnTo>
                    <a:pt x="850" y="351"/>
                  </a:lnTo>
                  <a:lnTo>
                    <a:pt x="851" y="350"/>
                  </a:lnTo>
                  <a:lnTo>
                    <a:pt x="851" y="349"/>
                  </a:lnTo>
                  <a:lnTo>
                    <a:pt x="852" y="348"/>
                  </a:lnTo>
                  <a:lnTo>
                    <a:pt x="852" y="347"/>
                  </a:lnTo>
                  <a:lnTo>
                    <a:pt x="853" y="346"/>
                  </a:lnTo>
                  <a:lnTo>
                    <a:pt x="854" y="346"/>
                  </a:lnTo>
                  <a:lnTo>
                    <a:pt x="854" y="345"/>
                  </a:lnTo>
                  <a:lnTo>
                    <a:pt x="855" y="345"/>
                  </a:lnTo>
                  <a:lnTo>
                    <a:pt x="855" y="344"/>
                  </a:lnTo>
                  <a:lnTo>
                    <a:pt x="856" y="343"/>
                  </a:lnTo>
                  <a:lnTo>
                    <a:pt x="856" y="342"/>
                  </a:lnTo>
                  <a:lnTo>
                    <a:pt x="857" y="342"/>
                  </a:lnTo>
                  <a:lnTo>
                    <a:pt x="858" y="341"/>
                  </a:lnTo>
                  <a:lnTo>
                    <a:pt x="859" y="340"/>
                  </a:lnTo>
                  <a:lnTo>
                    <a:pt x="859" y="339"/>
                  </a:lnTo>
                  <a:lnTo>
                    <a:pt x="860" y="338"/>
                  </a:lnTo>
                  <a:lnTo>
                    <a:pt x="861" y="338"/>
                  </a:lnTo>
                  <a:lnTo>
                    <a:pt x="861" y="337"/>
                  </a:lnTo>
                  <a:lnTo>
                    <a:pt x="861" y="336"/>
                  </a:lnTo>
                  <a:lnTo>
                    <a:pt x="862" y="336"/>
                  </a:lnTo>
                  <a:lnTo>
                    <a:pt x="862" y="335"/>
                  </a:lnTo>
                  <a:lnTo>
                    <a:pt x="862" y="334"/>
                  </a:lnTo>
                  <a:lnTo>
                    <a:pt x="862" y="333"/>
                  </a:lnTo>
                  <a:lnTo>
                    <a:pt x="863" y="333"/>
                  </a:lnTo>
                  <a:lnTo>
                    <a:pt x="864" y="333"/>
                  </a:lnTo>
                  <a:lnTo>
                    <a:pt x="864" y="332"/>
                  </a:lnTo>
                  <a:lnTo>
                    <a:pt x="864" y="331"/>
                  </a:lnTo>
                  <a:lnTo>
                    <a:pt x="865" y="331"/>
                  </a:lnTo>
                  <a:lnTo>
                    <a:pt x="866" y="331"/>
                  </a:lnTo>
                  <a:lnTo>
                    <a:pt x="866" y="330"/>
                  </a:lnTo>
                  <a:lnTo>
                    <a:pt x="866" y="329"/>
                  </a:lnTo>
                  <a:lnTo>
                    <a:pt x="867" y="328"/>
                  </a:lnTo>
                  <a:lnTo>
                    <a:pt x="868" y="327"/>
                  </a:lnTo>
                  <a:lnTo>
                    <a:pt x="867" y="327"/>
                  </a:lnTo>
                  <a:lnTo>
                    <a:pt x="868" y="327"/>
                  </a:lnTo>
                  <a:lnTo>
                    <a:pt x="868" y="326"/>
                  </a:lnTo>
                  <a:lnTo>
                    <a:pt x="868" y="325"/>
                  </a:lnTo>
                  <a:lnTo>
                    <a:pt x="869" y="325"/>
                  </a:lnTo>
                  <a:lnTo>
                    <a:pt x="869" y="324"/>
                  </a:lnTo>
                  <a:lnTo>
                    <a:pt x="870" y="324"/>
                  </a:lnTo>
                  <a:lnTo>
                    <a:pt x="870" y="323"/>
                  </a:lnTo>
                  <a:lnTo>
                    <a:pt x="870" y="322"/>
                  </a:lnTo>
                  <a:lnTo>
                    <a:pt x="869" y="322"/>
                  </a:lnTo>
                  <a:lnTo>
                    <a:pt x="869" y="321"/>
                  </a:lnTo>
                  <a:lnTo>
                    <a:pt x="869" y="320"/>
                  </a:lnTo>
                  <a:lnTo>
                    <a:pt x="870" y="320"/>
                  </a:lnTo>
                  <a:lnTo>
                    <a:pt x="871" y="320"/>
                  </a:lnTo>
                  <a:lnTo>
                    <a:pt x="871" y="319"/>
                  </a:lnTo>
                  <a:lnTo>
                    <a:pt x="871" y="318"/>
                  </a:lnTo>
                  <a:lnTo>
                    <a:pt x="872" y="318"/>
                  </a:lnTo>
                  <a:lnTo>
                    <a:pt x="872" y="317"/>
                  </a:lnTo>
                  <a:lnTo>
                    <a:pt x="871" y="317"/>
                  </a:lnTo>
                  <a:lnTo>
                    <a:pt x="872" y="317"/>
                  </a:lnTo>
                  <a:lnTo>
                    <a:pt x="871" y="317"/>
                  </a:lnTo>
                  <a:lnTo>
                    <a:pt x="871" y="316"/>
                  </a:lnTo>
                  <a:lnTo>
                    <a:pt x="872" y="316"/>
                  </a:lnTo>
                  <a:lnTo>
                    <a:pt x="873" y="316"/>
                  </a:lnTo>
                  <a:lnTo>
                    <a:pt x="874" y="316"/>
                  </a:lnTo>
                  <a:lnTo>
                    <a:pt x="874" y="315"/>
                  </a:lnTo>
                  <a:lnTo>
                    <a:pt x="874" y="316"/>
                  </a:lnTo>
                  <a:lnTo>
                    <a:pt x="873" y="316"/>
                  </a:lnTo>
                  <a:lnTo>
                    <a:pt x="872" y="316"/>
                  </a:lnTo>
                  <a:lnTo>
                    <a:pt x="873" y="316"/>
                  </a:lnTo>
                  <a:lnTo>
                    <a:pt x="873" y="315"/>
                  </a:lnTo>
                  <a:lnTo>
                    <a:pt x="874" y="314"/>
                  </a:lnTo>
                  <a:lnTo>
                    <a:pt x="874" y="313"/>
                  </a:lnTo>
                  <a:lnTo>
                    <a:pt x="874" y="314"/>
                  </a:lnTo>
                  <a:lnTo>
                    <a:pt x="873" y="314"/>
                  </a:lnTo>
                  <a:lnTo>
                    <a:pt x="873" y="313"/>
                  </a:lnTo>
                  <a:lnTo>
                    <a:pt x="874" y="313"/>
                  </a:lnTo>
                  <a:lnTo>
                    <a:pt x="875" y="312"/>
                  </a:lnTo>
                  <a:lnTo>
                    <a:pt x="875" y="311"/>
                  </a:lnTo>
                  <a:lnTo>
                    <a:pt x="876" y="311"/>
                  </a:lnTo>
                  <a:lnTo>
                    <a:pt x="876" y="310"/>
                  </a:lnTo>
                  <a:lnTo>
                    <a:pt x="877" y="310"/>
                  </a:lnTo>
                  <a:lnTo>
                    <a:pt x="876" y="310"/>
                  </a:lnTo>
                  <a:lnTo>
                    <a:pt x="876" y="309"/>
                  </a:lnTo>
                  <a:lnTo>
                    <a:pt x="875" y="309"/>
                  </a:lnTo>
                  <a:lnTo>
                    <a:pt x="874" y="309"/>
                  </a:lnTo>
                  <a:lnTo>
                    <a:pt x="873" y="309"/>
                  </a:lnTo>
                  <a:lnTo>
                    <a:pt x="873" y="308"/>
                  </a:lnTo>
                  <a:lnTo>
                    <a:pt x="872" y="308"/>
                  </a:lnTo>
                  <a:lnTo>
                    <a:pt x="873" y="308"/>
                  </a:lnTo>
                  <a:lnTo>
                    <a:pt x="873" y="307"/>
                  </a:lnTo>
                  <a:lnTo>
                    <a:pt x="872" y="307"/>
                  </a:lnTo>
                  <a:lnTo>
                    <a:pt x="871" y="307"/>
                  </a:lnTo>
                  <a:lnTo>
                    <a:pt x="870" y="307"/>
                  </a:lnTo>
                  <a:lnTo>
                    <a:pt x="870" y="306"/>
                  </a:lnTo>
                  <a:lnTo>
                    <a:pt x="869" y="306"/>
                  </a:lnTo>
                  <a:lnTo>
                    <a:pt x="868" y="306"/>
                  </a:lnTo>
                  <a:lnTo>
                    <a:pt x="868" y="305"/>
                  </a:lnTo>
                  <a:lnTo>
                    <a:pt x="867" y="305"/>
                  </a:lnTo>
                  <a:lnTo>
                    <a:pt x="866" y="307"/>
                  </a:lnTo>
                  <a:lnTo>
                    <a:pt x="866" y="306"/>
                  </a:lnTo>
                  <a:lnTo>
                    <a:pt x="866" y="305"/>
                  </a:lnTo>
                  <a:lnTo>
                    <a:pt x="866" y="306"/>
                  </a:lnTo>
                  <a:lnTo>
                    <a:pt x="865" y="307"/>
                  </a:lnTo>
                  <a:lnTo>
                    <a:pt x="866" y="305"/>
                  </a:lnTo>
                  <a:lnTo>
                    <a:pt x="865" y="305"/>
                  </a:lnTo>
                  <a:lnTo>
                    <a:pt x="864" y="305"/>
                  </a:lnTo>
                  <a:lnTo>
                    <a:pt x="864" y="304"/>
                  </a:lnTo>
                  <a:lnTo>
                    <a:pt x="864" y="305"/>
                  </a:lnTo>
                  <a:lnTo>
                    <a:pt x="864" y="306"/>
                  </a:lnTo>
                  <a:lnTo>
                    <a:pt x="865" y="306"/>
                  </a:lnTo>
                  <a:lnTo>
                    <a:pt x="865" y="307"/>
                  </a:lnTo>
                  <a:lnTo>
                    <a:pt x="864" y="307"/>
                  </a:lnTo>
                  <a:lnTo>
                    <a:pt x="864" y="306"/>
                  </a:lnTo>
                  <a:lnTo>
                    <a:pt x="863" y="306"/>
                  </a:lnTo>
                  <a:lnTo>
                    <a:pt x="862" y="306"/>
                  </a:lnTo>
                  <a:lnTo>
                    <a:pt x="862" y="305"/>
                  </a:lnTo>
                  <a:lnTo>
                    <a:pt x="861" y="305"/>
                  </a:lnTo>
                  <a:lnTo>
                    <a:pt x="861" y="304"/>
                  </a:lnTo>
                  <a:lnTo>
                    <a:pt x="861" y="303"/>
                  </a:lnTo>
                  <a:lnTo>
                    <a:pt x="860" y="303"/>
                  </a:lnTo>
                  <a:lnTo>
                    <a:pt x="860" y="302"/>
                  </a:lnTo>
                  <a:lnTo>
                    <a:pt x="859" y="302"/>
                  </a:lnTo>
                  <a:lnTo>
                    <a:pt x="859" y="303"/>
                  </a:lnTo>
                  <a:lnTo>
                    <a:pt x="859" y="302"/>
                  </a:lnTo>
                  <a:lnTo>
                    <a:pt x="859" y="301"/>
                  </a:lnTo>
                  <a:lnTo>
                    <a:pt x="859" y="300"/>
                  </a:lnTo>
                  <a:lnTo>
                    <a:pt x="858" y="301"/>
                  </a:lnTo>
                  <a:lnTo>
                    <a:pt x="858" y="302"/>
                  </a:lnTo>
                  <a:lnTo>
                    <a:pt x="858" y="303"/>
                  </a:lnTo>
                  <a:lnTo>
                    <a:pt x="858" y="304"/>
                  </a:lnTo>
                  <a:lnTo>
                    <a:pt x="858" y="305"/>
                  </a:lnTo>
                  <a:lnTo>
                    <a:pt x="857" y="305"/>
                  </a:lnTo>
                  <a:lnTo>
                    <a:pt x="856" y="304"/>
                  </a:lnTo>
                  <a:lnTo>
                    <a:pt x="855" y="304"/>
                  </a:lnTo>
                  <a:lnTo>
                    <a:pt x="854" y="304"/>
                  </a:lnTo>
                  <a:lnTo>
                    <a:pt x="853" y="304"/>
                  </a:lnTo>
                  <a:lnTo>
                    <a:pt x="852" y="304"/>
                  </a:lnTo>
                  <a:lnTo>
                    <a:pt x="851" y="303"/>
                  </a:lnTo>
                  <a:lnTo>
                    <a:pt x="850" y="303"/>
                  </a:lnTo>
                  <a:lnTo>
                    <a:pt x="849" y="303"/>
                  </a:lnTo>
                  <a:lnTo>
                    <a:pt x="848" y="302"/>
                  </a:lnTo>
                  <a:lnTo>
                    <a:pt x="848" y="301"/>
                  </a:lnTo>
                  <a:lnTo>
                    <a:pt x="847" y="300"/>
                  </a:lnTo>
                  <a:lnTo>
                    <a:pt x="847" y="301"/>
                  </a:lnTo>
                  <a:lnTo>
                    <a:pt x="847" y="302"/>
                  </a:lnTo>
                  <a:lnTo>
                    <a:pt x="846" y="302"/>
                  </a:lnTo>
                  <a:lnTo>
                    <a:pt x="845" y="302"/>
                  </a:lnTo>
                  <a:lnTo>
                    <a:pt x="844" y="302"/>
                  </a:lnTo>
                  <a:lnTo>
                    <a:pt x="843" y="303"/>
                  </a:lnTo>
                  <a:lnTo>
                    <a:pt x="842" y="303"/>
                  </a:lnTo>
                  <a:lnTo>
                    <a:pt x="841" y="303"/>
                  </a:lnTo>
                  <a:lnTo>
                    <a:pt x="841" y="304"/>
                  </a:lnTo>
                  <a:lnTo>
                    <a:pt x="840" y="304"/>
                  </a:lnTo>
                  <a:lnTo>
                    <a:pt x="839" y="304"/>
                  </a:lnTo>
                  <a:lnTo>
                    <a:pt x="839" y="303"/>
                  </a:lnTo>
                  <a:lnTo>
                    <a:pt x="838" y="303"/>
                  </a:lnTo>
                  <a:lnTo>
                    <a:pt x="837" y="303"/>
                  </a:lnTo>
                  <a:lnTo>
                    <a:pt x="838" y="304"/>
                  </a:lnTo>
                  <a:lnTo>
                    <a:pt x="838" y="303"/>
                  </a:lnTo>
                  <a:lnTo>
                    <a:pt x="838" y="304"/>
                  </a:lnTo>
                  <a:lnTo>
                    <a:pt x="839" y="304"/>
                  </a:lnTo>
                  <a:lnTo>
                    <a:pt x="837" y="304"/>
                  </a:lnTo>
                  <a:lnTo>
                    <a:pt x="836" y="303"/>
                  </a:lnTo>
                  <a:lnTo>
                    <a:pt x="835" y="303"/>
                  </a:lnTo>
                  <a:lnTo>
                    <a:pt x="834" y="303"/>
                  </a:lnTo>
                  <a:lnTo>
                    <a:pt x="833" y="303"/>
                  </a:lnTo>
                  <a:lnTo>
                    <a:pt x="832" y="303"/>
                  </a:lnTo>
                  <a:lnTo>
                    <a:pt x="833" y="303"/>
                  </a:lnTo>
                  <a:lnTo>
                    <a:pt x="832" y="303"/>
                  </a:lnTo>
                  <a:lnTo>
                    <a:pt x="832" y="304"/>
                  </a:lnTo>
                  <a:lnTo>
                    <a:pt x="832" y="303"/>
                  </a:lnTo>
                  <a:lnTo>
                    <a:pt x="832" y="304"/>
                  </a:lnTo>
                  <a:lnTo>
                    <a:pt x="831" y="304"/>
                  </a:lnTo>
                  <a:lnTo>
                    <a:pt x="831" y="303"/>
                  </a:lnTo>
                  <a:lnTo>
                    <a:pt x="830" y="303"/>
                  </a:lnTo>
                  <a:lnTo>
                    <a:pt x="830" y="304"/>
                  </a:lnTo>
                  <a:lnTo>
                    <a:pt x="829" y="304"/>
                  </a:lnTo>
                  <a:lnTo>
                    <a:pt x="829" y="305"/>
                  </a:lnTo>
                  <a:lnTo>
                    <a:pt x="828" y="305"/>
                  </a:lnTo>
                  <a:lnTo>
                    <a:pt x="829" y="305"/>
                  </a:lnTo>
                  <a:lnTo>
                    <a:pt x="829" y="306"/>
                  </a:lnTo>
                  <a:lnTo>
                    <a:pt x="828" y="305"/>
                  </a:lnTo>
                  <a:lnTo>
                    <a:pt x="827" y="305"/>
                  </a:lnTo>
                  <a:lnTo>
                    <a:pt x="827" y="306"/>
                  </a:lnTo>
                  <a:lnTo>
                    <a:pt x="826" y="306"/>
                  </a:lnTo>
                  <a:lnTo>
                    <a:pt x="826" y="305"/>
                  </a:lnTo>
                  <a:lnTo>
                    <a:pt x="825" y="305"/>
                  </a:lnTo>
                  <a:lnTo>
                    <a:pt x="824" y="305"/>
                  </a:lnTo>
                  <a:lnTo>
                    <a:pt x="823" y="305"/>
                  </a:lnTo>
                  <a:lnTo>
                    <a:pt x="823" y="306"/>
                  </a:lnTo>
                  <a:lnTo>
                    <a:pt x="822" y="306"/>
                  </a:lnTo>
                  <a:lnTo>
                    <a:pt x="822" y="307"/>
                  </a:lnTo>
                  <a:lnTo>
                    <a:pt x="821" y="307"/>
                  </a:lnTo>
                  <a:lnTo>
                    <a:pt x="821" y="308"/>
                  </a:lnTo>
                  <a:lnTo>
                    <a:pt x="820" y="308"/>
                  </a:lnTo>
                  <a:lnTo>
                    <a:pt x="819" y="309"/>
                  </a:lnTo>
                  <a:lnTo>
                    <a:pt x="819" y="310"/>
                  </a:lnTo>
                  <a:lnTo>
                    <a:pt x="818" y="310"/>
                  </a:lnTo>
                  <a:lnTo>
                    <a:pt x="819" y="310"/>
                  </a:lnTo>
                  <a:lnTo>
                    <a:pt x="819" y="309"/>
                  </a:lnTo>
                  <a:lnTo>
                    <a:pt x="819" y="308"/>
                  </a:lnTo>
                  <a:lnTo>
                    <a:pt x="820" y="308"/>
                  </a:lnTo>
                  <a:lnTo>
                    <a:pt x="819" y="307"/>
                  </a:lnTo>
                  <a:lnTo>
                    <a:pt x="819" y="306"/>
                  </a:lnTo>
                  <a:lnTo>
                    <a:pt x="818" y="306"/>
                  </a:lnTo>
                  <a:lnTo>
                    <a:pt x="817" y="305"/>
                  </a:lnTo>
                  <a:lnTo>
                    <a:pt x="816" y="305"/>
                  </a:lnTo>
                  <a:lnTo>
                    <a:pt x="816" y="304"/>
                  </a:lnTo>
                  <a:lnTo>
                    <a:pt x="816" y="305"/>
                  </a:lnTo>
                  <a:lnTo>
                    <a:pt x="815" y="305"/>
                  </a:lnTo>
                  <a:lnTo>
                    <a:pt x="815" y="304"/>
                  </a:lnTo>
                  <a:lnTo>
                    <a:pt x="814" y="303"/>
                  </a:lnTo>
                  <a:lnTo>
                    <a:pt x="814" y="304"/>
                  </a:lnTo>
                  <a:lnTo>
                    <a:pt x="813" y="304"/>
                  </a:lnTo>
                  <a:lnTo>
                    <a:pt x="814" y="304"/>
                  </a:lnTo>
                  <a:lnTo>
                    <a:pt x="814" y="305"/>
                  </a:lnTo>
                  <a:lnTo>
                    <a:pt x="814" y="304"/>
                  </a:lnTo>
                  <a:lnTo>
                    <a:pt x="813" y="304"/>
                  </a:lnTo>
                  <a:lnTo>
                    <a:pt x="813" y="305"/>
                  </a:lnTo>
                  <a:lnTo>
                    <a:pt x="814" y="305"/>
                  </a:lnTo>
                  <a:lnTo>
                    <a:pt x="815" y="305"/>
                  </a:lnTo>
                  <a:lnTo>
                    <a:pt x="814" y="305"/>
                  </a:lnTo>
                  <a:lnTo>
                    <a:pt x="813" y="305"/>
                  </a:lnTo>
                  <a:lnTo>
                    <a:pt x="812" y="305"/>
                  </a:lnTo>
                  <a:lnTo>
                    <a:pt x="812" y="304"/>
                  </a:lnTo>
                  <a:lnTo>
                    <a:pt x="813" y="304"/>
                  </a:lnTo>
                  <a:lnTo>
                    <a:pt x="812" y="304"/>
                  </a:lnTo>
                  <a:lnTo>
                    <a:pt x="812" y="305"/>
                  </a:lnTo>
                  <a:lnTo>
                    <a:pt x="811" y="305"/>
                  </a:lnTo>
                  <a:lnTo>
                    <a:pt x="810" y="305"/>
                  </a:lnTo>
                  <a:lnTo>
                    <a:pt x="809" y="305"/>
                  </a:lnTo>
                  <a:lnTo>
                    <a:pt x="809" y="304"/>
                  </a:lnTo>
                  <a:lnTo>
                    <a:pt x="809" y="303"/>
                  </a:lnTo>
                  <a:lnTo>
                    <a:pt x="808" y="304"/>
                  </a:lnTo>
                  <a:lnTo>
                    <a:pt x="808" y="305"/>
                  </a:lnTo>
                  <a:lnTo>
                    <a:pt x="807" y="305"/>
                  </a:lnTo>
                  <a:lnTo>
                    <a:pt x="807" y="306"/>
                  </a:lnTo>
                  <a:lnTo>
                    <a:pt x="806" y="306"/>
                  </a:lnTo>
                  <a:lnTo>
                    <a:pt x="805" y="306"/>
                  </a:lnTo>
                  <a:lnTo>
                    <a:pt x="804" y="306"/>
                  </a:lnTo>
                  <a:lnTo>
                    <a:pt x="803" y="306"/>
                  </a:lnTo>
                  <a:lnTo>
                    <a:pt x="802" y="306"/>
                  </a:lnTo>
                  <a:lnTo>
                    <a:pt x="801" y="306"/>
                  </a:lnTo>
                  <a:lnTo>
                    <a:pt x="800" y="306"/>
                  </a:lnTo>
                  <a:lnTo>
                    <a:pt x="800" y="307"/>
                  </a:lnTo>
                  <a:lnTo>
                    <a:pt x="799" y="307"/>
                  </a:lnTo>
                  <a:lnTo>
                    <a:pt x="799" y="306"/>
                  </a:lnTo>
                  <a:lnTo>
                    <a:pt x="799" y="305"/>
                  </a:lnTo>
                  <a:lnTo>
                    <a:pt x="799" y="304"/>
                  </a:lnTo>
                  <a:lnTo>
                    <a:pt x="799" y="303"/>
                  </a:lnTo>
                  <a:lnTo>
                    <a:pt x="798" y="303"/>
                  </a:lnTo>
                  <a:lnTo>
                    <a:pt x="798" y="302"/>
                  </a:lnTo>
                  <a:lnTo>
                    <a:pt x="798" y="301"/>
                  </a:lnTo>
                  <a:lnTo>
                    <a:pt x="797" y="301"/>
                  </a:lnTo>
                  <a:lnTo>
                    <a:pt x="797" y="300"/>
                  </a:lnTo>
                  <a:lnTo>
                    <a:pt x="797" y="301"/>
                  </a:lnTo>
                  <a:lnTo>
                    <a:pt x="796" y="301"/>
                  </a:lnTo>
                  <a:lnTo>
                    <a:pt x="796" y="302"/>
                  </a:lnTo>
                  <a:lnTo>
                    <a:pt x="796" y="303"/>
                  </a:lnTo>
                  <a:lnTo>
                    <a:pt x="796" y="304"/>
                  </a:lnTo>
                  <a:lnTo>
                    <a:pt x="796" y="305"/>
                  </a:lnTo>
                  <a:lnTo>
                    <a:pt x="797" y="305"/>
                  </a:lnTo>
                  <a:lnTo>
                    <a:pt x="797" y="306"/>
                  </a:lnTo>
                  <a:lnTo>
                    <a:pt x="797" y="307"/>
                  </a:lnTo>
                  <a:lnTo>
                    <a:pt x="796" y="308"/>
                  </a:lnTo>
                  <a:lnTo>
                    <a:pt x="796" y="307"/>
                  </a:lnTo>
                  <a:lnTo>
                    <a:pt x="795" y="307"/>
                  </a:lnTo>
                  <a:lnTo>
                    <a:pt x="794" y="308"/>
                  </a:lnTo>
                  <a:lnTo>
                    <a:pt x="793" y="308"/>
                  </a:lnTo>
                  <a:lnTo>
                    <a:pt x="793" y="307"/>
                  </a:lnTo>
                  <a:lnTo>
                    <a:pt x="792" y="308"/>
                  </a:lnTo>
                  <a:lnTo>
                    <a:pt x="791" y="308"/>
                  </a:lnTo>
                  <a:lnTo>
                    <a:pt x="790" y="308"/>
                  </a:lnTo>
                  <a:lnTo>
                    <a:pt x="789" y="309"/>
                  </a:lnTo>
                  <a:lnTo>
                    <a:pt x="789" y="310"/>
                  </a:lnTo>
                  <a:lnTo>
                    <a:pt x="788" y="310"/>
                  </a:lnTo>
                  <a:lnTo>
                    <a:pt x="787" y="310"/>
                  </a:lnTo>
                  <a:lnTo>
                    <a:pt x="786" y="311"/>
                  </a:lnTo>
                  <a:lnTo>
                    <a:pt x="786" y="310"/>
                  </a:lnTo>
                  <a:lnTo>
                    <a:pt x="785" y="309"/>
                  </a:lnTo>
                  <a:lnTo>
                    <a:pt x="785" y="308"/>
                  </a:lnTo>
                  <a:lnTo>
                    <a:pt x="785" y="307"/>
                  </a:lnTo>
                  <a:lnTo>
                    <a:pt x="784" y="307"/>
                  </a:lnTo>
                  <a:lnTo>
                    <a:pt x="783" y="307"/>
                  </a:lnTo>
                  <a:lnTo>
                    <a:pt x="782" y="307"/>
                  </a:lnTo>
                  <a:lnTo>
                    <a:pt x="782" y="308"/>
                  </a:lnTo>
                  <a:lnTo>
                    <a:pt x="782" y="309"/>
                  </a:lnTo>
                  <a:lnTo>
                    <a:pt x="782" y="310"/>
                  </a:lnTo>
                  <a:lnTo>
                    <a:pt x="783" y="311"/>
                  </a:lnTo>
                  <a:lnTo>
                    <a:pt x="784" y="311"/>
                  </a:lnTo>
                  <a:lnTo>
                    <a:pt x="783" y="311"/>
                  </a:lnTo>
                  <a:lnTo>
                    <a:pt x="783" y="312"/>
                  </a:lnTo>
                  <a:lnTo>
                    <a:pt x="782" y="312"/>
                  </a:lnTo>
                  <a:lnTo>
                    <a:pt x="781" y="312"/>
                  </a:lnTo>
                  <a:lnTo>
                    <a:pt x="780" y="312"/>
                  </a:lnTo>
                  <a:lnTo>
                    <a:pt x="779" y="312"/>
                  </a:lnTo>
                  <a:lnTo>
                    <a:pt x="778" y="312"/>
                  </a:lnTo>
                  <a:lnTo>
                    <a:pt x="777" y="312"/>
                  </a:lnTo>
                  <a:lnTo>
                    <a:pt x="777" y="313"/>
                  </a:lnTo>
                  <a:lnTo>
                    <a:pt x="776" y="313"/>
                  </a:lnTo>
                  <a:lnTo>
                    <a:pt x="775" y="314"/>
                  </a:lnTo>
                  <a:lnTo>
                    <a:pt x="774" y="314"/>
                  </a:lnTo>
                  <a:lnTo>
                    <a:pt x="773" y="315"/>
                  </a:lnTo>
                  <a:lnTo>
                    <a:pt x="772" y="316"/>
                  </a:lnTo>
                  <a:lnTo>
                    <a:pt x="771" y="316"/>
                  </a:lnTo>
                  <a:lnTo>
                    <a:pt x="770" y="317"/>
                  </a:lnTo>
                  <a:lnTo>
                    <a:pt x="769" y="317"/>
                  </a:lnTo>
                  <a:lnTo>
                    <a:pt x="769" y="318"/>
                  </a:lnTo>
                  <a:lnTo>
                    <a:pt x="768" y="318"/>
                  </a:lnTo>
                  <a:lnTo>
                    <a:pt x="767" y="318"/>
                  </a:lnTo>
                  <a:lnTo>
                    <a:pt x="767" y="319"/>
                  </a:lnTo>
                  <a:lnTo>
                    <a:pt x="766" y="319"/>
                  </a:lnTo>
                  <a:lnTo>
                    <a:pt x="766" y="320"/>
                  </a:lnTo>
                  <a:lnTo>
                    <a:pt x="765" y="320"/>
                  </a:lnTo>
                  <a:lnTo>
                    <a:pt x="764" y="321"/>
                  </a:lnTo>
                  <a:lnTo>
                    <a:pt x="763" y="321"/>
                  </a:lnTo>
                  <a:lnTo>
                    <a:pt x="763" y="322"/>
                  </a:lnTo>
                  <a:lnTo>
                    <a:pt x="762" y="322"/>
                  </a:lnTo>
                  <a:lnTo>
                    <a:pt x="761" y="322"/>
                  </a:lnTo>
                  <a:lnTo>
                    <a:pt x="760" y="322"/>
                  </a:lnTo>
                  <a:lnTo>
                    <a:pt x="759" y="322"/>
                  </a:lnTo>
                  <a:lnTo>
                    <a:pt x="758" y="321"/>
                  </a:lnTo>
                  <a:lnTo>
                    <a:pt x="757" y="321"/>
                  </a:lnTo>
                  <a:lnTo>
                    <a:pt x="757" y="320"/>
                  </a:lnTo>
                  <a:lnTo>
                    <a:pt x="756" y="319"/>
                  </a:lnTo>
                  <a:lnTo>
                    <a:pt x="755" y="319"/>
                  </a:lnTo>
                  <a:lnTo>
                    <a:pt x="755" y="318"/>
                  </a:lnTo>
                  <a:lnTo>
                    <a:pt x="755" y="317"/>
                  </a:lnTo>
                  <a:lnTo>
                    <a:pt x="754" y="317"/>
                  </a:lnTo>
                  <a:lnTo>
                    <a:pt x="755" y="318"/>
                  </a:lnTo>
                  <a:lnTo>
                    <a:pt x="755" y="320"/>
                  </a:lnTo>
                  <a:lnTo>
                    <a:pt x="756" y="320"/>
                  </a:lnTo>
                  <a:lnTo>
                    <a:pt x="757" y="321"/>
                  </a:lnTo>
                  <a:lnTo>
                    <a:pt x="757" y="322"/>
                  </a:lnTo>
                  <a:lnTo>
                    <a:pt x="758" y="322"/>
                  </a:lnTo>
                  <a:lnTo>
                    <a:pt x="757" y="322"/>
                  </a:lnTo>
                  <a:lnTo>
                    <a:pt x="757" y="323"/>
                  </a:lnTo>
                  <a:lnTo>
                    <a:pt x="756" y="323"/>
                  </a:lnTo>
                  <a:lnTo>
                    <a:pt x="755" y="323"/>
                  </a:lnTo>
                  <a:lnTo>
                    <a:pt x="754" y="323"/>
                  </a:lnTo>
                  <a:lnTo>
                    <a:pt x="754" y="324"/>
                  </a:lnTo>
                  <a:lnTo>
                    <a:pt x="753" y="324"/>
                  </a:lnTo>
                  <a:lnTo>
                    <a:pt x="753" y="325"/>
                  </a:lnTo>
                  <a:lnTo>
                    <a:pt x="752" y="325"/>
                  </a:lnTo>
                  <a:lnTo>
                    <a:pt x="751" y="325"/>
                  </a:lnTo>
                  <a:lnTo>
                    <a:pt x="750" y="325"/>
                  </a:lnTo>
                  <a:lnTo>
                    <a:pt x="749" y="325"/>
                  </a:lnTo>
                  <a:lnTo>
                    <a:pt x="748" y="325"/>
                  </a:lnTo>
                  <a:lnTo>
                    <a:pt x="747" y="325"/>
                  </a:lnTo>
                  <a:lnTo>
                    <a:pt x="746" y="325"/>
                  </a:lnTo>
                  <a:lnTo>
                    <a:pt x="744" y="324"/>
                  </a:lnTo>
                  <a:lnTo>
                    <a:pt x="744" y="325"/>
                  </a:lnTo>
                  <a:lnTo>
                    <a:pt x="743" y="325"/>
                  </a:lnTo>
                  <a:lnTo>
                    <a:pt x="742" y="325"/>
                  </a:lnTo>
                  <a:lnTo>
                    <a:pt x="741" y="325"/>
                  </a:lnTo>
                  <a:lnTo>
                    <a:pt x="740" y="325"/>
                  </a:lnTo>
                  <a:lnTo>
                    <a:pt x="739" y="325"/>
                  </a:lnTo>
                  <a:lnTo>
                    <a:pt x="738" y="325"/>
                  </a:lnTo>
                  <a:lnTo>
                    <a:pt x="737" y="325"/>
                  </a:lnTo>
                  <a:lnTo>
                    <a:pt x="736" y="325"/>
                  </a:lnTo>
                  <a:lnTo>
                    <a:pt x="736" y="326"/>
                  </a:lnTo>
                  <a:lnTo>
                    <a:pt x="736" y="327"/>
                  </a:lnTo>
                  <a:lnTo>
                    <a:pt x="735" y="327"/>
                  </a:lnTo>
                  <a:lnTo>
                    <a:pt x="736" y="327"/>
                  </a:lnTo>
                  <a:lnTo>
                    <a:pt x="736" y="328"/>
                  </a:lnTo>
                  <a:lnTo>
                    <a:pt x="735" y="328"/>
                  </a:lnTo>
                  <a:lnTo>
                    <a:pt x="734" y="328"/>
                  </a:lnTo>
                  <a:lnTo>
                    <a:pt x="734" y="329"/>
                  </a:lnTo>
                  <a:lnTo>
                    <a:pt x="735" y="329"/>
                  </a:lnTo>
                  <a:lnTo>
                    <a:pt x="735" y="330"/>
                  </a:lnTo>
                  <a:lnTo>
                    <a:pt x="734" y="329"/>
                  </a:lnTo>
                  <a:lnTo>
                    <a:pt x="734" y="328"/>
                  </a:lnTo>
                  <a:lnTo>
                    <a:pt x="733" y="328"/>
                  </a:lnTo>
                  <a:lnTo>
                    <a:pt x="732" y="328"/>
                  </a:lnTo>
                  <a:lnTo>
                    <a:pt x="731" y="328"/>
                  </a:lnTo>
                  <a:lnTo>
                    <a:pt x="730" y="328"/>
                  </a:lnTo>
                  <a:lnTo>
                    <a:pt x="729" y="328"/>
                  </a:lnTo>
                  <a:lnTo>
                    <a:pt x="729" y="329"/>
                  </a:lnTo>
                  <a:lnTo>
                    <a:pt x="728" y="329"/>
                  </a:lnTo>
                  <a:lnTo>
                    <a:pt x="727" y="329"/>
                  </a:lnTo>
                  <a:lnTo>
                    <a:pt x="726" y="329"/>
                  </a:lnTo>
                  <a:lnTo>
                    <a:pt x="725" y="329"/>
                  </a:lnTo>
                  <a:lnTo>
                    <a:pt x="724" y="329"/>
                  </a:lnTo>
                  <a:lnTo>
                    <a:pt x="724" y="330"/>
                  </a:lnTo>
                  <a:lnTo>
                    <a:pt x="723" y="330"/>
                  </a:lnTo>
                  <a:lnTo>
                    <a:pt x="723" y="331"/>
                  </a:lnTo>
                  <a:lnTo>
                    <a:pt x="723" y="332"/>
                  </a:lnTo>
                  <a:lnTo>
                    <a:pt x="723" y="331"/>
                  </a:lnTo>
                  <a:lnTo>
                    <a:pt x="722" y="331"/>
                  </a:lnTo>
                  <a:lnTo>
                    <a:pt x="722" y="330"/>
                  </a:lnTo>
                  <a:lnTo>
                    <a:pt x="722" y="329"/>
                  </a:lnTo>
                  <a:lnTo>
                    <a:pt x="720" y="329"/>
                  </a:lnTo>
                  <a:lnTo>
                    <a:pt x="720" y="330"/>
                  </a:lnTo>
                  <a:lnTo>
                    <a:pt x="722" y="329"/>
                  </a:lnTo>
                  <a:lnTo>
                    <a:pt x="722" y="330"/>
                  </a:lnTo>
                  <a:lnTo>
                    <a:pt x="722" y="331"/>
                  </a:lnTo>
                  <a:lnTo>
                    <a:pt x="722" y="332"/>
                  </a:lnTo>
                  <a:lnTo>
                    <a:pt x="722" y="331"/>
                  </a:lnTo>
                  <a:lnTo>
                    <a:pt x="722" y="330"/>
                  </a:lnTo>
                  <a:lnTo>
                    <a:pt x="721" y="330"/>
                  </a:lnTo>
                  <a:lnTo>
                    <a:pt x="720" y="330"/>
                  </a:lnTo>
                  <a:lnTo>
                    <a:pt x="719" y="330"/>
                  </a:lnTo>
                  <a:lnTo>
                    <a:pt x="718" y="330"/>
                  </a:lnTo>
                  <a:lnTo>
                    <a:pt x="717" y="330"/>
                  </a:lnTo>
                  <a:lnTo>
                    <a:pt x="716" y="330"/>
                  </a:lnTo>
                  <a:lnTo>
                    <a:pt x="715" y="330"/>
                  </a:lnTo>
                  <a:lnTo>
                    <a:pt x="714" y="330"/>
                  </a:lnTo>
                  <a:lnTo>
                    <a:pt x="714" y="331"/>
                  </a:lnTo>
                  <a:lnTo>
                    <a:pt x="713" y="331"/>
                  </a:lnTo>
                  <a:lnTo>
                    <a:pt x="712" y="331"/>
                  </a:lnTo>
                  <a:lnTo>
                    <a:pt x="711" y="331"/>
                  </a:lnTo>
                  <a:lnTo>
                    <a:pt x="710" y="331"/>
                  </a:lnTo>
                  <a:lnTo>
                    <a:pt x="709" y="331"/>
                  </a:lnTo>
                  <a:lnTo>
                    <a:pt x="708" y="331"/>
                  </a:lnTo>
                  <a:lnTo>
                    <a:pt x="707" y="331"/>
                  </a:lnTo>
                  <a:lnTo>
                    <a:pt x="706" y="331"/>
                  </a:lnTo>
                  <a:lnTo>
                    <a:pt x="705" y="331"/>
                  </a:lnTo>
                  <a:lnTo>
                    <a:pt x="704" y="331"/>
                  </a:lnTo>
                  <a:lnTo>
                    <a:pt x="703" y="331"/>
                  </a:lnTo>
                  <a:lnTo>
                    <a:pt x="702" y="331"/>
                  </a:lnTo>
                  <a:lnTo>
                    <a:pt x="701" y="332"/>
                  </a:lnTo>
                  <a:lnTo>
                    <a:pt x="700" y="332"/>
                  </a:lnTo>
                  <a:lnTo>
                    <a:pt x="699" y="332"/>
                  </a:lnTo>
                  <a:lnTo>
                    <a:pt x="698" y="332"/>
                  </a:lnTo>
                  <a:lnTo>
                    <a:pt x="697" y="332"/>
                  </a:lnTo>
                  <a:lnTo>
                    <a:pt x="697" y="333"/>
                  </a:lnTo>
                  <a:lnTo>
                    <a:pt x="695" y="333"/>
                  </a:lnTo>
                  <a:lnTo>
                    <a:pt x="694" y="332"/>
                  </a:lnTo>
                  <a:lnTo>
                    <a:pt x="693" y="332"/>
                  </a:lnTo>
                  <a:lnTo>
                    <a:pt x="692" y="332"/>
                  </a:lnTo>
                  <a:lnTo>
                    <a:pt x="691" y="332"/>
                  </a:lnTo>
                  <a:lnTo>
                    <a:pt x="688" y="332"/>
                  </a:lnTo>
                  <a:lnTo>
                    <a:pt x="686" y="332"/>
                  </a:lnTo>
                  <a:lnTo>
                    <a:pt x="685" y="332"/>
                  </a:lnTo>
                  <a:lnTo>
                    <a:pt x="685" y="331"/>
                  </a:lnTo>
                  <a:lnTo>
                    <a:pt x="684" y="331"/>
                  </a:lnTo>
                  <a:lnTo>
                    <a:pt x="683" y="331"/>
                  </a:lnTo>
                  <a:lnTo>
                    <a:pt x="682" y="331"/>
                  </a:lnTo>
                  <a:lnTo>
                    <a:pt x="681" y="331"/>
                  </a:lnTo>
                  <a:lnTo>
                    <a:pt x="680" y="330"/>
                  </a:lnTo>
                  <a:lnTo>
                    <a:pt x="679" y="330"/>
                  </a:lnTo>
                  <a:lnTo>
                    <a:pt x="678" y="330"/>
                  </a:lnTo>
                  <a:lnTo>
                    <a:pt x="677" y="330"/>
                  </a:lnTo>
                  <a:lnTo>
                    <a:pt x="676" y="330"/>
                  </a:lnTo>
                  <a:lnTo>
                    <a:pt x="675" y="330"/>
                  </a:lnTo>
                  <a:lnTo>
                    <a:pt x="674" y="330"/>
                  </a:lnTo>
                  <a:lnTo>
                    <a:pt x="673" y="330"/>
                  </a:lnTo>
                  <a:lnTo>
                    <a:pt x="672" y="330"/>
                  </a:lnTo>
                  <a:lnTo>
                    <a:pt x="671" y="330"/>
                  </a:lnTo>
                  <a:lnTo>
                    <a:pt x="670" y="330"/>
                  </a:lnTo>
                  <a:lnTo>
                    <a:pt x="669" y="330"/>
                  </a:lnTo>
                  <a:lnTo>
                    <a:pt x="669" y="329"/>
                  </a:lnTo>
                  <a:lnTo>
                    <a:pt x="669" y="330"/>
                  </a:lnTo>
                  <a:lnTo>
                    <a:pt x="668" y="330"/>
                  </a:lnTo>
                  <a:lnTo>
                    <a:pt x="667" y="330"/>
                  </a:lnTo>
                  <a:lnTo>
                    <a:pt x="666" y="330"/>
                  </a:lnTo>
                  <a:lnTo>
                    <a:pt x="665" y="330"/>
                  </a:lnTo>
                  <a:lnTo>
                    <a:pt x="664" y="330"/>
                  </a:lnTo>
                  <a:lnTo>
                    <a:pt x="663" y="330"/>
                  </a:lnTo>
                  <a:lnTo>
                    <a:pt x="663" y="331"/>
                  </a:lnTo>
                  <a:lnTo>
                    <a:pt x="662" y="331"/>
                  </a:lnTo>
                  <a:lnTo>
                    <a:pt x="661" y="331"/>
                  </a:lnTo>
                  <a:lnTo>
                    <a:pt x="660" y="332"/>
                  </a:lnTo>
                  <a:lnTo>
                    <a:pt x="659" y="332"/>
                  </a:lnTo>
                  <a:lnTo>
                    <a:pt x="658" y="332"/>
                  </a:lnTo>
                  <a:lnTo>
                    <a:pt x="658" y="333"/>
                  </a:lnTo>
                  <a:lnTo>
                    <a:pt x="657" y="333"/>
                  </a:lnTo>
                  <a:lnTo>
                    <a:pt x="657" y="334"/>
                  </a:lnTo>
                  <a:lnTo>
                    <a:pt x="657" y="335"/>
                  </a:lnTo>
                  <a:lnTo>
                    <a:pt x="657" y="334"/>
                  </a:lnTo>
                  <a:lnTo>
                    <a:pt x="658" y="334"/>
                  </a:lnTo>
                  <a:lnTo>
                    <a:pt x="658" y="333"/>
                  </a:lnTo>
                  <a:lnTo>
                    <a:pt x="658" y="334"/>
                  </a:lnTo>
                  <a:lnTo>
                    <a:pt x="658" y="333"/>
                  </a:lnTo>
                  <a:lnTo>
                    <a:pt x="659" y="333"/>
                  </a:lnTo>
                  <a:lnTo>
                    <a:pt x="659" y="332"/>
                  </a:lnTo>
                  <a:lnTo>
                    <a:pt x="660" y="334"/>
                  </a:lnTo>
                  <a:lnTo>
                    <a:pt x="660" y="335"/>
                  </a:lnTo>
                  <a:lnTo>
                    <a:pt x="661" y="335"/>
                  </a:lnTo>
                  <a:lnTo>
                    <a:pt x="662" y="335"/>
                  </a:lnTo>
                  <a:lnTo>
                    <a:pt x="662" y="336"/>
                  </a:lnTo>
                  <a:lnTo>
                    <a:pt x="662" y="337"/>
                  </a:lnTo>
                  <a:lnTo>
                    <a:pt x="662" y="338"/>
                  </a:lnTo>
                  <a:lnTo>
                    <a:pt x="661" y="338"/>
                  </a:lnTo>
                  <a:lnTo>
                    <a:pt x="658" y="335"/>
                  </a:lnTo>
                  <a:lnTo>
                    <a:pt x="656" y="335"/>
                  </a:lnTo>
                  <a:lnTo>
                    <a:pt x="653" y="336"/>
                  </a:lnTo>
                  <a:lnTo>
                    <a:pt x="655" y="338"/>
                  </a:lnTo>
                  <a:lnTo>
                    <a:pt x="656" y="339"/>
                  </a:lnTo>
                  <a:lnTo>
                    <a:pt x="657" y="339"/>
                  </a:lnTo>
                  <a:lnTo>
                    <a:pt x="659" y="341"/>
                  </a:lnTo>
                  <a:lnTo>
                    <a:pt x="660" y="342"/>
                  </a:lnTo>
                  <a:lnTo>
                    <a:pt x="660" y="344"/>
                  </a:lnTo>
                  <a:lnTo>
                    <a:pt x="659" y="344"/>
                  </a:lnTo>
                  <a:lnTo>
                    <a:pt x="654" y="348"/>
                  </a:lnTo>
                  <a:lnTo>
                    <a:pt x="654" y="347"/>
                  </a:lnTo>
                  <a:lnTo>
                    <a:pt x="655" y="347"/>
                  </a:lnTo>
                  <a:lnTo>
                    <a:pt x="659" y="344"/>
                  </a:lnTo>
                  <a:lnTo>
                    <a:pt x="656" y="341"/>
                  </a:lnTo>
                  <a:lnTo>
                    <a:pt x="653" y="344"/>
                  </a:lnTo>
                  <a:lnTo>
                    <a:pt x="654" y="346"/>
                  </a:lnTo>
                  <a:lnTo>
                    <a:pt x="653" y="344"/>
                  </a:lnTo>
                  <a:lnTo>
                    <a:pt x="656" y="341"/>
                  </a:lnTo>
                  <a:lnTo>
                    <a:pt x="654" y="338"/>
                  </a:lnTo>
                  <a:lnTo>
                    <a:pt x="651" y="341"/>
                  </a:lnTo>
                  <a:lnTo>
                    <a:pt x="649" y="342"/>
                  </a:lnTo>
                  <a:lnTo>
                    <a:pt x="648" y="343"/>
                  </a:lnTo>
                  <a:lnTo>
                    <a:pt x="647" y="342"/>
                  </a:lnTo>
                  <a:lnTo>
                    <a:pt x="646" y="343"/>
                  </a:lnTo>
                  <a:lnTo>
                    <a:pt x="647" y="345"/>
                  </a:lnTo>
                  <a:lnTo>
                    <a:pt x="648" y="345"/>
                  </a:lnTo>
                  <a:lnTo>
                    <a:pt x="650" y="344"/>
                  </a:lnTo>
                  <a:lnTo>
                    <a:pt x="651" y="344"/>
                  </a:lnTo>
                  <a:lnTo>
                    <a:pt x="651" y="345"/>
                  </a:lnTo>
                  <a:lnTo>
                    <a:pt x="650" y="346"/>
                  </a:lnTo>
                  <a:lnTo>
                    <a:pt x="649" y="346"/>
                  </a:lnTo>
                  <a:lnTo>
                    <a:pt x="650" y="348"/>
                  </a:lnTo>
                  <a:lnTo>
                    <a:pt x="651" y="348"/>
                  </a:lnTo>
                  <a:lnTo>
                    <a:pt x="652" y="349"/>
                  </a:lnTo>
                  <a:lnTo>
                    <a:pt x="652" y="350"/>
                  </a:lnTo>
                  <a:lnTo>
                    <a:pt x="654" y="352"/>
                  </a:lnTo>
                  <a:lnTo>
                    <a:pt x="654" y="351"/>
                  </a:lnTo>
                  <a:lnTo>
                    <a:pt x="662" y="356"/>
                  </a:lnTo>
                  <a:lnTo>
                    <a:pt x="661" y="357"/>
                  </a:lnTo>
                  <a:lnTo>
                    <a:pt x="663" y="358"/>
                  </a:lnTo>
                  <a:lnTo>
                    <a:pt x="654" y="353"/>
                  </a:lnTo>
                  <a:lnTo>
                    <a:pt x="650" y="348"/>
                  </a:lnTo>
                  <a:lnTo>
                    <a:pt x="649" y="348"/>
                  </a:lnTo>
                  <a:lnTo>
                    <a:pt x="648" y="348"/>
                  </a:lnTo>
                  <a:lnTo>
                    <a:pt x="647" y="348"/>
                  </a:lnTo>
                  <a:lnTo>
                    <a:pt x="646" y="348"/>
                  </a:lnTo>
                  <a:lnTo>
                    <a:pt x="645" y="348"/>
                  </a:lnTo>
                  <a:lnTo>
                    <a:pt x="643" y="349"/>
                  </a:lnTo>
                  <a:lnTo>
                    <a:pt x="642" y="349"/>
                  </a:lnTo>
                  <a:lnTo>
                    <a:pt x="642" y="350"/>
                  </a:lnTo>
                  <a:lnTo>
                    <a:pt x="641" y="350"/>
                  </a:lnTo>
                  <a:lnTo>
                    <a:pt x="642" y="351"/>
                  </a:lnTo>
                  <a:lnTo>
                    <a:pt x="642" y="352"/>
                  </a:lnTo>
                  <a:lnTo>
                    <a:pt x="642" y="351"/>
                  </a:lnTo>
                  <a:lnTo>
                    <a:pt x="641" y="351"/>
                  </a:lnTo>
                  <a:lnTo>
                    <a:pt x="640" y="352"/>
                  </a:lnTo>
                  <a:lnTo>
                    <a:pt x="639" y="352"/>
                  </a:lnTo>
                  <a:lnTo>
                    <a:pt x="639" y="353"/>
                  </a:lnTo>
                  <a:lnTo>
                    <a:pt x="639" y="354"/>
                  </a:lnTo>
                  <a:lnTo>
                    <a:pt x="638" y="354"/>
                  </a:lnTo>
                  <a:lnTo>
                    <a:pt x="638" y="355"/>
                  </a:lnTo>
                  <a:lnTo>
                    <a:pt x="638" y="356"/>
                  </a:lnTo>
                  <a:lnTo>
                    <a:pt x="637" y="356"/>
                  </a:lnTo>
                  <a:lnTo>
                    <a:pt x="636" y="357"/>
                  </a:lnTo>
                  <a:lnTo>
                    <a:pt x="636" y="358"/>
                  </a:lnTo>
                  <a:lnTo>
                    <a:pt x="636" y="357"/>
                  </a:lnTo>
                  <a:lnTo>
                    <a:pt x="636" y="358"/>
                  </a:lnTo>
                  <a:lnTo>
                    <a:pt x="635" y="358"/>
                  </a:lnTo>
                  <a:lnTo>
                    <a:pt x="635" y="359"/>
                  </a:lnTo>
                  <a:lnTo>
                    <a:pt x="635" y="358"/>
                  </a:lnTo>
                  <a:lnTo>
                    <a:pt x="635" y="359"/>
                  </a:lnTo>
                  <a:lnTo>
                    <a:pt x="634" y="359"/>
                  </a:lnTo>
                  <a:lnTo>
                    <a:pt x="634" y="360"/>
                  </a:lnTo>
                  <a:lnTo>
                    <a:pt x="634" y="361"/>
                  </a:lnTo>
                  <a:lnTo>
                    <a:pt x="635" y="361"/>
                  </a:lnTo>
                  <a:lnTo>
                    <a:pt x="634" y="361"/>
                  </a:lnTo>
                  <a:lnTo>
                    <a:pt x="634" y="360"/>
                  </a:lnTo>
                  <a:lnTo>
                    <a:pt x="634" y="361"/>
                  </a:lnTo>
                  <a:lnTo>
                    <a:pt x="633" y="361"/>
                  </a:lnTo>
                  <a:lnTo>
                    <a:pt x="632" y="362"/>
                  </a:lnTo>
                  <a:lnTo>
                    <a:pt x="632" y="363"/>
                  </a:lnTo>
                  <a:lnTo>
                    <a:pt x="632" y="362"/>
                  </a:lnTo>
                  <a:lnTo>
                    <a:pt x="631" y="362"/>
                  </a:lnTo>
                  <a:lnTo>
                    <a:pt x="631" y="363"/>
                  </a:lnTo>
                  <a:lnTo>
                    <a:pt x="630" y="363"/>
                  </a:lnTo>
                  <a:lnTo>
                    <a:pt x="629" y="364"/>
                  </a:lnTo>
                  <a:lnTo>
                    <a:pt x="629" y="365"/>
                  </a:lnTo>
                  <a:lnTo>
                    <a:pt x="630" y="365"/>
                  </a:lnTo>
                  <a:lnTo>
                    <a:pt x="629" y="365"/>
                  </a:lnTo>
                  <a:lnTo>
                    <a:pt x="628" y="365"/>
                  </a:lnTo>
                  <a:lnTo>
                    <a:pt x="628" y="366"/>
                  </a:lnTo>
                  <a:lnTo>
                    <a:pt x="628" y="367"/>
                  </a:lnTo>
                  <a:lnTo>
                    <a:pt x="628" y="366"/>
                  </a:lnTo>
                  <a:lnTo>
                    <a:pt x="627" y="366"/>
                  </a:lnTo>
                  <a:lnTo>
                    <a:pt x="627" y="367"/>
                  </a:lnTo>
                  <a:lnTo>
                    <a:pt x="626" y="367"/>
                  </a:lnTo>
                  <a:lnTo>
                    <a:pt x="625" y="367"/>
                  </a:lnTo>
                  <a:lnTo>
                    <a:pt x="625" y="368"/>
                  </a:lnTo>
                  <a:lnTo>
                    <a:pt x="625" y="369"/>
                  </a:lnTo>
                  <a:lnTo>
                    <a:pt x="625" y="370"/>
                  </a:lnTo>
                  <a:lnTo>
                    <a:pt x="624" y="370"/>
                  </a:lnTo>
                  <a:lnTo>
                    <a:pt x="623" y="370"/>
                  </a:lnTo>
                  <a:lnTo>
                    <a:pt x="624" y="370"/>
                  </a:lnTo>
                  <a:lnTo>
                    <a:pt x="623" y="370"/>
                  </a:lnTo>
                  <a:lnTo>
                    <a:pt x="623" y="371"/>
                  </a:lnTo>
                  <a:lnTo>
                    <a:pt x="623" y="372"/>
                  </a:lnTo>
                  <a:lnTo>
                    <a:pt x="622" y="372"/>
                  </a:lnTo>
                  <a:lnTo>
                    <a:pt x="622" y="373"/>
                  </a:lnTo>
                  <a:lnTo>
                    <a:pt x="621" y="373"/>
                  </a:lnTo>
                  <a:lnTo>
                    <a:pt x="621" y="374"/>
                  </a:lnTo>
                  <a:lnTo>
                    <a:pt x="621" y="375"/>
                  </a:lnTo>
                  <a:lnTo>
                    <a:pt x="620" y="375"/>
                  </a:lnTo>
                  <a:lnTo>
                    <a:pt x="620" y="376"/>
                  </a:lnTo>
                  <a:lnTo>
                    <a:pt x="619" y="376"/>
                  </a:lnTo>
                  <a:lnTo>
                    <a:pt x="620" y="376"/>
                  </a:lnTo>
                  <a:lnTo>
                    <a:pt x="620" y="377"/>
                  </a:lnTo>
                  <a:lnTo>
                    <a:pt x="619" y="377"/>
                  </a:lnTo>
                  <a:lnTo>
                    <a:pt x="619" y="378"/>
                  </a:lnTo>
                  <a:lnTo>
                    <a:pt x="618" y="378"/>
                  </a:lnTo>
                  <a:lnTo>
                    <a:pt x="617" y="378"/>
                  </a:lnTo>
                  <a:lnTo>
                    <a:pt x="617" y="379"/>
                  </a:lnTo>
                  <a:lnTo>
                    <a:pt x="616" y="380"/>
                  </a:lnTo>
                  <a:lnTo>
                    <a:pt x="615" y="380"/>
                  </a:lnTo>
                  <a:lnTo>
                    <a:pt x="615" y="381"/>
                  </a:lnTo>
                  <a:lnTo>
                    <a:pt x="614" y="381"/>
                  </a:lnTo>
                  <a:lnTo>
                    <a:pt x="613" y="381"/>
                  </a:lnTo>
                  <a:lnTo>
                    <a:pt x="613" y="382"/>
                  </a:lnTo>
                  <a:lnTo>
                    <a:pt x="612" y="382"/>
                  </a:lnTo>
                  <a:lnTo>
                    <a:pt x="612" y="383"/>
                  </a:lnTo>
                  <a:lnTo>
                    <a:pt x="613" y="383"/>
                  </a:lnTo>
                  <a:lnTo>
                    <a:pt x="612" y="383"/>
                  </a:lnTo>
                  <a:lnTo>
                    <a:pt x="612" y="384"/>
                  </a:lnTo>
                  <a:lnTo>
                    <a:pt x="612" y="385"/>
                  </a:lnTo>
                  <a:lnTo>
                    <a:pt x="611" y="385"/>
                  </a:lnTo>
                  <a:lnTo>
                    <a:pt x="611" y="386"/>
                  </a:lnTo>
                  <a:lnTo>
                    <a:pt x="610" y="386"/>
                  </a:lnTo>
                  <a:lnTo>
                    <a:pt x="609" y="386"/>
                  </a:lnTo>
                  <a:lnTo>
                    <a:pt x="609" y="387"/>
                  </a:lnTo>
                  <a:lnTo>
                    <a:pt x="608" y="387"/>
                  </a:lnTo>
                  <a:lnTo>
                    <a:pt x="608" y="388"/>
                  </a:lnTo>
                  <a:lnTo>
                    <a:pt x="607" y="388"/>
                  </a:lnTo>
                  <a:lnTo>
                    <a:pt x="607" y="389"/>
                  </a:lnTo>
                  <a:lnTo>
                    <a:pt x="606" y="389"/>
                  </a:lnTo>
                  <a:lnTo>
                    <a:pt x="606" y="390"/>
                  </a:lnTo>
                  <a:lnTo>
                    <a:pt x="606" y="391"/>
                  </a:lnTo>
                  <a:lnTo>
                    <a:pt x="605" y="391"/>
                  </a:lnTo>
                  <a:lnTo>
                    <a:pt x="605" y="392"/>
                  </a:lnTo>
                  <a:lnTo>
                    <a:pt x="604" y="392"/>
                  </a:lnTo>
                  <a:lnTo>
                    <a:pt x="604" y="393"/>
                  </a:lnTo>
                  <a:lnTo>
                    <a:pt x="603" y="393"/>
                  </a:lnTo>
                  <a:lnTo>
                    <a:pt x="604" y="394"/>
                  </a:lnTo>
                  <a:lnTo>
                    <a:pt x="603" y="394"/>
                  </a:lnTo>
                  <a:lnTo>
                    <a:pt x="602" y="394"/>
                  </a:lnTo>
                  <a:lnTo>
                    <a:pt x="601" y="394"/>
                  </a:lnTo>
                  <a:lnTo>
                    <a:pt x="601" y="395"/>
                  </a:lnTo>
                  <a:lnTo>
                    <a:pt x="600" y="395"/>
                  </a:lnTo>
                  <a:lnTo>
                    <a:pt x="601" y="395"/>
                  </a:lnTo>
                  <a:lnTo>
                    <a:pt x="600" y="395"/>
                  </a:lnTo>
                  <a:lnTo>
                    <a:pt x="600" y="396"/>
                  </a:lnTo>
                  <a:lnTo>
                    <a:pt x="599" y="396"/>
                  </a:lnTo>
                  <a:lnTo>
                    <a:pt x="599" y="397"/>
                  </a:lnTo>
                  <a:lnTo>
                    <a:pt x="598" y="397"/>
                  </a:lnTo>
                  <a:lnTo>
                    <a:pt x="599" y="397"/>
                  </a:lnTo>
                  <a:lnTo>
                    <a:pt x="598" y="397"/>
                  </a:lnTo>
                  <a:lnTo>
                    <a:pt x="599" y="398"/>
                  </a:lnTo>
                  <a:lnTo>
                    <a:pt x="598" y="398"/>
                  </a:lnTo>
                  <a:lnTo>
                    <a:pt x="598" y="399"/>
                  </a:lnTo>
                  <a:lnTo>
                    <a:pt x="597" y="399"/>
                  </a:lnTo>
                  <a:lnTo>
                    <a:pt x="597" y="400"/>
                  </a:lnTo>
                  <a:lnTo>
                    <a:pt x="598" y="400"/>
                  </a:lnTo>
                  <a:lnTo>
                    <a:pt x="597" y="400"/>
                  </a:lnTo>
                  <a:lnTo>
                    <a:pt x="597" y="401"/>
                  </a:lnTo>
                  <a:lnTo>
                    <a:pt x="597" y="402"/>
                  </a:lnTo>
                  <a:lnTo>
                    <a:pt x="596" y="402"/>
                  </a:lnTo>
                  <a:lnTo>
                    <a:pt x="596" y="403"/>
                  </a:lnTo>
                  <a:lnTo>
                    <a:pt x="596" y="404"/>
                  </a:lnTo>
                  <a:lnTo>
                    <a:pt x="595" y="404"/>
                  </a:lnTo>
                  <a:lnTo>
                    <a:pt x="595" y="405"/>
                  </a:lnTo>
                  <a:lnTo>
                    <a:pt x="594" y="405"/>
                  </a:lnTo>
                  <a:lnTo>
                    <a:pt x="594" y="406"/>
                  </a:lnTo>
                  <a:lnTo>
                    <a:pt x="594" y="407"/>
                  </a:lnTo>
                  <a:lnTo>
                    <a:pt x="593" y="407"/>
                  </a:lnTo>
                  <a:lnTo>
                    <a:pt x="593" y="408"/>
                  </a:lnTo>
                  <a:lnTo>
                    <a:pt x="592" y="408"/>
                  </a:lnTo>
                  <a:lnTo>
                    <a:pt x="592" y="409"/>
                  </a:lnTo>
                  <a:lnTo>
                    <a:pt x="592" y="408"/>
                  </a:lnTo>
                  <a:lnTo>
                    <a:pt x="591" y="408"/>
                  </a:lnTo>
                  <a:lnTo>
                    <a:pt x="591" y="409"/>
                  </a:lnTo>
                  <a:lnTo>
                    <a:pt x="590" y="409"/>
                  </a:lnTo>
                  <a:lnTo>
                    <a:pt x="590" y="410"/>
                  </a:lnTo>
                  <a:lnTo>
                    <a:pt x="589" y="410"/>
                  </a:lnTo>
                  <a:lnTo>
                    <a:pt x="588" y="411"/>
                  </a:lnTo>
                  <a:lnTo>
                    <a:pt x="587" y="411"/>
                  </a:lnTo>
                  <a:lnTo>
                    <a:pt x="587" y="412"/>
                  </a:lnTo>
                  <a:lnTo>
                    <a:pt x="586" y="412"/>
                  </a:lnTo>
                  <a:lnTo>
                    <a:pt x="586" y="413"/>
                  </a:lnTo>
                  <a:lnTo>
                    <a:pt x="585" y="413"/>
                  </a:lnTo>
                  <a:lnTo>
                    <a:pt x="585" y="414"/>
                  </a:lnTo>
                  <a:lnTo>
                    <a:pt x="584" y="414"/>
                  </a:lnTo>
                  <a:lnTo>
                    <a:pt x="584" y="415"/>
                  </a:lnTo>
                  <a:lnTo>
                    <a:pt x="584" y="416"/>
                  </a:lnTo>
                  <a:lnTo>
                    <a:pt x="583" y="416"/>
                  </a:lnTo>
                  <a:lnTo>
                    <a:pt x="583" y="417"/>
                  </a:lnTo>
                  <a:lnTo>
                    <a:pt x="582" y="417"/>
                  </a:lnTo>
                  <a:lnTo>
                    <a:pt x="582" y="418"/>
                  </a:lnTo>
                  <a:lnTo>
                    <a:pt x="581" y="418"/>
                  </a:lnTo>
                  <a:lnTo>
                    <a:pt x="581" y="419"/>
                  </a:lnTo>
                  <a:lnTo>
                    <a:pt x="580" y="419"/>
                  </a:lnTo>
                  <a:lnTo>
                    <a:pt x="579" y="420"/>
                  </a:lnTo>
                  <a:lnTo>
                    <a:pt x="579" y="421"/>
                  </a:lnTo>
                  <a:lnTo>
                    <a:pt x="578" y="421"/>
                  </a:lnTo>
                  <a:lnTo>
                    <a:pt x="578" y="422"/>
                  </a:lnTo>
                  <a:lnTo>
                    <a:pt x="577" y="422"/>
                  </a:lnTo>
                  <a:lnTo>
                    <a:pt x="577" y="423"/>
                  </a:lnTo>
                  <a:lnTo>
                    <a:pt x="576" y="423"/>
                  </a:lnTo>
                  <a:lnTo>
                    <a:pt x="575" y="423"/>
                  </a:lnTo>
                  <a:lnTo>
                    <a:pt x="575" y="424"/>
                  </a:lnTo>
                  <a:lnTo>
                    <a:pt x="578" y="429"/>
                  </a:lnTo>
                  <a:lnTo>
                    <a:pt x="579" y="428"/>
                  </a:lnTo>
                  <a:lnTo>
                    <a:pt x="580" y="428"/>
                  </a:lnTo>
                  <a:lnTo>
                    <a:pt x="581" y="427"/>
                  </a:lnTo>
                  <a:lnTo>
                    <a:pt x="582" y="427"/>
                  </a:lnTo>
                  <a:lnTo>
                    <a:pt x="581" y="427"/>
                  </a:lnTo>
                  <a:lnTo>
                    <a:pt x="582" y="428"/>
                  </a:lnTo>
                  <a:lnTo>
                    <a:pt x="581" y="428"/>
                  </a:lnTo>
                  <a:lnTo>
                    <a:pt x="579" y="429"/>
                  </a:lnTo>
                  <a:lnTo>
                    <a:pt x="578" y="429"/>
                  </a:lnTo>
                  <a:lnTo>
                    <a:pt x="580" y="433"/>
                  </a:lnTo>
                  <a:lnTo>
                    <a:pt x="581" y="433"/>
                  </a:lnTo>
                  <a:lnTo>
                    <a:pt x="581" y="432"/>
                  </a:lnTo>
                  <a:lnTo>
                    <a:pt x="586" y="430"/>
                  </a:lnTo>
                  <a:lnTo>
                    <a:pt x="587" y="430"/>
                  </a:lnTo>
                  <a:lnTo>
                    <a:pt x="588" y="430"/>
                  </a:lnTo>
                  <a:lnTo>
                    <a:pt x="581" y="434"/>
                  </a:lnTo>
                  <a:lnTo>
                    <a:pt x="580" y="434"/>
                  </a:lnTo>
                  <a:lnTo>
                    <a:pt x="580" y="433"/>
                  </a:lnTo>
                  <a:lnTo>
                    <a:pt x="575" y="426"/>
                  </a:lnTo>
                  <a:lnTo>
                    <a:pt x="574" y="427"/>
                  </a:lnTo>
                  <a:lnTo>
                    <a:pt x="573" y="427"/>
                  </a:lnTo>
                  <a:lnTo>
                    <a:pt x="572" y="428"/>
                  </a:lnTo>
                  <a:lnTo>
                    <a:pt x="571" y="428"/>
                  </a:lnTo>
                  <a:lnTo>
                    <a:pt x="571" y="429"/>
                  </a:lnTo>
                  <a:lnTo>
                    <a:pt x="570" y="429"/>
                  </a:lnTo>
                  <a:lnTo>
                    <a:pt x="570" y="430"/>
                  </a:lnTo>
                  <a:lnTo>
                    <a:pt x="569" y="430"/>
                  </a:lnTo>
                  <a:lnTo>
                    <a:pt x="569" y="431"/>
                  </a:lnTo>
                  <a:lnTo>
                    <a:pt x="568" y="431"/>
                  </a:lnTo>
                  <a:lnTo>
                    <a:pt x="567" y="431"/>
                  </a:lnTo>
                  <a:lnTo>
                    <a:pt x="567" y="432"/>
                  </a:lnTo>
                  <a:lnTo>
                    <a:pt x="566" y="432"/>
                  </a:lnTo>
                  <a:lnTo>
                    <a:pt x="566" y="433"/>
                  </a:lnTo>
                  <a:lnTo>
                    <a:pt x="568" y="436"/>
                  </a:lnTo>
                  <a:lnTo>
                    <a:pt x="566" y="433"/>
                  </a:lnTo>
                  <a:lnTo>
                    <a:pt x="565" y="434"/>
                  </a:lnTo>
                  <a:lnTo>
                    <a:pt x="564" y="434"/>
                  </a:lnTo>
                  <a:lnTo>
                    <a:pt x="564" y="435"/>
                  </a:lnTo>
                  <a:lnTo>
                    <a:pt x="562" y="436"/>
                  </a:lnTo>
                  <a:lnTo>
                    <a:pt x="560" y="438"/>
                  </a:lnTo>
                  <a:lnTo>
                    <a:pt x="560" y="439"/>
                  </a:lnTo>
                  <a:lnTo>
                    <a:pt x="559" y="440"/>
                  </a:lnTo>
                  <a:lnTo>
                    <a:pt x="559" y="441"/>
                  </a:lnTo>
                  <a:lnTo>
                    <a:pt x="559" y="442"/>
                  </a:lnTo>
                  <a:lnTo>
                    <a:pt x="558" y="442"/>
                  </a:lnTo>
                  <a:lnTo>
                    <a:pt x="558" y="443"/>
                  </a:lnTo>
                  <a:lnTo>
                    <a:pt x="558" y="444"/>
                  </a:lnTo>
                  <a:lnTo>
                    <a:pt x="557" y="445"/>
                  </a:lnTo>
                  <a:lnTo>
                    <a:pt x="557" y="446"/>
                  </a:lnTo>
                  <a:lnTo>
                    <a:pt x="556" y="446"/>
                  </a:lnTo>
                  <a:lnTo>
                    <a:pt x="556" y="447"/>
                  </a:lnTo>
                  <a:lnTo>
                    <a:pt x="555" y="448"/>
                  </a:lnTo>
                  <a:lnTo>
                    <a:pt x="555" y="449"/>
                  </a:lnTo>
                  <a:lnTo>
                    <a:pt x="556" y="449"/>
                  </a:lnTo>
                  <a:lnTo>
                    <a:pt x="555" y="450"/>
                  </a:lnTo>
                  <a:lnTo>
                    <a:pt x="556" y="450"/>
                  </a:lnTo>
                  <a:lnTo>
                    <a:pt x="555" y="450"/>
                  </a:lnTo>
                  <a:lnTo>
                    <a:pt x="555" y="451"/>
                  </a:lnTo>
                  <a:lnTo>
                    <a:pt x="555" y="452"/>
                  </a:lnTo>
                  <a:lnTo>
                    <a:pt x="554" y="452"/>
                  </a:lnTo>
                  <a:lnTo>
                    <a:pt x="554" y="453"/>
                  </a:lnTo>
                  <a:lnTo>
                    <a:pt x="555" y="453"/>
                  </a:lnTo>
                  <a:lnTo>
                    <a:pt x="554" y="453"/>
                  </a:lnTo>
                  <a:lnTo>
                    <a:pt x="554" y="454"/>
                  </a:lnTo>
                  <a:lnTo>
                    <a:pt x="553" y="455"/>
                  </a:lnTo>
                  <a:lnTo>
                    <a:pt x="553" y="456"/>
                  </a:lnTo>
                  <a:lnTo>
                    <a:pt x="553" y="457"/>
                  </a:lnTo>
                  <a:lnTo>
                    <a:pt x="553" y="458"/>
                  </a:lnTo>
                  <a:lnTo>
                    <a:pt x="553" y="459"/>
                  </a:lnTo>
                  <a:lnTo>
                    <a:pt x="553" y="460"/>
                  </a:lnTo>
                  <a:lnTo>
                    <a:pt x="552" y="461"/>
                  </a:lnTo>
                  <a:lnTo>
                    <a:pt x="552" y="462"/>
                  </a:lnTo>
                  <a:lnTo>
                    <a:pt x="551" y="462"/>
                  </a:lnTo>
                  <a:lnTo>
                    <a:pt x="551" y="463"/>
                  </a:lnTo>
                  <a:lnTo>
                    <a:pt x="551" y="464"/>
                  </a:lnTo>
                  <a:lnTo>
                    <a:pt x="550" y="464"/>
                  </a:lnTo>
                  <a:lnTo>
                    <a:pt x="550" y="465"/>
                  </a:lnTo>
                  <a:lnTo>
                    <a:pt x="550" y="466"/>
                  </a:lnTo>
                  <a:lnTo>
                    <a:pt x="551" y="466"/>
                  </a:lnTo>
                  <a:lnTo>
                    <a:pt x="550" y="468"/>
                  </a:lnTo>
                  <a:lnTo>
                    <a:pt x="550" y="466"/>
                  </a:lnTo>
                  <a:lnTo>
                    <a:pt x="549" y="466"/>
                  </a:lnTo>
                  <a:lnTo>
                    <a:pt x="548" y="467"/>
                  </a:lnTo>
                  <a:lnTo>
                    <a:pt x="548" y="468"/>
                  </a:lnTo>
                  <a:lnTo>
                    <a:pt x="549" y="469"/>
                  </a:lnTo>
                  <a:lnTo>
                    <a:pt x="550" y="468"/>
                  </a:lnTo>
                  <a:lnTo>
                    <a:pt x="551" y="468"/>
                  </a:lnTo>
                  <a:lnTo>
                    <a:pt x="553" y="468"/>
                  </a:lnTo>
                  <a:lnTo>
                    <a:pt x="553" y="467"/>
                  </a:lnTo>
                  <a:lnTo>
                    <a:pt x="553" y="468"/>
                  </a:lnTo>
                  <a:lnTo>
                    <a:pt x="549" y="470"/>
                  </a:lnTo>
                  <a:lnTo>
                    <a:pt x="548" y="469"/>
                  </a:lnTo>
                  <a:lnTo>
                    <a:pt x="547" y="470"/>
                  </a:lnTo>
                  <a:lnTo>
                    <a:pt x="546" y="471"/>
                  </a:lnTo>
                  <a:lnTo>
                    <a:pt x="546" y="472"/>
                  </a:lnTo>
                  <a:lnTo>
                    <a:pt x="545" y="472"/>
                  </a:lnTo>
                  <a:lnTo>
                    <a:pt x="545" y="473"/>
                  </a:lnTo>
                  <a:lnTo>
                    <a:pt x="544" y="474"/>
                  </a:lnTo>
                  <a:lnTo>
                    <a:pt x="543" y="475"/>
                  </a:lnTo>
                  <a:lnTo>
                    <a:pt x="541" y="477"/>
                  </a:lnTo>
                  <a:lnTo>
                    <a:pt x="541" y="478"/>
                  </a:lnTo>
                  <a:lnTo>
                    <a:pt x="540" y="478"/>
                  </a:lnTo>
                  <a:lnTo>
                    <a:pt x="540" y="479"/>
                  </a:lnTo>
                  <a:lnTo>
                    <a:pt x="539" y="479"/>
                  </a:lnTo>
                  <a:lnTo>
                    <a:pt x="539" y="480"/>
                  </a:lnTo>
                  <a:lnTo>
                    <a:pt x="539" y="481"/>
                  </a:lnTo>
                  <a:lnTo>
                    <a:pt x="538" y="480"/>
                  </a:lnTo>
                  <a:lnTo>
                    <a:pt x="539" y="481"/>
                  </a:lnTo>
                  <a:lnTo>
                    <a:pt x="538" y="481"/>
                  </a:lnTo>
                  <a:lnTo>
                    <a:pt x="538" y="482"/>
                  </a:lnTo>
                  <a:lnTo>
                    <a:pt x="537" y="482"/>
                  </a:lnTo>
                  <a:lnTo>
                    <a:pt x="537" y="483"/>
                  </a:lnTo>
                  <a:lnTo>
                    <a:pt x="536" y="483"/>
                  </a:lnTo>
                  <a:lnTo>
                    <a:pt x="536" y="484"/>
                  </a:lnTo>
                  <a:lnTo>
                    <a:pt x="535" y="485"/>
                  </a:lnTo>
                  <a:lnTo>
                    <a:pt x="535" y="486"/>
                  </a:lnTo>
                  <a:lnTo>
                    <a:pt x="535" y="487"/>
                  </a:lnTo>
                  <a:lnTo>
                    <a:pt x="534" y="487"/>
                  </a:lnTo>
                  <a:lnTo>
                    <a:pt x="534" y="488"/>
                  </a:lnTo>
                  <a:lnTo>
                    <a:pt x="534" y="489"/>
                  </a:lnTo>
                  <a:lnTo>
                    <a:pt x="534" y="490"/>
                  </a:lnTo>
                  <a:lnTo>
                    <a:pt x="535" y="490"/>
                  </a:lnTo>
                  <a:lnTo>
                    <a:pt x="535" y="491"/>
                  </a:lnTo>
                  <a:lnTo>
                    <a:pt x="534" y="491"/>
                  </a:lnTo>
                  <a:lnTo>
                    <a:pt x="534" y="492"/>
                  </a:lnTo>
                  <a:lnTo>
                    <a:pt x="534" y="493"/>
                  </a:lnTo>
                  <a:lnTo>
                    <a:pt x="534" y="494"/>
                  </a:lnTo>
                  <a:lnTo>
                    <a:pt x="532" y="496"/>
                  </a:lnTo>
                  <a:lnTo>
                    <a:pt x="531" y="499"/>
                  </a:lnTo>
                  <a:lnTo>
                    <a:pt x="529" y="501"/>
                  </a:lnTo>
                  <a:lnTo>
                    <a:pt x="529" y="502"/>
                  </a:lnTo>
                  <a:lnTo>
                    <a:pt x="529" y="503"/>
                  </a:lnTo>
                  <a:lnTo>
                    <a:pt x="529" y="504"/>
                  </a:lnTo>
                  <a:lnTo>
                    <a:pt x="528" y="506"/>
                  </a:lnTo>
                  <a:lnTo>
                    <a:pt x="527" y="507"/>
                  </a:lnTo>
                  <a:lnTo>
                    <a:pt x="527" y="508"/>
                  </a:lnTo>
                  <a:lnTo>
                    <a:pt x="526" y="509"/>
                  </a:lnTo>
                  <a:lnTo>
                    <a:pt x="526" y="510"/>
                  </a:lnTo>
                  <a:lnTo>
                    <a:pt x="526" y="511"/>
                  </a:lnTo>
                  <a:lnTo>
                    <a:pt x="526" y="512"/>
                  </a:lnTo>
                  <a:lnTo>
                    <a:pt x="525" y="512"/>
                  </a:lnTo>
                  <a:lnTo>
                    <a:pt x="525" y="513"/>
                  </a:lnTo>
                  <a:lnTo>
                    <a:pt x="525" y="514"/>
                  </a:lnTo>
                  <a:lnTo>
                    <a:pt x="525" y="515"/>
                  </a:lnTo>
                  <a:lnTo>
                    <a:pt x="524" y="516"/>
                  </a:lnTo>
                  <a:lnTo>
                    <a:pt x="524" y="517"/>
                  </a:lnTo>
                  <a:lnTo>
                    <a:pt x="524" y="519"/>
                  </a:lnTo>
                  <a:lnTo>
                    <a:pt x="523" y="520"/>
                  </a:lnTo>
                  <a:lnTo>
                    <a:pt x="523" y="521"/>
                  </a:lnTo>
                  <a:lnTo>
                    <a:pt x="523" y="522"/>
                  </a:lnTo>
                  <a:lnTo>
                    <a:pt x="523" y="523"/>
                  </a:lnTo>
                  <a:lnTo>
                    <a:pt x="523" y="524"/>
                  </a:lnTo>
                  <a:lnTo>
                    <a:pt x="522" y="524"/>
                  </a:lnTo>
                  <a:lnTo>
                    <a:pt x="520" y="523"/>
                  </a:lnTo>
                  <a:lnTo>
                    <a:pt x="519" y="523"/>
                  </a:lnTo>
                  <a:lnTo>
                    <a:pt x="517" y="523"/>
                  </a:lnTo>
                  <a:lnTo>
                    <a:pt x="516" y="522"/>
                  </a:lnTo>
                  <a:lnTo>
                    <a:pt x="515" y="522"/>
                  </a:lnTo>
                  <a:lnTo>
                    <a:pt x="514" y="522"/>
                  </a:lnTo>
                  <a:lnTo>
                    <a:pt x="512" y="519"/>
                  </a:lnTo>
                  <a:lnTo>
                    <a:pt x="510" y="518"/>
                  </a:lnTo>
                  <a:lnTo>
                    <a:pt x="509" y="518"/>
                  </a:lnTo>
                  <a:lnTo>
                    <a:pt x="509" y="517"/>
                  </a:lnTo>
                  <a:lnTo>
                    <a:pt x="508" y="517"/>
                  </a:lnTo>
                  <a:lnTo>
                    <a:pt x="507" y="517"/>
                  </a:lnTo>
                  <a:lnTo>
                    <a:pt x="506" y="517"/>
                  </a:lnTo>
                  <a:lnTo>
                    <a:pt x="505" y="517"/>
                  </a:lnTo>
                  <a:lnTo>
                    <a:pt x="503" y="517"/>
                  </a:lnTo>
                  <a:lnTo>
                    <a:pt x="502" y="517"/>
                  </a:lnTo>
                  <a:lnTo>
                    <a:pt x="501" y="517"/>
                  </a:lnTo>
                  <a:lnTo>
                    <a:pt x="501" y="516"/>
                  </a:lnTo>
                  <a:lnTo>
                    <a:pt x="500" y="515"/>
                  </a:lnTo>
                  <a:lnTo>
                    <a:pt x="499" y="514"/>
                  </a:lnTo>
                  <a:lnTo>
                    <a:pt x="498" y="514"/>
                  </a:lnTo>
                  <a:lnTo>
                    <a:pt x="496" y="514"/>
                  </a:lnTo>
                  <a:lnTo>
                    <a:pt x="495" y="514"/>
                  </a:lnTo>
                  <a:lnTo>
                    <a:pt x="492" y="514"/>
                  </a:lnTo>
                  <a:lnTo>
                    <a:pt x="491" y="514"/>
                  </a:lnTo>
                  <a:lnTo>
                    <a:pt x="490" y="514"/>
                  </a:lnTo>
                  <a:lnTo>
                    <a:pt x="489" y="513"/>
                  </a:lnTo>
                  <a:lnTo>
                    <a:pt x="488" y="513"/>
                  </a:lnTo>
                  <a:lnTo>
                    <a:pt x="486" y="512"/>
                  </a:lnTo>
                  <a:lnTo>
                    <a:pt x="485" y="512"/>
                  </a:lnTo>
                  <a:lnTo>
                    <a:pt x="484" y="512"/>
                  </a:lnTo>
                  <a:lnTo>
                    <a:pt x="483" y="512"/>
                  </a:lnTo>
                  <a:lnTo>
                    <a:pt x="482" y="511"/>
                  </a:lnTo>
                  <a:lnTo>
                    <a:pt x="481" y="511"/>
                  </a:lnTo>
                  <a:lnTo>
                    <a:pt x="480" y="511"/>
                  </a:lnTo>
                  <a:lnTo>
                    <a:pt x="478" y="509"/>
                  </a:lnTo>
                  <a:lnTo>
                    <a:pt x="476" y="508"/>
                  </a:lnTo>
                  <a:lnTo>
                    <a:pt x="476" y="507"/>
                  </a:lnTo>
                  <a:lnTo>
                    <a:pt x="475" y="506"/>
                  </a:lnTo>
                  <a:lnTo>
                    <a:pt x="474" y="505"/>
                  </a:lnTo>
                  <a:lnTo>
                    <a:pt x="473" y="505"/>
                  </a:lnTo>
                  <a:lnTo>
                    <a:pt x="471" y="504"/>
                  </a:lnTo>
                  <a:lnTo>
                    <a:pt x="470" y="504"/>
                  </a:lnTo>
                  <a:lnTo>
                    <a:pt x="469" y="504"/>
                  </a:lnTo>
                  <a:lnTo>
                    <a:pt x="468" y="505"/>
                  </a:lnTo>
                  <a:lnTo>
                    <a:pt x="467" y="505"/>
                  </a:lnTo>
                  <a:lnTo>
                    <a:pt x="466" y="504"/>
                  </a:lnTo>
                  <a:lnTo>
                    <a:pt x="465" y="503"/>
                  </a:lnTo>
                  <a:lnTo>
                    <a:pt x="463" y="501"/>
                  </a:lnTo>
                  <a:lnTo>
                    <a:pt x="462" y="500"/>
                  </a:lnTo>
                  <a:lnTo>
                    <a:pt x="461" y="500"/>
                  </a:lnTo>
                  <a:lnTo>
                    <a:pt x="461" y="499"/>
                  </a:lnTo>
                  <a:lnTo>
                    <a:pt x="460" y="499"/>
                  </a:lnTo>
                  <a:lnTo>
                    <a:pt x="459" y="499"/>
                  </a:lnTo>
                  <a:lnTo>
                    <a:pt x="459" y="498"/>
                  </a:lnTo>
                  <a:lnTo>
                    <a:pt x="458" y="498"/>
                  </a:lnTo>
                  <a:lnTo>
                    <a:pt x="457" y="498"/>
                  </a:lnTo>
                  <a:lnTo>
                    <a:pt x="456" y="498"/>
                  </a:lnTo>
                  <a:lnTo>
                    <a:pt x="456" y="497"/>
                  </a:lnTo>
                  <a:lnTo>
                    <a:pt x="455" y="497"/>
                  </a:lnTo>
                  <a:lnTo>
                    <a:pt x="453" y="497"/>
                  </a:lnTo>
                  <a:lnTo>
                    <a:pt x="453" y="496"/>
                  </a:lnTo>
                  <a:lnTo>
                    <a:pt x="452" y="496"/>
                  </a:lnTo>
                  <a:lnTo>
                    <a:pt x="451" y="496"/>
                  </a:lnTo>
                  <a:lnTo>
                    <a:pt x="450" y="495"/>
                  </a:lnTo>
                  <a:lnTo>
                    <a:pt x="449" y="495"/>
                  </a:lnTo>
                  <a:lnTo>
                    <a:pt x="447" y="494"/>
                  </a:lnTo>
                  <a:lnTo>
                    <a:pt x="446" y="494"/>
                  </a:lnTo>
                  <a:lnTo>
                    <a:pt x="445" y="494"/>
                  </a:lnTo>
                  <a:lnTo>
                    <a:pt x="444" y="494"/>
                  </a:lnTo>
                  <a:lnTo>
                    <a:pt x="443" y="493"/>
                  </a:lnTo>
                  <a:lnTo>
                    <a:pt x="442" y="493"/>
                  </a:lnTo>
                  <a:lnTo>
                    <a:pt x="441" y="492"/>
                  </a:lnTo>
                  <a:lnTo>
                    <a:pt x="440" y="491"/>
                  </a:lnTo>
                  <a:lnTo>
                    <a:pt x="438" y="490"/>
                  </a:lnTo>
                  <a:lnTo>
                    <a:pt x="437" y="490"/>
                  </a:lnTo>
                  <a:lnTo>
                    <a:pt x="436" y="490"/>
                  </a:lnTo>
                  <a:lnTo>
                    <a:pt x="436" y="489"/>
                  </a:lnTo>
                  <a:lnTo>
                    <a:pt x="435" y="489"/>
                  </a:lnTo>
                  <a:lnTo>
                    <a:pt x="435" y="488"/>
                  </a:lnTo>
                  <a:lnTo>
                    <a:pt x="434" y="488"/>
                  </a:lnTo>
                  <a:lnTo>
                    <a:pt x="434" y="487"/>
                  </a:lnTo>
                  <a:lnTo>
                    <a:pt x="433" y="487"/>
                  </a:lnTo>
                  <a:lnTo>
                    <a:pt x="432" y="486"/>
                  </a:lnTo>
                  <a:lnTo>
                    <a:pt x="431" y="486"/>
                  </a:lnTo>
                  <a:lnTo>
                    <a:pt x="430" y="486"/>
                  </a:lnTo>
                  <a:lnTo>
                    <a:pt x="429" y="485"/>
                  </a:lnTo>
                  <a:lnTo>
                    <a:pt x="428" y="485"/>
                  </a:lnTo>
                  <a:lnTo>
                    <a:pt x="427" y="484"/>
                  </a:lnTo>
                  <a:lnTo>
                    <a:pt x="426" y="484"/>
                  </a:lnTo>
                  <a:lnTo>
                    <a:pt x="426" y="485"/>
                  </a:lnTo>
                  <a:lnTo>
                    <a:pt x="425" y="485"/>
                  </a:lnTo>
                  <a:lnTo>
                    <a:pt x="424" y="485"/>
                  </a:lnTo>
                  <a:lnTo>
                    <a:pt x="423" y="485"/>
                  </a:lnTo>
                  <a:lnTo>
                    <a:pt x="423" y="484"/>
                  </a:lnTo>
                  <a:lnTo>
                    <a:pt x="422" y="484"/>
                  </a:lnTo>
                  <a:lnTo>
                    <a:pt x="422" y="483"/>
                  </a:lnTo>
                  <a:lnTo>
                    <a:pt x="422" y="482"/>
                  </a:lnTo>
                  <a:lnTo>
                    <a:pt x="422" y="481"/>
                  </a:lnTo>
                  <a:lnTo>
                    <a:pt x="422" y="480"/>
                  </a:lnTo>
                  <a:lnTo>
                    <a:pt x="421" y="479"/>
                  </a:lnTo>
                  <a:lnTo>
                    <a:pt x="421" y="478"/>
                  </a:lnTo>
                  <a:lnTo>
                    <a:pt x="420" y="478"/>
                  </a:lnTo>
                  <a:lnTo>
                    <a:pt x="420" y="477"/>
                  </a:lnTo>
                  <a:lnTo>
                    <a:pt x="419" y="477"/>
                  </a:lnTo>
                  <a:lnTo>
                    <a:pt x="418" y="477"/>
                  </a:lnTo>
                  <a:lnTo>
                    <a:pt x="417" y="476"/>
                  </a:lnTo>
                  <a:lnTo>
                    <a:pt x="416" y="476"/>
                  </a:lnTo>
                  <a:lnTo>
                    <a:pt x="415" y="476"/>
                  </a:lnTo>
                  <a:lnTo>
                    <a:pt x="414" y="476"/>
                  </a:lnTo>
                  <a:lnTo>
                    <a:pt x="413" y="475"/>
                  </a:lnTo>
                  <a:lnTo>
                    <a:pt x="412" y="475"/>
                  </a:lnTo>
                  <a:lnTo>
                    <a:pt x="410" y="475"/>
                  </a:lnTo>
                  <a:lnTo>
                    <a:pt x="409" y="475"/>
                  </a:lnTo>
                  <a:lnTo>
                    <a:pt x="409" y="474"/>
                  </a:lnTo>
                  <a:lnTo>
                    <a:pt x="409" y="473"/>
                  </a:lnTo>
                  <a:lnTo>
                    <a:pt x="408" y="473"/>
                  </a:lnTo>
                  <a:lnTo>
                    <a:pt x="407" y="472"/>
                  </a:lnTo>
                  <a:lnTo>
                    <a:pt x="407" y="471"/>
                  </a:lnTo>
                  <a:lnTo>
                    <a:pt x="406" y="470"/>
                  </a:lnTo>
                  <a:lnTo>
                    <a:pt x="405" y="469"/>
                  </a:lnTo>
                  <a:lnTo>
                    <a:pt x="405" y="468"/>
                  </a:lnTo>
                  <a:lnTo>
                    <a:pt x="405" y="466"/>
                  </a:lnTo>
                  <a:lnTo>
                    <a:pt x="406" y="465"/>
                  </a:lnTo>
                  <a:lnTo>
                    <a:pt x="406" y="464"/>
                  </a:lnTo>
                  <a:lnTo>
                    <a:pt x="406" y="463"/>
                  </a:lnTo>
                  <a:lnTo>
                    <a:pt x="406" y="462"/>
                  </a:lnTo>
                  <a:lnTo>
                    <a:pt x="406" y="461"/>
                  </a:lnTo>
                  <a:lnTo>
                    <a:pt x="406" y="460"/>
                  </a:lnTo>
                  <a:lnTo>
                    <a:pt x="406" y="459"/>
                  </a:lnTo>
                  <a:lnTo>
                    <a:pt x="406" y="456"/>
                  </a:lnTo>
                  <a:lnTo>
                    <a:pt x="406" y="455"/>
                  </a:lnTo>
                  <a:lnTo>
                    <a:pt x="406" y="454"/>
                  </a:lnTo>
                  <a:lnTo>
                    <a:pt x="406" y="452"/>
                  </a:lnTo>
                  <a:lnTo>
                    <a:pt x="406" y="451"/>
                  </a:lnTo>
                  <a:lnTo>
                    <a:pt x="406" y="450"/>
                  </a:lnTo>
                  <a:lnTo>
                    <a:pt x="405" y="450"/>
                  </a:lnTo>
                  <a:lnTo>
                    <a:pt x="404" y="450"/>
                  </a:lnTo>
                  <a:lnTo>
                    <a:pt x="404" y="449"/>
                  </a:lnTo>
                  <a:lnTo>
                    <a:pt x="404" y="448"/>
                  </a:lnTo>
                  <a:lnTo>
                    <a:pt x="404" y="446"/>
                  </a:lnTo>
                  <a:lnTo>
                    <a:pt x="404" y="444"/>
                  </a:lnTo>
                  <a:lnTo>
                    <a:pt x="403" y="443"/>
                  </a:lnTo>
                  <a:lnTo>
                    <a:pt x="403" y="442"/>
                  </a:lnTo>
                  <a:lnTo>
                    <a:pt x="403" y="441"/>
                  </a:lnTo>
                  <a:lnTo>
                    <a:pt x="403" y="440"/>
                  </a:lnTo>
                  <a:lnTo>
                    <a:pt x="403" y="439"/>
                  </a:lnTo>
                  <a:lnTo>
                    <a:pt x="403" y="437"/>
                  </a:lnTo>
                  <a:lnTo>
                    <a:pt x="403" y="436"/>
                  </a:lnTo>
                  <a:lnTo>
                    <a:pt x="403" y="435"/>
                  </a:lnTo>
                  <a:lnTo>
                    <a:pt x="403" y="434"/>
                  </a:lnTo>
                  <a:lnTo>
                    <a:pt x="404" y="433"/>
                  </a:lnTo>
                  <a:lnTo>
                    <a:pt x="405" y="433"/>
                  </a:lnTo>
                  <a:lnTo>
                    <a:pt x="406" y="433"/>
                  </a:lnTo>
                  <a:lnTo>
                    <a:pt x="406" y="432"/>
                  </a:lnTo>
                  <a:lnTo>
                    <a:pt x="407" y="432"/>
                  </a:lnTo>
                  <a:lnTo>
                    <a:pt x="407" y="431"/>
                  </a:lnTo>
                  <a:lnTo>
                    <a:pt x="408" y="430"/>
                  </a:lnTo>
                  <a:lnTo>
                    <a:pt x="409" y="430"/>
                  </a:lnTo>
                  <a:lnTo>
                    <a:pt x="409" y="429"/>
                  </a:lnTo>
                  <a:lnTo>
                    <a:pt x="410" y="428"/>
                  </a:lnTo>
                  <a:lnTo>
                    <a:pt x="410" y="427"/>
                  </a:lnTo>
                  <a:lnTo>
                    <a:pt x="410" y="426"/>
                  </a:lnTo>
                  <a:lnTo>
                    <a:pt x="409" y="426"/>
                  </a:lnTo>
                  <a:lnTo>
                    <a:pt x="409" y="425"/>
                  </a:lnTo>
                  <a:lnTo>
                    <a:pt x="408" y="425"/>
                  </a:lnTo>
                  <a:lnTo>
                    <a:pt x="407" y="425"/>
                  </a:lnTo>
                  <a:lnTo>
                    <a:pt x="407" y="424"/>
                  </a:lnTo>
                  <a:lnTo>
                    <a:pt x="407" y="423"/>
                  </a:lnTo>
                  <a:lnTo>
                    <a:pt x="407" y="422"/>
                  </a:lnTo>
                  <a:lnTo>
                    <a:pt x="408" y="422"/>
                  </a:lnTo>
                  <a:lnTo>
                    <a:pt x="409" y="421"/>
                  </a:lnTo>
                  <a:lnTo>
                    <a:pt x="411" y="420"/>
                  </a:lnTo>
                  <a:lnTo>
                    <a:pt x="411" y="419"/>
                  </a:lnTo>
                  <a:lnTo>
                    <a:pt x="412" y="419"/>
                  </a:lnTo>
                  <a:lnTo>
                    <a:pt x="413" y="418"/>
                  </a:lnTo>
                  <a:lnTo>
                    <a:pt x="413" y="417"/>
                  </a:lnTo>
                  <a:lnTo>
                    <a:pt x="414" y="416"/>
                  </a:lnTo>
                  <a:lnTo>
                    <a:pt x="414" y="415"/>
                  </a:lnTo>
                  <a:lnTo>
                    <a:pt x="415" y="414"/>
                  </a:lnTo>
                  <a:lnTo>
                    <a:pt x="416" y="414"/>
                  </a:lnTo>
                  <a:lnTo>
                    <a:pt x="417" y="414"/>
                  </a:lnTo>
                  <a:lnTo>
                    <a:pt x="418" y="414"/>
                  </a:lnTo>
                  <a:lnTo>
                    <a:pt x="418" y="413"/>
                  </a:lnTo>
                  <a:lnTo>
                    <a:pt x="418" y="412"/>
                  </a:lnTo>
                  <a:lnTo>
                    <a:pt x="418" y="411"/>
                  </a:lnTo>
                  <a:lnTo>
                    <a:pt x="417" y="411"/>
                  </a:lnTo>
                  <a:lnTo>
                    <a:pt x="417" y="410"/>
                  </a:lnTo>
                  <a:lnTo>
                    <a:pt x="416" y="410"/>
                  </a:lnTo>
                  <a:lnTo>
                    <a:pt x="415" y="410"/>
                  </a:lnTo>
                  <a:lnTo>
                    <a:pt x="414" y="410"/>
                  </a:lnTo>
                  <a:lnTo>
                    <a:pt x="413" y="411"/>
                  </a:lnTo>
                  <a:lnTo>
                    <a:pt x="412" y="411"/>
                  </a:lnTo>
                  <a:lnTo>
                    <a:pt x="411" y="411"/>
                  </a:lnTo>
                  <a:lnTo>
                    <a:pt x="411" y="410"/>
                  </a:lnTo>
                  <a:lnTo>
                    <a:pt x="410" y="410"/>
                  </a:lnTo>
                  <a:lnTo>
                    <a:pt x="409" y="410"/>
                  </a:lnTo>
                  <a:lnTo>
                    <a:pt x="408" y="410"/>
                  </a:lnTo>
                  <a:lnTo>
                    <a:pt x="407" y="410"/>
                  </a:lnTo>
                  <a:lnTo>
                    <a:pt x="406" y="410"/>
                  </a:lnTo>
                  <a:lnTo>
                    <a:pt x="405" y="410"/>
                  </a:lnTo>
                  <a:lnTo>
                    <a:pt x="405" y="409"/>
                  </a:lnTo>
                  <a:lnTo>
                    <a:pt x="404" y="409"/>
                  </a:lnTo>
                  <a:lnTo>
                    <a:pt x="403" y="410"/>
                  </a:lnTo>
                  <a:lnTo>
                    <a:pt x="402" y="410"/>
                  </a:lnTo>
                  <a:lnTo>
                    <a:pt x="401" y="409"/>
                  </a:lnTo>
                  <a:lnTo>
                    <a:pt x="400" y="409"/>
                  </a:lnTo>
                  <a:lnTo>
                    <a:pt x="399" y="409"/>
                  </a:lnTo>
                  <a:lnTo>
                    <a:pt x="398" y="408"/>
                  </a:lnTo>
                  <a:lnTo>
                    <a:pt x="396" y="406"/>
                  </a:lnTo>
                  <a:lnTo>
                    <a:pt x="396" y="405"/>
                  </a:lnTo>
                  <a:lnTo>
                    <a:pt x="395" y="405"/>
                  </a:lnTo>
                  <a:lnTo>
                    <a:pt x="394" y="404"/>
                  </a:lnTo>
                  <a:lnTo>
                    <a:pt x="393" y="403"/>
                  </a:lnTo>
                  <a:lnTo>
                    <a:pt x="393" y="402"/>
                  </a:lnTo>
                  <a:lnTo>
                    <a:pt x="392" y="401"/>
                  </a:lnTo>
                  <a:lnTo>
                    <a:pt x="391" y="400"/>
                  </a:lnTo>
                  <a:lnTo>
                    <a:pt x="390" y="400"/>
                  </a:lnTo>
                  <a:lnTo>
                    <a:pt x="389" y="400"/>
                  </a:lnTo>
                  <a:lnTo>
                    <a:pt x="388" y="399"/>
                  </a:lnTo>
                  <a:lnTo>
                    <a:pt x="387" y="399"/>
                  </a:lnTo>
                  <a:lnTo>
                    <a:pt x="387" y="398"/>
                  </a:lnTo>
                  <a:lnTo>
                    <a:pt x="386" y="398"/>
                  </a:lnTo>
                  <a:lnTo>
                    <a:pt x="385" y="398"/>
                  </a:lnTo>
                  <a:lnTo>
                    <a:pt x="383" y="396"/>
                  </a:lnTo>
                  <a:lnTo>
                    <a:pt x="382" y="395"/>
                  </a:lnTo>
                  <a:lnTo>
                    <a:pt x="382" y="394"/>
                  </a:lnTo>
                  <a:lnTo>
                    <a:pt x="381" y="394"/>
                  </a:lnTo>
                  <a:lnTo>
                    <a:pt x="380" y="393"/>
                  </a:lnTo>
                  <a:lnTo>
                    <a:pt x="380" y="392"/>
                  </a:lnTo>
                  <a:lnTo>
                    <a:pt x="379" y="392"/>
                  </a:lnTo>
                  <a:lnTo>
                    <a:pt x="378" y="391"/>
                  </a:lnTo>
                  <a:lnTo>
                    <a:pt x="378" y="390"/>
                  </a:lnTo>
                  <a:lnTo>
                    <a:pt x="378" y="389"/>
                  </a:lnTo>
                  <a:lnTo>
                    <a:pt x="377" y="388"/>
                  </a:lnTo>
                  <a:lnTo>
                    <a:pt x="376" y="388"/>
                  </a:lnTo>
                  <a:lnTo>
                    <a:pt x="375" y="387"/>
                  </a:lnTo>
                  <a:lnTo>
                    <a:pt x="374" y="387"/>
                  </a:lnTo>
                  <a:lnTo>
                    <a:pt x="372" y="385"/>
                  </a:lnTo>
                  <a:lnTo>
                    <a:pt x="371" y="384"/>
                  </a:lnTo>
                  <a:lnTo>
                    <a:pt x="370" y="384"/>
                  </a:lnTo>
                  <a:lnTo>
                    <a:pt x="369" y="384"/>
                  </a:lnTo>
                  <a:lnTo>
                    <a:pt x="368" y="382"/>
                  </a:lnTo>
                  <a:lnTo>
                    <a:pt x="367" y="382"/>
                  </a:lnTo>
                  <a:lnTo>
                    <a:pt x="367" y="381"/>
                  </a:lnTo>
                  <a:lnTo>
                    <a:pt x="366" y="381"/>
                  </a:lnTo>
                  <a:lnTo>
                    <a:pt x="365" y="380"/>
                  </a:lnTo>
                  <a:lnTo>
                    <a:pt x="364" y="380"/>
                  </a:lnTo>
                  <a:lnTo>
                    <a:pt x="364" y="379"/>
                  </a:lnTo>
                  <a:lnTo>
                    <a:pt x="363" y="378"/>
                  </a:lnTo>
                  <a:lnTo>
                    <a:pt x="362" y="378"/>
                  </a:lnTo>
                  <a:lnTo>
                    <a:pt x="362" y="377"/>
                  </a:lnTo>
                  <a:lnTo>
                    <a:pt x="361" y="377"/>
                  </a:lnTo>
                  <a:lnTo>
                    <a:pt x="360" y="376"/>
                  </a:lnTo>
                  <a:lnTo>
                    <a:pt x="360" y="375"/>
                  </a:lnTo>
                  <a:lnTo>
                    <a:pt x="361" y="375"/>
                  </a:lnTo>
                  <a:lnTo>
                    <a:pt x="361" y="374"/>
                  </a:lnTo>
                  <a:lnTo>
                    <a:pt x="362" y="373"/>
                  </a:lnTo>
                  <a:lnTo>
                    <a:pt x="363" y="373"/>
                  </a:lnTo>
                  <a:lnTo>
                    <a:pt x="364" y="372"/>
                  </a:lnTo>
                  <a:lnTo>
                    <a:pt x="364" y="371"/>
                  </a:lnTo>
                  <a:lnTo>
                    <a:pt x="363" y="371"/>
                  </a:lnTo>
                  <a:lnTo>
                    <a:pt x="362" y="370"/>
                  </a:lnTo>
                  <a:lnTo>
                    <a:pt x="361" y="370"/>
                  </a:lnTo>
                  <a:lnTo>
                    <a:pt x="361" y="369"/>
                  </a:lnTo>
                  <a:lnTo>
                    <a:pt x="361" y="368"/>
                  </a:lnTo>
                  <a:lnTo>
                    <a:pt x="360" y="367"/>
                  </a:lnTo>
                  <a:lnTo>
                    <a:pt x="359" y="366"/>
                  </a:lnTo>
                  <a:lnTo>
                    <a:pt x="359" y="365"/>
                  </a:lnTo>
                  <a:lnTo>
                    <a:pt x="359" y="364"/>
                  </a:lnTo>
                  <a:lnTo>
                    <a:pt x="358" y="363"/>
                  </a:lnTo>
                  <a:lnTo>
                    <a:pt x="357" y="362"/>
                  </a:lnTo>
                  <a:lnTo>
                    <a:pt x="356" y="362"/>
                  </a:lnTo>
                  <a:lnTo>
                    <a:pt x="355" y="362"/>
                  </a:lnTo>
                  <a:lnTo>
                    <a:pt x="355" y="361"/>
                  </a:lnTo>
                  <a:lnTo>
                    <a:pt x="354" y="361"/>
                  </a:lnTo>
                  <a:lnTo>
                    <a:pt x="353" y="361"/>
                  </a:lnTo>
                  <a:lnTo>
                    <a:pt x="352" y="361"/>
                  </a:lnTo>
                  <a:lnTo>
                    <a:pt x="351" y="361"/>
                  </a:lnTo>
                  <a:lnTo>
                    <a:pt x="350" y="361"/>
                  </a:lnTo>
                  <a:lnTo>
                    <a:pt x="349" y="361"/>
                  </a:lnTo>
                  <a:lnTo>
                    <a:pt x="348" y="361"/>
                  </a:lnTo>
                  <a:lnTo>
                    <a:pt x="346" y="361"/>
                  </a:lnTo>
                  <a:lnTo>
                    <a:pt x="345" y="361"/>
                  </a:lnTo>
                  <a:lnTo>
                    <a:pt x="345" y="360"/>
                  </a:lnTo>
                  <a:lnTo>
                    <a:pt x="344" y="360"/>
                  </a:lnTo>
                  <a:lnTo>
                    <a:pt x="342" y="358"/>
                  </a:lnTo>
                  <a:lnTo>
                    <a:pt x="341" y="357"/>
                  </a:lnTo>
                  <a:lnTo>
                    <a:pt x="340" y="356"/>
                  </a:lnTo>
                  <a:lnTo>
                    <a:pt x="339" y="355"/>
                  </a:lnTo>
                  <a:lnTo>
                    <a:pt x="339" y="354"/>
                  </a:lnTo>
                  <a:lnTo>
                    <a:pt x="338" y="354"/>
                  </a:lnTo>
                  <a:lnTo>
                    <a:pt x="338" y="353"/>
                  </a:lnTo>
                  <a:lnTo>
                    <a:pt x="337" y="353"/>
                  </a:lnTo>
                  <a:lnTo>
                    <a:pt x="336" y="353"/>
                  </a:lnTo>
                  <a:lnTo>
                    <a:pt x="335" y="353"/>
                  </a:lnTo>
                  <a:lnTo>
                    <a:pt x="334" y="353"/>
                  </a:lnTo>
                  <a:lnTo>
                    <a:pt x="333" y="353"/>
                  </a:lnTo>
                  <a:lnTo>
                    <a:pt x="332" y="353"/>
                  </a:lnTo>
                  <a:lnTo>
                    <a:pt x="332" y="354"/>
                  </a:lnTo>
                  <a:lnTo>
                    <a:pt x="331" y="354"/>
                  </a:lnTo>
                  <a:lnTo>
                    <a:pt x="330" y="354"/>
                  </a:lnTo>
                  <a:lnTo>
                    <a:pt x="327" y="354"/>
                  </a:lnTo>
                  <a:lnTo>
                    <a:pt x="326" y="354"/>
                  </a:lnTo>
                  <a:lnTo>
                    <a:pt x="325" y="353"/>
                  </a:lnTo>
                  <a:lnTo>
                    <a:pt x="324" y="353"/>
                  </a:lnTo>
                  <a:lnTo>
                    <a:pt x="323" y="353"/>
                  </a:lnTo>
                  <a:lnTo>
                    <a:pt x="321" y="353"/>
                  </a:lnTo>
                  <a:lnTo>
                    <a:pt x="320" y="352"/>
                  </a:lnTo>
                  <a:lnTo>
                    <a:pt x="318" y="352"/>
                  </a:lnTo>
                  <a:lnTo>
                    <a:pt x="317" y="353"/>
                  </a:lnTo>
                  <a:lnTo>
                    <a:pt x="316" y="353"/>
                  </a:lnTo>
                  <a:lnTo>
                    <a:pt x="315" y="353"/>
                  </a:lnTo>
                  <a:lnTo>
                    <a:pt x="314" y="354"/>
                  </a:lnTo>
                  <a:lnTo>
                    <a:pt x="313" y="354"/>
                  </a:lnTo>
                  <a:lnTo>
                    <a:pt x="313" y="355"/>
                  </a:lnTo>
                  <a:lnTo>
                    <a:pt x="312" y="355"/>
                  </a:lnTo>
                  <a:lnTo>
                    <a:pt x="311" y="356"/>
                  </a:lnTo>
                  <a:lnTo>
                    <a:pt x="310" y="355"/>
                  </a:lnTo>
                  <a:lnTo>
                    <a:pt x="309" y="355"/>
                  </a:lnTo>
                  <a:lnTo>
                    <a:pt x="307" y="354"/>
                  </a:lnTo>
                  <a:lnTo>
                    <a:pt x="306" y="353"/>
                  </a:lnTo>
                  <a:lnTo>
                    <a:pt x="305" y="353"/>
                  </a:lnTo>
                  <a:lnTo>
                    <a:pt x="304" y="353"/>
                  </a:lnTo>
                  <a:lnTo>
                    <a:pt x="303" y="354"/>
                  </a:lnTo>
                  <a:lnTo>
                    <a:pt x="302" y="354"/>
                  </a:lnTo>
                  <a:lnTo>
                    <a:pt x="299" y="354"/>
                  </a:lnTo>
                  <a:lnTo>
                    <a:pt x="298" y="354"/>
                  </a:lnTo>
                  <a:lnTo>
                    <a:pt x="297" y="353"/>
                  </a:lnTo>
                  <a:lnTo>
                    <a:pt x="296" y="354"/>
                  </a:lnTo>
                  <a:lnTo>
                    <a:pt x="295" y="354"/>
                  </a:lnTo>
                  <a:lnTo>
                    <a:pt x="294" y="354"/>
                  </a:lnTo>
                  <a:lnTo>
                    <a:pt x="293" y="353"/>
                  </a:lnTo>
                  <a:lnTo>
                    <a:pt x="292" y="352"/>
                  </a:lnTo>
                  <a:lnTo>
                    <a:pt x="291" y="352"/>
                  </a:lnTo>
                  <a:lnTo>
                    <a:pt x="290" y="352"/>
                  </a:lnTo>
                  <a:lnTo>
                    <a:pt x="290" y="351"/>
                  </a:lnTo>
                  <a:lnTo>
                    <a:pt x="289" y="351"/>
                  </a:lnTo>
                  <a:lnTo>
                    <a:pt x="288" y="351"/>
                  </a:lnTo>
                  <a:lnTo>
                    <a:pt x="287" y="351"/>
                  </a:lnTo>
                  <a:lnTo>
                    <a:pt x="286" y="350"/>
                  </a:lnTo>
                  <a:lnTo>
                    <a:pt x="285" y="349"/>
                  </a:lnTo>
                  <a:lnTo>
                    <a:pt x="284" y="349"/>
                  </a:lnTo>
                  <a:lnTo>
                    <a:pt x="282" y="349"/>
                  </a:lnTo>
                  <a:lnTo>
                    <a:pt x="281" y="349"/>
                  </a:lnTo>
                  <a:lnTo>
                    <a:pt x="280" y="348"/>
                  </a:lnTo>
                  <a:lnTo>
                    <a:pt x="279" y="348"/>
                  </a:lnTo>
                  <a:lnTo>
                    <a:pt x="278" y="348"/>
                  </a:lnTo>
                  <a:lnTo>
                    <a:pt x="277" y="348"/>
                  </a:lnTo>
                  <a:lnTo>
                    <a:pt x="276" y="348"/>
                  </a:lnTo>
                  <a:lnTo>
                    <a:pt x="275" y="349"/>
                  </a:lnTo>
                  <a:lnTo>
                    <a:pt x="274" y="349"/>
                  </a:lnTo>
                  <a:lnTo>
                    <a:pt x="273" y="349"/>
                  </a:lnTo>
                  <a:lnTo>
                    <a:pt x="272" y="349"/>
                  </a:lnTo>
                  <a:lnTo>
                    <a:pt x="271" y="349"/>
                  </a:lnTo>
                  <a:lnTo>
                    <a:pt x="270" y="349"/>
                  </a:lnTo>
                  <a:lnTo>
                    <a:pt x="269" y="349"/>
                  </a:lnTo>
                  <a:lnTo>
                    <a:pt x="268" y="349"/>
                  </a:lnTo>
                  <a:lnTo>
                    <a:pt x="267" y="348"/>
                  </a:lnTo>
                  <a:lnTo>
                    <a:pt x="266" y="348"/>
                  </a:lnTo>
                  <a:lnTo>
                    <a:pt x="265" y="348"/>
                  </a:lnTo>
                  <a:lnTo>
                    <a:pt x="264" y="348"/>
                  </a:lnTo>
                  <a:lnTo>
                    <a:pt x="264" y="347"/>
                  </a:lnTo>
                  <a:lnTo>
                    <a:pt x="263" y="347"/>
                  </a:lnTo>
                  <a:lnTo>
                    <a:pt x="262" y="347"/>
                  </a:lnTo>
                  <a:lnTo>
                    <a:pt x="261" y="347"/>
                  </a:lnTo>
                  <a:lnTo>
                    <a:pt x="260" y="347"/>
                  </a:lnTo>
                  <a:lnTo>
                    <a:pt x="259" y="347"/>
                  </a:lnTo>
                  <a:lnTo>
                    <a:pt x="259" y="346"/>
                  </a:lnTo>
                  <a:lnTo>
                    <a:pt x="258" y="346"/>
                  </a:lnTo>
                  <a:lnTo>
                    <a:pt x="257" y="346"/>
                  </a:lnTo>
                  <a:lnTo>
                    <a:pt x="256" y="346"/>
                  </a:lnTo>
                  <a:lnTo>
                    <a:pt x="255" y="346"/>
                  </a:lnTo>
                  <a:lnTo>
                    <a:pt x="254" y="345"/>
                  </a:lnTo>
                  <a:lnTo>
                    <a:pt x="253" y="345"/>
                  </a:lnTo>
                  <a:lnTo>
                    <a:pt x="252" y="345"/>
                  </a:lnTo>
                  <a:lnTo>
                    <a:pt x="251" y="344"/>
                  </a:lnTo>
                  <a:lnTo>
                    <a:pt x="250" y="344"/>
                  </a:lnTo>
                  <a:lnTo>
                    <a:pt x="249" y="343"/>
                  </a:lnTo>
                  <a:lnTo>
                    <a:pt x="248" y="343"/>
                  </a:lnTo>
                  <a:lnTo>
                    <a:pt x="248" y="342"/>
                  </a:lnTo>
                  <a:lnTo>
                    <a:pt x="247" y="342"/>
                  </a:lnTo>
                  <a:lnTo>
                    <a:pt x="246" y="341"/>
                  </a:lnTo>
                  <a:lnTo>
                    <a:pt x="245" y="341"/>
                  </a:lnTo>
                  <a:lnTo>
                    <a:pt x="244" y="341"/>
                  </a:lnTo>
                  <a:lnTo>
                    <a:pt x="243" y="340"/>
                  </a:lnTo>
                  <a:lnTo>
                    <a:pt x="242" y="340"/>
                  </a:lnTo>
                  <a:lnTo>
                    <a:pt x="241" y="340"/>
                  </a:lnTo>
                  <a:lnTo>
                    <a:pt x="240" y="340"/>
                  </a:lnTo>
                  <a:lnTo>
                    <a:pt x="239" y="339"/>
                  </a:lnTo>
                  <a:lnTo>
                    <a:pt x="238" y="339"/>
                  </a:lnTo>
                  <a:lnTo>
                    <a:pt x="237" y="338"/>
                  </a:lnTo>
                  <a:lnTo>
                    <a:pt x="236" y="337"/>
                  </a:lnTo>
                  <a:lnTo>
                    <a:pt x="235" y="336"/>
                  </a:lnTo>
                  <a:lnTo>
                    <a:pt x="234" y="335"/>
                  </a:lnTo>
                  <a:lnTo>
                    <a:pt x="233" y="335"/>
                  </a:lnTo>
                  <a:lnTo>
                    <a:pt x="233" y="334"/>
                  </a:lnTo>
                  <a:lnTo>
                    <a:pt x="232" y="334"/>
                  </a:lnTo>
                  <a:lnTo>
                    <a:pt x="231" y="334"/>
                  </a:lnTo>
                  <a:lnTo>
                    <a:pt x="230" y="335"/>
                  </a:lnTo>
                  <a:lnTo>
                    <a:pt x="229" y="336"/>
                  </a:lnTo>
                  <a:lnTo>
                    <a:pt x="228" y="336"/>
                  </a:lnTo>
                  <a:lnTo>
                    <a:pt x="227" y="336"/>
                  </a:lnTo>
                  <a:lnTo>
                    <a:pt x="227" y="335"/>
                  </a:lnTo>
                  <a:lnTo>
                    <a:pt x="226" y="335"/>
                  </a:lnTo>
                  <a:lnTo>
                    <a:pt x="225" y="334"/>
                  </a:lnTo>
                  <a:lnTo>
                    <a:pt x="224" y="333"/>
                  </a:lnTo>
                  <a:lnTo>
                    <a:pt x="223" y="333"/>
                  </a:lnTo>
                  <a:lnTo>
                    <a:pt x="223" y="332"/>
                  </a:lnTo>
                  <a:lnTo>
                    <a:pt x="222" y="331"/>
                  </a:lnTo>
                  <a:lnTo>
                    <a:pt x="220" y="329"/>
                  </a:lnTo>
                  <a:lnTo>
                    <a:pt x="220" y="328"/>
                  </a:lnTo>
                  <a:lnTo>
                    <a:pt x="219" y="328"/>
                  </a:lnTo>
                  <a:lnTo>
                    <a:pt x="219" y="327"/>
                  </a:lnTo>
                  <a:lnTo>
                    <a:pt x="218" y="327"/>
                  </a:lnTo>
                  <a:lnTo>
                    <a:pt x="217" y="326"/>
                  </a:lnTo>
                  <a:lnTo>
                    <a:pt x="216" y="325"/>
                  </a:lnTo>
                  <a:lnTo>
                    <a:pt x="215" y="325"/>
                  </a:lnTo>
                  <a:lnTo>
                    <a:pt x="215" y="324"/>
                  </a:lnTo>
                  <a:lnTo>
                    <a:pt x="214" y="324"/>
                  </a:lnTo>
                  <a:lnTo>
                    <a:pt x="214" y="323"/>
                  </a:lnTo>
                  <a:lnTo>
                    <a:pt x="213" y="322"/>
                  </a:lnTo>
                  <a:lnTo>
                    <a:pt x="212" y="322"/>
                  </a:lnTo>
                  <a:lnTo>
                    <a:pt x="211" y="322"/>
                  </a:lnTo>
                  <a:lnTo>
                    <a:pt x="210" y="322"/>
                  </a:lnTo>
                  <a:lnTo>
                    <a:pt x="210" y="321"/>
                  </a:lnTo>
                  <a:lnTo>
                    <a:pt x="209" y="320"/>
                  </a:lnTo>
                  <a:lnTo>
                    <a:pt x="208" y="320"/>
                  </a:lnTo>
                  <a:lnTo>
                    <a:pt x="208" y="319"/>
                  </a:lnTo>
                  <a:lnTo>
                    <a:pt x="207" y="319"/>
                  </a:lnTo>
                  <a:lnTo>
                    <a:pt x="206" y="319"/>
                  </a:lnTo>
                  <a:lnTo>
                    <a:pt x="205" y="318"/>
                  </a:lnTo>
                  <a:lnTo>
                    <a:pt x="205" y="317"/>
                  </a:lnTo>
                  <a:lnTo>
                    <a:pt x="205" y="316"/>
                  </a:lnTo>
                  <a:lnTo>
                    <a:pt x="204" y="315"/>
                  </a:lnTo>
                  <a:lnTo>
                    <a:pt x="204" y="314"/>
                  </a:lnTo>
                  <a:lnTo>
                    <a:pt x="204" y="313"/>
                  </a:lnTo>
                  <a:lnTo>
                    <a:pt x="203" y="312"/>
                  </a:lnTo>
                  <a:lnTo>
                    <a:pt x="202" y="311"/>
                  </a:lnTo>
                  <a:lnTo>
                    <a:pt x="201" y="311"/>
                  </a:lnTo>
                  <a:lnTo>
                    <a:pt x="200" y="312"/>
                  </a:lnTo>
                  <a:lnTo>
                    <a:pt x="199" y="313"/>
                  </a:lnTo>
                  <a:lnTo>
                    <a:pt x="198" y="313"/>
                  </a:lnTo>
                  <a:lnTo>
                    <a:pt x="197" y="314"/>
                  </a:lnTo>
                  <a:lnTo>
                    <a:pt x="196" y="314"/>
                  </a:lnTo>
                  <a:lnTo>
                    <a:pt x="195" y="314"/>
                  </a:lnTo>
                  <a:lnTo>
                    <a:pt x="195" y="315"/>
                  </a:lnTo>
                  <a:lnTo>
                    <a:pt x="194" y="316"/>
                  </a:lnTo>
                  <a:lnTo>
                    <a:pt x="193" y="317"/>
                  </a:lnTo>
                  <a:lnTo>
                    <a:pt x="192" y="317"/>
                  </a:lnTo>
                  <a:lnTo>
                    <a:pt x="191" y="316"/>
                  </a:lnTo>
                  <a:lnTo>
                    <a:pt x="190" y="314"/>
                  </a:lnTo>
                  <a:lnTo>
                    <a:pt x="189" y="314"/>
                  </a:lnTo>
                  <a:lnTo>
                    <a:pt x="188" y="313"/>
                  </a:lnTo>
                  <a:lnTo>
                    <a:pt x="187" y="313"/>
                  </a:lnTo>
                  <a:lnTo>
                    <a:pt x="186" y="312"/>
                  </a:lnTo>
                  <a:lnTo>
                    <a:pt x="185" y="312"/>
                  </a:lnTo>
                  <a:lnTo>
                    <a:pt x="185" y="311"/>
                  </a:lnTo>
                  <a:lnTo>
                    <a:pt x="184" y="311"/>
                  </a:lnTo>
                  <a:lnTo>
                    <a:pt x="183" y="310"/>
                  </a:lnTo>
                  <a:lnTo>
                    <a:pt x="182" y="310"/>
                  </a:lnTo>
                  <a:lnTo>
                    <a:pt x="181" y="309"/>
                  </a:lnTo>
                  <a:lnTo>
                    <a:pt x="181" y="308"/>
                  </a:lnTo>
                  <a:lnTo>
                    <a:pt x="180" y="308"/>
                  </a:lnTo>
                  <a:lnTo>
                    <a:pt x="179" y="307"/>
                  </a:lnTo>
                  <a:lnTo>
                    <a:pt x="178" y="307"/>
                  </a:lnTo>
                  <a:lnTo>
                    <a:pt x="178" y="306"/>
                  </a:lnTo>
                  <a:lnTo>
                    <a:pt x="177" y="306"/>
                  </a:lnTo>
                  <a:lnTo>
                    <a:pt x="177" y="305"/>
                  </a:lnTo>
                  <a:lnTo>
                    <a:pt x="176" y="305"/>
                  </a:lnTo>
                  <a:lnTo>
                    <a:pt x="175" y="304"/>
                  </a:lnTo>
                  <a:lnTo>
                    <a:pt x="175" y="303"/>
                  </a:lnTo>
                  <a:lnTo>
                    <a:pt x="174" y="302"/>
                  </a:lnTo>
                  <a:lnTo>
                    <a:pt x="173" y="302"/>
                  </a:lnTo>
                  <a:lnTo>
                    <a:pt x="173" y="301"/>
                  </a:lnTo>
                  <a:lnTo>
                    <a:pt x="174" y="301"/>
                  </a:lnTo>
                  <a:lnTo>
                    <a:pt x="174" y="300"/>
                  </a:lnTo>
                  <a:lnTo>
                    <a:pt x="173" y="300"/>
                  </a:lnTo>
                  <a:lnTo>
                    <a:pt x="172" y="299"/>
                  </a:lnTo>
                  <a:lnTo>
                    <a:pt x="172" y="298"/>
                  </a:lnTo>
                  <a:lnTo>
                    <a:pt x="171" y="298"/>
                  </a:lnTo>
                  <a:lnTo>
                    <a:pt x="171" y="297"/>
                  </a:lnTo>
                  <a:lnTo>
                    <a:pt x="171" y="296"/>
                  </a:lnTo>
                  <a:lnTo>
                    <a:pt x="170" y="296"/>
                  </a:lnTo>
                  <a:lnTo>
                    <a:pt x="170" y="295"/>
                  </a:lnTo>
                  <a:lnTo>
                    <a:pt x="170" y="294"/>
                  </a:lnTo>
                  <a:lnTo>
                    <a:pt x="170" y="293"/>
                  </a:lnTo>
                  <a:lnTo>
                    <a:pt x="170" y="292"/>
                  </a:lnTo>
                  <a:lnTo>
                    <a:pt x="170" y="291"/>
                  </a:lnTo>
                  <a:lnTo>
                    <a:pt x="169" y="290"/>
                  </a:lnTo>
                  <a:lnTo>
                    <a:pt x="169" y="289"/>
                  </a:lnTo>
                  <a:lnTo>
                    <a:pt x="168" y="288"/>
                  </a:lnTo>
                  <a:lnTo>
                    <a:pt x="167" y="288"/>
                  </a:lnTo>
                  <a:lnTo>
                    <a:pt x="166" y="288"/>
                  </a:lnTo>
                  <a:lnTo>
                    <a:pt x="164" y="288"/>
                  </a:lnTo>
                  <a:lnTo>
                    <a:pt x="164" y="287"/>
                  </a:lnTo>
                  <a:lnTo>
                    <a:pt x="163" y="287"/>
                  </a:lnTo>
                  <a:lnTo>
                    <a:pt x="162" y="287"/>
                  </a:lnTo>
                  <a:lnTo>
                    <a:pt x="161" y="286"/>
                  </a:lnTo>
                  <a:lnTo>
                    <a:pt x="160" y="286"/>
                  </a:lnTo>
                  <a:lnTo>
                    <a:pt x="160" y="285"/>
                  </a:lnTo>
                  <a:lnTo>
                    <a:pt x="160" y="284"/>
                  </a:lnTo>
                  <a:lnTo>
                    <a:pt x="160" y="283"/>
                  </a:lnTo>
                  <a:lnTo>
                    <a:pt x="160" y="282"/>
                  </a:lnTo>
                  <a:lnTo>
                    <a:pt x="160" y="281"/>
                  </a:lnTo>
                  <a:lnTo>
                    <a:pt x="160" y="280"/>
                  </a:lnTo>
                  <a:lnTo>
                    <a:pt x="159" y="279"/>
                  </a:lnTo>
                  <a:lnTo>
                    <a:pt x="159" y="278"/>
                  </a:lnTo>
                  <a:lnTo>
                    <a:pt x="158" y="277"/>
                  </a:lnTo>
                  <a:lnTo>
                    <a:pt x="157" y="276"/>
                  </a:lnTo>
                  <a:lnTo>
                    <a:pt x="157" y="275"/>
                  </a:lnTo>
                  <a:lnTo>
                    <a:pt x="156" y="275"/>
                  </a:lnTo>
                  <a:lnTo>
                    <a:pt x="156" y="274"/>
                  </a:lnTo>
                  <a:lnTo>
                    <a:pt x="155" y="274"/>
                  </a:lnTo>
                  <a:lnTo>
                    <a:pt x="154" y="274"/>
                  </a:lnTo>
                  <a:lnTo>
                    <a:pt x="154" y="273"/>
                  </a:lnTo>
                  <a:lnTo>
                    <a:pt x="154" y="272"/>
                  </a:lnTo>
                  <a:lnTo>
                    <a:pt x="154" y="271"/>
                  </a:lnTo>
                  <a:lnTo>
                    <a:pt x="155" y="270"/>
                  </a:lnTo>
                  <a:lnTo>
                    <a:pt x="155" y="269"/>
                  </a:lnTo>
                  <a:lnTo>
                    <a:pt x="156" y="269"/>
                  </a:lnTo>
                  <a:lnTo>
                    <a:pt x="156" y="268"/>
                  </a:lnTo>
                  <a:lnTo>
                    <a:pt x="158" y="268"/>
                  </a:lnTo>
                  <a:lnTo>
                    <a:pt x="159" y="268"/>
                  </a:lnTo>
                  <a:lnTo>
                    <a:pt x="160" y="267"/>
                  </a:lnTo>
                  <a:lnTo>
                    <a:pt x="160" y="266"/>
                  </a:lnTo>
                  <a:lnTo>
                    <a:pt x="160" y="265"/>
                  </a:lnTo>
                  <a:lnTo>
                    <a:pt x="160" y="264"/>
                  </a:lnTo>
                  <a:lnTo>
                    <a:pt x="160" y="263"/>
                  </a:lnTo>
                  <a:lnTo>
                    <a:pt x="160" y="262"/>
                  </a:lnTo>
                  <a:lnTo>
                    <a:pt x="160" y="261"/>
                  </a:lnTo>
                  <a:lnTo>
                    <a:pt x="160" y="260"/>
                  </a:lnTo>
                  <a:lnTo>
                    <a:pt x="160" y="259"/>
                  </a:lnTo>
                  <a:lnTo>
                    <a:pt x="160" y="258"/>
                  </a:lnTo>
                  <a:lnTo>
                    <a:pt x="160" y="257"/>
                  </a:lnTo>
                  <a:lnTo>
                    <a:pt x="160" y="256"/>
                  </a:lnTo>
                  <a:lnTo>
                    <a:pt x="160" y="255"/>
                  </a:lnTo>
                  <a:lnTo>
                    <a:pt x="160" y="254"/>
                  </a:lnTo>
                  <a:lnTo>
                    <a:pt x="160" y="253"/>
                  </a:lnTo>
                  <a:lnTo>
                    <a:pt x="159" y="252"/>
                  </a:lnTo>
                  <a:lnTo>
                    <a:pt x="159" y="250"/>
                  </a:lnTo>
                  <a:lnTo>
                    <a:pt x="158" y="250"/>
                  </a:lnTo>
                  <a:lnTo>
                    <a:pt x="159" y="249"/>
                  </a:lnTo>
                  <a:lnTo>
                    <a:pt x="158" y="248"/>
                  </a:lnTo>
                  <a:lnTo>
                    <a:pt x="158" y="247"/>
                  </a:lnTo>
                  <a:lnTo>
                    <a:pt x="158" y="246"/>
                  </a:lnTo>
                  <a:lnTo>
                    <a:pt x="159" y="245"/>
                  </a:lnTo>
                  <a:lnTo>
                    <a:pt x="159" y="244"/>
                  </a:lnTo>
                  <a:lnTo>
                    <a:pt x="159" y="243"/>
                  </a:lnTo>
                  <a:lnTo>
                    <a:pt x="160" y="243"/>
                  </a:lnTo>
                  <a:lnTo>
                    <a:pt x="159" y="242"/>
                  </a:lnTo>
                  <a:lnTo>
                    <a:pt x="165" y="234"/>
                  </a:lnTo>
                  <a:lnTo>
                    <a:pt x="166" y="232"/>
                  </a:lnTo>
                  <a:lnTo>
                    <a:pt x="167" y="231"/>
                  </a:lnTo>
                  <a:lnTo>
                    <a:pt x="167" y="230"/>
                  </a:lnTo>
                  <a:lnTo>
                    <a:pt x="167" y="229"/>
                  </a:lnTo>
                  <a:lnTo>
                    <a:pt x="167" y="228"/>
                  </a:lnTo>
                  <a:lnTo>
                    <a:pt x="167" y="227"/>
                  </a:lnTo>
                  <a:lnTo>
                    <a:pt x="167" y="226"/>
                  </a:lnTo>
                  <a:lnTo>
                    <a:pt x="168" y="226"/>
                  </a:lnTo>
                  <a:lnTo>
                    <a:pt x="168" y="225"/>
                  </a:lnTo>
                  <a:lnTo>
                    <a:pt x="169" y="224"/>
                  </a:lnTo>
                  <a:lnTo>
                    <a:pt x="169" y="223"/>
                  </a:lnTo>
                  <a:lnTo>
                    <a:pt x="170" y="223"/>
                  </a:lnTo>
                  <a:lnTo>
                    <a:pt x="172" y="223"/>
                  </a:lnTo>
                  <a:lnTo>
                    <a:pt x="173" y="222"/>
                  </a:lnTo>
                  <a:lnTo>
                    <a:pt x="174" y="222"/>
                  </a:lnTo>
                  <a:lnTo>
                    <a:pt x="176" y="221"/>
                  </a:lnTo>
                  <a:lnTo>
                    <a:pt x="177" y="220"/>
                  </a:lnTo>
                  <a:lnTo>
                    <a:pt x="179" y="220"/>
                  </a:lnTo>
                  <a:lnTo>
                    <a:pt x="180" y="220"/>
                  </a:lnTo>
                  <a:lnTo>
                    <a:pt x="181" y="219"/>
                  </a:lnTo>
                  <a:lnTo>
                    <a:pt x="182" y="218"/>
                  </a:lnTo>
                  <a:lnTo>
                    <a:pt x="183" y="216"/>
                  </a:lnTo>
                  <a:lnTo>
                    <a:pt x="183" y="215"/>
                  </a:lnTo>
                  <a:lnTo>
                    <a:pt x="183" y="214"/>
                  </a:lnTo>
                  <a:lnTo>
                    <a:pt x="183" y="212"/>
                  </a:lnTo>
                  <a:lnTo>
                    <a:pt x="184" y="211"/>
                  </a:lnTo>
                  <a:lnTo>
                    <a:pt x="185" y="211"/>
                  </a:lnTo>
                  <a:lnTo>
                    <a:pt x="185" y="210"/>
                  </a:lnTo>
                  <a:lnTo>
                    <a:pt x="186" y="209"/>
                  </a:lnTo>
                  <a:lnTo>
                    <a:pt x="186" y="207"/>
                  </a:lnTo>
                  <a:lnTo>
                    <a:pt x="186" y="206"/>
                  </a:lnTo>
                  <a:lnTo>
                    <a:pt x="186" y="205"/>
                  </a:lnTo>
                  <a:lnTo>
                    <a:pt x="187" y="205"/>
                  </a:lnTo>
                  <a:lnTo>
                    <a:pt x="189" y="204"/>
                  </a:lnTo>
                  <a:lnTo>
                    <a:pt x="190" y="203"/>
                  </a:lnTo>
                  <a:lnTo>
                    <a:pt x="192" y="201"/>
                  </a:lnTo>
                  <a:lnTo>
                    <a:pt x="193" y="199"/>
                  </a:lnTo>
                  <a:lnTo>
                    <a:pt x="194" y="198"/>
                  </a:lnTo>
                  <a:lnTo>
                    <a:pt x="196" y="196"/>
                  </a:lnTo>
                  <a:lnTo>
                    <a:pt x="196" y="195"/>
                  </a:lnTo>
                  <a:lnTo>
                    <a:pt x="196" y="194"/>
                  </a:lnTo>
                  <a:lnTo>
                    <a:pt x="196" y="193"/>
                  </a:lnTo>
                  <a:lnTo>
                    <a:pt x="196" y="192"/>
                  </a:lnTo>
                  <a:lnTo>
                    <a:pt x="196" y="189"/>
                  </a:lnTo>
                  <a:lnTo>
                    <a:pt x="196" y="188"/>
                  </a:lnTo>
                  <a:lnTo>
                    <a:pt x="195" y="188"/>
                  </a:lnTo>
                  <a:lnTo>
                    <a:pt x="193" y="186"/>
                  </a:lnTo>
                  <a:lnTo>
                    <a:pt x="192" y="186"/>
                  </a:lnTo>
                  <a:lnTo>
                    <a:pt x="191" y="186"/>
                  </a:lnTo>
                  <a:lnTo>
                    <a:pt x="190" y="185"/>
                  </a:lnTo>
                  <a:lnTo>
                    <a:pt x="189" y="185"/>
                  </a:lnTo>
                  <a:lnTo>
                    <a:pt x="188" y="185"/>
                  </a:lnTo>
                  <a:lnTo>
                    <a:pt x="187" y="185"/>
                  </a:lnTo>
                  <a:lnTo>
                    <a:pt x="185" y="182"/>
                  </a:lnTo>
                  <a:lnTo>
                    <a:pt x="184" y="182"/>
                  </a:lnTo>
                  <a:lnTo>
                    <a:pt x="184" y="181"/>
                  </a:lnTo>
                  <a:lnTo>
                    <a:pt x="184" y="180"/>
                  </a:lnTo>
                  <a:lnTo>
                    <a:pt x="182" y="178"/>
                  </a:lnTo>
                  <a:lnTo>
                    <a:pt x="181" y="178"/>
                  </a:lnTo>
                  <a:lnTo>
                    <a:pt x="179" y="178"/>
                  </a:lnTo>
                  <a:lnTo>
                    <a:pt x="178" y="178"/>
                  </a:lnTo>
                  <a:lnTo>
                    <a:pt x="176" y="177"/>
                  </a:lnTo>
                  <a:lnTo>
                    <a:pt x="174" y="176"/>
                  </a:lnTo>
                  <a:lnTo>
                    <a:pt x="173" y="175"/>
                  </a:lnTo>
                  <a:lnTo>
                    <a:pt x="173" y="174"/>
                  </a:lnTo>
                  <a:lnTo>
                    <a:pt x="173" y="173"/>
                  </a:lnTo>
                  <a:lnTo>
                    <a:pt x="173" y="172"/>
                  </a:lnTo>
                  <a:lnTo>
                    <a:pt x="172" y="171"/>
                  </a:lnTo>
                  <a:lnTo>
                    <a:pt x="172" y="169"/>
                  </a:lnTo>
                  <a:lnTo>
                    <a:pt x="171" y="168"/>
                  </a:lnTo>
                  <a:lnTo>
                    <a:pt x="169" y="167"/>
                  </a:lnTo>
                  <a:lnTo>
                    <a:pt x="168" y="167"/>
                  </a:lnTo>
                  <a:lnTo>
                    <a:pt x="168" y="166"/>
                  </a:lnTo>
                  <a:lnTo>
                    <a:pt x="167" y="166"/>
                  </a:lnTo>
                  <a:lnTo>
                    <a:pt x="167" y="165"/>
                  </a:lnTo>
                  <a:lnTo>
                    <a:pt x="167" y="164"/>
                  </a:lnTo>
                  <a:lnTo>
                    <a:pt x="167" y="163"/>
                  </a:lnTo>
                  <a:lnTo>
                    <a:pt x="167" y="162"/>
                  </a:lnTo>
                  <a:lnTo>
                    <a:pt x="166" y="161"/>
                  </a:lnTo>
                  <a:lnTo>
                    <a:pt x="165" y="159"/>
                  </a:lnTo>
                  <a:lnTo>
                    <a:pt x="164" y="158"/>
                  </a:lnTo>
                  <a:lnTo>
                    <a:pt x="164" y="157"/>
                  </a:lnTo>
                  <a:lnTo>
                    <a:pt x="163" y="157"/>
                  </a:lnTo>
                  <a:lnTo>
                    <a:pt x="162" y="156"/>
                  </a:lnTo>
                  <a:lnTo>
                    <a:pt x="161" y="156"/>
                  </a:lnTo>
                  <a:lnTo>
                    <a:pt x="160" y="156"/>
                  </a:lnTo>
                  <a:lnTo>
                    <a:pt x="159" y="157"/>
                  </a:lnTo>
                  <a:lnTo>
                    <a:pt x="158" y="157"/>
                  </a:lnTo>
                  <a:lnTo>
                    <a:pt x="158" y="156"/>
                  </a:lnTo>
                  <a:lnTo>
                    <a:pt x="157" y="155"/>
                  </a:lnTo>
                  <a:lnTo>
                    <a:pt x="156" y="154"/>
                  </a:lnTo>
                  <a:lnTo>
                    <a:pt x="154" y="153"/>
                  </a:lnTo>
                  <a:lnTo>
                    <a:pt x="153" y="152"/>
                  </a:lnTo>
                  <a:lnTo>
                    <a:pt x="152" y="151"/>
                  </a:lnTo>
                  <a:lnTo>
                    <a:pt x="151" y="152"/>
                  </a:lnTo>
                  <a:lnTo>
                    <a:pt x="150" y="152"/>
                  </a:lnTo>
                  <a:lnTo>
                    <a:pt x="149" y="152"/>
                  </a:lnTo>
                  <a:lnTo>
                    <a:pt x="148" y="153"/>
                  </a:lnTo>
                  <a:lnTo>
                    <a:pt x="147" y="153"/>
                  </a:lnTo>
                  <a:lnTo>
                    <a:pt x="146" y="153"/>
                  </a:lnTo>
                  <a:lnTo>
                    <a:pt x="145" y="153"/>
                  </a:lnTo>
                  <a:lnTo>
                    <a:pt x="144" y="153"/>
                  </a:lnTo>
                  <a:lnTo>
                    <a:pt x="142" y="153"/>
                  </a:lnTo>
                  <a:lnTo>
                    <a:pt x="140" y="153"/>
                  </a:lnTo>
                  <a:lnTo>
                    <a:pt x="139" y="153"/>
                  </a:lnTo>
                  <a:lnTo>
                    <a:pt x="138" y="153"/>
                  </a:lnTo>
                  <a:lnTo>
                    <a:pt x="137" y="153"/>
                  </a:lnTo>
                  <a:lnTo>
                    <a:pt x="136" y="154"/>
                  </a:lnTo>
                  <a:lnTo>
                    <a:pt x="135" y="154"/>
                  </a:lnTo>
                  <a:lnTo>
                    <a:pt x="133" y="156"/>
                  </a:lnTo>
                  <a:lnTo>
                    <a:pt x="132" y="157"/>
                  </a:lnTo>
                  <a:lnTo>
                    <a:pt x="130" y="157"/>
                  </a:lnTo>
                  <a:lnTo>
                    <a:pt x="120" y="162"/>
                  </a:lnTo>
                  <a:lnTo>
                    <a:pt x="113" y="158"/>
                  </a:lnTo>
                  <a:lnTo>
                    <a:pt x="112" y="150"/>
                  </a:lnTo>
                  <a:lnTo>
                    <a:pt x="102" y="129"/>
                  </a:lnTo>
                  <a:lnTo>
                    <a:pt x="97" y="110"/>
                  </a:lnTo>
                  <a:lnTo>
                    <a:pt x="100" y="96"/>
                  </a:lnTo>
                  <a:lnTo>
                    <a:pt x="99" y="96"/>
                  </a:lnTo>
                  <a:lnTo>
                    <a:pt x="98" y="97"/>
                  </a:lnTo>
                  <a:lnTo>
                    <a:pt x="96" y="97"/>
                  </a:lnTo>
                  <a:lnTo>
                    <a:pt x="95" y="97"/>
                  </a:lnTo>
                  <a:lnTo>
                    <a:pt x="94" y="98"/>
                  </a:lnTo>
                  <a:lnTo>
                    <a:pt x="92" y="98"/>
                  </a:lnTo>
                  <a:lnTo>
                    <a:pt x="91" y="98"/>
                  </a:lnTo>
                  <a:lnTo>
                    <a:pt x="89" y="97"/>
                  </a:lnTo>
                  <a:lnTo>
                    <a:pt x="88" y="97"/>
                  </a:lnTo>
                  <a:lnTo>
                    <a:pt x="87" y="97"/>
                  </a:lnTo>
                  <a:lnTo>
                    <a:pt x="87" y="96"/>
                  </a:lnTo>
                  <a:lnTo>
                    <a:pt x="86" y="96"/>
                  </a:lnTo>
                  <a:lnTo>
                    <a:pt x="85" y="97"/>
                  </a:lnTo>
                  <a:lnTo>
                    <a:pt x="84" y="98"/>
                  </a:lnTo>
                  <a:lnTo>
                    <a:pt x="82" y="99"/>
                  </a:lnTo>
                  <a:lnTo>
                    <a:pt x="81" y="100"/>
                  </a:lnTo>
                  <a:lnTo>
                    <a:pt x="80" y="101"/>
                  </a:lnTo>
                  <a:lnTo>
                    <a:pt x="80" y="102"/>
                  </a:lnTo>
                  <a:lnTo>
                    <a:pt x="79" y="102"/>
                  </a:lnTo>
                  <a:lnTo>
                    <a:pt x="76" y="103"/>
                  </a:lnTo>
                  <a:lnTo>
                    <a:pt x="75" y="103"/>
                  </a:lnTo>
                  <a:lnTo>
                    <a:pt x="74" y="103"/>
                  </a:lnTo>
                  <a:lnTo>
                    <a:pt x="73" y="103"/>
                  </a:lnTo>
                  <a:lnTo>
                    <a:pt x="72" y="104"/>
                  </a:lnTo>
                  <a:lnTo>
                    <a:pt x="71" y="105"/>
                  </a:lnTo>
                  <a:lnTo>
                    <a:pt x="70" y="106"/>
                  </a:lnTo>
                  <a:lnTo>
                    <a:pt x="69" y="107"/>
                  </a:lnTo>
                  <a:lnTo>
                    <a:pt x="69" y="108"/>
                  </a:lnTo>
                  <a:lnTo>
                    <a:pt x="68" y="108"/>
                  </a:lnTo>
                  <a:lnTo>
                    <a:pt x="67" y="108"/>
                  </a:lnTo>
                  <a:lnTo>
                    <a:pt x="66" y="108"/>
                  </a:lnTo>
                  <a:lnTo>
                    <a:pt x="66" y="109"/>
                  </a:lnTo>
                  <a:lnTo>
                    <a:pt x="65" y="109"/>
                  </a:lnTo>
                  <a:lnTo>
                    <a:pt x="64" y="109"/>
                  </a:lnTo>
                  <a:lnTo>
                    <a:pt x="63" y="108"/>
                  </a:lnTo>
                  <a:lnTo>
                    <a:pt x="62" y="108"/>
                  </a:lnTo>
                  <a:lnTo>
                    <a:pt x="61" y="109"/>
                  </a:lnTo>
                  <a:lnTo>
                    <a:pt x="60" y="109"/>
                  </a:lnTo>
                  <a:lnTo>
                    <a:pt x="59" y="110"/>
                  </a:lnTo>
                  <a:lnTo>
                    <a:pt x="58" y="110"/>
                  </a:lnTo>
                  <a:lnTo>
                    <a:pt x="57" y="111"/>
                  </a:lnTo>
                  <a:lnTo>
                    <a:pt x="56" y="112"/>
                  </a:lnTo>
                  <a:lnTo>
                    <a:pt x="55" y="112"/>
                  </a:lnTo>
                  <a:lnTo>
                    <a:pt x="54" y="111"/>
                  </a:lnTo>
                  <a:lnTo>
                    <a:pt x="53" y="109"/>
                  </a:lnTo>
                  <a:lnTo>
                    <a:pt x="52" y="107"/>
                  </a:lnTo>
                  <a:lnTo>
                    <a:pt x="52" y="106"/>
                  </a:lnTo>
                  <a:lnTo>
                    <a:pt x="52" y="105"/>
                  </a:lnTo>
                  <a:lnTo>
                    <a:pt x="52" y="104"/>
                  </a:lnTo>
                  <a:lnTo>
                    <a:pt x="50" y="103"/>
                  </a:lnTo>
                  <a:lnTo>
                    <a:pt x="48" y="101"/>
                  </a:lnTo>
                  <a:lnTo>
                    <a:pt x="47" y="99"/>
                  </a:lnTo>
                  <a:lnTo>
                    <a:pt x="47" y="98"/>
                  </a:lnTo>
                  <a:lnTo>
                    <a:pt x="46" y="98"/>
                  </a:lnTo>
                  <a:lnTo>
                    <a:pt x="45" y="99"/>
                  </a:lnTo>
                  <a:lnTo>
                    <a:pt x="44" y="101"/>
                  </a:lnTo>
                  <a:lnTo>
                    <a:pt x="43" y="101"/>
                  </a:lnTo>
                  <a:lnTo>
                    <a:pt x="43" y="102"/>
                  </a:lnTo>
                  <a:lnTo>
                    <a:pt x="43" y="103"/>
                  </a:lnTo>
                  <a:lnTo>
                    <a:pt x="43" y="104"/>
                  </a:lnTo>
                  <a:lnTo>
                    <a:pt x="42" y="104"/>
                  </a:lnTo>
                  <a:lnTo>
                    <a:pt x="38" y="105"/>
                  </a:lnTo>
                  <a:lnTo>
                    <a:pt x="37" y="106"/>
                  </a:lnTo>
                  <a:lnTo>
                    <a:pt x="15" y="94"/>
                  </a:lnTo>
                  <a:lnTo>
                    <a:pt x="14" y="91"/>
                  </a:lnTo>
                  <a:lnTo>
                    <a:pt x="14" y="89"/>
                  </a:lnTo>
                  <a:lnTo>
                    <a:pt x="13" y="86"/>
                  </a:lnTo>
                  <a:lnTo>
                    <a:pt x="12" y="84"/>
                  </a:lnTo>
                  <a:lnTo>
                    <a:pt x="11" y="82"/>
                  </a:lnTo>
                  <a:lnTo>
                    <a:pt x="11" y="81"/>
                  </a:lnTo>
                  <a:lnTo>
                    <a:pt x="11" y="80"/>
                  </a:lnTo>
                  <a:lnTo>
                    <a:pt x="10" y="80"/>
                  </a:lnTo>
                  <a:lnTo>
                    <a:pt x="8" y="79"/>
                  </a:lnTo>
                  <a:lnTo>
                    <a:pt x="7" y="79"/>
                  </a:lnTo>
                  <a:lnTo>
                    <a:pt x="7" y="77"/>
                  </a:lnTo>
                  <a:lnTo>
                    <a:pt x="7" y="75"/>
                  </a:lnTo>
                  <a:lnTo>
                    <a:pt x="7" y="74"/>
                  </a:lnTo>
                  <a:lnTo>
                    <a:pt x="8" y="74"/>
                  </a:lnTo>
                  <a:lnTo>
                    <a:pt x="8" y="73"/>
                  </a:lnTo>
                  <a:lnTo>
                    <a:pt x="7" y="71"/>
                  </a:lnTo>
                  <a:lnTo>
                    <a:pt x="7" y="70"/>
                  </a:lnTo>
                  <a:lnTo>
                    <a:pt x="6" y="70"/>
                  </a:lnTo>
                  <a:lnTo>
                    <a:pt x="5" y="67"/>
                  </a:lnTo>
                  <a:lnTo>
                    <a:pt x="4" y="66"/>
                  </a:lnTo>
                  <a:lnTo>
                    <a:pt x="2" y="64"/>
                  </a:lnTo>
                  <a:lnTo>
                    <a:pt x="2" y="63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1" y="59"/>
                  </a:lnTo>
                  <a:lnTo>
                    <a:pt x="0" y="58"/>
                  </a:lnTo>
                  <a:lnTo>
                    <a:pt x="1" y="58"/>
                  </a:lnTo>
                  <a:lnTo>
                    <a:pt x="2" y="59"/>
                  </a:lnTo>
                  <a:lnTo>
                    <a:pt x="3" y="60"/>
                  </a:lnTo>
                  <a:lnTo>
                    <a:pt x="4" y="61"/>
                  </a:lnTo>
                  <a:lnTo>
                    <a:pt x="6" y="62"/>
                  </a:lnTo>
                  <a:lnTo>
                    <a:pt x="7" y="63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1" y="68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3" y="70"/>
                  </a:lnTo>
                  <a:lnTo>
                    <a:pt x="14" y="72"/>
                  </a:lnTo>
                  <a:lnTo>
                    <a:pt x="15" y="73"/>
                  </a:lnTo>
                  <a:lnTo>
                    <a:pt x="16" y="73"/>
                  </a:lnTo>
                  <a:lnTo>
                    <a:pt x="17" y="73"/>
                  </a:lnTo>
                  <a:lnTo>
                    <a:pt x="18" y="73"/>
                  </a:lnTo>
                  <a:lnTo>
                    <a:pt x="19" y="74"/>
                  </a:lnTo>
                  <a:lnTo>
                    <a:pt x="20" y="75"/>
                  </a:lnTo>
                  <a:lnTo>
                    <a:pt x="20" y="76"/>
                  </a:lnTo>
                  <a:lnTo>
                    <a:pt x="21" y="77"/>
                  </a:lnTo>
                  <a:lnTo>
                    <a:pt x="22" y="78"/>
                  </a:lnTo>
                  <a:lnTo>
                    <a:pt x="23" y="78"/>
                  </a:lnTo>
                  <a:lnTo>
                    <a:pt x="24" y="78"/>
                  </a:lnTo>
                  <a:lnTo>
                    <a:pt x="25" y="77"/>
                  </a:lnTo>
                  <a:lnTo>
                    <a:pt x="26" y="77"/>
                  </a:lnTo>
                  <a:lnTo>
                    <a:pt x="26" y="76"/>
                  </a:lnTo>
                  <a:lnTo>
                    <a:pt x="26" y="75"/>
                  </a:lnTo>
                  <a:lnTo>
                    <a:pt x="26" y="74"/>
                  </a:lnTo>
                  <a:lnTo>
                    <a:pt x="26" y="72"/>
                  </a:lnTo>
                  <a:lnTo>
                    <a:pt x="25" y="70"/>
                  </a:lnTo>
                  <a:lnTo>
                    <a:pt x="25" y="69"/>
                  </a:lnTo>
                  <a:lnTo>
                    <a:pt x="24" y="67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3" y="62"/>
                  </a:lnTo>
                  <a:lnTo>
                    <a:pt x="24" y="60"/>
                  </a:lnTo>
                  <a:lnTo>
                    <a:pt x="25" y="59"/>
                  </a:lnTo>
                  <a:lnTo>
                    <a:pt x="26" y="58"/>
                  </a:lnTo>
                  <a:lnTo>
                    <a:pt x="26" y="56"/>
                  </a:lnTo>
                  <a:lnTo>
                    <a:pt x="27" y="55"/>
                  </a:lnTo>
                  <a:lnTo>
                    <a:pt x="26" y="53"/>
                  </a:lnTo>
                  <a:lnTo>
                    <a:pt x="26" y="52"/>
                  </a:lnTo>
                  <a:lnTo>
                    <a:pt x="27" y="52"/>
                  </a:lnTo>
                  <a:lnTo>
                    <a:pt x="29" y="52"/>
                  </a:lnTo>
                  <a:lnTo>
                    <a:pt x="30" y="52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2" y="53"/>
                  </a:lnTo>
                  <a:lnTo>
                    <a:pt x="33" y="54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6" y="54"/>
                  </a:lnTo>
                  <a:lnTo>
                    <a:pt x="37" y="54"/>
                  </a:lnTo>
                  <a:lnTo>
                    <a:pt x="38" y="53"/>
                  </a:lnTo>
                  <a:lnTo>
                    <a:pt x="38" y="51"/>
                  </a:lnTo>
                  <a:lnTo>
                    <a:pt x="38" y="50"/>
                  </a:lnTo>
                  <a:lnTo>
                    <a:pt x="39" y="54"/>
                  </a:lnTo>
                  <a:lnTo>
                    <a:pt x="40" y="56"/>
                  </a:lnTo>
                  <a:lnTo>
                    <a:pt x="40" y="57"/>
                  </a:lnTo>
                  <a:lnTo>
                    <a:pt x="40" y="58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2" y="59"/>
                  </a:lnTo>
                  <a:lnTo>
                    <a:pt x="43" y="60"/>
                  </a:lnTo>
                  <a:lnTo>
                    <a:pt x="44" y="60"/>
                  </a:lnTo>
                  <a:lnTo>
                    <a:pt x="44" y="61"/>
                  </a:lnTo>
                  <a:lnTo>
                    <a:pt x="44" y="62"/>
                  </a:lnTo>
                  <a:lnTo>
                    <a:pt x="45" y="62"/>
                  </a:lnTo>
                  <a:lnTo>
                    <a:pt x="46" y="62"/>
                  </a:lnTo>
                  <a:lnTo>
                    <a:pt x="47" y="61"/>
                  </a:lnTo>
                  <a:lnTo>
                    <a:pt x="48" y="61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50" y="57"/>
                  </a:lnTo>
                  <a:lnTo>
                    <a:pt x="51" y="56"/>
                  </a:lnTo>
                  <a:lnTo>
                    <a:pt x="50" y="56"/>
                  </a:lnTo>
                  <a:lnTo>
                    <a:pt x="50" y="55"/>
                  </a:lnTo>
                  <a:lnTo>
                    <a:pt x="51" y="54"/>
                  </a:lnTo>
                  <a:lnTo>
                    <a:pt x="53" y="52"/>
                  </a:lnTo>
                  <a:lnTo>
                    <a:pt x="53" y="51"/>
                  </a:lnTo>
                  <a:lnTo>
                    <a:pt x="55" y="49"/>
                  </a:lnTo>
                  <a:lnTo>
                    <a:pt x="55" y="48"/>
                  </a:lnTo>
                  <a:lnTo>
                    <a:pt x="56" y="46"/>
                  </a:lnTo>
                  <a:lnTo>
                    <a:pt x="56" y="45"/>
                  </a:lnTo>
                  <a:lnTo>
                    <a:pt x="56" y="44"/>
                  </a:lnTo>
                  <a:lnTo>
                    <a:pt x="57" y="44"/>
                  </a:lnTo>
                  <a:lnTo>
                    <a:pt x="58" y="43"/>
                  </a:lnTo>
                  <a:lnTo>
                    <a:pt x="59" y="43"/>
                  </a:lnTo>
                  <a:lnTo>
                    <a:pt x="60" y="44"/>
                  </a:lnTo>
                  <a:lnTo>
                    <a:pt x="61" y="44"/>
                  </a:lnTo>
                  <a:lnTo>
                    <a:pt x="62" y="45"/>
                  </a:lnTo>
                  <a:lnTo>
                    <a:pt x="63" y="45"/>
                  </a:lnTo>
                  <a:lnTo>
                    <a:pt x="63" y="46"/>
                  </a:lnTo>
                  <a:lnTo>
                    <a:pt x="63" y="47"/>
                  </a:lnTo>
                  <a:lnTo>
                    <a:pt x="64" y="47"/>
                  </a:lnTo>
                  <a:lnTo>
                    <a:pt x="65" y="46"/>
                  </a:lnTo>
                  <a:lnTo>
                    <a:pt x="66" y="46"/>
                  </a:lnTo>
                  <a:lnTo>
                    <a:pt x="66" y="45"/>
                  </a:lnTo>
                  <a:lnTo>
                    <a:pt x="67" y="43"/>
                  </a:lnTo>
                  <a:lnTo>
                    <a:pt x="68" y="42"/>
                  </a:lnTo>
                  <a:lnTo>
                    <a:pt x="69" y="41"/>
                  </a:lnTo>
                  <a:lnTo>
                    <a:pt x="71" y="40"/>
                  </a:lnTo>
                  <a:lnTo>
                    <a:pt x="71" y="39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3" y="37"/>
                  </a:lnTo>
                  <a:lnTo>
                    <a:pt x="74" y="36"/>
                  </a:lnTo>
                  <a:lnTo>
                    <a:pt x="76" y="35"/>
                  </a:lnTo>
                  <a:lnTo>
                    <a:pt x="76" y="34"/>
                  </a:lnTo>
                  <a:lnTo>
                    <a:pt x="77" y="34"/>
                  </a:lnTo>
                  <a:lnTo>
                    <a:pt x="78" y="33"/>
                  </a:lnTo>
                  <a:lnTo>
                    <a:pt x="79" y="32"/>
                  </a:lnTo>
                  <a:lnTo>
                    <a:pt x="79" y="31"/>
                  </a:lnTo>
                  <a:lnTo>
                    <a:pt x="79" y="29"/>
                  </a:lnTo>
                  <a:lnTo>
                    <a:pt x="80" y="28"/>
                  </a:lnTo>
                  <a:lnTo>
                    <a:pt x="80" y="27"/>
                  </a:lnTo>
                  <a:lnTo>
                    <a:pt x="81" y="26"/>
                  </a:lnTo>
                  <a:lnTo>
                    <a:pt x="82" y="27"/>
                  </a:lnTo>
                  <a:lnTo>
                    <a:pt x="83" y="27"/>
                  </a:lnTo>
                  <a:lnTo>
                    <a:pt x="84" y="28"/>
                  </a:lnTo>
                  <a:lnTo>
                    <a:pt x="86" y="28"/>
                  </a:lnTo>
                  <a:lnTo>
                    <a:pt x="88" y="28"/>
                  </a:lnTo>
                  <a:lnTo>
                    <a:pt x="92" y="29"/>
                  </a:lnTo>
                  <a:lnTo>
                    <a:pt x="95" y="29"/>
                  </a:lnTo>
                  <a:lnTo>
                    <a:pt x="96" y="30"/>
                  </a:lnTo>
                  <a:lnTo>
                    <a:pt x="98" y="30"/>
                  </a:lnTo>
                  <a:lnTo>
                    <a:pt x="99" y="31"/>
                  </a:lnTo>
                  <a:lnTo>
                    <a:pt x="100" y="32"/>
                  </a:lnTo>
                  <a:lnTo>
                    <a:pt x="101" y="31"/>
                  </a:lnTo>
                  <a:lnTo>
                    <a:pt x="103" y="30"/>
                  </a:lnTo>
                  <a:lnTo>
                    <a:pt x="104" y="29"/>
                  </a:lnTo>
                  <a:lnTo>
                    <a:pt x="105" y="29"/>
                  </a:lnTo>
                  <a:lnTo>
                    <a:pt x="106" y="30"/>
                  </a:lnTo>
                  <a:lnTo>
                    <a:pt x="108" y="30"/>
                  </a:lnTo>
                  <a:lnTo>
                    <a:pt x="109" y="30"/>
                  </a:lnTo>
                  <a:lnTo>
                    <a:pt x="108" y="27"/>
                  </a:lnTo>
                  <a:lnTo>
                    <a:pt x="108" y="25"/>
                  </a:lnTo>
                  <a:lnTo>
                    <a:pt x="108" y="24"/>
                  </a:lnTo>
                  <a:lnTo>
                    <a:pt x="108" y="21"/>
                  </a:lnTo>
                  <a:lnTo>
                    <a:pt x="108" y="20"/>
                  </a:lnTo>
                  <a:lnTo>
                    <a:pt x="109" y="18"/>
                  </a:lnTo>
                  <a:lnTo>
                    <a:pt x="110" y="16"/>
                  </a:lnTo>
                  <a:lnTo>
                    <a:pt x="111" y="15"/>
                  </a:lnTo>
                  <a:lnTo>
                    <a:pt x="112" y="14"/>
                  </a:lnTo>
                  <a:lnTo>
                    <a:pt x="114" y="12"/>
                  </a:lnTo>
                  <a:lnTo>
                    <a:pt x="115" y="11"/>
                  </a:lnTo>
                  <a:lnTo>
                    <a:pt x="116" y="10"/>
                  </a:lnTo>
                  <a:lnTo>
                    <a:pt x="116" y="9"/>
                  </a:lnTo>
                  <a:lnTo>
                    <a:pt x="116" y="8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18" y="4"/>
                  </a:lnTo>
                  <a:lnTo>
                    <a:pt x="118" y="5"/>
                  </a:lnTo>
                  <a:lnTo>
                    <a:pt x="119" y="5"/>
                  </a:lnTo>
                  <a:lnTo>
                    <a:pt x="121" y="3"/>
                  </a:lnTo>
                  <a:lnTo>
                    <a:pt x="123" y="3"/>
                  </a:lnTo>
                  <a:lnTo>
                    <a:pt x="126" y="2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7" y="1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40" y="1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8" name="Freeform 656"/>
            <p:cNvSpPr>
              <a:spLocks/>
            </p:cNvSpPr>
            <p:nvPr/>
          </p:nvSpPr>
          <p:spPr bwMode="auto">
            <a:xfrm>
              <a:off x="2669991" y="3676181"/>
              <a:ext cx="1015244" cy="764724"/>
            </a:xfrm>
            <a:custGeom>
              <a:avLst/>
              <a:gdLst>
                <a:gd name="T0" fmla="*/ 1011754 w 1113"/>
                <a:gd name="T1" fmla="*/ 62165 h 850"/>
                <a:gd name="T2" fmla="*/ 1029740 w 1113"/>
                <a:gd name="T3" fmla="*/ 83978 h 850"/>
                <a:gd name="T4" fmla="*/ 1089321 w 1113"/>
                <a:gd name="T5" fmla="*/ 95975 h 850"/>
                <a:gd name="T6" fmla="*/ 1133164 w 1113"/>
                <a:gd name="T7" fmla="*/ 160321 h 850"/>
                <a:gd name="T8" fmla="*/ 1135412 w 1113"/>
                <a:gd name="T9" fmla="*/ 233393 h 850"/>
                <a:gd name="T10" fmla="*/ 1170262 w 1113"/>
                <a:gd name="T11" fmla="*/ 271565 h 850"/>
                <a:gd name="T12" fmla="*/ 1146654 w 1113"/>
                <a:gd name="T13" fmla="*/ 399167 h 850"/>
                <a:gd name="T14" fmla="*/ 1217477 w 1113"/>
                <a:gd name="T15" fmla="*/ 366449 h 850"/>
                <a:gd name="T16" fmla="*/ 1235464 w 1113"/>
                <a:gd name="T17" fmla="*/ 418799 h 850"/>
                <a:gd name="T18" fmla="*/ 1211856 w 1113"/>
                <a:gd name="T19" fmla="*/ 471148 h 850"/>
                <a:gd name="T20" fmla="*/ 1164641 w 1113"/>
                <a:gd name="T21" fmla="*/ 575848 h 850"/>
                <a:gd name="T22" fmla="*/ 1106184 w 1113"/>
                <a:gd name="T23" fmla="*/ 640195 h 850"/>
                <a:gd name="T24" fmla="*/ 1038734 w 1113"/>
                <a:gd name="T25" fmla="*/ 692544 h 850"/>
                <a:gd name="T26" fmla="*/ 975780 w 1113"/>
                <a:gd name="T27" fmla="*/ 731807 h 850"/>
                <a:gd name="T28" fmla="*/ 975780 w 1113"/>
                <a:gd name="T29" fmla="*/ 658735 h 850"/>
                <a:gd name="T30" fmla="*/ 930813 w 1113"/>
                <a:gd name="T31" fmla="*/ 681638 h 850"/>
                <a:gd name="T32" fmla="*/ 888095 w 1113"/>
                <a:gd name="T33" fmla="*/ 650010 h 850"/>
                <a:gd name="T34" fmla="*/ 917323 w 1113"/>
                <a:gd name="T35" fmla="*/ 584573 h 850"/>
                <a:gd name="T36" fmla="*/ 720593 w 1113"/>
                <a:gd name="T37" fmla="*/ 752529 h 850"/>
                <a:gd name="T38" fmla="*/ 690241 w 1113"/>
                <a:gd name="T39" fmla="*/ 836506 h 850"/>
                <a:gd name="T40" fmla="*/ 610425 w 1113"/>
                <a:gd name="T41" fmla="*/ 897581 h 850"/>
                <a:gd name="T42" fmla="*/ 489014 w 1113"/>
                <a:gd name="T43" fmla="*/ 819057 h 850"/>
                <a:gd name="T44" fmla="*/ 435054 w 1113"/>
                <a:gd name="T45" fmla="*/ 873588 h 850"/>
                <a:gd name="T46" fmla="*/ 379970 w 1113"/>
                <a:gd name="T47" fmla="*/ 891038 h 850"/>
                <a:gd name="T48" fmla="*/ 346245 w 1113"/>
                <a:gd name="T49" fmla="*/ 897581 h 850"/>
                <a:gd name="T50" fmla="*/ 301278 w 1113"/>
                <a:gd name="T51" fmla="*/ 887766 h 850"/>
                <a:gd name="T52" fmla="*/ 264180 w 1113"/>
                <a:gd name="T53" fmla="*/ 887766 h 850"/>
                <a:gd name="T54" fmla="*/ 233828 w 1113"/>
                <a:gd name="T55" fmla="*/ 901944 h 850"/>
                <a:gd name="T56" fmla="*/ 198978 w 1113"/>
                <a:gd name="T57" fmla="*/ 885584 h 850"/>
                <a:gd name="T58" fmla="*/ 163005 w 1113"/>
                <a:gd name="T59" fmla="*/ 840869 h 850"/>
                <a:gd name="T60" fmla="*/ 140521 w 1113"/>
                <a:gd name="T61" fmla="*/ 803788 h 850"/>
                <a:gd name="T62" fmla="*/ 112417 w 1113"/>
                <a:gd name="T63" fmla="*/ 767797 h 850"/>
                <a:gd name="T64" fmla="*/ 83189 w 1113"/>
                <a:gd name="T65" fmla="*/ 735079 h 850"/>
                <a:gd name="T66" fmla="*/ 65202 w 1113"/>
                <a:gd name="T67" fmla="*/ 697998 h 850"/>
                <a:gd name="T68" fmla="*/ 42718 w 1113"/>
                <a:gd name="T69" fmla="*/ 668551 h 850"/>
                <a:gd name="T70" fmla="*/ 25856 w 1113"/>
                <a:gd name="T71" fmla="*/ 620563 h 850"/>
                <a:gd name="T72" fmla="*/ 25856 w 1113"/>
                <a:gd name="T73" fmla="*/ 566032 h 850"/>
                <a:gd name="T74" fmla="*/ 55084 w 1113"/>
                <a:gd name="T75" fmla="*/ 476601 h 850"/>
                <a:gd name="T76" fmla="*/ 66326 w 1113"/>
                <a:gd name="T77" fmla="*/ 417708 h 850"/>
                <a:gd name="T78" fmla="*/ 33725 w 1113"/>
                <a:gd name="T79" fmla="*/ 396986 h 850"/>
                <a:gd name="T80" fmla="*/ 7869 w 1113"/>
                <a:gd name="T81" fmla="*/ 362086 h 850"/>
                <a:gd name="T82" fmla="*/ 67450 w 1113"/>
                <a:gd name="T83" fmla="*/ 323914 h 850"/>
                <a:gd name="T84" fmla="*/ 87685 w 1113"/>
                <a:gd name="T85" fmla="*/ 299921 h 850"/>
                <a:gd name="T86" fmla="*/ 120286 w 1113"/>
                <a:gd name="T87" fmla="*/ 259568 h 850"/>
                <a:gd name="T88" fmla="*/ 164129 w 1113"/>
                <a:gd name="T89" fmla="*/ 243209 h 850"/>
                <a:gd name="T90" fmla="*/ 157384 w 1113"/>
                <a:gd name="T91" fmla="*/ 187587 h 850"/>
                <a:gd name="T92" fmla="*/ 187737 w 1113"/>
                <a:gd name="T93" fmla="*/ 134146 h 850"/>
                <a:gd name="T94" fmla="*/ 210220 w 1113"/>
                <a:gd name="T95" fmla="*/ 97065 h 850"/>
                <a:gd name="T96" fmla="*/ 255187 w 1113"/>
                <a:gd name="T97" fmla="*/ 133056 h 850"/>
                <a:gd name="T98" fmla="*/ 311395 w 1113"/>
                <a:gd name="T99" fmla="*/ 136328 h 850"/>
                <a:gd name="T100" fmla="*/ 369852 w 1113"/>
                <a:gd name="T101" fmla="*/ 161412 h 850"/>
                <a:gd name="T102" fmla="*/ 435054 w 1113"/>
                <a:gd name="T103" fmla="*/ 164684 h 850"/>
                <a:gd name="T104" fmla="*/ 494635 w 1113"/>
                <a:gd name="T105" fmla="*/ 174499 h 850"/>
                <a:gd name="T106" fmla="*/ 550844 w 1113"/>
                <a:gd name="T107" fmla="*/ 165774 h 850"/>
                <a:gd name="T108" fmla="*/ 592438 w 1113"/>
                <a:gd name="T109" fmla="*/ 199584 h 850"/>
                <a:gd name="T110" fmla="*/ 657640 w 1113"/>
                <a:gd name="T111" fmla="*/ 211581 h 850"/>
                <a:gd name="T112" fmla="*/ 734083 w 1113"/>
                <a:gd name="T113" fmla="*/ 213762 h 850"/>
                <a:gd name="T114" fmla="*/ 855494 w 1113"/>
                <a:gd name="T115" fmla="*/ 244299 h 850"/>
                <a:gd name="T116" fmla="*/ 885847 w 1113"/>
                <a:gd name="T117" fmla="*/ 195221 h 850"/>
                <a:gd name="T118" fmla="*/ 897088 w 1113"/>
                <a:gd name="T119" fmla="*/ 133056 h 850"/>
                <a:gd name="T120" fmla="*/ 919572 w 1113"/>
                <a:gd name="T121" fmla="*/ 78525 h 850"/>
                <a:gd name="T122" fmla="*/ 957793 w 1113"/>
                <a:gd name="T123" fmla="*/ 28356 h 850"/>
                <a:gd name="T124" fmla="*/ 990394 w 1113"/>
                <a:gd name="T125" fmla="*/ 14178 h 8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13"/>
                <a:gd name="T190" fmla="*/ 0 h 850"/>
                <a:gd name="T191" fmla="*/ 1113 w 1113"/>
                <a:gd name="T192" fmla="*/ 850 h 8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13" h="850">
                  <a:moveTo>
                    <a:pt x="903" y="13"/>
                  </a:moveTo>
                  <a:lnTo>
                    <a:pt x="902" y="14"/>
                  </a:lnTo>
                  <a:lnTo>
                    <a:pt x="902" y="15"/>
                  </a:lnTo>
                  <a:lnTo>
                    <a:pt x="902" y="16"/>
                  </a:lnTo>
                  <a:lnTo>
                    <a:pt x="902" y="17"/>
                  </a:lnTo>
                  <a:lnTo>
                    <a:pt x="902" y="18"/>
                  </a:lnTo>
                  <a:lnTo>
                    <a:pt x="902" y="19"/>
                  </a:lnTo>
                  <a:lnTo>
                    <a:pt x="901" y="20"/>
                  </a:lnTo>
                  <a:lnTo>
                    <a:pt x="901" y="21"/>
                  </a:lnTo>
                  <a:lnTo>
                    <a:pt x="900" y="22"/>
                  </a:lnTo>
                  <a:lnTo>
                    <a:pt x="900" y="23"/>
                  </a:lnTo>
                  <a:lnTo>
                    <a:pt x="900" y="24"/>
                  </a:lnTo>
                  <a:lnTo>
                    <a:pt x="900" y="26"/>
                  </a:lnTo>
                  <a:lnTo>
                    <a:pt x="899" y="27"/>
                  </a:lnTo>
                  <a:lnTo>
                    <a:pt x="898" y="28"/>
                  </a:lnTo>
                  <a:lnTo>
                    <a:pt x="898" y="31"/>
                  </a:lnTo>
                  <a:lnTo>
                    <a:pt x="897" y="33"/>
                  </a:lnTo>
                  <a:lnTo>
                    <a:pt x="897" y="34"/>
                  </a:lnTo>
                  <a:lnTo>
                    <a:pt x="896" y="36"/>
                  </a:lnTo>
                  <a:lnTo>
                    <a:pt x="897" y="37"/>
                  </a:lnTo>
                  <a:lnTo>
                    <a:pt x="898" y="37"/>
                  </a:lnTo>
                  <a:lnTo>
                    <a:pt x="900" y="43"/>
                  </a:lnTo>
                  <a:lnTo>
                    <a:pt x="898" y="44"/>
                  </a:lnTo>
                  <a:lnTo>
                    <a:pt x="898" y="45"/>
                  </a:lnTo>
                  <a:lnTo>
                    <a:pt x="898" y="46"/>
                  </a:lnTo>
                  <a:lnTo>
                    <a:pt x="898" y="47"/>
                  </a:lnTo>
                  <a:lnTo>
                    <a:pt x="898" y="48"/>
                  </a:lnTo>
                  <a:lnTo>
                    <a:pt x="898" y="49"/>
                  </a:lnTo>
                  <a:lnTo>
                    <a:pt x="899" y="49"/>
                  </a:lnTo>
                  <a:lnTo>
                    <a:pt x="899" y="50"/>
                  </a:lnTo>
                  <a:lnTo>
                    <a:pt x="899" y="51"/>
                  </a:lnTo>
                  <a:lnTo>
                    <a:pt x="899" y="52"/>
                  </a:lnTo>
                  <a:lnTo>
                    <a:pt x="899" y="53"/>
                  </a:lnTo>
                  <a:lnTo>
                    <a:pt x="899" y="54"/>
                  </a:lnTo>
                  <a:lnTo>
                    <a:pt x="899" y="55"/>
                  </a:lnTo>
                  <a:lnTo>
                    <a:pt x="899" y="56"/>
                  </a:lnTo>
                  <a:lnTo>
                    <a:pt x="900" y="57"/>
                  </a:lnTo>
                  <a:lnTo>
                    <a:pt x="900" y="58"/>
                  </a:lnTo>
                  <a:lnTo>
                    <a:pt x="900" y="59"/>
                  </a:lnTo>
                  <a:lnTo>
                    <a:pt x="901" y="60"/>
                  </a:lnTo>
                  <a:lnTo>
                    <a:pt x="902" y="61"/>
                  </a:lnTo>
                  <a:lnTo>
                    <a:pt x="902" y="62"/>
                  </a:lnTo>
                  <a:lnTo>
                    <a:pt x="902" y="63"/>
                  </a:lnTo>
                  <a:lnTo>
                    <a:pt x="903" y="64"/>
                  </a:lnTo>
                  <a:lnTo>
                    <a:pt x="902" y="65"/>
                  </a:lnTo>
                  <a:lnTo>
                    <a:pt x="902" y="66"/>
                  </a:lnTo>
                  <a:lnTo>
                    <a:pt x="903" y="67"/>
                  </a:lnTo>
                  <a:lnTo>
                    <a:pt x="903" y="68"/>
                  </a:lnTo>
                  <a:lnTo>
                    <a:pt x="902" y="70"/>
                  </a:lnTo>
                  <a:lnTo>
                    <a:pt x="901" y="70"/>
                  </a:lnTo>
                  <a:lnTo>
                    <a:pt x="901" y="71"/>
                  </a:lnTo>
                  <a:lnTo>
                    <a:pt x="902" y="74"/>
                  </a:lnTo>
                  <a:lnTo>
                    <a:pt x="902" y="75"/>
                  </a:lnTo>
                  <a:lnTo>
                    <a:pt x="903" y="76"/>
                  </a:lnTo>
                  <a:lnTo>
                    <a:pt x="902" y="77"/>
                  </a:lnTo>
                  <a:lnTo>
                    <a:pt x="902" y="79"/>
                  </a:lnTo>
                  <a:lnTo>
                    <a:pt x="902" y="80"/>
                  </a:lnTo>
                  <a:lnTo>
                    <a:pt x="901" y="80"/>
                  </a:lnTo>
                  <a:lnTo>
                    <a:pt x="904" y="80"/>
                  </a:lnTo>
                  <a:lnTo>
                    <a:pt x="905" y="80"/>
                  </a:lnTo>
                  <a:lnTo>
                    <a:pt x="906" y="80"/>
                  </a:lnTo>
                  <a:lnTo>
                    <a:pt x="907" y="79"/>
                  </a:lnTo>
                  <a:lnTo>
                    <a:pt x="907" y="78"/>
                  </a:lnTo>
                  <a:lnTo>
                    <a:pt x="908" y="77"/>
                  </a:lnTo>
                  <a:lnTo>
                    <a:pt x="909" y="76"/>
                  </a:lnTo>
                  <a:lnTo>
                    <a:pt x="910" y="76"/>
                  </a:lnTo>
                  <a:lnTo>
                    <a:pt x="911" y="76"/>
                  </a:lnTo>
                  <a:lnTo>
                    <a:pt x="912" y="76"/>
                  </a:lnTo>
                  <a:lnTo>
                    <a:pt x="913" y="76"/>
                  </a:lnTo>
                  <a:lnTo>
                    <a:pt x="914" y="76"/>
                  </a:lnTo>
                  <a:lnTo>
                    <a:pt x="915" y="76"/>
                  </a:lnTo>
                  <a:lnTo>
                    <a:pt x="915" y="77"/>
                  </a:lnTo>
                  <a:lnTo>
                    <a:pt x="916" y="77"/>
                  </a:lnTo>
                  <a:lnTo>
                    <a:pt x="916" y="78"/>
                  </a:lnTo>
                  <a:lnTo>
                    <a:pt x="917" y="78"/>
                  </a:lnTo>
                  <a:lnTo>
                    <a:pt x="918" y="78"/>
                  </a:lnTo>
                  <a:lnTo>
                    <a:pt x="919" y="77"/>
                  </a:lnTo>
                  <a:lnTo>
                    <a:pt x="920" y="76"/>
                  </a:lnTo>
                  <a:lnTo>
                    <a:pt x="920" y="75"/>
                  </a:lnTo>
                  <a:lnTo>
                    <a:pt x="921" y="75"/>
                  </a:lnTo>
                  <a:lnTo>
                    <a:pt x="922" y="75"/>
                  </a:lnTo>
                  <a:lnTo>
                    <a:pt x="923" y="75"/>
                  </a:lnTo>
                  <a:lnTo>
                    <a:pt x="923" y="76"/>
                  </a:lnTo>
                  <a:lnTo>
                    <a:pt x="923" y="75"/>
                  </a:lnTo>
                  <a:lnTo>
                    <a:pt x="923" y="74"/>
                  </a:lnTo>
                  <a:lnTo>
                    <a:pt x="923" y="73"/>
                  </a:lnTo>
                  <a:lnTo>
                    <a:pt x="923" y="72"/>
                  </a:lnTo>
                  <a:lnTo>
                    <a:pt x="923" y="71"/>
                  </a:lnTo>
                  <a:lnTo>
                    <a:pt x="924" y="71"/>
                  </a:lnTo>
                  <a:lnTo>
                    <a:pt x="925" y="71"/>
                  </a:lnTo>
                  <a:lnTo>
                    <a:pt x="926" y="72"/>
                  </a:lnTo>
                  <a:lnTo>
                    <a:pt x="927" y="72"/>
                  </a:lnTo>
                  <a:lnTo>
                    <a:pt x="927" y="71"/>
                  </a:lnTo>
                  <a:lnTo>
                    <a:pt x="927" y="70"/>
                  </a:lnTo>
                  <a:lnTo>
                    <a:pt x="926" y="70"/>
                  </a:lnTo>
                  <a:lnTo>
                    <a:pt x="925" y="69"/>
                  </a:lnTo>
                  <a:lnTo>
                    <a:pt x="925" y="68"/>
                  </a:lnTo>
                  <a:lnTo>
                    <a:pt x="925" y="67"/>
                  </a:lnTo>
                  <a:lnTo>
                    <a:pt x="926" y="67"/>
                  </a:lnTo>
                  <a:lnTo>
                    <a:pt x="927" y="66"/>
                  </a:lnTo>
                  <a:lnTo>
                    <a:pt x="932" y="72"/>
                  </a:lnTo>
                  <a:lnTo>
                    <a:pt x="950" y="66"/>
                  </a:lnTo>
                  <a:lnTo>
                    <a:pt x="953" y="76"/>
                  </a:lnTo>
                  <a:lnTo>
                    <a:pt x="959" y="87"/>
                  </a:lnTo>
                  <a:lnTo>
                    <a:pt x="960" y="88"/>
                  </a:lnTo>
                  <a:lnTo>
                    <a:pt x="961" y="89"/>
                  </a:lnTo>
                  <a:lnTo>
                    <a:pt x="965" y="92"/>
                  </a:lnTo>
                  <a:lnTo>
                    <a:pt x="966" y="93"/>
                  </a:lnTo>
                  <a:lnTo>
                    <a:pt x="970" y="93"/>
                  </a:lnTo>
                  <a:lnTo>
                    <a:pt x="969" y="88"/>
                  </a:lnTo>
                  <a:lnTo>
                    <a:pt x="974" y="85"/>
                  </a:lnTo>
                  <a:lnTo>
                    <a:pt x="980" y="85"/>
                  </a:lnTo>
                  <a:lnTo>
                    <a:pt x="980" y="92"/>
                  </a:lnTo>
                  <a:lnTo>
                    <a:pt x="984" y="96"/>
                  </a:lnTo>
                  <a:lnTo>
                    <a:pt x="982" y="102"/>
                  </a:lnTo>
                  <a:lnTo>
                    <a:pt x="979" y="105"/>
                  </a:lnTo>
                  <a:lnTo>
                    <a:pt x="979" y="106"/>
                  </a:lnTo>
                  <a:lnTo>
                    <a:pt x="978" y="107"/>
                  </a:lnTo>
                  <a:lnTo>
                    <a:pt x="988" y="106"/>
                  </a:lnTo>
                  <a:lnTo>
                    <a:pt x="996" y="111"/>
                  </a:lnTo>
                  <a:lnTo>
                    <a:pt x="1004" y="114"/>
                  </a:lnTo>
                  <a:lnTo>
                    <a:pt x="1004" y="115"/>
                  </a:lnTo>
                  <a:lnTo>
                    <a:pt x="1004" y="116"/>
                  </a:lnTo>
                  <a:lnTo>
                    <a:pt x="1002" y="117"/>
                  </a:lnTo>
                  <a:lnTo>
                    <a:pt x="1001" y="117"/>
                  </a:lnTo>
                  <a:lnTo>
                    <a:pt x="1001" y="118"/>
                  </a:lnTo>
                  <a:lnTo>
                    <a:pt x="1000" y="118"/>
                  </a:lnTo>
                  <a:lnTo>
                    <a:pt x="1000" y="119"/>
                  </a:lnTo>
                  <a:lnTo>
                    <a:pt x="999" y="119"/>
                  </a:lnTo>
                  <a:lnTo>
                    <a:pt x="1000" y="120"/>
                  </a:lnTo>
                  <a:lnTo>
                    <a:pt x="1001" y="120"/>
                  </a:lnTo>
                  <a:lnTo>
                    <a:pt x="1003" y="119"/>
                  </a:lnTo>
                  <a:lnTo>
                    <a:pt x="1004" y="119"/>
                  </a:lnTo>
                  <a:lnTo>
                    <a:pt x="1005" y="118"/>
                  </a:lnTo>
                  <a:lnTo>
                    <a:pt x="1006" y="118"/>
                  </a:lnTo>
                  <a:lnTo>
                    <a:pt x="1006" y="119"/>
                  </a:lnTo>
                  <a:lnTo>
                    <a:pt x="1007" y="119"/>
                  </a:lnTo>
                  <a:lnTo>
                    <a:pt x="1007" y="120"/>
                  </a:lnTo>
                  <a:lnTo>
                    <a:pt x="1006" y="121"/>
                  </a:lnTo>
                  <a:lnTo>
                    <a:pt x="1006" y="122"/>
                  </a:lnTo>
                  <a:lnTo>
                    <a:pt x="1005" y="123"/>
                  </a:lnTo>
                  <a:lnTo>
                    <a:pt x="1004" y="124"/>
                  </a:lnTo>
                  <a:lnTo>
                    <a:pt x="1004" y="125"/>
                  </a:lnTo>
                  <a:lnTo>
                    <a:pt x="1005" y="127"/>
                  </a:lnTo>
                  <a:lnTo>
                    <a:pt x="1008" y="134"/>
                  </a:lnTo>
                  <a:lnTo>
                    <a:pt x="1011" y="140"/>
                  </a:lnTo>
                  <a:lnTo>
                    <a:pt x="1008" y="147"/>
                  </a:lnTo>
                  <a:lnTo>
                    <a:pt x="1002" y="151"/>
                  </a:lnTo>
                  <a:lnTo>
                    <a:pt x="998" y="152"/>
                  </a:lnTo>
                  <a:lnTo>
                    <a:pt x="997" y="154"/>
                  </a:lnTo>
                  <a:lnTo>
                    <a:pt x="1002" y="162"/>
                  </a:lnTo>
                  <a:lnTo>
                    <a:pt x="1003" y="163"/>
                  </a:lnTo>
                  <a:lnTo>
                    <a:pt x="1006" y="169"/>
                  </a:lnTo>
                  <a:lnTo>
                    <a:pt x="1008" y="171"/>
                  </a:lnTo>
                  <a:lnTo>
                    <a:pt x="1008" y="175"/>
                  </a:lnTo>
                  <a:lnTo>
                    <a:pt x="1007" y="176"/>
                  </a:lnTo>
                  <a:lnTo>
                    <a:pt x="1007" y="177"/>
                  </a:lnTo>
                  <a:lnTo>
                    <a:pt x="1007" y="178"/>
                  </a:lnTo>
                  <a:lnTo>
                    <a:pt x="1007" y="179"/>
                  </a:lnTo>
                  <a:lnTo>
                    <a:pt x="1007" y="180"/>
                  </a:lnTo>
                  <a:lnTo>
                    <a:pt x="1006" y="182"/>
                  </a:lnTo>
                  <a:lnTo>
                    <a:pt x="1006" y="183"/>
                  </a:lnTo>
                  <a:lnTo>
                    <a:pt x="1006" y="184"/>
                  </a:lnTo>
                  <a:lnTo>
                    <a:pt x="1007" y="185"/>
                  </a:lnTo>
                  <a:lnTo>
                    <a:pt x="1006" y="186"/>
                  </a:lnTo>
                  <a:lnTo>
                    <a:pt x="1006" y="187"/>
                  </a:lnTo>
                  <a:lnTo>
                    <a:pt x="1006" y="189"/>
                  </a:lnTo>
                  <a:lnTo>
                    <a:pt x="1006" y="190"/>
                  </a:lnTo>
                  <a:lnTo>
                    <a:pt x="1003" y="192"/>
                  </a:lnTo>
                  <a:lnTo>
                    <a:pt x="1001" y="198"/>
                  </a:lnTo>
                  <a:lnTo>
                    <a:pt x="1001" y="199"/>
                  </a:lnTo>
                  <a:lnTo>
                    <a:pt x="1002" y="201"/>
                  </a:lnTo>
                  <a:lnTo>
                    <a:pt x="1002" y="202"/>
                  </a:lnTo>
                  <a:lnTo>
                    <a:pt x="1002" y="203"/>
                  </a:lnTo>
                  <a:lnTo>
                    <a:pt x="1002" y="205"/>
                  </a:lnTo>
                  <a:lnTo>
                    <a:pt x="1003" y="206"/>
                  </a:lnTo>
                  <a:lnTo>
                    <a:pt x="1003" y="207"/>
                  </a:lnTo>
                  <a:lnTo>
                    <a:pt x="1005" y="208"/>
                  </a:lnTo>
                  <a:lnTo>
                    <a:pt x="1006" y="208"/>
                  </a:lnTo>
                  <a:lnTo>
                    <a:pt x="1007" y="210"/>
                  </a:lnTo>
                  <a:lnTo>
                    <a:pt x="1009" y="212"/>
                  </a:lnTo>
                  <a:lnTo>
                    <a:pt x="1009" y="213"/>
                  </a:lnTo>
                  <a:lnTo>
                    <a:pt x="1010" y="214"/>
                  </a:lnTo>
                  <a:lnTo>
                    <a:pt x="1011" y="215"/>
                  </a:lnTo>
                  <a:lnTo>
                    <a:pt x="1012" y="215"/>
                  </a:lnTo>
                  <a:lnTo>
                    <a:pt x="1013" y="215"/>
                  </a:lnTo>
                  <a:lnTo>
                    <a:pt x="1014" y="216"/>
                  </a:lnTo>
                  <a:lnTo>
                    <a:pt x="1015" y="217"/>
                  </a:lnTo>
                  <a:lnTo>
                    <a:pt x="1016" y="218"/>
                  </a:lnTo>
                  <a:lnTo>
                    <a:pt x="1016" y="219"/>
                  </a:lnTo>
                  <a:lnTo>
                    <a:pt x="1017" y="220"/>
                  </a:lnTo>
                  <a:lnTo>
                    <a:pt x="1020" y="222"/>
                  </a:lnTo>
                  <a:lnTo>
                    <a:pt x="1020" y="223"/>
                  </a:lnTo>
                  <a:lnTo>
                    <a:pt x="1020" y="224"/>
                  </a:lnTo>
                  <a:lnTo>
                    <a:pt x="1019" y="227"/>
                  </a:lnTo>
                  <a:lnTo>
                    <a:pt x="1020" y="228"/>
                  </a:lnTo>
                  <a:lnTo>
                    <a:pt x="1020" y="229"/>
                  </a:lnTo>
                  <a:lnTo>
                    <a:pt x="1020" y="230"/>
                  </a:lnTo>
                  <a:lnTo>
                    <a:pt x="1020" y="231"/>
                  </a:lnTo>
                  <a:lnTo>
                    <a:pt x="1021" y="232"/>
                  </a:lnTo>
                  <a:lnTo>
                    <a:pt x="1026" y="235"/>
                  </a:lnTo>
                  <a:lnTo>
                    <a:pt x="1028" y="234"/>
                  </a:lnTo>
                  <a:lnTo>
                    <a:pt x="1029" y="234"/>
                  </a:lnTo>
                  <a:lnTo>
                    <a:pt x="1030" y="234"/>
                  </a:lnTo>
                  <a:lnTo>
                    <a:pt x="1031" y="235"/>
                  </a:lnTo>
                  <a:lnTo>
                    <a:pt x="1032" y="237"/>
                  </a:lnTo>
                  <a:lnTo>
                    <a:pt x="1032" y="238"/>
                  </a:lnTo>
                  <a:lnTo>
                    <a:pt x="1033" y="238"/>
                  </a:lnTo>
                  <a:lnTo>
                    <a:pt x="1035" y="238"/>
                  </a:lnTo>
                  <a:lnTo>
                    <a:pt x="1036" y="238"/>
                  </a:lnTo>
                  <a:lnTo>
                    <a:pt x="1037" y="239"/>
                  </a:lnTo>
                  <a:lnTo>
                    <a:pt x="1038" y="239"/>
                  </a:lnTo>
                  <a:lnTo>
                    <a:pt x="1039" y="240"/>
                  </a:lnTo>
                  <a:lnTo>
                    <a:pt x="1039" y="241"/>
                  </a:lnTo>
                  <a:lnTo>
                    <a:pt x="1040" y="243"/>
                  </a:lnTo>
                  <a:lnTo>
                    <a:pt x="1040" y="246"/>
                  </a:lnTo>
                  <a:lnTo>
                    <a:pt x="1041" y="247"/>
                  </a:lnTo>
                  <a:lnTo>
                    <a:pt x="1041" y="248"/>
                  </a:lnTo>
                  <a:lnTo>
                    <a:pt x="1041" y="249"/>
                  </a:lnTo>
                  <a:lnTo>
                    <a:pt x="1041" y="250"/>
                  </a:lnTo>
                  <a:lnTo>
                    <a:pt x="1041" y="251"/>
                  </a:lnTo>
                  <a:lnTo>
                    <a:pt x="1040" y="251"/>
                  </a:lnTo>
                  <a:lnTo>
                    <a:pt x="1040" y="252"/>
                  </a:lnTo>
                  <a:lnTo>
                    <a:pt x="1040" y="253"/>
                  </a:lnTo>
                  <a:lnTo>
                    <a:pt x="1040" y="254"/>
                  </a:lnTo>
                  <a:lnTo>
                    <a:pt x="1039" y="256"/>
                  </a:lnTo>
                  <a:lnTo>
                    <a:pt x="1035" y="266"/>
                  </a:lnTo>
                  <a:lnTo>
                    <a:pt x="1033" y="268"/>
                  </a:lnTo>
                  <a:lnTo>
                    <a:pt x="1032" y="275"/>
                  </a:lnTo>
                  <a:lnTo>
                    <a:pt x="1032" y="276"/>
                  </a:lnTo>
                  <a:lnTo>
                    <a:pt x="1031" y="277"/>
                  </a:lnTo>
                  <a:lnTo>
                    <a:pt x="1033" y="293"/>
                  </a:lnTo>
                  <a:lnTo>
                    <a:pt x="1040" y="297"/>
                  </a:lnTo>
                  <a:lnTo>
                    <a:pt x="1034" y="319"/>
                  </a:lnTo>
                  <a:lnTo>
                    <a:pt x="1026" y="345"/>
                  </a:lnTo>
                  <a:lnTo>
                    <a:pt x="1024" y="347"/>
                  </a:lnTo>
                  <a:lnTo>
                    <a:pt x="1025" y="348"/>
                  </a:lnTo>
                  <a:lnTo>
                    <a:pt x="1023" y="352"/>
                  </a:lnTo>
                  <a:lnTo>
                    <a:pt x="1023" y="353"/>
                  </a:lnTo>
                  <a:lnTo>
                    <a:pt x="1023" y="354"/>
                  </a:lnTo>
                  <a:lnTo>
                    <a:pt x="1024" y="354"/>
                  </a:lnTo>
                  <a:lnTo>
                    <a:pt x="1023" y="355"/>
                  </a:lnTo>
                  <a:lnTo>
                    <a:pt x="1023" y="356"/>
                  </a:lnTo>
                  <a:lnTo>
                    <a:pt x="1021" y="358"/>
                  </a:lnTo>
                  <a:lnTo>
                    <a:pt x="1020" y="359"/>
                  </a:lnTo>
                  <a:lnTo>
                    <a:pt x="1020" y="360"/>
                  </a:lnTo>
                  <a:lnTo>
                    <a:pt x="1017" y="362"/>
                  </a:lnTo>
                  <a:lnTo>
                    <a:pt x="1017" y="363"/>
                  </a:lnTo>
                  <a:lnTo>
                    <a:pt x="1016" y="364"/>
                  </a:lnTo>
                  <a:lnTo>
                    <a:pt x="1016" y="365"/>
                  </a:lnTo>
                  <a:lnTo>
                    <a:pt x="1016" y="366"/>
                  </a:lnTo>
                  <a:lnTo>
                    <a:pt x="1017" y="366"/>
                  </a:lnTo>
                  <a:lnTo>
                    <a:pt x="1019" y="366"/>
                  </a:lnTo>
                  <a:lnTo>
                    <a:pt x="1020" y="366"/>
                  </a:lnTo>
                  <a:lnTo>
                    <a:pt x="1021" y="365"/>
                  </a:lnTo>
                  <a:lnTo>
                    <a:pt x="1023" y="365"/>
                  </a:lnTo>
                  <a:lnTo>
                    <a:pt x="1024" y="365"/>
                  </a:lnTo>
                  <a:lnTo>
                    <a:pt x="1025" y="365"/>
                  </a:lnTo>
                  <a:lnTo>
                    <a:pt x="1025" y="364"/>
                  </a:lnTo>
                  <a:lnTo>
                    <a:pt x="1027" y="363"/>
                  </a:lnTo>
                  <a:lnTo>
                    <a:pt x="1028" y="362"/>
                  </a:lnTo>
                  <a:lnTo>
                    <a:pt x="1030" y="361"/>
                  </a:lnTo>
                  <a:lnTo>
                    <a:pt x="1030" y="360"/>
                  </a:lnTo>
                  <a:lnTo>
                    <a:pt x="1031" y="360"/>
                  </a:lnTo>
                  <a:lnTo>
                    <a:pt x="1032" y="359"/>
                  </a:lnTo>
                  <a:lnTo>
                    <a:pt x="1034" y="360"/>
                  </a:lnTo>
                  <a:lnTo>
                    <a:pt x="1035" y="359"/>
                  </a:lnTo>
                  <a:lnTo>
                    <a:pt x="1036" y="358"/>
                  </a:lnTo>
                  <a:lnTo>
                    <a:pt x="1038" y="357"/>
                  </a:lnTo>
                  <a:lnTo>
                    <a:pt x="1041" y="354"/>
                  </a:lnTo>
                  <a:lnTo>
                    <a:pt x="1049" y="347"/>
                  </a:lnTo>
                  <a:lnTo>
                    <a:pt x="1050" y="347"/>
                  </a:lnTo>
                  <a:lnTo>
                    <a:pt x="1052" y="346"/>
                  </a:lnTo>
                  <a:lnTo>
                    <a:pt x="1054" y="345"/>
                  </a:lnTo>
                  <a:lnTo>
                    <a:pt x="1056" y="343"/>
                  </a:lnTo>
                  <a:lnTo>
                    <a:pt x="1057" y="342"/>
                  </a:lnTo>
                  <a:lnTo>
                    <a:pt x="1059" y="341"/>
                  </a:lnTo>
                  <a:lnTo>
                    <a:pt x="1065" y="335"/>
                  </a:lnTo>
                  <a:lnTo>
                    <a:pt x="1067" y="333"/>
                  </a:lnTo>
                  <a:lnTo>
                    <a:pt x="1068" y="332"/>
                  </a:lnTo>
                  <a:lnTo>
                    <a:pt x="1071" y="330"/>
                  </a:lnTo>
                  <a:lnTo>
                    <a:pt x="1073" y="329"/>
                  </a:lnTo>
                  <a:lnTo>
                    <a:pt x="1075" y="331"/>
                  </a:lnTo>
                  <a:lnTo>
                    <a:pt x="1076" y="332"/>
                  </a:lnTo>
                  <a:lnTo>
                    <a:pt x="1077" y="332"/>
                  </a:lnTo>
                  <a:lnTo>
                    <a:pt x="1078" y="332"/>
                  </a:lnTo>
                  <a:lnTo>
                    <a:pt x="1079" y="331"/>
                  </a:lnTo>
                  <a:lnTo>
                    <a:pt x="1080" y="330"/>
                  </a:lnTo>
                  <a:lnTo>
                    <a:pt x="1080" y="329"/>
                  </a:lnTo>
                  <a:lnTo>
                    <a:pt x="1081" y="329"/>
                  </a:lnTo>
                  <a:lnTo>
                    <a:pt x="1083" y="336"/>
                  </a:lnTo>
                  <a:lnTo>
                    <a:pt x="1096" y="339"/>
                  </a:lnTo>
                  <a:lnTo>
                    <a:pt x="1099" y="340"/>
                  </a:lnTo>
                  <a:lnTo>
                    <a:pt x="1101" y="340"/>
                  </a:lnTo>
                  <a:lnTo>
                    <a:pt x="1103" y="341"/>
                  </a:lnTo>
                  <a:lnTo>
                    <a:pt x="1107" y="342"/>
                  </a:lnTo>
                  <a:lnTo>
                    <a:pt x="1108" y="343"/>
                  </a:lnTo>
                  <a:lnTo>
                    <a:pt x="1109" y="344"/>
                  </a:lnTo>
                  <a:lnTo>
                    <a:pt x="1110" y="345"/>
                  </a:lnTo>
                  <a:lnTo>
                    <a:pt x="1111" y="346"/>
                  </a:lnTo>
                  <a:lnTo>
                    <a:pt x="1112" y="347"/>
                  </a:lnTo>
                  <a:lnTo>
                    <a:pt x="1113" y="347"/>
                  </a:lnTo>
                  <a:lnTo>
                    <a:pt x="1113" y="349"/>
                  </a:lnTo>
                  <a:lnTo>
                    <a:pt x="1113" y="350"/>
                  </a:lnTo>
                  <a:lnTo>
                    <a:pt x="1113" y="351"/>
                  </a:lnTo>
                  <a:lnTo>
                    <a:pt x="1113" y="352"/>
                  </a:lnTo>
                  <a:lnTo>
                    <a:pt x="1111" y="357"/>
                  </a:lnTo>
                  <a:lnTo>
                    <a:pt x="1110" y="360"/>
                  </a:lnTo>
                  <a:lnTo>
                    <a:pt x="1108" y="363"/>
                  </a:lnTo>
                  <a:lnTo>
                    <a:pt x="1108" y="366"/>
                  </a:lnTo>
                  <a:lnTo>
                    <a:pt x="1108" y="367"/>
                  </a:lnTo>
                  <a:lnTo>
                    <a:pt x="1108" y="369"/>
                  </a:lnTo>
                  <a:lnTo>
                    <a:pt x="1108" y="371"/>
                  </a:lnTo>
                  <a:lnTo>
                    <a:pt x="1107" y="372"/>
                  </a:lnTo>
                  <a:lnTo>
                    <a:pt x="1107" y="373"/>
                  </a:lnTo>
                  <a:lnTo>
                    <a:pt x="1107" y="374"/>
                  </a:lnTo>
                  <a:lnTo>
                    <a:pt x="1106" y="375"/>
                  </a:lnTo>
                  <a:lnTo>
                    <a:pt x="1105" y="375"/>
                  </a:lnTo>
                  <a:lnTo>
                    <a:pt x="1105" y="376"/>
                  </a:lnTo>
                  <a:lnTo>
                    <a:pt x="1105" y="377"/>
                  </a:lnTo>
                  <a:lnTo>
                    <a:pt x="1104" y="378"/>
                  </a:lnTo>
                  <a:lnTo>
                    <a:pt x="1104" y="379"/>
                  </a:lnTo>
                  <a:lnTo>
                    <a:pt x="1103" y="380"/>
                  </a:lnTo>
                  <a:lnTo>
                    <a:pt x="1102" y="381"/>
                  </a:lnTo>
                  <a:lnTo>
                    <a:pt x="1101" y="381"/>
                  </a:lnTo>
                  <a:lnTo>
                    <a:pt x="1100" y="382"/>
                  </a:lnTo>
                  <a:lnTo>
                    <a:pt x="1100" y="383"/>
                  </a:lnTo>
                  <a:lnTo>
                    <a:pt x="1099" y="384"/>
                  </a:lnTo>
                  <a:lnTo>
                    <a:pt x="1098" y="385"/>
                  </a:lnTo>
                  <a:lnTo>
                    <a:pt x="1097" y="385"/>
                  </a:lnTo>
                  <a:lnTo>
                    <a:pt x="1096" y="386"/>
                  </a:lnTo>
                  <a:lnTo>
                    <a:pt x="1096" y="387"/>
                  </a:lnTo>
                  <a:lnTo>
                    <a:pt x="1095" y="388"/>
                  </a:lnTo>
                  <a:lnTo>
                    <a:pt x="1095" y="389"/>
                  </a:lnTo>
                  <a:lnTo>
                    <a:pt x="1094" y="390"/>
                  </a:lnTo>
                  <a:lnTo>
                    <a:pt x="1094" y="391"/>
                  </a:lnTo>
                  <a:lnTo>
                    <a:pt x="1094" y="392"/>
                  </a:lnTo>
                  <a:lnTo>
                    <a:pt x="1093" y="392"/>
                  </a:lnTo>
                  <a:lnTo>
                    <a:pt x="1093" y="393"/>
                  </a:lnTo>
                  <a:lnTo>
                    <a:pt x="1093" y="394"/>
                  </a:lnTo>
                  <a:lnTo>
                    <a:pt x="1093" y="395"/>
                  </a:lnTo>
                  <a:lnTo>
                    <a:pt x="1091" y="396"/>
                  </a:lnTo>
                  <a:lnTo>
                    <a:pt x="1091" y="397"/>
                  </a:lnTo>
                  <a:lnTo>
                    <a:pt x="1090" y="397"/>
                  </a:lnTo>
                  <a:lnTo>
                    <a:pt x="1089" y="398"/>
                  </a:lnTo>
                  <a:lnTo>
                    <a:pt x="1089" y="399"/>
                  </a:lnTo>
                  <a:lnTo>
                    <a:pt x="1085" y="403"/>
                  </a:lnTo>
                  <a:lnTo>
                    <a:pt x="1088" y="409"/>
                  </a:lnTo>
                  <a:lnTo>
                    <a:pt x="1089" y="410"/>
                  </a:lnTo>
                  <a:lnTo>
                    <a:pt x="1089" y="411"/>
                  </a:lnTo>
                  <a:lnTo>
                    <a:pt x="1089" y="412"/>
                  </a:lnTo>
                  <a:lnTo>
                    <a:pt x="1088" y="414"/>
                  </a:lnTo>
                  <a:lnTo>
                    <a:pt x="1087" y="414"/>
                  </a:lnTo>
                  <a:lnTo>
                    <a:pt x="1086" y="415"/>
                  </a:lnTo>
                  <a:lnTo>
                    <a:pt x="1086" y="416"/>
                  </a:lnTo>
                  <a:lnTo>
                    <a:pt x="1084" y="418"/>
                  </a:lnTo>
                  <a:lnTo>
                    <a:pt x="1083" y="419"/>
                  </a:lnTo>
                  <a:lnTo>
                    <a:pt x="1080" y="422"/>
                  </a:lnTo>
                  <a:lnTo>
                    <a:pt x="1079" y="423"/>
                  </a:lnTo>
                  <a:lnTo>
                    <a:pt x="1079" y="425"/>
                  </a:lnTo>
                  <a:lnTo>
                    <a:pt x="1078" y="428"/>
                  </a:lnTo>
                  <a:lnTo>
                    <a:pt x="1078" y="430"/>
                  </a:lnTo>
                  <a:lnTo>
                    <a:pt x="1078" y="431"/>
                  </a:lnTo>
                  <a:lnTo>
                    <a:pt x="1078" y="432"/>
                  </a:lnTo>
                  <a:lnTo>
                    <a:pt x="1078" y="433"/>
                  </a:lnTo>
                  <a:lnTo>
                    <a:pt x="1078" y="434"/>
                  </a:lnTo>
                  <a:lnTo>
                    <a:pt x="1078" y="435"/>
                  </a:lnTo>
                  <a:lnTo>
                    <a:pt x="1078" y="436"/>
                  </a:lnTo>
                  <a:lnTo>
                    <a:pt x="1078" y="437"/>
                  </a:lnTo>
                  <a:lnTo>
                    <a:pt x="1078" y="438"/>
                  </a:lnTo>
                  <a:lnTo>
                    <a:pt x="1078" y="440"/>
                  </a:lnTo>
                  <a:lnTo>
                    <a:pt x="1078" y="443"/>
                  </a:lnTo>
                  <a:lnTo>
                    <a:pt x="1079" y="445"/>
                  </a:lnTo>
                  <a:lnTo>
                    <a:pt x="1079" y="447"/>
                  </a:lnTo>
                  <a:lnTo>
                    <a:pt x="1077" y="450"/>
                  </a:lnTo>
                  <a:lnTo>
                    <a:pt x="1077" y="453"/>
                  </a:lnTo>
                  <a:lnTo>
                    <a:pt x="1073" y="467"/>
                  </a:lnTo>
                  <a:lnTo>
                    <a:pt x="1074" y="470"/>
                  </a:lnTo>
                  <a:lnTo>
                    <a:pt x="1066" y="479"/>
                  </a:lnTo>
                  <a:lnTo>
                    <a:pt x="1066" y="489"/>
                  </a:lnTo>
                  <a:lnTo>
                    <a:pt x="1061" y="494"/>
                  </a:lnTo>
                  <a:lnTo>
                    <a:pt x="1060" y="495"/>
                  </a:lnTo>
                  <a:lnTo>
                    <a:pt x="1058" y="499"/>
                  </a:lnTo>
                  <a:lnTo>
                    <a:pt x="1057" y="501"/>
                  </a:lnTo>
                  <a:lnTo>
                    <a:pt x="1055" y="504"/>
                  </a:lnTo>
                  <a:lnTo>
                    <a:pt x="1052" y="507"/>
                  </a:lnTo>
                  <a:lnTo>
                    <a:pt x="1052" y="508"/>
                  </a:lnTo>
                  <a:lnTo>
                    <a:pt x="1051" y="509"/>
                  </a:lnTo>
                  <a:lnTo>
                    <a:pt x="1040" y="519"/>
                  </a:lnTo>
                  <a:lnTo>
                    <a:pt x="1039" y="519"/>
                  </a:lnTo>
                  <a:lnTo>
                    <a:pt x="1037" y="520"/>
                  </a:lnTo>
                  <a:lnTo>
                    <a:pt x="1036" y="521"/>
                  </a:lnTo>
                  <a:lnTo>
                    <a:pt x="1035" y="521"/>
                  </a:lnTo>
                  <a:lnTo>
                    <a:pt x="1035" y="522"/>
                  </a:lnTo>
                  <a:lnTo>
                    <a:pt x="1035" y="523"/>
                  </a:lnTo>
                  <a:lnTo>
                    <a:pt x="1036" y="524"/>
                  </a:lnTo>
                  <a:lnTo>
                    <a:pt x="1036" y="525"/>
                  </a:lnTo>
                  <a:lnTo>
                    <a:pt x="1037" y="526"/>
                  </a:lnTo>
                  <a:lnTo>
                    <a:pt x="1037" y="527"/>
                  </a:lnTo>
                  <a:lnTo>
                    <a:pt x="1036" y="527"/>
                  </a:lnTo>
                  <a:lnTo>
                    <a:pt x="1036" y="528"/>
                  </a:lnTo>
                  <a:lnTo>
                    <a:pt x="1035" y="528"/>
                  </a:lnTo>
                  <a:lnTo>
                    <a:pt x="1030" y="530"/>
                  </a:lnTo>
                  <a:lnTo>
                    <a:pt x="1029" y="531"/>
                  </a:lnTo>
                  <a:lnTo>
                    <a:pt x="1027" y="528"/>
                  </a:lnTo>
                  <a:lnTo>
                    <a:pt x="1019" y="537"/>
                  </a:lnTo>
                  <a:lnTo>
                    <a:pt x="1017" y="538"/>
                  </a:lnTo>
                  <a:lnTo>
                    <a:pt x="1015" y="539"/>
                  </a:lnTo>
                  <a:lnTo>
                    <a:pt x="1013" y="540"/>
                  </a:lnTo>
                  <a:lnTo>
                    <a:pt x="1012" y="542"/>
                  </a:lnTo>
                  <a:lnTo>
                    <a:pt x="1011" y="542"/>
                  </a:lnTo>
                  <a:lnTo>
                    <a:pt x="1009" y="545"/>
                  </a:lnTo>
                  <a:lnTo>
                    <a:pt x="1008" y="545"/>
                  </a:lnTo>
                  <a:lnTo>
                    <a:pt x="1006" y="547"/>
                  </a:lnTo>
                  <a:lnTo>
                    <a:pt x="1005" y="547"/>
                  </a:lnTo>
                  <a:lnTo>
                    <a:pt x="1004" y="547"/>
                  </a:lnTo>
                  <a:lnTo>
                    <a:pt x="1004" y="548"/>
                  </a:lnTo>
                  <a:lnTo>
                    <a:pt x="1003" y="549"/>
                  </a:lnTo>
                  <a:lnTo>
                    <a:pt x="1003" y="550"/>
                  </a:lnTo>
                  <a:lnTo>
                    <a:pt x="1003" y="552"/>
                  </a:lnTo>
                  <a:lnTo>
                    <a:pt x="1000" y="554"/>
                  </a:lnTo>
                  <a:lnTo>
                    <a:pt x="999" y="556"/>
                  </a:lnTo>
                  <a:lnTo>
                    <a:pt x="998" y="557"/>
                  </a:lnTo>
                  <a:lnTo>
                    <a:pt x="995" y="563"/>
                  </a:lnTo>
                  <a:lnTo>
                    <a:pt x="995" y="564"/>
                  </a:lnTo>
                  <a:lnTo>
                    <a:pt x="995" y="565"/>
                  </a:lnTo>
                  <a:lnTo>
                    <a:pt x="996" y="566"/>
                  </a:lnTo>
                  <a:lnTo>
                    <a:pt x="997" y="567"/>
                  </a:lnTo>
                  <a:lnTo>
                    <a:pt x="996" y="571"/>
                  </a:lnTo>
                  <a:lnTo>
                    <a:pt x="995" y="573"/>
                  </a:lnTo>
                  <a:lnTo>
                    <a:pt x="994" y="574"/>
                  </a:lnTo>
                  <a:lnTo>
                    <a:pt x="991" y="578"/>
                  </a:lnTo>
                  <a:lnTo>
                    <a:pt x="991" y="579"/>
                  </a:lnTo>
                  <a:lnTo>
                    <a:pt x="990" y="580"/>
                  </a:lnTo>
                  <a:lnTo>
                    <a:pt x="989" y="583"/>
                  </a:lnTo>
                  <a:lnTo>
                    <a:pt x="987" y="585"/>
                  </a:lnTo>
                  <a:lnTo>
                    <a:pt x="984" y="587"/>
                  </a:lnTo>
                  <a:lnTo>
                    <a:pt x="983" y="588"/>
                  </a:lnTo>
                  <a:lnTo>
                    <a:pt x="983" y="589"/>
                  </a:lnTo>
                  <a:lnTo>
                    <a:pt x="981" y="591"/>
                  </a:lnTo>
                  <a:lnTo>
                    <a:pt x="980" y="591"/>
                  </a:lnTo>
                  <a:lnTo>
                    <a:pt x="980" y="593"/>
                  </a:lnTo>
                  <a:lnTo>
                    <a:pt x="980" y="595"/>
                  </a:lnTo>
                  <a:lnTo>
                    <a:pt x="978" y="596"/>
                  </a:lnTo>
                  <a:lnTo>
                    <a:pt x="977" y="600"/>
                  </a:lnTo>
                  <a:lnTo>
                    <a:pt x="976" y="602"/>
                  </a:lnTo>
                  <a:lnTo>
                    <a:pt x="975" y="602"/>
                  </a:lnTo>
                  <a:lnTo>
                    <a:pt x="974" y="602"/>
                  </a:lnTo>
                  <a:lnTo>
                    <a:pt x="973" y="603"/>
                  </a:lnTo>
                  <a:lnTo>
                    <a:pt x="972" y="604"/>
                  </a:lnTo>
                  <a:lnTo>
                    <a:pt x="970" y="606"/>
                  </a:lnTo>
                  <a:lnTo>
                    <a:pt x="969" y="607"/>
                  </a:lnTo>
                  <a:lnTo>
                    <a:pt x="968" y="607"/>
                  </a:lnTo>
                  <a:lnTo>
                    <a:pt x="967" y="608"/>
                  </a:lnTo>
                  <a:lnTo>
                    <a:pt x="967" y="609"/>
                  </a:lnTo>
                  <a:lnTo>
                    <a:pt x="964" y="612"/>
                  </a:lnTo>
                  <a:lnTo>
                    <a:pt x="963" y="613"/>
                  </a:lnTo>
                  <a:lnTo>
                    <a:pt x="962" y="614"/>
                  </a:lnTo>
                  <a:lnTo>
                    <a:pt x="961" y="615"/>
                  </a:lnTo>
                  <a:lnTo>
                    <a:pt x="959" y="615"/>
                  </a:lnTo>
                  <a:lnTo>
                    <a:pt x="958" y="616"/>
                  </a:lnTo>
                  <a:lnTo>
                    <a:pt x="957" y="617"/>
                  </a:lnTo>
                  <a:lnTo>
                    <a:pt x="957" y="618"/>
                  </a:lnTo>
                  <a:lnTo>
                    <a:pt x="949" y="613"/>
                  </a:lnTo>
                  <a:lnTo>
                    <a:pt x="945" y="610"/>
                  </a:lnTo>
                  <a:lnTo>
                    <a:pt x="944" y="611"/>
                  </a:lnTo>
                  <a:lnTo>
                    <a:pt x="942" y="612"/>
                  </a:lnTo>
                  <a:lnTo>
                    <a:pt x="940" y="615"/>
                  </a:lnTo>
                  <a:lnTo>
                    <a:pt x="938" y="616"/>
                  </a:lnTo>
                  <a:lnTo>
                    <a:pt x="934" y="618"/>
                  </a:lnTo>
                  <a:lnTo>
                    <a:pt x="933" y="622"/>
                  </a:lnTo>
                  <a:lnTo>
                    <a:pt x="926" y="634"/>
                  </a:lnTo>
                  <a:lnTo>
                    <a:pt x="925" y="635"/>
                  </a:lnTo>
                  <a:lnTo>
                    <a:pt x="924" y="635"/>
                  </a:lnTo>
                  <a:lnTo>
                    <a:pt x="923" y="635"/>
                  </a:lnTo>
                  <a:lnTo>
                    <a:pt x="923" y="636"/>
                  </a:lnTo>
                  <a:lnTo>
                    <a:pt x="922" y="636"/>
                  </a:lnTo>
                  <a:lnTo>
                    <a:pt x="922" y="637"/>
                  </a:lnTo>
                  <a:lnTo>
                    <a:pt x="922" y="638"/>
                  </a:lnTo>
                  <a:lnTo>
                    <a:pt x="922" y="639"/>
                  </a:lnTo>
                  <a:lnTo>
                    <a:pt x="921" y="639"/>
                  </a:lnTo>
                  <a:lnTo>
                    <a:pt x="921" y="640"/>
                  </a:lnTo>
                  <a:lnTo>
                    <a:pt x="921" y="641"/>
                  </a:lnTo>
                  <a:lnTo>
                    <a:pt x="920" y="641"/>
                  </a:lnTo>
                  <a:lnTo>
                    <a:pt x="920" y="642"/>
                  </a:lnTo>
                  <a:lnTo>
                    <a:pt x="918" y="643"/>
                  </a:lnTo>
                  <a:lnTo>
                    <a:pt x="917" y="645"/>
                  </a:lnTo>
                  <a:lnTo>
                    <a:pt x="916" y="645"/>
                  </a:lnTo>
                  <a:lnTo>
                    <a:pt x="915" y="645"/>
                  </a:lnTo>
                  <a:lnTo>
                    <a:pt x="914" y="645"/>
                  </a:lnTo>
                  <a:lnTo>
                    <a:pt x="914" y="647"/>
                  </a:lnTo>
                  <a:lnTo>
                    <a:pt x="908" y="650"/>
                  </a:lnTo>
                  <a:lnTo>
                    <a:pt x="907" y="651"/>
                  </a:lnTo>
                  <a:lnTo>
                    <a:pt x="898" y="659"/>
                  </a:lnTo>
                  <a:lnTo>
                    <a:pt x="896" y="662"/>
                  </a:lnTo>
                  <a:lnTo>
                    <a:pt x="895" y="663"/>
                  </a:lnTo>
                  <a:lnTo>
                    <a:pt x="894" y="664"/>
                  </a:lnTo>
                  <a:lnTo>
                    <a:pt x="893" y="665"/>
                  </a:lnTo>
                  <a:lnTo>
                    <a:pt x="892" y="667"/>
                  </a:lnTo>
                  <a:lnTo>
                    <a:pt x="890" y="669"/>
                  </a:lnTo>
                  <a:lnTo>
                    <a:pt x="890" y="670"/>
                  </a:lnTo>
                  <a:lnTo>
                    <a:pt x="888" y="672"/>
                  </a:lnTo>
                  <a:lnTo>
                    <a:pt x="887" y="673"/>
                  </a:lnTo>
                  <a:lnTo>
                    <a:pt x="886" y="673"/>
                  </a:lnTo>
                  <a:lnTo>
                    <a:pt x="885" y="674"/>
                  </a:lnTo>
                  <a:lnTo>
                    <a:pt x="884" y="675"/>
                  </a:lnTo>
                  <a:lnTo>
                    <a:pt x="882" y="674"/>
                  </a:lnTo>
                  <a:lnTo>
                    <a:pt x="878" y="674"/>
                  </a:lnTo>
                  <a:lnTo>
                    <a:pt x="874" y="673"/>
                  </a:lnTo>
                  <a:lnTo>
                    <a:pt x="872" y="672"/>
                  </a:lnTo>
                  <a:lnTo>
                    <a:pt x="868" y="671"/>
                  </a:lnTo>
                  <a:lnTo>
                    <a:pt x="864" y="669"/>
                  </a:lnTo>
                  <a:lnTo>
                    <a:pt x="862" y="668"/>
                  </a:lnTo>
                  <a:lnTo>
                    <a:pt x="861" y="667"/>
                  </a:lnTo>
                  <a:lnTo>
                    <a:pt x="860" y="667"/>
                  </a:lnTo>
                  <a:lnTo>
                    <a:pt x="858" y="667"/>
                  </a:lnTo>
                  <a:lnTo>
                    <a:pt x="849" y="665"/>
                  </a:lnTo>
                  <a:lnTo>
                    <a:pt x="850" y="652"/>
                  </a:lnTo>
                  <a:lnTo>
                    <a:pt x="849" y="647"/>
                  </a:lnTo>
                  <a:lnTo>
                    <a:pt x="846" y="637"/>
                  </a:lnTo>
                  <a:lnTo>
                    <a:pt x="848" y="628"/>
                  </a:lnTo>
                  <a:lnTo>
                    <a:pt x="850" y="627"/>
                  </a:lnTo>
                  <a:lnTo>
                    <a:pt x="850" y="626"/>
                  </a:lnTo>
                  <a:lnTo>
                    <a:pt x="850" y="625"/>
                  </a:lnTo>
                  <a:lnTo>
                    <a:pt x="852" y="621"/>
                  </a:lnTo>
                  <a:lnTo>
                    <a:pt x="853" y="620"/>
                  </a:lnTo>
                  <a:lnTo>
                    <a:pt x="854" y="620"/>
                  </a:lnTo>
                  <a:lnTo>
                    <a:pt x="855" y="620"/>
                  </a:lnTo>
                  <a:lnTo>
                    <a:pt x="856" y="619"/>
                  </a:lnTo>
                  <a:lnTo>
                    <a:pt x="856" y="617"/>
                  </a:lnTo>
                  <a:lnTo>
                    <a:pt x="857" y="617"/>
                  </a:lnTo>
                  <a:lnTo>
                    <a:pt x="858" y="616"/>
                  </a:lnTo>
                  <a:lnTo>
                    <a:pt x="859" y="615"/>
                  </a:lnTo>
                  <a:lnTo>
                    <a:pt x="860" y="615"/>
                  </a:lnTo>
                  <a:lnTo>
                    <a:pt x="860" y="614"/>
                  </a:lnTo>
                  <a:lnTo>
                    <a:pt x="861" y="613"/>
                  </a:lnTo>
                  <a:lnTo>
                    <a:pt x="862" y="613"/>
                  </a:lnTo>
                  <a:lnTo>
                    <a:pt x="863" y="611"/>
                  </a:lnTo>
                  <a:lnTo>
                    <a:pt x="864" y="611"/>
                  </a:lnTo>
                  <a:lnTo>
                    <a:pt x="866" y="611"/>
                  </a:lnTo>
                  <a:lnTo>
                    <a:pt x="866" y="609"/>
                  </a:lnTo>
                  <a:lnTo>
                    <a:pt x="867" y="609"/>
                  </a:lnTo>
                  <a:lnTo>
                    <a:pt x="867" y="608"/>
                  </a:lnTo>
                  <a:lnTo>
                    <a:pt x="867" y="607"/>
                  </a:lnTo>
                  <a:lnTo>
                    <a:pt x="868" y="607"/>
                  </a:lnTo>
                  <a:lnTo>
                    <a:pt x="868" y="606"/>
                  </a:lnTo>
                  <a:lnTo>
                    <a:pt x="868" y="605"/>
                  </a:lnTo>
                  <a:lnTo>
                    <a:pt x="868" y="604"/>
                  </a:lnTo>
                  <a:lnTo>
                    <a:pt x="869" y="604"/>
                  </a:lnTo>
                  <a:lnTo>
                    <a:pt x="870" y="603"/>
                  </a:lnTo>
                  <a:lnTo>
                    <a:pt x="870" y="602"/>
                  </a:lnTo>
                  <a:lnTo>
                    <a:pt x="870" y="601"/>
                  </a:lnTo>
                  <a:lnTo>
                    <a:pt x="869" y="600"/>
                  </a:lnTo>
                  <a:lnTo>
                    <a:pt x="869" y="599"/>
                  </a:lnTo>
                  <a:lnTo>
                    <a:pt x="868" y="598"/>
                  </a:lnTo>
                  <a:lnTo>
                    <a:pt x="866" y="597"/>
                  </a:lnTo>
                  <a:lnTo>
                    <a:pt x="865" y="596"/>
                  </a:lnTo>
                  <a:lnTo>
                    <a:pt x="864" y="596"/>
                  </a:lnTo>
                  <a:lnTo>
                    <a:pt x="862" y="596"/>
                  </a:lnTo>
                  <a:lnTo>
                    <a:pt x="861" y="597"/>
                  </a:lnTo>
                  <a:lnTo>
                    <a:pt x="860" y="597"/>
                  </a:lnTo>
                  <a:lnTo>
                    <a:pt x="859" y="598"/>
                  </a:lnTo>
                  <a:lnTo>
                    <a:pt x="858" y="599"/>
                  </a:lnTo>
                  <a:lnTo>
                    <a:pt x="857" y="600"/>
                  </a:lnTo>
                  <a:lnTo>
                    <a:pt x="857" y="602"/>
                  </a:lnTo>
                  <a:lnTo>
                    <a:pt x="856" y="603"/>
                  </a:lnTo>
                  <a:lnTo>
                    <a:pt x="855" y="605"/>
                  </a:lnTo>
                  <a:lnTo>
                    <a:pt x="854" y="606"/>
                  </a:lnTo>
                  <a:lnTo>
                    <a:pt x="849" y="609"/>
                  </a:lnTo>
                  <a:lnTo>
                    <a:pt x="848" y="610"/>
                  </a:lnTo>
                  <a:lnTo>
                    <a:pt x="848" y="611"/>
                  </a:lnTo>
                  <a:lnTo>
                    <a:pt x="847" y="612"/>
                  </a:lnTo>
                  <a:lnTo>
                    <a:pt x="847" y="613"/>
                  </a:lnTo>
                  <a:lnTo>
                    <a:pt x="846" y="614"/>
                  </a:lnTo>
                  <a:lnTo>
                    <a:pt x="846" y="615"/>
                  </a:lnTo>
                  <a:lnTo>
                    <a:pt x="845" y="615"/>
                  </a:lnTo>
                  <a:lnTo>
                    <a:pt x="844" y="616"/>
                  </a:lnTo>
                  <a:lnTo>
                    <a:pt x="843" y="616"/>
                  </a:lnTo>
                  <a:lnTo>
                    <a:pt x="843" y="617"/>
                  </a:lnTo>
                  <a:lnTo>
                    <a:pt x="843" y="618"/>
                  </a:lnTo>
                  <a:lnTo>
                    <a:pt x="843" y="622"/>
                  </a:lnTo>
                  <a:lnTo>
                    <a:pt x="841" y="628"/>
                  </a:lnTo>
                  <a:lnTo>
                    <a:pt x="830" y="627"/>
                  </a:lnTo>
                  <a:lnTo>
                    <a:pt x="829" y="626"/>
                  </a:lnTo>
                  <a:lnTo>
                    <a:pt x="828" y="625"/>
                  </a:lnTo>
                  <a:lnTo>
                    <a:pt x="828" y="624"/>
                  </a:lnTo>
                  <a:lnTo>
                    <a:pt x="827" y="624"/>
                  </a:lnTo>
                  <a:lnTo>
                    <a:pt x="826" y="623"/>
                  </a:lnTo>
                  <a:lnTo>
                    <a:pt x="825" y="622"/>
                  </a:lnTo>
                  <a:lnTo>
                    <a:pt x="824" y="622"/>
                  </a:lnTo>
                  <a:lnTo>
                    <a:pt x="823" y="622"/>
                  </a:lnTo>
                  <a:lnTo>
                    <a:pt x="822" y="622"/>
                  </a:lnTo>
                  <a:lnTo>
                    <a:pt x="822" y="621"/>
                  </a:lnTo>
                  <a:lnTo>
                    <a:pt x="821" y="621"/>
                  </a:lnTo>
                  <a:lnTo>
                    <a:pt x="820" y="621"/>
                  </a:lnTo>
                  <a:lnTo>
                    <a:pt x="819" y="621"/>
                  </a:lnTo>
                  <a:lnTo>
                    <a:pt x="818" y="621"/>
                  </a:lnTo>
                  <a:lnTo>
                    <a:pt x="818" y="620"/>
                  </a:lnTo>
                  <a:lnTo>
                    <a:pt x="817" y="620"/>
                  </a:lnTo>
                  <a:lnTo>
                    <a:pt x="816" y="620"/>
                  </a:lnTo>
                  <a:lnTo>
                    <a:pt x="815" y="620"/>
                  </a:lnTo>
                  <a:lnTo>
                    <a:pt x="814" y="619"/>
                  </a:lnTo>
                  <a:lnTo>
                    <a:pt x="813" y="619"/>
                  </a:lnTo>
                  <a:lnTo>
                    <a:pt x="808" y="618"/>
                  </a:lnTo>
                  <a:lnTo>
                    <a:pt x="805" y="617"/>
                  </a:lnTo>
                  <a:lnTo>
                    <a:pt x="804" y="616"/>
                  </a:lnTo>
                  <a:lnTo>
                    <a:pt x="801" y="615"/>
                  </a:lnTo>
                  <a:lnTo>
                    <a:pt x="800" y="615"/>
                  </a:lnTo>
                  <a:lnTo>
                    <a:pt x="799" y="614"/>
                  </a:lnTo>
                  <a:lnTo>
                    <a:pt x="798" y="614"/>
                  </a:lnTo>
                  <a:lnTo>
                    <a:pt x="797" y="614"/>
                  </a:lnTo>
                  <a:lnTo>
                    <a:pt x="796" y="614"/>
                  </a:lnTo>
                  <a:lnTo>
                    <a:pt x="796" y="615"/>
                  </a:lnTo>
                  <a:lnTo>
                    <a:pt x="795" y="615"/>
                  </a:lnTo>
                  <a:lnTo>
                    <a:pt x="794" y="614"/>
                  </a:lnTo>
                  <a:lnTo>
                    <a:pt x="793" y="614"/>
                  </a:lnTo>
                  <a:lnTo>
                    <a:pt x="790" y="613"/>
                  </a:lnTo>
                  <a:lnTo>
                    <a:pt x="788" y="610"/>
                  </a:lnTo>
                  <a:lnTo>
                    <a:pt x="789" y="605"/>
                  </a:lnTo>
                  <a:lnTo>
                    <a:pt x="790" y="597"/>
                  </a:lnTo>
                  <a:lnTo>
                    <a:pt x="790" y="596"/>
                  </a:lnTo>
                  <a:lnTo>
                    <a:pt x="791" y="595"/>
                  </a:lnTo>
                  <a:lnTo>
                    <a:pt x="792" y="594"/>
                  </a:lnTo>
                  <a:lnTo>
                    <a:pt x="793" y="593"/>
                  </a:lnTo>
                  <a:lnTo>
                    <a:pt x="794" y="593"/>
                  </a:lnTo>
                  <a:lnTo>
                    <a:pt x="794" y="591"/>
                  </a:lnTo>
                  <a:lnTo>
                    <a:pt x="794" y="586"/>
                  </a:lnTo>
                  <a:lnTo>
                    <a:pt x="797" y="584"/>
                  </a:lnTo>
                  <a:lnTo>
                    <a:pt x="797" y="583"/>
                  </a:lnTo>
                  <a:lnTo>
                    <a:pt x="799" y="581"/>
                  </a:lnTo>
                  <a:lnTo>
                    <a:pt x="799" y="582"/>
                  </a:lnTo>
                  <a:lnTo>
                    <a:pt x="800" y="583"/>
                  </a:lnTo>
                  <a:lnTo>
                    <a:pt x="803" y="587"/>
                  </a:lnTo>
                  <a:lnTo>
                    <a:pt x="804" y="587"/>
                  </a:lnTo>
                  <a:lnTo>
                    <a:pt x="806" y="588"/>
                  </a:lnTo>
                  <a:lnTo>
                    <a:pt x="810" y="593"/>
                  </a:lnTo>
                  <a:lnTo>
                    <a:pt x="811" y="593"/>
                  </a:lnTo>
                  <a:lnTo>
                    <a:pt x="817" y="592"/>
                  </a:lnTo>
                  <a:lnTo>
                    <a:pt x="817" y="589"/>
                  </a:lnTo>
                  <a:lnTo>
                    <a:pt x="818" y="587"/>
                  </a:lnTo>
                  <a:lnTo>
                    <a:pt x="819" y="586"/>
                  </a:lnTo>
                  <a:lnTo>
                    <a:pt x="820" y="585"/>
                  </a:lnTo>
                  <a:lnTo>
                    <a:pt x="822" y="583"/>
                  </a:lnTo>
                  <a:lnTo>
                    <a:pt x="824" y="582"/>
                  </a:lnTo>
                  <a:lnTo>
                    <a:pt x="825" y="581"/>
                  </a:lnTo>
                  <a:lnTo>
                    <a:pt x="825" y="580"/>
                  </a:lnTo>
                  <a:lnTo>
                    <a:pt x="827" y="578"/>
                  </a:lnTo>
                  <a:lnTo>
                    <a:pt x="827" y="577"/>
                  </a:lnTo>
                  <a:lnTo>
                    <a:pt x="828" y="575"/>
                  </a:lnTo>
                  <a:lnTo>
                    <a:pt x="828" y="571"/>
                  </a:lnTo>
                  <a:lnTo>
                    <a:pt x="828" y="570"/>
                  </a:lnTo>
                  <a:lnTo>
                    <a:pt x="828" y="568"/>
                  </a:lnTo>
                  <a:lnTo>
                    <a:pt x="826" y="566"/>
                  </a:lnTo>
                  <a:lnTo>
                    <a:pt x="826" y="563"/>
                  </a:lnTo>
                  <a:lnTo>
                    <a:pt x="826" y="561"/>
                  </a:lnTo>
                  <a:lnTo>
                    <a:pt x="824" y="539"/>
                  </a:lnTo>
                  <a:lnTo>
                    <a:pt x="822" y="539"/>
                  </a:lnTo>
                  <a:lnTo>
                    <a:pt x="816" y="536"/>
                  </a:lnTo>
                  <a:lnTo>
                    <a:pt x="815" y="530"/>
                  </a:lnTo>
                  <a:lnTo>
                    <a:pt x="803" y="531"/>
                  </a:lnTo>
                  <a:lnTo>
                    <a:pt x="797" y="531"/>
                  </a:lnTo>
                  <a:lnTo>
                    <a:pt x="800" y="526"/>
                  </a:lnTo>
                  <a:lnTo>
                    <a:pt x="792" y="523"/>
                  </a:lnTo>
                  <a:lnTo>
                    <a:pt x="786" y="535"/>
                  </a:lnTo>
                  <a:lnTo>
                    <a:pt x="783" y="542"/>
                  </a:lnTo>
                  <a:lnTo>
                    <a:pt x="781" y="546"/>
                  </a:lnTo>
                  <a:lnTo>
                    <a:pt x="776" y="555"/>
                  </a:lnTo>
                  <a:lnTo>
                    <a:pt x="774" y="559"/>
                  </a:lnTo>
                  <a:lnTo>
                    <a:pt x="768" y="569"/>
                  </a:lnTo>
                  <a:lnTo>
                    <a:pt x="763" y="578"/>
                  </a:lnTo>
                  <a:lnTo>
                    <a:pt x="761" y="579"/>
                  </a:lnTo>
                  <a:lnTo>
                    <a:pt x="756" y="589"/>
                  </a:lnTo>
                  <a:lnTo>
                    <a:pt x="763" y="587"/>
                  </a:lnTo>
                  <a:lnTo>
                    <a:pt x="761" y="590"/>
                  </a:lnTo>
                  <a:lnTo>
                    <a:pt x="760" y="592"/>
                  </a:lnTo>
                  <a:lnTo>
                    <a:pt x="759" y="594"/>
                  </a:lnTo>
                  <a:lnTo>
                    <a:pt x="757" y="598"/>
                  </a:lnTo>
                  <a:lnTo>
                    <a:pt x="753" y="608"/>
                  </a:lnTo>
                  <a:lnTo>
                    <a:pt x="745" y="625"/>
                  </a:lnTo>
                  <a:lnTo>
                    <a:pt x="741" y="632"/>
                  </a:lnTo>
                  <a:lnTo>
                    <a:pt x="732" y="648"/>
                  </a:lnTo>
                  <a:lnTo>
                    <a:pt x="726" y="657"/>
                  </a:lnTo>
                  <a:lnTo>
                    <a:pt x="719" y="662"/>
                  </a:lnTo>
                  <a:lnTo>
                    <a:pt x="715" y="666"/>
                  </a:lnTo>
                  <a:lnTo>
                    <a:pt x="703" y="679"/>
                  </a:lnTo>
                  <a:lnTo>
                    <a:pt x="691" y="695"/>
                  </a:lnTo>
                  <a:lnTo>
                    <a:pt x="671" y="680"/>
                  </a:lnTo>
                  <a:lnTo>
                    <a:pt x="664" y="680"/>
                  </a:lnTo>
                  <a:lnTo>
                    <a:pt x="661" y="683"/>
                  </a:lnTo>
                  <a:lnTo>
                    <a:pt x="655" y="689"/>
                  </a:lnTo>
                  <a:lnTo>
                    <a:pt x="648" y="689"/>
                  </a:lnTo>
                  <a:lnTo>
                    <a:pt x="644" y="689"/>
                  </a:lnTo>
                  <a:lnTo>
                    <a:pt x="643" y="690"/>
                  </a:lnTo>
                  <a:lnTo>
                    <a:pt x="642" y="690"/>
                  </a:lnTo>
                  <a:lnTo>
                    <a:pt x="641" y="690"/>
                  </a:lnTo>
                  <a:lnTo>
                    <a:pt x="640" y="690"/>
                  </a:lnTo>
                  <a:lnTo>
                    <a:pt x="639" y="690"/>
                  </a:lnTo>
                  <a:lnTo>
                    <a:pt x="638" y="690"/>
                  </a:lnTo>
                  <a:lnTo>
                    <a:pt x="637" y="689"/>
                  </a:lnTo>
                  <a:lnTo>
                    <a:pt x="636" y="689"/>
                  </a:lnTo>
                  <a:lnTo>
                    <a:pt x="635" y="689"/>
                  </a:lnTo>
                  <a:lnTo>
                    <a:pt x="634" y="689"/>
                  </a:lnTo>
                  <a:lnTo>
                    <a:pt x="632" y="689"/>
                  </a:lnTo>
                  <a:lnTo>
                    <a:pt x="631" y="688"/>
                  </a:lnTo>
                  <a:lnTo>
                    <a:pt x="630" y="688"/>
                  </a:lnTo>
                  <a:lnTo>
                    <a:pt x="629" y="688"/>
                  </a:lnTo>
                  <a:lnTo>
                    <a:pt x="628" y="689"/>
                  </a:lnTo>
                  <a:lnTo>
                    <a:pt x="627" y="689"/>
                  </a:lnTo>
                  <a:lnTo>
                    <a:pt x="624" y="689"/>
                  </a:lnTo>
                  <a:lnTo>
                    <a:pt x="623" y="689"/>
                  </a:lnTo>
                  <a:lnTo>
                    <a:pt x="622" y="688"/>
                  </a:lnTo>
                  <a:lnTo>
                    <a:pt x="624" y="683"/>
                  </a:lnTo>
                  <a:lnTo>
                    <a:pt x="623" y="684"/>
                  </a:lnTo>
                  <a:lnTo>
                    <a:pt x="619" y="690"/>
                  </a:lnTo>
                  <a:lnTo>
                    <a:pt x="616" y="694"/>
                  </a:lnTo>
                  <a:lnTo>
                    <a:pt x="613" y="699"/>
                  </a:lnTo>
                  <a:lnTo>
                    <a:pt x="610" y="705"/>
                  </a:lnTo>
                  <a:lnTo>
                    <a:pt x="604" y="715"/>
                  </a:lnTo>
                  <a:lnTo>
                    <a:pt x="599" y="721"/>
                  </a:lnTo>
                  <a:lnTo>
                    <a:pt x="598" y="722"/>
                  </a:lnTo>
                  <a:lnTo>
                    <a:pt x="591" y="728"/>
                  </a:lnTo>
                  <a:lnTo>
                    <a:pt x="586" y="733"/>
                  </a:lnTo>
                  <a:lnTo>
                    <a:pt x="578" y="741"/>
                  </a:lnTo>
                  <a:lnTo>
                    <a:pt x="572" y="745"/>
                  </a:lnTo>
                  <a:lnTo>
                    <a:pt x="577" y="752"/>
                  </a:lnTo>
                  <a:lnTo>
                    <a:pt x="581" y="759"/>
                  </a:lnTo>
                  <a:lnTo>
                    <a:pt x="582" y="765"/>
                  </a:lnTo>
                  <a:lnTo>
                    <a:pt x="589" y="761"/>
                  </a:lnTo>
                  <a:lnTo>
                    <a:pt x="593" y="760"/>
                  </a:lnTo>
                  <a:lnTo>
                    <a:pt x="597" y="761"/>
                  </a:lnTo>
                  <a:lnTo>
                    <a:pt x="606" y="769"/>
                  </a:lnTo>
                  <a:lnTo>
                    <a:pt x="614" y="767"/>
                  </a:lnTo>
                  <a:lnTo>
                    <a:pt x="614" y="778"/>
                  </a:lnTo>
                  <a:lnTo>
                    <a:pt x="614" y="782"/>
                  </a:lnTo>
                  <a:lnTo>
                    <a:pt x="613" y="785"/>
                  </a:lnTo>
                  <a:lnTo>
                    <a:pt x="614" y="790"/>
                  </a:lnTo>
                  <a:lnTo>
                    <a:pt x="613" y="792"/>
                  </a:lnTo>
                  <a:lnTo>
                    <a:pt x="613" y="801"/>
                  </a:lnTo>
                  <a:lnTo>
                    <a:pt x="612" y="805"/>
                  </a:lnTo>
                  <a:lnTo>
                    <a:pt x="609" y="809"/>
                  </a:lnTo>
                  <a:lnTo>
                    <a:pt x="601" y="817"/>
                  </a:lnTo>
                  <a:lnTo>
                    <a:pt x="595" y="823"/>
                  </a:lnTo>
                  <a:lnTo>
                    <a:pt x="592" y="822"/>
                  </a:lnTo>
                  <a:lnTo>
                    <a:pt x="591" y="821"/>
                  </a:lnTo>
                  <a:lnTo>
                    <a:pt x="589" y="821"/>
                  </a:lnTo>
                  <a:lnTo>
                    <a:pt x="587" y="821"/>
                  </a:lnTo>
                  <a:lnTo>
                    <a:pt x="583" y="820"/>
                  </a:lnTo>
                  <a:lnTo>
                    <a:pt x="581" y="820"/>
                  </a:lnTo>
                  <a:lnTo>
                    <a:pt x="579" y="819"/>
                  </a:lnTo>
                  <a:lnTo>
                    <a:pt x="578" y="819"/>
                  </a:lnTo>
                  <a:lnTo>
                    <a:pt x="577" y="819"/>
                  </a:lnTo>
                  <a:lnTo>
                    <a:pt x="575" y="820"/>
                  </a:lnTo>
                  <a:lnTo>
                    <a:pt x="574" y="820"/>
                  </a:lnTo>
                  <a:lnTo>
                    <a:pt x="570" y="821"/>
                  </a:lnTo>
                  <a:lnTo>
                    <a:pt x="570" y="822"/>
                  </a:lnTo>
                  <a:lnTo>
                    <a:pt x="566" y="824"/>
                  </a:lnTo>
                  <a:lnTo>
                    <a:pt x="565" y="825"/>
                  </a:lnTo>
                  <a:lnTo>
                    <a:pt x="562" y="826"/>
                  </a:lnTo>
                  <a:lnTo>
                    <a:pt x="560" y="827"/>
                  </a:lnTo>
                  <a:lnTo>
                    <a:pt x="558" y="827"/>
                  </a:lnTo>
                  <a:lnTo>
                    <a:pt x="557" y="827"/>
                  </a:lnTo>
                  <a:lnTo>
                    <a:pt x="553" y="827"/>
                  </a:lnTo>
                  <a:lnTo>
                    <a:pt x="550" y="827"/>
                  </a:lnTo>
                  <a:lnTo>
                    <a:pt x="549" y="827"/>
                  </a:lnTo>
                  <a:lnTo>
                    <a:pt x="549" y="826"/>
                  </a:lnTo>
                  <a:lnTo>
                    <a:pt x="549" y="825"/>
                  </a:lnTo>
                  <a:lnTo>
                    <a:pt x="548" y="825"/>
                  </a:lnTo>
                  <a:lnTo>
                    <a:pt x="546" y="825"/>
                  </a:lnTo>
                  <a:lnTo>
                    <a:pt x="543" y="823"/>
                  </a:lnTo>
                  <a:lnTo>
                    <a:pt x="543" y="822"/>
                  </a:lnTo>
                  <a:lnTo>
                    <a:pt x="542" y="816"/>
                  </a:lnTo>
                  <a:lnTo>
                    <a:pt x="542" y="813"/>
                  </a:lnTo>
                  <a:lnTo>
                    <a:pt x="532" y="815"/>
                  </a:lnTo>
                  <a:lnTo>
                    <a:pt x="524" y="803"/>
                  </a:lnTo>
                  <a:lnTo>
                    <a:pt x="520" y="799"/>
                  </a:lnTo>
                  <a:lnTo>
                    <a:pt x="520" y="798"/>
                  </a:lnTo>
                  <a:lnTo>
                    <a:pt x="517" y="793"/>
                  </a:lnTo>
                  <a:lnTo>
                    <a:pt x="514" y="789"/>
                  </a:lnTo>
                  <a:lnTo>
                    <a:pt x="512" y="779"/>
                  </a:lnTo>
                  <a:lnTo>
                    <a:pt x="512" y="778"/>
                  </a:lnTo>
                  <a:lnTo>
                    <a:pt x="512" y="775"/>
                  </a:lnTo>
                  <a:lnTo>
                    <a:pt x="512" y="772"/>
                  </a:lnTo>
                  <a:lnTo>
                    <a:pt x="511" y="769"/>
                  </a:lnTo>
                  <a:lnTo>
                    <a:pt x="512" y="765"/>
                  </a:lnTo>
                  <a:lnTo>
                    <a:pt x="512" y="761"/>
                  </a:lnTo>
                  <a:lnTo>
                    <a:pt x="511" y="760"/>
                  </a:lnTo>
                  <a:lnTo>
                    <a:pt x="511" y="755"/>
                  </a:lnTo>
                  <a:lnTo>
                    <a:pt x="511" y="754"/>
                  </a:lnTo>
                  <a:lnTo>
                    <a:pt x="509" y="753"/>
                  </a:lnTo>
                  <a:lnTo>
                    <a:pt x="504" y="753"/>
                  </a:lnTo>
                  <a:lnTo>
                    <a:pt x="496" y="753"/>
                  </a:lnTo>
                  <a:lnTo>
                    <a:pt x="491" y="753"/>
                  </a:lnTo>
                  <a:lnTo>
                    <a:pt x="486" y="753"/>
                  </a:lnTo>
                  <a:lnTo>
                    <a:pt x="484" y="753"/>
                  </a:lnTo>
                  <a:lnTo>
                    <a:pt x="483" y="753"/>
                  </a:lnTo>
                  <a:lnTo>
                    <a:pt x="481" y="747"/>
                  </a:lnTo>
                  <a:lnTo>
                    <a:pt x="473" y="748"/>
                  </a:lnTo>
                  <a:lnTo>
                    <a:pt x="470" y="748"/>
                  </a:lnTo>
                  <a:lnTo>
                    <a:pt x="468" y="749"/>
                  </a:lnTo>
                  <a:lnTo>
                    <a:pt x="464" y="749"/>
                  </a:lnTo>
                  <a:lnTo>
                    <a:pt x="463" y="749"/>
                  </a:lnTo>
                  <a:lnTo>
                    <a:pt x="459" y="749"/>
                  </a:lnTo>
                  <a:lnTo>
                    <a:pt x="455" y="748"/>
                  </a:lnTo>
                  <a:lnTo>
                    <a:pt x="443" y="745"/>
                  </a:lnTo>
                  <a:lnTo>
                    <a:pt x="438" y="745"/>
                  </a:lnTo>
                  <a:lnTo>
                    <a:pt x="435" y="751"/>
                  </a:lnTo>
                  <a:lnTo>
                    <a:pt x="426" y="763"/>
                  </a:lnTo>
                  <a:lnTo>
                    <a:pt x="423" y="770"/>
                  </a:lnTo>
                  <a:lnTo>
                    <a:pt x="422" y="772"/>
                  </a:lnTo>
                  <a:lnTo>
                    <a:pt x="421" y="775"/>
                  </a:lnTo>
                  <a:lnTo>
                    <a:pt x="426" y="776"/>
                  </a:lnTo>
                  <a:lnTo>
                    <a:pt x="430" y="777"/>
                  </a:lnTo>
                  <a:lnTo>
                    <a:pt x="439" y="779"/>
                  </a:lnTo>
                  <a:lnTo>
                    <a:pt x="437" y="780"/>
                  </a:lnTo>
                  <a:lnTo>
                    <a:pt x="436" y="784"/>
                  </a:lnTo>
                  <a:lnTo>
                    <a:pt x="436" y="785"/>
                  </a:lnTo>
                  <a:lnTo>
                    <a:pt x="433" y="792"/>
                  </a:lnTo>
                  <a:lnTo>
                    <a:pt x="432" y="794"/>
                  </a:lnTo>
                  <a:lnTo>
                    <a:pt x="429" y="798"/>
                  </a:lnTo>
                  <a:lnTo>
                    <a:pt x="429" y="800"/>
                  </a:lnTo>
                  <a:lnTo>
                    <a:pt x="428" y="800"/>
                  </a:lnTo>
                  <a:lnTo>
                    <a:pt x="428" y="802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3" y="803"/>
                  </a:lnTo>
                  <a:lnTo>
                    <a:pt x="417" y="804"/>
                  </a:lnTo>
                  <a:lnTo>
                    <a:pt x="410" y="807"/>
                  </a:lnTo>
                  <a:lnTo>
                    <a:pt x="403" y="809"/>
                  </a:lnTo>
                  <a:lnTo>
                    <a:pt x="403" y="803"/>
                  </a:lnTo>
                  <a:lnTo>
                    <a:pt x="402" y="801"/>
                  </a:lnTo>
                  <a:lnTo>
                    <a:pt x="401" y="801"/>
                  </a:lnTo>
                  <a:lnTo>
                    <a:pt x="401" y="800"/>
                  </a:lnTo>
                  <a:lnTo>
                    <a:pt x="400" y="800"/>
                  </a:lnTo>
                  <a:lnTo>
                    <a:pt x="399" y="800"/>
                  </a:lnTo>
                  <a:lnTo>
                    <a:pt x="397" y="800"/>
                  </a:lnTo>
                  <a:lnTo>
                    <a:pt x="395" y="800"/>
                  </a:lnTo>
                  <a:lnTo>
                    <a:pt x="394" y="801"/>
                  </a:lnTo>
                  <a:lnTo>
                    <a:pt x="393" y="800"/>
                  </a:lnTo>
                  <a:lnTo>
                    <a:pt x="391" y="801"/>
                  </a:lnTo>
                  <a:lnTo>
                    <a:pt x="389" y="801"/>
                  </a:lnTo>
                  <a:lnTo>
                    <a:pt x="387" y="801"/>
                  </a:lnTo>
                  <a:lnTo>
                    <a:pt x="385" y="800"/>
                  </a:lnTo>
                  <a:lnTo>
                    <a:pt x="383" y="800"/>
                  </a:lnTo>
                  <a:lnTo>
                    <a:pt x="380" y="800"/>
                  </a:lnTo>
                  <a:lnTo>
                    <a:pt x="374" y="801"/>
                  </a:lnTo>
                  <a:lnTo>
                    <a:pt x="373" y="801"/>
                  </a:lnTo>
                  <a:lnTo>
                    <a:pt x="372" y="801"/>
                  </a:lnTo>
                  <a:lnTo>
                    <a:pt x="366" y="800"/>
                  </a:lnTo>
                  <a:lnTo>
                    <a:pt x="365" y="800"/>
                  </a:lnTo>
                  <a:lnTo>
                    <a:pt x="361" y="800"/>
                  </a:lnTo>
                  <a:lnTo>
                    <a:pt x="360" y="800"/>
                  </a:lnTo>
                  <a:lnTo>
                    <a:pt x="356" y="822"/>
                  </a:lnTo>
                  <a:lnTo>
                    <a:pt x="356" y="824"/>
                  </a:lnTo>
                  <a:lnTo>
                    <a:pt x="355" y="824"/>
                  </a:lnTo>
                  <a:lnTo>
                    <a:pt x="355" y="823"/>
                  </a:lnTo>
                  <a:lnTo>
                    <a:pt x="354" y="823"/>
                  </a:lnTo>
                  <a:lnTo>
                    <a:pt x="354" y="822"/>
                  </a:lnTo>
                  <a:lnTo>
                    <a:pt x="353" y="822"/>
                  </a:lnTo>
                  <a:lnTo>
                    <a:pt x="353" y="821"/>
                  </a:lnTo>
                  <a:lnTo>
                    <a:pt x="352" y="821"/>
                  </a:lnTo>
                  <a:lnTo>
                    <a:pt x="352" y="820"/>
                  </a:lnTo>
                  <a:lnTo>
                    <a:pt x="351" y="821"/>
                  </a:lnTo>
                  <a:lnTo>
                    <a:pt x="350" y="820"/>
                  </a:lnTo>
                  <a:lnTo>
                    <a:pt x="349" y="820"/>
                  </a:lnTo>
                  <a:lnTo>
                    <a:pt x="348" y="820"/>
                  </a:lnTo>
                  <a:lnTo>
                    <a:pt x="347" y="820"/>
                  </a:lnTo>
                  <a:lnTo>
                    <a:pt x="346" y="820"/>
                  </a:lnTo>
                  <a:lnTo>
                    <a:pt x="345" y="820"/>
                  </a:lnTo>
                  <a:lnTo>
                    <a:pt x="344" y="820"/>
                  </a:lnTo>
                  <a:lnTo>
                    <a:pt x="343" y="820"/>
                  </a:lnTo>
                  <a:lnTo>
                    <a:pt x="343" y="819"/>
                  </a:lnTo>
                  <a:lnTo>
                    <a:pt x="342" y="819"/>
                  </a:lnTo>
                  <a:lnTo>
                    <a:pt x="341" y="818"/>
                  </a:lnTo>
                  <a:lnTo>
                    <a:pt x="340" y="818"/>
                  </a:lnTo>
                  <a:lnTo>
                    <a:pt x="340" y="817"/>
                  </a:lnTo>
                  <a:lnTo>
                    <a:pt x="339" y="817"/>
                  </a:lnTo>
                  <a:lnTo>
                    <a:pt x="338" y="817"/>
                  </a:lnTo>
                  <a:lnTo>
                    <a:pt x="338" y="818"/>
                  </a:lnTo>
                  <a:lnTo>
                    <a:pt x="337" y="818"/>
                  </a:lnTo>
                  <a:lnTo>
                    <a:pt x="337" y="817"/>
                  </a:lnTo>
                  <a:lnTo>
                    <a:pt x="336" y="817"/>
                  </a:lnTo>
                  <a:lnTo>
                    <a:pt x="335" y="817"/>
                  </a:lnTo>
                  <a:lnTo>
                    <a:pt x="334" y="817"/>
                  </a:lnTo>
                  <a:lnTo>
                    <a:pt x="334" y="818"/>
                  </a:lnTo>
                  <a:lnTo>
                    <a:pt x="333" y="818"/>
                  </a:lnTo>
                  <a:lnTo>
                    <a:pt x="332" y="819"/>
                  </a:lnTo>
                  <a:lnTo>
                    <a:pt x="331" y="819"/>
                  </a:lnTo>
                  <a:lnTo>
                    <a:pt x="330" y="819"/>
                  </a:lnTo>
                  <a:lnTo>
                    <a:pt x="330" y="820"/>
                  </a:lnTo>
                  <a:lnTo>
                    <a:pt x="329" y="820"/>
                  </a:lnTo>
                  <a:lnTo>
                    <a:pt x="328" y="820"/>
                  </a:lnTo>
                  <a:lnTo>
                    <a:pt x="326" y="820"/>
                  </a:lnTo>
                  <a:lnTo>
                    <a:pt x="325" y="821"/>
                  </a:lnTo>
                  <a:lnTo>
                    <a:pt x="324" y="821"/>
                  </a:lnTo>
                  <a:lnTo>
                    <a:pt x="322" y="822"/>
                  </a:lnTo>
                  <a:lnTo>
                    <a:pt x="321" y="822"/>
                  </a:lnTo>
                  <a:lnTo>
                    <a:pt x="320" y="822"/>
                  </a:lnTo>
                  <a:lnTo>
                    <a:pt x="319" y="823"/>
                  </a:lnTo>
                  <a:lnTo>
                    <a:pt x="318" y="823"/>
                  </a:lnTo>
                  <a:lnTo>
                    <a:pt x="317" y="823"/>
                  </a:lnTo>
                  <a:lnTo>
                    <a:pt x="317" y="824"/>
                  </a:lnTo>
                  <a:lnTo>
                    <a:pt x="316" y="824"/>
                  </a:lnTo>
                  <a:lnTo>
                    <a:pt x="316" y="825"/>
                  </a:lnTo>
                  <a:lnTo>
                    <a:pt x="316" y="824"/>
                  </a:lnTo>
                  <a:lnTo>
                    <a:pt x="315" y="824"/>
                  </a:lnTo>
                  <a:lnTo>
                    <a:pt x="314" y="824"/>
                  </a:lnTo>
                  <a:lnTo>
                    <a:pt x="314" y="825"/>
                  </a:lnTo>
                  <a:lnTo>
                    <a:pt x="313" y="825"/>
                  </a:lnTo>
                  <a:lnTo>
                    <a:pt x="312" y="825"/>
                  </a:lnTo>
                  <a:lnTo>
                    <a:pt x="311" y="825"/>
                  </a:lnTo>
                  <a:lnTo>
                    <a:pt x="310" y="825"/>
                  </a:lnTo>
                  <a:lnTo>
                    <a:pt x="310" y="824"/>
                  </a:lnTo>
                  <a:lnTo>
                    <a:pt x="309" y="823"/>
                  </a:lnTo>
                  <a:lnTo>
                    <a:pt x="308" y="823"/>
                  </a:lnTo>
                  <a:lnTo>
                    <a:pt x="308" y="824"/>
                  </a:lnTo>
                  <a:lnTo>
                    <a:pt x="307" y="825"/>
                  </a:lnTo>
                  <a:lnTo>
                    <a:pt x="306" y="825"/>
                  </a:lnTo>
                  <a:lnTo>
                    <a:pt x="305" y="826"/>
                  </a:lnTo>
                  <a:lnTo>
                    <a:pt x="304" y="826"/>
                  </a:lnTo>
                  <a:lnTo>
                    <a:pt x="305" y="827"/>
                  </a:lnTo>
                  <a:lnTo>
                    <a:pt x="304" y="827"/>
                  </a:lnTo>
                  <a:lnTo>
                    <a:pt x="303" y="828"/>
                  </a:lnTo>
                  <a:lnTo>
                    <a:pt x="304" y="828"/>
                  </a:lnTo>
                  <a:lnTo>
                    <a:pt x="304" y="830"/>
                  </a:lnTo>
                  <a:lnTo>
                    <a:pt x="305" y="832"/>
                  </a:lnTo>
                  <a:lnTo>
                    <a:pt x="305" y="833"/>
                  </a:lnTo>
                  <a:lnTo>
                    <a:pt x="305" y="836"/>
                  </a:lnTo>
                  <a:lnTo>
                    <a:pt x="306" y="838"/>
                  </a:lnTo>
                  <a:lnTo>
                    <a:pt x="306" y="839"/>
                  </a:lnTo>
                  <a:lnTo>
                    <a:pt x="306" y="841"/>
                  </a:lnTo>
                  <a:lnTo>
                    <a:pt x="306" y="842"/>
                  </a:lnTo>
                  <a:lnTo>
                    <a:pt x="306" y="844"/>
                  </a:lnTo>
                  <a:lnTo>
                    <a:pt x="297" y="846"/>
                  </a:lnTo>
                  <a:lnTo>
                    <a:pt x="287" y="850"/>
                  </a:lnTo>
                  <a:lnTo>
                    <a:pt x="286" y="847"/>
                  </a:lnTo>
                  <a:lnTo>
                    <a:pt x="286" y="846"/>
                  </a:lnTo>
                  <a:lnTo>
                    <a:pt x="284" y="841"/>
                  </a:lnTo>
                  <a:lnTo>
                    <a:pt x="283" y="840"/>
                  </a:lnTo>
                  <a:lnTo>
                    <a:pt x="282" y="838"/>
                  </a:lnTo>
                  <a:lnTo>
                    <a:pt x="281" y="836"/>
                  </a:lnTo>
                  <a:lnTo>
                    <a:pt x="279" y="833"/>
                  </a:lnTo>
                  <a:lnTo>
                    <a:pt x="279" y="831"/>
                  </a:lnTo>
                  <a:lnTo>
                    <a:pt x="278" y="831"/>
                  </a:lnTo>
                  <a:lnTo>
                    <a:pt x="276" y="827"/>
                  </a:lnTo>
                  <a:lnTo>
                    <a:pt x="272" y="823"/>
                  </a:lnTo>
                  <a:lnTo>
                    <a:pt x="270" y="818"/>
                  </a:lnTo>
                  <a:lnTo>
                    <a:pt x="269" y="817"/>
                  </a:lnTo>
                  <a:lnTo>
                    <a:pt x="269" y="816"/>
                  </a:lnTo>
                  <a:lnTo>
                    <a:pt x="269" y="815"/>
                  </a:lnTo>
                  <a:lnTo>
                    <a:pt x="268" y="815"/>
                  </a:lnTo>
                  <a:lnTo>
                    <a:pt x="268" y="814"/>
                  </a:lnTo>
                  <a:lnTo>
                    <a:pt x="267" y="810"/>
                  </a:lnTo>
                  <a:lnTo>
                    <a:pt x="266" y="806"/>
                  </a:lnTo>
                  <a:lnTo>
                    <a:pt x="264" y="805"/>
                  </a:lnTo>
                  <a:lnTo>
                    <a:pt x="264" y="804"/>
                  </a:lnTo>
                  <a:lnTo>
                    <a:pt x="263" y="803"/>
                  </a:lnTo>
                  <a:lnTo>
                    <a:pt x="261" y="801"/>
                  </a:lnTo>
                  <a:lnTo>
                    <a:pt x="261" y="800"/>
                  </a:lnTo>
                  <a:lnTo>
                    <a:pt x="260" y="799"/>
                  </a:lnTo>
                  <a:lnTo>
                    <a:pt x="253" y="794"/>
                  </a:lnTo>
                  <a:lnTo>
                    <a:pt x="252" y="795"/>
                  </a:lnTo>
                  <a:lnTo>
                    <a:pt x="252" y="796"/>
                  </a:lnTo>
                  <a:lnTo>
                    <a:pt x="251" y="796"/>
                  </a:lnTo>
                  <a:lnTo>
                    <a:pt x="251" y="797"/>
                  </a:lnTo>
                  <a:lnTo>
                    <a:pt x="251" y="798"/>
                  </a:lnTo>
                  <a:lnTo>
                    <a:pt x="250" y="799"/>
                  </a:lnTo>
                  <a:lnTo>
                    <a:pt x="250" y="800"/>
                  </a:lnTo>
                  <a:lnTo>
                    <a:pt x="249" y="802"/>
                  </a:lnTo>
                  <a:lnTo>
                    <a:pt x="248" y="803"/>
                  </a:lnTo>
                  <a:lnTo>
                    <a:pt x="247" y="804"/>
                  </a:lnTo>
                  <a:lnTo>
                    <a:pt x="246" y="805"/>
                  </a:lnTo>
                  <a:lnTo>
                    <a:pt x="245" y="805"/>
                  </a:lnTo>
                  <a:lnTo>
                    <a:pt x="244" y="806"/>
                  </a:lnTo>
                  <a:lnTo>
                    <a:pt x="243" y="806"/>
                  </a:lnTo>
                  <a:lnTo>
                    <a:pt x="243" y="807"/>
                  </a:lnTo>
                  <a:lnTo>
                    <a:pt x="242" y="807"/>
                  </a:lnTo>
                  <a:lnTo>
                    <a:pt x="241" y="808"/>
                  </a:lnTo>
                  <a:lnTo>
                    <a:pt x="240" y="808"/>
                  </a:lnTo>
                  <a:lnTo>
                    <a:pt x="240" y="809"/>
                  </a:lnTo>
                  <a:lnTo>
                    <a:pt x="239" y="809"/>
                  </a:lnTo>
                  <a:lnTo>
                    <a:pt x="239" y="810"/>
                  </a:lnTo>
                  <a:lnTo>
                    <a:pt x="238" y="810"/>
                  </a:lnTo>
                  <a:lnTo>
                    <a:pt x="238" y="811"/>
                  </a:lnTo>
                  <a:lnTo>
                    <a:pt x="236" y="812"/>
                  </a:lnTo>
                  <a:lnTo>
                    <a:pt x="236" y="813"/>
                  </a:lnTo>
                  <a:lnTo>
                    <a:pt x="235" y="814"/>
                  </a:lnTo>
                  <a:lnTo>
                    <a:pt x="233" y="816"/>
                  </a:lnTo>
                  <a:lnTo>
                    <a:pt x="232" y="817"/>
                  </a:lnTo>
                  <a:lnTo>
                    <a:pt x="231" y="818"/>
                  </a:lnTo>
                  <a:lnTo>
                    <a:pt x="231" y="820"/>
                  </a:lnTo>
                  <a:lnTo>
                    <a:pt x="231" y="822"/>
                  </a:lnTo>
                  <a:lnTo>
                    <a:pt x="229" y="822"/>
                  </a:lnTo>
                  <a:lnTo>
                    <a:pt x="228" y="822"/>
                  </a:lnTo>
                  <a:lnTo>
                    <a:pt x="227" y="821"/>
                  </a:lnTo>
                  <a:lnTo>
                    <a:pt x="226" y="820"/>
                  </a:lnTo>
                  <a:lnTo>
                    <a:pt x="224" y="818"/>
                  </a:lnTo>
                  <a:lnTo>
                    <a:pt x="222" y="818"/>
                  </a:lnTo>
                  <a:lnTo>
                    <a:pt x="221" y="818"/>
                  </a:lnTo>
                  <a:lnTo>
                    <a:pt x="220" y="817"/>
                  </a:lnTo>
                  <a:lnTo>
                    <a:pt x="219" y="816"/>
                  </a:lnTo>
                  <a:lnTo>
                    <a:pt x="218" y="815"/>
                  </a:lnTo>
                  <a:lnTo>
                    <a:pt x="217" y="815"/>
                  </a:lnTo>
                  <a:lnTo>
                    <a:pt x="216" y="815"/>
                  </a:lnTo>
                  <a:lnTo>
                    <a:pt x="215" y="815"/>
                  </a:lnTo>
                  <a:lnTo>
                    <a:pt x="215" y="816"/>
                  </a:lnTo>
                  <a:lnTo>
                    <a:pt x="214" y="817"/>
                  </a:lnTo>
                  <a:lnTo>
                    <a:pt x="214" y="818"/>
                  </a:lnTo>
                  <a:lnTo>
                    <a:pt x="213" y="818"/>
                  </a:lnTo>
                  <a:lnTo>
                    <a:pt x="212" y="817"/>
                  </a:lnTo>
                  <a:lnTo>
                    <a:pt x="211" y="817"/>
                  </a:lnTo>
                  <a:lnTo>
                    <a:pt x="212" y="817"/>
                  </a:lnTo>
                  <a:lnTo>
                    <a:pt x="212" y="818"/>
                  </a:lnTo>
                  <a:lnTo>
                    <a:pt x="212" y="819"/>
                  </a:lnTo>
                  <a:lnTo>
                    <a:pt x="213" y="820"/>
                  </a:lnTo>
                  <a:lnTo>
                    <a:pt x="212" y="821"/>
                  </a:lnTo>
                  <a:lnTo>
                    <a:pt x="211" y="821"/>
                  </a:lnTo>
                  <a:lnTo>
                    <a:pt x="211" y="822"/>
                  </a:lnTo>
                  <a:lnTo>
                    <a:pt x="210" y="822"/>
                  </a:lnTo>
                  <a:lnTo>
                    <a:pt x="209" y="823"/>
                  </a:lnTo>
                  <a:lnTo>
                    <a:pt x="208" y="823"/>
                  </a:lnTo>
                  <a:lnTo>
                    <a:pt x="209" y="824"/>
                  </a:lnTo>
                  <a:lnTo>
                    <a:pt x="208" y="826"/>
                  </a:lnTo>
                  <a:lnTo>
                    <a:pt x="208" y="827"/>
                  </a:lnTo>
                  <a:lnTo>
                    <a:pt x="207" y="827"/>
                  </a:lnTo>
                  <a:lnTo>
                    <a:pt x="206" y="827"/>
                  </a:lnTo>
                  <a:lnTo>
                    <a:pt x="207" y="828"/>
                  </a:lnTo>
                  <a:lnTo>
                    <a:pt x="206" y="828"/>
                  </a:lnTo>
                  <a:lnTo>
                    <a:pt x="206" y="829"/>
                  </a:lnTo>
                  <a:lnTo>
                    <a:pt x="206" y="830"/>
                  </a:lnTo>
                  <a:lnTo>
                    <a:pt x="205" y="831"/>
                  </a:lnTo>
                  <a:lnTo>
                    <a:pt x="204" y="831"/>
                  </a:lnTo>
                  <a:lnTo>
                    <a:pt x="204" y="830"/>
                  </a:lnTo>
                  <a:lnTo>
                    <a:pt x="203" y="829"/>
                  </a:lnTo>
                  <a:lnTo>
                    <a:pt x="202" y="828"/>
                  </a:lnTo>
                  <a:lnTo>
                    <a:pt x="201" y="827"/>
                  </a:lnTo>
                  <a:lnTo>
                    <a:pt x="200" y="827"/>
                  </a:lnTo>
                  <a:lnTo>
                    <a:pt x="200" y="826"/>
                  </a:lnTo>
                  <a:lnTo>
                    <a:pt x="200" y="825"/>
                  </a:lnTo>
                  <a:lnTo>
                    <a:pt x="199" y="825"/>
                  </a:lnTo>
                  <a:lnTo>
                    <a:pt x="199" y="824"/>
                  </a:lnTo>
                  <a:lnTo>
                    <a:pt x="198" y="824"/>
                  </a:lnTo>
                  <a:lnTo>
                    <a:pt x="198" y="823"/>
                  </a:lnTo>
                  <a:lnTo>
                    <a:pt x="198" y="822"/>
                  </a:lnTo>
                  <a:lnTo>
                    <a:pt x="197" y="821"/>
                  </a:lnTo>
                  <a:lnTo>
                    <a:pt x="197" y="820"/>
                  </a:lnTo>
                  <a:lnTo>
                    <a:pt x="191" y="825"/>
                  </a:lnTo>
                  <a:lnTo>
                    <a:pt x="185" y="829"/>
                  </a:lnTo>
                  <a:lnTo>
                    <a:pt x="183" y="829"/>
                  </a:lnTo>
                  <a:lnTo>
                    <a:pt x="183" y="828"/>
                  </a:lnTo>
                  <a:lnTo>
                    <a:pt x="182" y="827"/>
                  </a:lnTo>
                  <a:lnTo>
                    <a:pt x="181" y="827"/>
                  </a:lnTo>
                  <a:lnTo>
                    <a:pt x="181" y="825"/>
                  </a:lnTo>
                  <a:lnTo>
                    <a:pt x="181" y="822"/>
                  </a:lnTo>
                  <a:lnTo>
                    <a:pt x="180" y="818"/>
                  </a:lnTo>
                  <a:lnTo>
                    <a:pt x="179" y="816"/>
                  </a:lnTo>
                  <a:lnTo>
                    <a:pt x="179" y="815"/>
                  </a:lnTo>
                  <a:lnTo>
                    <a:pt x="178" y="814"/>
                  </a:lnTo>
                  <a:lnTo>
                    <a:pt x="178" y="813"/>
                  </a:lnTo>
                  <a:lnTo>
                    <a:pt x="177" y="812"/>
                  </a:lnTo>
                  <a:lnTo>
                    <a:pt x="177" y="811"/>
                  </a:lnTo>
                  <a:lnTo>
                    <a:pt x="176" y="810"/>
                  </a:lnTo>
                  <a:lnTo>
                    <a:pt x="175" y="809"/>
                  </a:lnTo>
                  <a:lnTo>
                    <a:pt x="174" y="808"/>
                  </a:lnTo>
                  <a:lnTo>
                    <a:pt x="174" y="807"/>
                  </a:lnTo>
                  <a:lnTo>
                    <a:pt x="174" y="806"/>
                  </a:lnTo>
                  <a:lnTo>
                    <a:pt x="172" y="803"/>
                  </a:lnTo>
                  <a:lnTo>
                    <a:pt x="172" y="802"/>
                  </a:lnTo>
                  <a:lnTo>
                    <a:pt x="171" y="801"/>
                  </a:lnTo>
                  <a:lnTo>
                    <a:pt x="170" y="800"/>
                  </a:lnTo>
                  <a:lnTo>
                    <a:pt x="169" y="797"/>
                  </a:lnTo>
                  <a:lnTo>
                    <a:pt x="167" y="796"/>
                  </a:lnTo>
                  <a:lnTo>
                    <a:pt x="165" y="795"/>
                  </a:lnTo>
                  <a:lnTo>
                    <a:pt x="165" y="794"/>
                  </a:lnTo>
                  <a:lnTo>
                    <a:pt x="164" y="793"/>
                  </a:lnTo>
                  <a:lnTo>
                    <a:pt x="163" y="792"/>
                  </a:lnTo>
                  <a:lnTo>
                    <a:pt x="161" y="790"/>
                  </a:lnTo>
                  <a:lnTo>
                    <a:pt x="159" y="788"/>
                  </a:lnTo>
                  <a:lnTo>
                    <a:pt x="158" y="788"/>
                  </a:lnTo>
                  <a:lnTo>
                    <a:pt x="157" y="787"/>
                  </a:lnTo>
                  <a:lnTo>
                    <a:pt x="156" y="785"/>
                  </a:lnTo>
                  <a:lnTo>
                    <a:pt x="155" y="784"/>
                  </a:lnTo>
                  <a:lnTo>
                    <a:pt x="153" y="782"/>
                  </a:lnTo>
                  <a:lnTo>
                    <a:pt x="153" y="781"/>
                  </a:lnTo>
                  <a:lnTo>
                    <a:pt x="153" y="780"/>
                  </a:lnTo>
                  <a:lnTo>
                    <a:pt x="153" y="779"/>
                  </a:lnTo>
                  <a:lnTo>
                    <a:pt x="152" y="779"/>
                  </a:lnTo>
                  <a:lnTo>
                    <a:pt x="151" y="779"/>
                  </a:lnTo>
                  <a:lnTo>
                    <a:pt x="150" y="778"/>
                  </a:lnTo>
                  <a:lnTo>
                    <a:pt x="149" y="777"/>
                  </a:lnTo>
                  <a:lnTo>
                    <a:pt x="149" y="776"/>
                  </a:lnTo>
                  <a:lnTo>
                    <a:pt x="148" y="775"/>
                  </a:lnTo>
                  <a:lnTo>
                    <a:pt x="147" y="774"/>
                  </a:lnTo>
                  <a:lnTo>
                    <a:pt x="146" y="774"/>
                  </a:lnTo>
                  <a:lnTo>
                    <a:pt x="146" y="773"/>
                  </a:lnTo>
                  <a:lnTo>
                    <a:pt x="145" y="771"/>
                  </a:lnTo>
                  <a:lnTo>
                    <a:pt x="144" y="771"/>
                  </a:lnTo>
                  <a:lnTo>
                    <a:pt x="143" y="768"/>
                  </a:lnTo>
                  <a:lnTo>
                    <a:pt x="142" y="768"/>
                  </a:lnTo>
                  <a:lnTo>
                    <a:pt x="141" y="767"/>
                  </a:lnTo>
                  <a:lnTo>
                    <a:pt x="141" y="766"/>
                  </a:lnTo>
                  <a:lnTo>
                    <a:pt x="141" y="765"/>
                  </a:lnTo>
                  <a:lnTo>
                    <a:pt x="142" y="764"/>
                  </a:lnTo>
                  <a:lnTo>
                    <a:pt x="143" y="763"/>
                  </a:lnTo>
                  <a:lnTo>
                    <a:pt x="144" y="762"/>
                  </a:lnTo>
                  <a:lnTo>
                    <a:pt x="145" y="761"/>
                  </a:lnTo>
                  <a:lnTo>
                    <a:pt x="145" y="760"/>
                  </a:lnTo>
                  <a:lnTo>
                    <a:pt x="145" y="759"/>
                  </a:lnTo>
                  <a:lnTo>
                    <a:pt x="145" y="757"/>
                  </a:lnTo>
                  <a:lnTo>
                    <a:pt x="145" y="756"/>
                  </a:lnTo>
                  <a:lnTo>
                    <a:pt x="145" y="755"/>
                  </a:lnTo>
                  <a:lnTo>
                    <a:pt x="144" y="755"/>
                  </a:lnTo>
                  <a:lnTo>
                    <a:pt x="143" y="755"/>
                  </a:lnTo>
                  <a:lnTo>
                    <a:pt x="142" y="754"/>
                  </a:lnTo>
                  <a:lnTo>
                    <a:pt x="141" y="753"/>
                  </a:lnTo>
                  <a:lnTo>
                    <a:pt x="140" y="752"/>
                  </a:lnTo>
                  <a:lnTo>
                    <a:pt x="140" y="751"/>
                  </a:lnTo>
                  <a:lnTo>
                    <a:pt x="139" y="750"/>
                  </a:lnTo>
                  <a:lnTo>
                    <a:pt x="139" y="749"/>
                  </a:lnTo>
                  <a:lnTo>
                    <a:pt x="138" y="747"/>
                  </a:lnTo>
                  <a:lnTo>
                    <a:pt x="136" y="745"/>
                  </a:lnTo>
                  <a:lnTo>
                    <a:pt x="135" y="744"/>
                  </a:lnTo>
                  <a:lnTo>
                    <a:pt x="134" y="743"/>
                  </a:lnTo>
                  <a:lnTo>
                    <a:pt x="133" y="743"/>
                  </a:lnTo>
                  <a:lnTo>
                    <a:pt x="131" y="743"/>
                  </a:lnTo>
                  <a:lnTo>
                    <a:pt x="129" y="743"/>
                  </a:lnTo>
                  <a:lnTo>
                    <a:pt x="129" y="742"/>
                  </a:lnTo>
                  <a:lnTo>
                    <a:pt x="128" y="742"/>
                  </a:lnTo>
                  <a:lnTo>
                    <a:pt x="128" y="741"/>
                  </a:lnTo>
                  <a:lnTo>
                    <a:pt x="127" y="740"/>
                  </a:lnTo>
                  <a:lnTo>
                    <a:pt x="127" y="739"/>
                  </a:lnTo>
                  <a:lnTo>
                    <a:pt x="126" y="738"/>
                  </a:lnTo>
                  <a:lnTo>
                    <a:pt x="125" y="737"/>
                  </a:lnTo>
                  <a:lnTo>
                    <a:pt x="125" y="736"/>
                  </a:lnTo>
                  <a:lnTo>
                    <a:pt x="124" y="735"/>
                  </a:lnTo>
                  <a:lnTo>
                    <a:pt x="123" y="733"/>
                  </a:lnTo>
                  <a:lnTo>
                    <a:pt x="122" y="732"/>
                  </a:lnTo>
                  <a:lnTo>
                    <a:pt x="121" y="731"/>
                  </a:lnTo>
                  <a:lnTo>
                    <a:pt x="120" y="730"/>
                  </a:lnTo>
                  <a:lnTo>
                    <a:pt x="119" y="730"/>
                  </a:lnTo>
                  <a:lnTo>
                    <a:pt x="118" y="729"/>
                  </a:lnTo>
                  <a:lnTo>
                    <a:pt x="117" y="728"/>
                  </a:lnTo>
                  <a:lnTo>
                    <a:pt x="117" y="727"/>
                  </a:lnTo>
                  <a:lnTo>
                    <a:pt x="117" y="726"/>
                  </a:lnTo>
                  <a:lnTo>
                    <a:pt x="116" y="725"/>
                  </a:lnTo>
                  <a:lnTo>
                    <a:pt x="115" y="723"/>
                  </a:lnTo>
                  <a:lnTo>
                    <a:pt x="114" y="722"/>
                  </a:lnTo>
                  <a:lnTo>
                    <a:pt x="113" y="721"/>
                  </a:lnTo>
                  <a:lnTo>
                    <a:pt x="112" y="720"/>
                  </a:lnTo>
                  <a:lnTo>
                    <a:pt x="112" y="719"/>
                  </a:lnTo>
                  <a:lnTo>
                    <a:pt x="112" y="718"/>
                  </a:lnTo>
                  <a:lnTo>
                    <a:pt x="111" y="717"/>
                  </a:lnTo>
                  <a:lnTo>
                    <a:pt x="111" y="715"/>
                  </a:lnTo>
                  <a:lnTo>
                    <a:pt x="110" y="714"/>
                  </a:lnTo>
                  <a:lnTo>
                    <a:pt x="110" y="713"/>
                  </a:lnTo>
                  <a:lnTo>
                    <a:pt x="109" y="713"/>
                  </a:lnTo>
                  <a:lnTo>
                    <a:pt x="108" y="711"/>
                  </a:lnTo>
                  <a:lnTo>
                    <a:pt x="107" y="711"/>
                  </a:lnTo>
                  <a:lnTo>
                    <a:pt x="106" y="710"/>
                  </a:lnTo>
                  <a:lnTo>
                    <a:pt x="105" y="709"/>
                  </a:lnTo>
                  <a:lnTo>
                    <a:pt x="104" y="708"/>
                  </a:lnTo>
                  <a:lnTo>
                    <a:pt x="104" y="707"/>
                  </a:lnTo>
                  <a:lnTo>
                    <a:pt x="103" y="707"/>
                  </a:lnTo>
                  <a:lnTo>
                    <a:pt x="102" y="706"/>
                  </a:lnTo>
                  <a:lnTo>
                    <a:pt x="102" y="705"/>
                  </a:lnTo>
                  <a:lnTo>
                    <a:pt x="101" y="705"/>
                  </a:lnTo>
                  <a:lnTo>
                    <a:pt x="101" y="704"/>
                  </a:lnTo>
                  <a:lnTo>
                    <a:pt x="100" y="704"/>
                  </a:lnTo>
                  <a:lnTo>
                    <a:pt x="98" y="703"/>
                  </a:lnTo>
                  <a:lnTo>
                    <a:pt x="97" y="702"/>
                  </a:lnTo>
                  <a:lnTo>
                    <a:pt x="97" y="701"/>
                  </a:lnTo>
                  <a:lnTo>
                    <a:pt x="97" y="700"/>
                  </a:lnTo>
                  <a:lnTo>
                    <a:pt x="96" y="700"/>
                  </a:lnTo>
                  <a:lnTo>
                    <a:pt x="95" y="699"/>
                  </a:lnTo>
                  <a:lnTo>
                    <a:pt x="94" y="698"/>
                  </a:lnTo>
                  <a:lnTo>
                    <a:pt x="93" y="697"/>
                  </a:lnTo>
                  <a:lnTo>
                    <a:pt x="92" y="696"/>
                  </a:lnTo>
                  <a:lnTo>
                    <a:pt x="91" y="696"/>
                  </a:lnTo>
                  <a:lnTo>
                    <a:pt x="90" y="695"/>
                  </a:lnTo>
                  <a:lnTo>
                    <a:pt x="89" y="695"/>
                  </a:lnTo>
                  <a:lnTo>
                    <a:pt x="88" y="694"/>
                  </a:lnTo>
                  <a:lnTo>
                    <a:pt x="87" y="694"/>
                  </a:lnTo>
                  <a:lnTo>
                    <a:pt x="86" y="693"/>
                  </a:lnTo>
                  <a:lnTo>
                    <a:pt x="86" y="692"/>
                  </a:lnTo>
                  <a:lnTo>
                    <a:pt x="85" y="691"/>
                  </a:lnTo>
                  <a:lnTo>
                    <a:pt x="84" y="690"/>
                  </a:lnTo>
                  <a:lnTo>
                    <a:pt x="84" y="689"/>
                  </a:lnTo>
                  <a:lnTo>
                    <a:pt x="83" y="689"/>
                  </a:lnTo>
                  <a:lnTo>
                    <a:pt x="83" y="688"/>
                  </a:lnTo>
                  <a:lnTo>
                    <a:pt x="82" y="687"/>
                  </a:lnTo>
                  <a:lnTo>
                    <a:pt x="82" y="686"/>
                  </a:lnTo>
                  <a:lnTo>
                    <a:pt x="81" y="685"/>
                  </a:lnTo>
                  <a:lnTo>
                    <a:pt x="80" y="684"/>
                  </a:lnTo>
                  <a:lnTo>
                    <a:pt x="80" y="683"/>
                  </a:lnTo>
                  <a:lnTo>
                    <a:pt x="79" y="683"/>
                  </a:lnTo>
                  <a:lnTo>
                    <a:pt x="79" y="682"/>
                  </a:lnTo>
                  <a:lnTo>
                    <a:pt x="78" y="681"/>
                  </a:lnTo>
                  <a:lnTo>
                    <a:pt x="78" y="680"/>
                  </a:lnTo>
                  <a:lnTo>
                    <a:pt x="77" y="680"/>
                  </a:lnTo>
                  <a:lnTo>
                    <a:pt x="77" y="679"/>
                  </a:lnTo>
                  <a:lnTo>
                    <a:pt x="76" y="677"/>
                  </a:lnTo>
                  <a:lnTo>
                    <a:pt x="75" y="676"/>
                  </a:lnTo>
                  <a:lnTo>
                    <a:pt x="75" y="675"/>
                  </a:lnTo>
                  <a:lnTo>
                    <a:pt x="74" y="674"/>
                  </a:lnTo>
                  <a:lnTo>
                    <a:pt x="73" y="673"/>
                  </a:lnTo>
                  <a:lnTo>
                    <a:pt x="73" y="672"/>
                  </a:lnTo>
                  <a:lnTo>
                    <a:pt x="73" y="671"/>
                  </a:lnTo>
                  <a:lnTo>
                    <a:pt x="73" y="670"/>
                  </a:lnTo>
                  <a:lnTo>
                    <a:pt x="73" y="669"/>
                  </a:lnTo>
                  <a:lnTo>
                    <a:pt x="73" y="668"/>
                  </a:lnTo>
                  <a:lnTo>
                    <a:pt x="73" y="667"/>
                  </a:lnTo>
                  <a:lnTo>
                    <a:pt x="72" y="667"/>
                  </a:lnTo>
                  <a:lnTo>
                    <a:pt x="72" y="666"/>
                  </a:lnTo>
                  <a:lnTo>
                    <a:pt x="72" y="665"/>
                  </a:lnTo>
                  <a:lnTo>
                    <a:pt x="72" y="664"/>
                  </a:lnTo>
                  <a:lnTo>
                    <a:pt x="71" y="663"/>
                  </a:lnTo>
                  <a:lnTo>
                    <a:pt x="71" y="662"/>
                  </a:lnTo>
                  <a:lnTo>
                    <a:pt x="71" y="661"/>
                  </a:lnTo>
                  <a:lnTo>
                    <a:pt x="70" y="660"/>
                  </a:lnTo>
                  <a:lnTo>
                    <a:pt x="70" y="659"/>
                  </a:lnTo>
                  <a:lnTo>
                    <a:pt x="69" y="658"/>
                  </a:lnTo>
                  <a:lnTo>
                    <a:pt x="69" y="657"/>
                  </a:lnTo>
                  <a:lnTo>
                    <a:pt x="69" y="656"/>
                  </a:lnTo>
                  <a:lnTo>
                    <a:pt x="69" y="654"/>
                  </a:lnTo>
                  <a:lnTo>
                    <a:pt x="69" y="653"/>
                  </a:lnTo>
                  <a:lnTo>
                    <a:pt x="68" y="652"/>
                  </a:lnTo>
                  <a:lnTo>
                    <a:pt x="68" y="651"/>
                  </a:lnTo>
                  <a:lnTo>
                    <a:pt x="67" y="651"/>
                  </a:lnTo>
                  <a:lnTo>
                    <a:pt x="68" y="650"/>
                  </a:lnTo>
                  <a:lnTo>
                    <a:pt x="67" y="648"/>
                  </a:lnTo>
                  <a:lnTo>
                    <a:pt x="66" y="647"/>
                  </a:lnTo>
                  <a:lnTo>
                    <a:pt x="65" y="647"/>
                  </a:lnTo>
                  <a:lnTo>
                    <a:pt x="65" y="646"/>
                  </a:lnTo>
                  <a:lnTo>
                    <a:pt x="64" y="645"/>
                  </a:lnTo>
                  <a:lnTo>
                    <a:pt x="63" y="644"/>
                  </a:lnTo>
                  <a:lnTo>
                    <a:pt x="62" y="643"/>
                  </a:lnTo>
                  <a:lnTo>
                    <a:pt x="61" y="643"/>
                  </a:lnTo>
                  <a:lnTo>
                    <a:pt x="60" y="642"/>
                  </a:lnTo>
                  <a:lnTo>
                    <a:pt x="59" y="641"/>
                  </a:lnTo>
                  <a:lnTo>
                    <a:pt x="58" y="640"/>
                  </a:lnTo>
                  <a:lnTo>
                    <a:pt x="57" y="639"/>
                  </a:lnTo>
                  <a:lnTo>
                    <a:pt x="56" y="639"/>
                  </a:lnTo>
                  <a:lnTo>
                    <a:pt x="54" y="638"/>
                  </a:lnTo>
                  <a:lnTo>
                    <a:pt x="54" y="637"/>
                  </a:lnTo>
                  <a:lnTo>
                    <a:pt x="54" y="636"/>
                  </a:lnTo>
                  <a:lnTo>
                    <a:pt x="53" y="636"/>
                  </a:lnTo>
                  <a:lnTo>
                    <a:pt x="53" y="635"/>
                  </a:lnTo>
                  <a:lnTo>
                    <a:pt x="52" y="635"/>
                  </a:lnTo>
                  <a:lnTo>
                    <a:pt x="51" y="635"/>
                  </a:lnTo>
                  <a:lnTo>
                    <a:pt x="50" y="635"/>
                  </a:lnTo>
                  <a:lnTo>
                    <a:pt x="50" y="634"/>
                  </a:lnTo>
                  <a:lnTo>
                    <a:pt x="49" y="634"/>
                  </a:lnTo>
                  <a:lnTo>
                    <a:pt x="49" y="633"/>
                  </a:lnTo>
                  <a:lnTo>
                    <a:pt x="48" y="632"/>
                  </a:lnTo>
                  <a:lnTo>
                    <a:pt x="48" y="631"/>
                  </a:lnTo>
                  <a:lnTo>
                    <a:pt x="48" y="630"/>
                  </a:lnTo>
                  <a:lnTo>
                    <a:pt x="47" y="629"/>
                  </a:lnTo>
                  <a:lnTo>
                    <a:pt x="46" y="628"/>
                  </a:lnTo>
                  <a:lnTo>
                    <a:pt x="46" y="627"/>
                  </a:lnTo>
                  <a:lnTo>
                    <a:pt x="46" y="626"/>
                  </a:lnTo>
                  <a:lnTo>
                    <a:pt x="45" y="626"/>
                  </a:lnTo>
                  <a:lnTo>
                    <a:pt x="45" y="625"/>
                  </a:lnTo>
                  <a:lnTo>
                    <a:pt x="44" y="624"/>
                  </a:lnTo>
                  <a:lnTo>
                    <a:pt x="44" y="623"/>
                  </a:lnTo>
                  <a:lnTo>
                    <a:pt x="44" y="622"/>
                  </a:lnTo>
                  <a:lnTo>
                    <a:pt x="43" y="622"/>
                  </a:lnTo>
                  <a:lnTo>
                    <a:pt x="43" y="621"/>
                  </a:lnTo>
                  <a:lnTo>
                    <a:pt x="42" y="620"/>
                  </a:lnTo>
                  <a:lnTo>
                    <a:pt x="42" y="619"/>
                  </a:lnTo>
                  <a:lnTo>
                    <a:pt x="41" y="619"/>
                  </a:lnTo>
                  <a:lnTo>
                    <a:pt x="40" y="618"/>
                  </a:lnTo>
                  <a:lnTo>
                    <a:pt x="40" y="617"/>
                  </a:lnTo>
                  <a:lnTo>
                    <a:pt x="39" y="616"/>
                  </a:lnTo>
                  <a:lnTo>
                    <a:pt x="39" y="615"/>
                  </a:lnTo>
                  <a:lnTo>
                    <a:pt x="38" y="614"/>
                  </a:lnTo>
                  <a:lnTo>
                    <a:pt x="38" y="613"/>
                  </a:lnTo>
                  <a:lnTo>
                    <a:pt x="37" y="612"/>
                  </a:lnTo>
                  <a:lnTo>
                    <a:pt x="37" y="611"/>
                  </a:lnTo>
                  <a:lnTo>
                    <a:pt x="36" y="611"/>
                  </a:lnTo>
                  <a:lnTo>
                    <a:pt x="36" y="610"/>
                  </a:lnTo>
                  <a:lnTo>
                    <a:pt x="36" y="609"/>
                  </a:lnTo>
                  <a:lnTo>
                    <a:pt x="35" y="608"/>
                  </a:lnTo>
                  <a:lnTo>
                    <a:pt x="35" y="607"/>
                  </a:lnTo>
                  <a:lnTo>
                    <a:pt x="35" y="605"/>
                  </a:lnTo>
                  <a:lnTo>
                    <a:pt x="34" y="605"/>
                  </a:lnTo>
                  <a:lnTo>
                    <a:pt x="34" y="604"/>
                  </a:lnTo>
                  <a:lnTo>
                    <a:pt x="33" y="602"/>
                  </a:lnTo>
                  <a:lnTo>
                    <a:pt x="32" y="600"/>
                  </a:lnTo>
                  <a:lnTo>
                    <a:pt x="32" y="599"/>
                  </a:lnTo>
                  <a:lnTo>
                    <a:pt x="32" y="598"/>
                  </a:lnTo>
                  <a:lnTo>
                    <a:pt x="31" y="597"/>
                  </a:lnTo>
                  <a:lnTo>
                    <a:pt x="31" y="594"/>
                  </a:lnTo>
                  <a:lnTo>
                    <a:pt x="30" y="593"/>
                  </a:lnTo>
                  <a:lnTo>
                    <a:pt x="30" y="592"/>
                  </a:lnTo>
                  <a:lnTo>
                    <a:pt x="29" y="591"/>
                  </a:lnTo>
                  <a:lnTo>
                    <a:pt x="29" y="590"/>
                  </a:lnTo>
                  <a:lnTo>
                    <a:pt x="29" y="588"/>
                  </a:lnTo>
                  <a:lnTo>
                    <a:pt x="28" y="587"/>
                  </a:lnTo>
                  <a:lnTo>
                    <a:pt x="27" y="586"/>
                  </a:lnTo>
                  <a:lnTo>
                    <a:pt x="27" y="584"/>
                  </a:lnTo>
                  <a:lnTo>
                    <a:pt x="26" y="583"/>
                  </a:lnTo>
                  <a:lnTo>
                    <a:pt x="26" y="581"/>
                  </a:lnTo>
                  <a:lnTo>
                    <a:pt x="25" y="581"/>
                  </a:lnTo>
                  <a:lnTo>
                    <a:pt x="25" y="580"/>
                  </a:lnTo>
                  <a:lnTo>
                    <a:pt x="24" y="578"/>
                  </a:lnTo>
                  <a:lnTo>
                    <a:pt x="24" y="576"/>
                  </a:lnTo>
                  <a:lnTo>
                    <a:pt x="24" y="575"/>
                  </a:lnTo>
                  <a:lnTo>
                    <a:pt x="24" y="574"/>
                  </a:lnTo>
                  <a:lnTo>
                    <a:pt x="23" y="573"/>
                  </a:lnTo>
                  <a:lnTo>
                    <a:pt x="23" y="572"/>
                  </a:lnTo>
                  <a:lnTo>
                    <a:pt x="23" y="571"/>
                  </a:lnTo>
                  <a:lnTo>
                    <a:pt x="23" y="570"/>
                  </a:lnTo>
                  <a:lnTo>
                    <a:pt x="23" y="569"/>
                  </a:lnTo>
                  <a:lnTo>
                    <a:pt x="22" y="568"/>
                  </a:lnTo>
                  <a:lnTo>
                    <a:pt x="21" y="567"/>
                  </a:lnTo>
                  <a:lnTo>
                    <a:pt x="21" y="566"/>
                  </a:lnTo>
                  <a:lnTo>
                    <a:pt x="20" y="564"/>
                  </a:lnTo>
                  <a:lnTo>
                    <a:pt x="20" y="563"/>
                  </a:lnTo>
                  <a:lnTo>
                    <a:pt x="20" y="562"/>
                  </a:lnTo>
                  <a:lnTo>
                    <a:pt x="20" y="561"/>
                  </a:lnTo>
                  <a:lnTo>
                    <a:pt x="21" y="560"/>
                  </a:lnTo>
                  <a:lnTo>
                    <a:pt x="21" y="559"/>
                  </a:lnTo>
                  <a:lnTo>
                    <a:pt x="21" y="558"/>
                  </a:lnTo>
                  <a:lnTo>
                    <a:pt x="21" y="557"/>
                  </a:lnTo>
                  <a:lnTo>
                    <a:pt x="21" y="556"/>
                  </a:lnTo>
                  <a:lnTo>
                    <a:pt x="21" y="555"/>
                  </a:lnTo>
                  <a:lnTo>
                    <a:pt x="21" y="554"/>
                  </a:lnTo>
                  <a:lnTo>
                    <a:pt x="21" y="553"/>
                  </a:lnTo>
                  <a:lnTo>
                    <a:pt x="21" y="552"/>
                  </a:lnTo>
                  <a:lnTo>
                    <a:pt x="21" y="551"/>
                  </a:lnTo>
                  <a:lnTo>
                    <a:pt x="21" y="550"/>
                  </a:lnTo>
                  <a:lnTo>
                    <a:pt x="22" y="548"/>
                  </a:lnTo>
                  <a:lnTo>
                    <a:pt x="22" y="547"/>
                  </a:lnTo>
                  <a:lnTo>
                    <a:pt x="21" y="544"/>
                  </a:lnTo>
                  <a:lnTo>
                    <a:pt x="21" y="543"/>
                  </a:lnTo>
                  <a:lnTo>
                    <a:pt x="22" y="541"/>
                  </a:lnTo>
                  <a:lnTo>
                    <a:pt x="22" y="540"/>
                  </a:lnTo>
                  <a:lnTo>
                    <a:pt x="22" y="539"/>
                  </a:lnTo>
                  <a:lnTo>
                    <a:pt x="22" y="535"/>
                  </a:lnTo>
                  <a:lnTo>
                    <a:pt x="22" y="533"/>
                  </a:lnTo>
                  <a:lnTo>
                    <a:pt x="22" y="531"/>
                  </a:lnTo>
                  <a:lnTo>
                    <a:pt x="22" y="530"/>
                  </a:lnTo>
                  <a:lnTo>
                    <a:pt x="22" y="526"/>
                  </a:lnTo>
                  <a:lnTo>
                    <a:pt x="23" y="525"/>
                  </a:lnTo>
                  <a:lnTo>
                    <a:pt x="23" y="523"/>
                  </a:lnTo>
                  <a:lnTo>
                    <a:pt x="23" y="522"/>
                  </a:lnTo>
                  <a:lnTo>
                    <a:pt x="23" y="520"/>
                  </a:lnTo>
                  <a:lnTo>
                    <a:pt x="23" y="519"/>
                  </a:lnTo>
                  <a:lnTo>
                    <a:pt x="24" y="517"/>
                  </a:lnTo>
                  <a:lnTo>
                    <a:pt x="24" y="515"/>
                  </a:lnTo>
                  <a:lnTo>
                    <a:pt x="27" y="502"/>
                  </a:lnTo>
                  <a:lnTo>
                    <a:pt x="25" y="492"/>
                  </a:lnTo>
                  <a:lnTo>
                    <a:pt x="31" y="491"/>
                  </a:lnTo>
                  <a:lnTo>
                    <a:pt x="31" y="490"/>
                  </a:lnTo>
                  <a:lnTo>
                    <a:pt x="32" y="489"/>
                  </a:lnTo>
                  <a:lnTo>
                    <a:pt x="33" y="489"/>
                  </a:lnTo>
                  <a:lnTo>
                    <a:pt x="33" y="488"/>
                  </a:lnTo>
                  <a:lnTo>
                    <a:pt x="35" y="488"/>
                  </a:lnTo>
                  <a:lnTo>
                    <a:pt x="37" y="488"/>
                  </a:lnTo>
                  <a:lnTo>
                    <a:pt x="38" y="488"/>
                  </a:lnTo>
                  <a:lnTo>
                    <a:pt x="38" y="487"/>
                  </a:lnTo>
                  <a:lnTo>
                    <a:pt x="40" y="487"/>
                  </a:lnTo>
                  <a:lnTo>
                    <a:pt x="40" y="488"/>
                  </a:lnTo>
                  <a:lnTo>
                    <a:pt x="41" y="488"/>
                  </a:lnTo>
                  <a:lnTo>
                    <a:pt x="44" y="484"/>
                  </a:lnTo>
                  <a:lnTo>
                    <a:pt x="50" y="481"/>
                  </a:lnTo>
                  <a:lnTo>
                    <a:pt x="52" y="481"/>
                  </a:lnTo>
                  <a:lnTo>
                    <a:pt x="59" y="481"/>
                  </a:lnTo>
                  <a:lnTo>
                    <a:pt x="64" y="479"/>
                  </a:lnTo>
                  <a:lnTo>
                    <a:pt x="64" y="478"/>
                  </a:lnTo>
                  <a:lnTo>
                    <a:pt x="65" y="478"/>
                  </a:lnTo>
                  <a:lnTo>
                    <a:pt x="65" y="477"/>
                  </a:lnTo>
                  <a:lnTo>
                    <a:pt x="65" y="474"/>
                  </a:lnTo>
                  <a:lnTo>
                    <a:pt x="65" y="471"/>
                  </a:lnTo>
                  <a:lnTo>
                    <a:pt x="68" y="463"/>
                  </a:lnTo>
                  <a:lnTo>
                    <a:pt x="57" y="457"/>
                  </a:lnTo>
                  <a:lnTo>
                    <a:pt x="45" y="450"/>
                  </a:lnTo>
                  <a:lnTo>
                    <a:pt x="46" y="445"/>
                  </a:lnTo>
                  <a:lnTo>
                    <a:pt x="47" y="444"/>
                  </a:lnTo>
                  <a:lnTo>
                    <a:pt x="48" y="443"/>
                  </a:lnTo>
                  <a:lnTo>
                    <a:pt x="48" y="442"/>
                  </a:lnTo>
                  <a:lnTo>
                    <a:pt x="49" y="441"/>
                  </a:lnTo>
                  <a:lnTo>
                    <a:pt x="49" y="437"/>
                  </a:lnTo>
                  <a:lnTo>
                    <a:pt x="50" y="435"/>
                  </a:lnTo>
                  <a:lnTo>
                    <a:pt x="50" y="433"/>
                  </a:lnTo>
                  <a:lnTo>
                    <a:pt x="51" y="431"/>
                  </a:lnTo>
                  <a:lnTo>
                    <a:pt x="51" y="429"/>
                  </a:lnTo>
                  <a:lnTo>
                    <a:pt x="52" y="427"/>
                  </a:lnTo>
                  <a:lnTo>
                    <a:pt x="52" y="424"/>
                  </a:lnTo>
                  <a:lnTo>
                    <a:pt x="52" y="422"/>
                  </a:lnTo>
                  <a:lnTo>
                    <a:pt x="53" y="419"/>
                  </a:lnTo>
                  <a:lnTo>
                    <a:pt x="53" y="418"/>
                  </a:lnTo>
                  <a:lnTo>
                    <a:pt x="54" y="416"/>
                  </a:lnTo>
                  <a:lnTo>
                    <a:pt x="54" y="415"/>
                  </a:lnTo>
                  <a:lnTo>
                    <a:pt x="55" y="413"/>
                  </a:lnTo>
                  <a:lnTo>
                    <a:pt x="56" y="411"/>
                  </a:lnTo>
                  <a:lnTo>
                    <a:pt x="56" y="409"/>
                  </a:lnTo>
                  <a:lnTo>
                    <a:pt x="57" y="403"/>
                  </a:lnTo>
                  <a:lnTo>
                    <a:pt x="57" y="402"/>
                  </a:lnTo>
                  <a:lnTo>
                    <a:pt x="56" y="399"/>
                  </a:lnTo>
                  <a:lnTo>
                    <a:pt x="56" y="398"/>
                  </a:lnTo>
                  <a:lnTo>
                    <a:pt x="55" y="397"/>
                  </a:lnTo>
                  <a:lnTo>
                    <a:pt x="53" y="395"/>
                  </a:lnTo>
                  <a:lnTo>
                    <a:pt x="52" y="395"/>
                  </a:lnTo>
                  <a:lnTo>
                    <a:pt x="52" y="394"/>
                  </a:lnTo>
                  <a:lnTo>
                    <a:pt x="51" y="392"/>
                  </a:lnTo>
                  <a:lnTo>
                    <a:pt x="50" y="390"/>
                  </a:lnTo>
                  <a:lnTo>
                    <a:pt x="50" y="389"/>
                  </a:lnTo>
                  <a:lnTo>
                    <a:pt x="50" y="388"/>
                  </a:lnTo>
                  <a:lnTo>
                    <a:pt x="49" y="387"/>
                  </a:lnTo>
                  <a:lnTo>
                    <a:pt x="50" y="386"/>
                  </a:lnTo>
                  <a:lnTo>
                    <a:pt x="50" y="385"/>
                  </a:lnTo>
                  <a:lnTo>
                    <a:pt x="51" y="383"/>
                  </a:lnTo>
                  <a:lnTo>
                    <a:pt x="51" y="384"/>
                  </a:lnTo>
                  <a:lnTo>
                    <a:pt x="52" y="383"/>
                  </a:lnTo>
                  <a:lnTo>
                    <a:pt x="53" y="382"/>
                  </a:lnTo>
                  <a:lnTo>
                    <a:pt x="54" y="382"/>
                  </a:lnTo>
                  <a:lnTo>
                    <a:pt x="55" y="382"/>
                  </a:lnTo>
                  <a:lnTo>
                    <a:pt x="58" y="383"/>
                  </a:lnTo>
                  <a:lnTo>
                    <a:pt x="59" y="383"/>
                  </a:lnTo>
                  <a:lnTo>
                    <a:pt x="60" y="384"/>
                  </a:lnTo>
                  <a:lnTo>
                    <a:pt x="61" y="385"/>
                  </a:lnTo>
                  <a:lnTo>
                    <a:pt x="62" y="385"/>
                  </a:lnTo>
                  <a:lnTo>
                    <a:pt x="63" y="385"/>
                  </a:lnTo>
                  <a:lnTo>
                    <a:pt x="64" y="385"/>
                  </a:lnTo>
                  <a:lnTo>
                    <a:pt x="65" y="385"/>
                  </a:lnTo>
                  <a:lnTo>
                    <a:pt x="65" y="384"/>
                  </a:lnTo>
                  <a:lnTo>
                    <a:pt x="66" y="384"/>
                  </a:lnTo>
                  <a:lnTo>
                    <a:pt x="67" y="384"/>
                  </a:lnTo>
                  <a:lnTo>
                    <a:pt x="67" y="383"/>
                  </a:lnTo>
                  <a:lnTo>
                    <a:pt x="68" y="382"/>
                  </a:lnTo>
                  <a:lnTo>
                    <a:pt x="66" y="381"/>
                  </a:lnTo>
                  <a:lnTo>
                    <a:pt x="66" y="380"/>
                  </a:lnTo>
                  <a:lnTo>
                    <a:pt x="65" y="380"/>
                  </a:lnTo>
                  <a:lnTo>
                    <a:pt x="65" y="379"/>
                  </a:lnTo>
                  <a:lnTo>
                    <a:pt x="63" y="376"/>
                  </a:lnTo>
                  <a:lnTo>
                    <a:pt x="62" y="375"/>
                  </a:lnTo>
                  <a:lnTo>
                    <a:pt x="61" y="375"/>
                  </a:lnTo>
                  <a:lnTo>
                    <a:pt x="59" y="374"/>
                  </a:lnTo>
                  <a:lnTo>
                    <a:pt x="56" y="373"/>
                  </a:lnTo>
                  <a:lnTo>
                    <a:pt x="54" y="372"/>
                  </a:lnTo>
                  <a:lnTo>
                    <a:pt x="52" y="371"/>
                  </a:lnTo>
                  <a:lnTo>
                    <a:pt x="50" y="371"/>
                  </a:lnTo>
                  <a:lnTo>
                    <a:pt x="48" y="371"/>
                  </a:lnTo>
                  <a:lnTo>
                    <a:pt x="45" y="370"/>
                  </a:lnTo>
                  <a:lnTo>
                    <a:pt x="43" y="369"/>
                  </a:lnTo>
                  <a:lnTo>
                    <a:pt x="42" y="368"/>
                  </a:lnTo>
                  <a:lnTo>
                    <a:pt x="41" y="368"/>
                  </a:lnTo>
                  <a:lnTo>
                    <a:pt x="40" y="367"/>
                  </a:lnTo>
                  <a:lnTo>
                    <a:pt x="39" y="367"/>
                  </a:lnTo>
                  <a:lnTo>
                    <a:pt x="38" y="367"/>
                  </a:lnTo>
                  <a:lnTo>
                    <a:pt x="37" y="366"/>
                  </a:lnTo>
                  <a:lnTo>
                    <a:pt x="35" y="366"/>
                  </a:lnTo>
                  <a:lnTo>
                    <a:pt x="34" y="365"/>
                  </a:lnTo>
                  <a:lnTo>
                    <a:pt x="32" y="364"/>
                  </a:lnTo>
                  <a:lnTo>
                    <a:pt x="31" y="364"/>
                  </a:lnTo>
                  <a:lnTo>
                    <a:pt x="30" y="364"/>
                  </a:lnTo>
                  <a:lnTo>
                    <a:pt x="28" y="362"/>
                  </a:lnTo>
                  <a:lnTo>
                    <a:pt x="27" y="362"/>
                  </a:lnTo>
                  <a:lnTo>
                    <a:pt x="26" y="362"/>
                  </a:lnTo>
                  <a:lnTo>
                    <a:pt x="25" y="361"/>
                  </a:lnTo>
                  <a:lnTo>
                    <a:pt x="24" y="360"/>
                  </a:lnTo>
                  <a:lnTo>
                    <a:pt x="24" y="359"/>
                  </a:lnTo>
                  <a:lnTo>
                    <a:pt x="23" y="359"/>
                  </a:lnTo>
                  <a:lnTo>
                    <a:pt x="21" y="358"/>
                  </a:lnTo>
                  <a:lnTo>
                    <a:pt x="20" y="358"/>
                  </a:lnTo>
                  <a:lnTo>
                    <a:pt x="18" y="357"/>
                  </a:lnTo>
                  <a:lnTo>
                    <a:pt x="17" y="357"/>
                  </a:lnTo>
                  <a:lnTo>
                    <a:pt x="16" y="356"/>
                  </a:lnTo>
                  <a:lnTo>
                    <a:pt x="15" y="356"/>
                  </a:lnTo>
                  <a:lnTo>
                    <a:pt x="13" y="355"/>
                  </a:lnTo>
                  <a:lnTo>
                    <a:pt x="12" y="355"/>
                  </a:lnTo>
                  <a:lnTo>
                    <a:pt x="11" y="355"/>
                  </a:lnTo>
                  <a:lnTo>
                    <a:pt x="9" y="354"/>
                  </a:lnTo>
                  <a:lnTo>
                    <a:pt x="8" y="354"/>
                  </a:lnTo>
                  <a:lnTo>
                    <a:pt x="6" y="354"/>
                  </a:lnTo>
                  <a:lnTo>
                    <a:pt x="5" y="354"/>
                  </a:lnTo>
                  <a:lnTo>
                    <a:pt x="3" y="354"/>
                  </a:lnTo>
                  <a:lnTo>
                    <a:pt x="2" y="353"/>
                  </a:lnTo>
                  <a:lnTo>
                    <a:pt x="2" y="351"/>
                  </a:lnTo>
                  <a:lnTo>
                    <a:pt x="1" y="350"/>
                  </a:lnTo>
                  <a:lnTo>
                    <a:pt x="1" y="349"/>
                  </a:lnTo>
                  <a:lnTo>
                    <a:pt x="1" y="347"/>
                  </a:lnTo>
                  <a:lnTo>
                    <a:pt x="1" y="344"/>
                  </a:lnTo>
                  <a:lnTo>
                    <a:pt x="1" y="343"/>
                  </a:lnTo>
                  <a:lnTo>
                    <a:pt x="0" y="342"/>
                  </a:lnTo>
                  <a:lnTo>
                    <a:pt x="1" y="342"/>
                  </a:lnTo>
                  <a:lnTo>
                    <a:pt x="2" y="341"/>
                  </a:lnTo>
                  <a:lnTo>
                    <a:pt x="4" y="341"/>
                  </a:lnTo>
                  <a:lnTo>
                    <a:pt x="4" y="340"/>
                  </a:lnTo>
                  <a:lnTo>
                    <a:pt x="5" y="340"/>
                  </a:lnTo>
                  <a:lnTo>
                    <a:pt x="5" y="338"/>
                  </a:lnTo>
                  <a:lnTo>
                    <a:pt x="6" y="335"/>
                  </a:lnTo>
                  <a:lnTo>
                    <a:pt x="7" y="332"/>
                  </a:lnTo>
                  <a:lnTo>
                    <a:pt x="9" y="330"/>
                  </a:lnTo>
                  <a:lnTo>
                    <a:pt x="9" y="328"/>
                  </a:lnTo>
                  <a:lnTo>
                    <a:pt x="10" y="327"/>
                  </a:lnTo>
                  <a:lnTo>
                    <a:pt x="11" y="326"/>
                  </a:lnTo>
                  <a:lnTo>
                    <a:pt x="12" y="324"/>
                  </a:lnTo>
                  <a:lnTo>
                    <a:pt x="13" y="323"/>
                  </a:lnTo>
                  <a:lnTo>
                    <a:pt x="15" y="322"/>
                  </a:lnTo>
                  <a:lnTo>
                    <a:pt x="16" y="321"/>
                  </a:lnTo>
                  <a:lnTo>
                    <a:pt x="17" y="319"/>
                  </a:lnTo>
                  <a:lnTo>
                    <a:pt x="18" y="319"/>
                  </a:lnTo>
                  <a:lnTo>
                    <a:pt x="19" y="318"/>
                  </a:lnTo>
                  <a:lnTo>
                    <a:pt x="21" y="316"/>
                  </a:lnTo>
                  <a:lnTo>
                    <a:pt x="24" y="313"/>
                  </a:lnTo>
                  <a:lnTo>
                    <a:pt x="24" y="312"/>
                  </a:lnTo>
                  <a:lnTo>
                    <a:pt x="25" y="311"/>
                  </a:lnTo>
                  <a:lnTo>
                    <a:pt x="26" y="308"/>
                  </a:lnTo>
                  <a:lnTo>
                    <a:pt x="27" y="305"/>
                  </a:lnTo>
                  <a:lnTo>
                    <a:pt x="30" y="304"/>
                  </a:lnTo>
                  <a:lnTo>
                    <a:pt x="36" y="300"/>
                  </a:lnTo>
                  <a:lnTo>
                    <a:pt x="39" y="298"/>
                  </a:lnTo>
                  <a:lnTo>
                    <a:pt x="39" y="297"/>
                  </a:lnTo>
                  <a:lnTo>
                    <a:pt x="41" y="288"/>
                  </a:lnTo>
                  <a:lnTo>
                    <a:pt x="49" y="284"/>
                  </a:lnTo>
                  <a:lnTo>
                    <a:pt x="50" y="284"/>
                  </a:lnTo>
                  <a:lnTo>
                    <a:pt x="51" y="285"/>
                  </a:lnTo>
                  <a:lnTo>
                    <a:pt x="52" y="286"/>
                  </a:lnTo>
                  <a:lnTo>
                    <a:pt x="52" y="287"/>
                  </a:lnTo>
                  <a:lnTo>
                    <a:pt x="53" y="288"/>
                  </a:lnTo>
                  <a:lnTo>
                    <a:pt x="55" y="289"/>
                  </a:lnTo>
                  <a:lnTo>
                    <a:pt x="56" y="290"/>
                  </a:lnTo>
                  <a:lnTo>
                    <a:pt x="56" y="291"/>
                  </a:lnTo>
                  <a:lnTo>
                    <a:pt x="57" y="292"/>
                  </a:lnTo>
                  <a:lnTo>
                    <a:pt x="57" y="293"/>
                  </a:lnTo>
                  <a:lnTo>
                    <a:pt x="58" y="294"/>
                  </a:lnTo>
                  <a:lnTo>
                    <a:pt x="59" y="295"/>
                  </a:lnTo>
                  <a:lnTo>
                    <a:pt x="59" y="296"/>
                  </a:lnTo>
                  <a:lnTo>
                    <a:pt x="60" y="297"/>
                  </a:lnTo>
                  <a:lnTo>
                    <a:pt x="60" y="298"/>
                  </a:lnTo>
                  <a:lnTo>
                    <a:pt x="61" y="298"/>
                  </a:lnTo>
                  <a:lnTo>
                    <a:pt x="62" y="299"/>
                  </a:lnTo>
                  <a:lnTo>
                    <a:pt x="63" y="299"/>
                  </a:lnTo>
                  <a:lnTo>
                    <a:pt x="64" y="299"/>
                  </a:lnTo>
                  <a:lnTo>
                    <a:pt x="64" y="300"/>
                  </a:lnTo>
                  <a:lnTo>
                    <a:pt x="66" y="300"/>
                  </a:lnTo>
                  <a:lnTo>
                    <a:pt x="68" y="301"/>
                  </a:lnTo>
                  <a:lnTo>
                    <a:pt x="69" y="300"/>
                  </a:lnTo>
                  <a:lnTo>
                    <a:pt x="69" y="299"/>
                  </a:lnTo>
                  <a:lnTo>
                    <a:pt x="68" y="299"/>
                  </a:lnTo>
                  <a:lnTo>
                    <a:pt x="67" y="298"/>
                  </a:lnTo>
                  <a:lnTo>
                    <a:pt x="68" y="297"/>
                  </a:lnTo>
                  <a:lnTo>
                    <a:pt x="67" y="297"/>
                  </a:lnTo>
                  <a:lnTo>
                    <a:pt x="67" y="296"/>
                  </a:lnTo>
                  <a:lnTo>
                    <a:pt x="66" y="294"/>
                  </a:lnTo>
                  <a:lnTo>
                    <a:pt x="65" y="292"/>
                  </a:lnTo>
                  <a:lnTo>
                    <a:pt x="65" y="291"/>
                  </a:lnTo>
                  <a:lnTo>
                    <a:pt x="66" y="290"/>
                  </a:lnTo>
                  <a:lnTo>
                    <a:pt x="67" y="290"/>
                  </a:lnTo>
                  <a:lnTo>
                    <a:pt x="68" y="290"/>
                  </a:lnTo>
                  <a:lnTo>
                    <a:pt x="69" y="289"/>
                  </a:lnTo>
                  <a:lnTo>
                    <a:pt x="70" y="289"/>
                  </a:lnTo>
                  <a:lnTo>
                    <a:pt x="72" y="288"/>
                  </a:lnTo>
                  <a:lnTo>
                    <a:pt x="73" y="288"/>
                  </a:lnTo>
                  <a:lnTo>
                    <a:pt x="74" y="287"/>
                  </a:lnTo>
                  <a:lnTo>
                    <a:pt x="75" y="286"/>
                  </a:lnTo>
                  <a:lnTo>
                    <a:pt x="75" y="285"/>
                  </a:lnTo>
                  <a:lnTo>
                    <a:pt x="76" y="284"/>
                  </a:lnTo>
                  <a:lnTo>
                    <a:pt x="76" y="283"/>
                  </a:lnTo>
                  <a:lnTo>
                    <a:pt x="76" y="282"/>
                  </a:lnTo>
                  <a:lnTo>
                    <a:pt x="77" y="280"/>
                  </a:lnTo>
                  <a:lnTo>
                    <a:pt x="77" y="279"/>
                  </a:lnTo>
                  <a:lnTo>
                    <a:pt x="77" y="277"/>
                  </a:lnTo>
                  <a:lnTo>
                    <a:pt x="78" y="275"/>
                  </a:lnTo>
                  <a:lnTo>
                    <a:pt x="77" y="273"/>
                  </a:lnTo>
                  <a:lnTo>
                    <a:pt x="76" y="270"/>
                  </a:lnTo>
                  <a:lnTo>
                    <a:pt x="76" y="269"/>
                  </a:lnTo>
                  <a:lnTo>
                    <a:pt x="76" y="268"/>
                  </a:lnTo>
                  <a:lnTo>
                    <a:pt x="76" y="267"/>
                  </a:lnTo>
                  <a:lnTo>
                    <a:pt x="77" y="266"/>
                  </a:lnTo>
                  <a:lnTo>
                    <a:pt x="78" y="266"/>
                  </a:lnTo>
                  <a:lnTo>
                    <a:pt x="80" y="264"/>
                  </a:lnTo>
                  <a:lnTo>
                    <a:pt x="81" y="262"/>
                  </a:lnTo>
                  <a:lnTo>
                    <a:pt x="81" y="261"/>
                  </a:lnTo>
                  <a:lnTo>
                    <a:pt x="82" y="260"/>
                  </a:lnTo>
                  <a:lnTo>
                    <a:pt x="82" y="259"/>
                  </a:lnTo>
                  <a:lnTo>
                    <a:pt x="84" y="259"/>
                  </a:lnTo>
                  <a:lnTo>
                    <a:pt x="86" y="258"/>
                  </a:lnTo>
                  <a:lnTo>
                    <a:pt x="89" y="256"/>
                  </a:lnTo>
                  <a:lnTo>
                    <a:pt x="88" y="255"/>
                  </a:lnTo>
                  <a:lnTo>
                    <a:pt x="88" y="254"/>
                  </a:lnTo>
                  <a:lnTo>
                    <a:pt x="86" y="250"/>
                  </a:lnTo>
                  <a:lnTo>
                    <a:pt x="86" y="249"/>
                  </a:lnTo>
                  <a:lnTo>
                    <a:pt x="91" y="245"/>
                  </a:lnTo>
                  <a:lnTo>
                    <a:pt x="92" y="245"/>
                  </a:lnTo>
                  <a:lnTo>
                    <a:pt x="92" y="244"/>
                  </a:lnTo>
                  <a:lnTo>
                    <a:pt x="93" y="244"/>
                  </a:lnTo>
                  <a:lnTo>
                    <a:pt x="93" y="243"/>
                  </a:lnTo>
                  <a:lnTo>
                    <a:pt x="94" y="242"/>
                  </a:lnTo>
                  <a:lnTo>
                    <a:pt x="95" y="241"/>
                  </a:lnTo>
                  <a:lnTo>
                    <a:pt x="96" y="240"/>
                  </a:lnTo>
                  <a:lnTo>
                    <a:pt x="97" y="239"/>
                  </a:lnTo>
                  <a:lnTo>
                    <a:pt x="99" y="239"/>
                  </a:lnTo>
                  <a:lnTo>
                    <a:pt x="100" y="238"/>
                  </a:lnTo>
                  <a:lnTo>
                    <a:pt x="101" y="238"/>
                  </a:lnTo>
                  <a:lnTo>
                    <a:pt x="102" y="238"/>
                  </a:lnTo>
                  <a:lnTo>
                    <a:pt x="103" y="238"/>
                  </a:lnTo>
                  <a:lnTo>
                    <a:pt x="104" y="238"/>
                  </a:lnTo>
                  <a:lnTo>
                    <a:pt x="105" y="238"/>
                  </a:lnTo>
                  <a:lnTo>
                    <a:pt x="107" y="238"/>
                  </a:lnTo>
                  <a:lnTo>
                    <a:pt x="108" y="238"/>
                  </a:lnTo>
                  <a:lnTo>
                    <a:pt x="109" y="238"/>
                  </a:lnTo>
                  <a:lnTo>
                    <a:pt x="110" y="238"/>
                  </a:lnTo>
                  <a:lnTo>
                    <a:pt x="111" y="238"/>
                  </a:lnTo>
                  <a:lnTo>
                    <a:pt x="112" y="238"/>
                  </a:lnTo>
                  <a:lnTo>
                    <a:pt x="113" y="239"/>
                  </a:lnTo>
                  <a:lnTo>
                    <a:pt x="114" y="238"/>
                  </a:lnTo>
                  <a:lnTo>
                    <a:pt x="115" y="237"/>
                  </a:lnTo>
                  <a:lnTo>
                    <a:pt x="117" y="236"/>
                  </a:lnTo>
                  <a:lnTo>
                    <a:pt x="118" y="235"/>
                  </a:lnTo>
                  <a:lnTo>
                    <a:pt x="119" y="234"/>
                  </a:lnTo>
                  <a:lnTo>
                    <a:pt x="123" y="251"/>
                  </a:lnTo>
                  <a:lnTo>
                    <a:pt x="124" y="260"/>
                  </a:lnTo>
                  <a:lnTo>
                    <a:pt x="125" y="257"/>
                  </a:lnTo>
                  <a:lnTo>
                    <a:pt x="125" y="255"/>
                  </a:lnTo>
                  <a:lnTo>
                    <a:pt x="126" y="253"/>
                  </a:lnTo>
                  <a:lnTo>
                    <a:pt x="128" y="251"/>
                  </a:lnTo>
                  <a:lnTo>
                    <a:pt x="129" y="249"/>
                  </a:lnTo>
                  <a:lnTo>
                    <a:pt x="129" y="248"/>
                  </a:lnTo>
                  <a:lnTo>
                    <a:pt x="129" y="246"/>
                  </a:lnTo>
                  <a:lnTo>
                    <a:pt x="129" y="243"/>
                  </a:lnTo>
                  <a:lnTo>
                    <a:pt x="128" y="241"/>
                  </a:lnTo>
                  <a:lnTo>
                    <a:pt x="128" y="239"/>
                  </a:lnTo>
                  <a:lnTo>
                    <a:pt x="129" y="236"/>
                  </a:lnTo>
                  <a:lnTo>
                    <a:pt x="129" y="234"/>
                  </a:lnTo>
                  <a:lnTo>
                    <a:pt x="130" y="232"/>
                  </a:lnTo>
                  <a:lnTo>
                    <a:pt x="130" y="231"/>
                  </a:lnTo>
                  <a:lnTo>
                    <a:pt x="131" y="231"/>
                  </a:lnTo>
                  <a:lnTo>
                    <a:pt x="132" y="230"/>
                  </a:lnTo>
                  <a:lnTo>
                    <a:pt x="134" y="229"/>
                  </a:lnTo>
                  <a:lnTo>
                    <a:pt x="136" y="228"/>
                  </a:lnTo>
                  <a:lnTo>
                    <a:pt x="139" y="227"/>
                  </a:lnTo>
                  <a:lnTo>
                    <a:pt x="141" y="227"/>
                  </a:lnTo>
                  <a:lnTo>
                    <a:pt x="143" y="226"/>
                  </a:lnTo>
                  <a:lnTo>
                    <a:pt x="145" y="224"/>
                  </a:lnTo>
                  <a:lnTo>
                    <a:pt x="146" y="223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9" y="214"/>
                  </a:lnTo>
                  <a:lnTo>
                    <a:pt x="150" y="210"/>
                  </a:lnTo>
                  <a:lnTo>
                    <a:pt x="151" y="209"/>
                  </a:lnTo>
                  <a:lnTo>
                    <a:pt x="151" y="208"/>
                  </a:lnTo>
                  <a:lnTo>
                    <a:pt x="153" y="204"/>
                  </a:lnTo>
                  <a:lnTo>
                    <a:pt x="155" y="202"/>
                  </a:lnTo>
                  <a:lnTo>
                    <a:pt x="156" y="199"/>
                  </a:lnTo>
                  <a:lnTo>
                    <a:pt x="156" y="198"/>
                  </a:lnTo>
                  <a:lnTo>
                    <a:pt x="156" y="196"/>
                  </a:lnTo>
                  <a:lnTo>
                    <a:pt x="155" y="195"/>
                  </a:lnTo>
                  <a:lnTo>
                    <a:pt x="154" y="195"/>
                  </a:lnTo>
                  <a:lnTo>
                    <a:pt x="153" y="195"/>
                  </a:lnTo>
                  <a:lnTo>
                    <a:pt x="151" y="197"/>
                  </a:lnTo>
                  <a:lnTo>
                    <a:pt x="150" y="197"/>
                  </a:lnTo>
                  <a:lnTo>
                    <a:pt x="149" y="197"/>
                  </a:lnTo>
                  <a:lnTo>
                    <a:pt x="148" y="197"/>
                  </a:lnTo>
                  <a:lnTo>
                    <a:pt x="146" y="195"/>
                  </a:lnTo>
                  <a:lnTo>
                    <a:pt x="146" y="193"/>
                  </a:lnTo>
                  <a:lnTo>
                    <a:pt x="146" y="192"/>
                  </a:lnTo>
                  <a:lnTo>
                    <a:pt x="145" y="192"/>
                  </a:lnTo>
                  <a:lnTo>
                    <a:pt x="145" y="191"/>
                  </a:lnTo>
                  <a:lnTo>
                    <a:pt x="145" y="190"/>
                  </a:lnTo>
                  <a:lnTo>
                    <a:pt x="145" y="188"/>
                  </a:lnTo>
                  <a:lnTo>
                    <a:pt x="145" y="186"/>
                  </a:lnTo>
                  <a:lnTo>
                    <a:pt x="145" y="185"/>
                  </a:lnTo>
                  <a:lnTo>
                    <a:pt x="144" y="183"/>
                  </a:lnTo>
                  <a:lnTo>
                    <a:pt x="144" y="182"/>
                  </a:lnTo>
                  <a:lnTo>
                    <a:pt x="144" y="180"/>
                  </a:lnTo>
                  <a:lnTo>
                    <a:pt x="144" y="179"/>
                  </a:lnTo>
                  <a:lnTo>
                    <a:pt x="143" y="179"/>
                  </a:lnTo>
                  <a:lnTo>
                    <a:pt x="142" y="179"/>
                  </a:lnTo>
                  <a:lnTo>
                    <a:pt x="141" y="178"/>
                  </a:lnTo>
                  <a:lnTo>
                    <a:pt x="140" y="175"/>
                  </a:lnTo>
                  <a:lnTo>
                    <a:pt x="140" y="174"/>
                  </a:lnTo>
                  <a:lnTo>
                    <a:pt x="140" y="172"/>
                  </a:lnTo>
                  <a:lnTo>
                    <a:pt x="141" y="171"/>
                  </a:lnTo>
                  <a:lnTo>
                    <a:pt x="142" y="170"/>
                  </a:lnTo>
                  <a:lnTo>
                    <a:pt x="145" y="168"/>
                  </a:lnTo>
                  <a:lnTo>
                    <a:pt x="146" y="166"/>
                  </a:lnTo>
                  <a:lnTo>
                    <a:pt x="146" y="165"/>
                  </a:lnTo>
                  <a:lnTo>
                    <a:pt x="146" y="162"/>
                  </a:lnTo>
                  <a:lnTo>
                    <a:pt x="146" y="161"/>
                  </a:lnTo>
                  <a:lnTo>
                    <a:pt x="146" y="157"/>
                  </a:lnTo>
                  <a:lnTo>
                    <a:pt x="146" y="151"/>
                  </a:lnTo>
                  <a:lnTo>
                    <a:pt x="146" y="148"/>
                  </a:lnTo>
                  <a:lnTo>
                    <a:pt x="147" y="145"/>
                  </a:lnTo>
                  <a:lnTo>
                    <a:pt x="148" y="144"/>
                  </a:lnTo>
                  <a:lnTo>
                    <a:pt x="149" y="143"/>
                  </a:lnTo>
                  <a:lnTo>
                    <a:pt x="151" y="143"/>
                  </a:lnTo>
                  <a:lnTo>
                    <a:pt x="152" y="143"/>
                  </a:lnTo>
                  <a:lnTo>
                    <a:pt x="155" y="143"/>
                  </a:lnTo>
                  <a:lnTo>
                    <a:pt x="157" y="143"/>
                  </a:lnTo>
                  <a:lnTo>
                    <a:pt x="159" y="143"/>
                  </a:lnTo>
                  <a:lnTo>
                    <a:pt x="160" y="143"/>
                  </a:lnTo>
                  <a:lnTo>
                    <a:pt x="161" y="142"/>
                  </a:lnTo>
                  <a:lnTo>
                    <a:pt x="162" y="142"/>
                  </a:lnTo>
                  <a:lnTo>
                    <a:pt x="163" y="141"/>
                  </a:lnTo>
                  <a:lnTo>
                    <a:pt x="164" y="140"/>
                  </a:lnTo>
                  <a:lnTo>
                    <a:pt x="166" y="139"/>
                  </a:lnTo>
                  <a:lnTo>
                    <a:pt x="167" y="137"/>
                  </a:lnTo>
                  <a:lnTo>
                    <a:pt x="167" y="136"/>
                  </a:lnTo>
                  <a:lnTo>
                    <a:pt x="168" y="135"/>
                  </a:lnTo>
                  <a:lnTo>
                    <a:pt x="169" y="134"/>
                  </a:lnTo>
                  <a:lnTo>
                    <a:pt x="169" y="133"/>
                  </a:lnTo>
                  <a:lnTo>
                    <a:pt x="170" y="132"/>
                  </a:lnTo>
                  <a:lnTo>
                    <a:pt x="170" y="131"/>
                  </a:lnTo>
                  <a:lnTo>
                    <a:pt x="170" y="130"/>
                  </a:lnTo>
                  <a:lnTo>
                    <a:pt x="169" y="130"/>
                  </a:lnTo>
                  <a:lnTo>
                    <a:pt x="168" y="128"/>
                  </a:lnTo>
                  <a:lnTo>
                    <a:pt x="167" y="127"/>
                  </a:lnTo>
                  <a:lnTo>
                    <a:pt x="167" y="125"/>
                  </a:lnTo>
                  <a:lnTo>
                    <a:pt x="167" y="123"/>
                  </a:lnTo>
                  <a:lnTo>
                    <a:pt x="167" y="122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6" y="119"/>
                  </a:lnTo>
                  <a:lnTo>
                    <a:pt x="166" y="117"/>
                  </a:lnTo>
                  <a:lnTo>
                    <a:pt x="167" y="116"/>
                  </a:lnTo>
                  <a:lnTo>
                    <a:pt x="168" y="112"/>
                  </a:lnTo>
                  <a:lnTo>
                    <a:pt x="168" y="110"/>
                  </a:lnTo>
                  <a:lnTo>
                    <a:pt x="168" y="109"/>
                  </a:lnTo>
                  <a:lnTo>
                    <a:pt x="169" y="106"/>
                  </a:lnTo>
                  <a:lnTo>
                    <a:pt x="169" y="105"/>
                  </a:lnTo>
                  <a:lnTo>
                    <a:pt x="169" y="103"/>
                  </a:lnTo>
                  <a:lnTo>
                    <a:pt x="170" y="102"/>
                  </a:lnTo>
                  <a:lnTo>
                    <a:pt x="170" y="101"/>
                  </a:lnTo>
                  <a:lnTo>
                    <a:pt x="170" y="100"/>
                  </a:lnTo>
                  <a:lnTo>
                    <a:pt x="171" y="99"/>
                  </a:lnTo>
                  <a:lnTo>
                    <a:pt x="172" y="98"/>
                  </a:lnTo>
                  <a:lnTo>
                    <a:pt x="172" y="97"/>
                  </a:lnTo>
                  <a:lnTo>
                    <a:pt x="173" y="95"/>
                  </a:lnTo>
                  <a:lnTo>
                    <a:pt x="174" y="92"/>
                  </a:lnTo>
                  <a:lnTo>
                    <a:pt x="174" y="91"/>
                  </a:lnTo>
                  <a:lnTo>
                    <a:pt x="174" y="90"/>
                  </a:lnTo>
                  <a:lnTo>
                    <a:pt x="175" y="89"/>
                  </a:lnTo>
                  <a:lnTo>
                    <a:pt x="176" y="88"/>
                  </a:lnTo>
                  <a:lnTo>
                    <a:pt x="178" y="86"/>
                  </a:lnTo>
                  <a:lnTo>
                    <a:pt x="180" y="83"/>
                  </a:lnTo>
                  <a:lnTo>
                    <a:pt x="181" y="81"/>
                  </a:lnTo>
                  <a:lnTo>
                    <a:pt x="182" y="81"/>
                  </a:lnTo>
                  <a:lnTo>
                    <a:pt x="182" y="80"/>
                  </a:lnTo>
                  <a:lnTo>
                    <a:pt x="183" y="80"/>
                  </a:lnTo>
                  <a:lnTo>
                    <a:pt x="184" y="78"/>
                  </a:lnTo>
                  <a:lnTo>
                    <a:pt x="184" y="80"/>
                  </a:lnTo>
                  <a:lnTo>
                    <a:pt x="185" y="84"/>
                  </a:lnTo>
                  <a:lnTo>
                    <a:pt x="185" y="85"/>
                  </a:lnTo>
                  <a:lnTo>
                    <a:pt x="186" y="86"/>
                  </a:lnTo>
                  <a:lnTo>
                    <a:pt x="186" y="87"/>
                  </a:lnTo>
                  <a:lnTo>
                    <a:pt x="187" y="89"/>
                  </a:lnTo>
                  <a:lnTo>
                    <a:pt x="188" y="90"/>
                  </a:lnTo>
                  <a:lnTo>
                    <a:pt x="190" y="91"/>
                  </a:lnTo>
                  <a:lnTo>
                    <a:pt x="192" y="93"/>
                  </a:lnTo>
                  <a:lnTo>
                    <a:pt x="194" y="95"/>
                  </a:lnTo>
                  <a:lnTo>
                    <a:pt x="194" y="96"/>
                  </a:lnTo>
                  <a:lnTo>
                    <a:pt x="194" y="97"/>
                  </a:lnTo>
                  <a:lnTo>
                    <a:pt x="195" y="99"/>
                  </a:lnTo>
                  <a:lnTo>
                    <a:pt x="196" y="99"/>
                  </a:lnTo>
                  <a:lnTo>
                    <a:pt x="197" y="100"/>
                  </a:lnTo>
                  <a:lnTo>
                    <a:pt x="198" y="101"/>
                  </a:lnTo>
                  <a:lnTo>
                    <a:pt x="199" y="102"/>
                  </a:lnTo>
                  <a:lnTo>
                    <a:pt x="200" y="105"/>
                  </a:lnTo>
                  <a:lnTo>
                    <a:pt x="200" y="107"/>
                  </a:lnTo>
                  <a:lnTo>
                    <a:pt x="201" y="107"/>
                  </a:lnTo>
                  <a:lnTo>
                    <a:pt x="202" y="108"/>
                  </a:lnTo>
                  <a:lnTo>
                    <a:pt x="203" y="108"/>
                  </a:lnTo>
                  <a:lnTo>
                    <a:pt x="204" y="108"/>
                  </a:lnTo>
                  <a:lnTo>
                    <a:pt x="205" y="108"/>
                  </a:lnTo>
                  <a:lnTo>
                    <a:pt x="207" y="109"/>
                  </a:lnTo>
                  <a:lnTo>
                    <a:pt x="210" y="109"/>
                  </a:lnTo>
                  <a:lnTo>
                    <a:pt x="211" y="110"/>
                  </a:lnTo>
                  <a:lnTo>
                    <a:pt x="212" y="111"/>
                  </a:lnTo>
                  <a:lnTo>
                    <a:pt x="213" y="111"/>
                  </a:lnTo>
                  <a:lnTo>
                    <a:pt x="214" y="112"/>
                  </a:lnTo>
                  <a:lnTo>
                    <a:pt x="215" y="113"/>
                  </a:lnTo>
                  <a:lnTo>
                    <a:pt x="216" y="113"/>
                  </a:lnTo>
                  <a:lnTo>
                    <a:pt x="217" y="114"/>
                  </a:lnTo>
                  <a:lnTo>
                    <a:pt x="218" y="114"/>
                  </a:lnTo>
                  <a:lnTo>
                    <a:pt x="219" y="116"/>
                  </a:lnTo>
                  <a:lnTo>
                    <a:pt x="220" y="117"/>
                  </a:lnTo>
                  <a:lnTo>
                    <a:pt x="221" y="118"/>
                  </a:lnTo>
                  <a:lnTo>
                    <a:pt x="221" y="119"/>
                  </a:lnTo>
                  <a:lnTo>
                    <a:pt x="222" y="119"/>
                  </a:lnTo>
                  <a:lnTo>
                    <a:pt x="225" y="121"/>
                  </a:lnTo>
                  <a:lnTo>
                    <a:pt x="227" y="122"/>
                  </a:lnTo>
                  <a:lnTo>
                    <a:pt x="228" y="123"/>
                  </a:lnTo>
                  <a:lnTo>
                    <a:pt x="229" y="123"/>
                  </a:lnTo>
                  <a:lnTo>
                    <a:pt x="231" y="123"/>
                  </a:lnTo>
                  <a:lnTo>
                    <a:pt x="233" y="123"/>
                  </a:lnTo>
                  <a:lnTo>
                    <a:pt x="236" y="124"/>
                  </a:lnTo>
                  <a:lnTo>
                    <a:pt x="237" y="123"/>
                  </a:lnTo>
                  <a:lnTo>
                    <a:pt x="238" y="123"/>
                  </a:lnTo>
                  <a:lnTo>
                    <a:pt x="240" y="123"/>
                  </a:lnTo>
                  <a:lnTo>
                    <a:pt x="241" y="123"/>
                  </a:lnTo>
                  <a:lnTo>
                    <a:pt x="243" y="124"/>
                  </a:lnTo>
                  <a:lnTo>
                    <a:pt x="244" y="124"/>
                  </a:lnTo>
                  <a:lnTo>
                    <a:pt x="244" y="123"/>
                  </a:lnTo>
                  <a:lnTo>
                    <a:pt x="245" y="123"/>
                  </a:lnTo>
                  <a:lnTo>
                    <a:pt x="246" y="123"/>
                  </a:lnTo>
                  <a:lnTo>
                    <a:pt x="247" y="124"/>
                  </a:lnTo>
                  <a:lnTo>
                    <a:pt x="247" y="125"/>
                  </a:lnTo>
                  <a:lnTo>
                    <a:pt x="247" y="126"/>
                  </a:lnTo>
                  <a:lnTo>
                    <a:pt x="248" y="127"/>
                  </a:lnTo>
                  <a:lnTo>
                    <a:pt x="249" y="127"/>
                  </a:lnTo>
                  <a:lnTo>
                    <a:pt x="250" y="127"/>
                  </a:lnTo>
                  <a:lnTo>
                    <a:pt x="251" y="126"/>
                  </a:lnTo>
                  <a:lnTo>
                    <a:pt x="252" y="126"/>
                  </a:lnTo>
                  <a:lnTo>
                    <a:pt x="254" y="125"/>
                  </a:lnTo>
                  <a:lnTo>
                    <a:pt x="255" y="125"/>
                  </a:lnTo>
                  <a:lnTo>
                    <a:pt x="256" y="126"/>
                  </a:lnTo>
                  <a:lnTo>
                    <a:pt x="258" y="127"/>
                  </a:lnTo>
                  <a:lnTo>
                    <a:pt x="260" y="126"/>
                  </a:lnTo>
                  <a:lnTo>
                    <a:pt x="265" y="124"/>
                  </a:lnTo>
                  <a:lnTo>
                    <a:pt x="266" y="124"/>
                  </a:lnTo>
                  <a:lnTo>
                    <a:pt x="267" y="123"/>
                  </a:lnTo>
                  <a:lnTo>
                    <a:pt x="268" y="123"/>
                  </a:lnTo>
                  <a:lnTo>
                    <a:pt x="270" y="123"/>
                  </a:lnTo>
                  <a:lnTo>
                    <a:pt x="271" y="123"/>
                  </a:lnTo>
                  <a:lnTo>
                    <a:pt x="273" y="124"/>
                  </a:lnTo>
                  <a:lnTo>
                    <a:pt x="276" y="124"/>
                  </a:lnTo>
                  <a:lnTo>
                    <a:pt x="277" y="125"/>
                  </a:lnTo>
                  <a:lnTo>
                    <a:pt x="278" y="126"/>
                  </a:lnTo>
                  <a:lnTo>
                    <a:pt x="278" y="127"/>
                  </a:lnTo>
                  <a:lnTo>
                    <a:pt x="279" y="128"/>
                  </a:lnTo>
                  <a:lnTo>
                    <a:pt x="280" y="130"/>
                  </a:lnTo>
                  <a:lnTo>
                    <a:pt x="280" y="131"/>
                  </a:lnTo>
                  <a:lnTo>
                    <a:pt x="280" y="132"/>
                  </a:lnTo>
                  <a:lnTo>
                    <a:pt x="279" y="135"/>
                  </a:lnTo>
                  <a:lnTo>
                    <a:pt x="280" y="136"/>
                  </a:lnTo>
                  <a:lnTo>
                    <a:pt x="281" y="137"/>
                  </a:lnTo>
                  <a:lnTo>
                    <a:pt x="283" y="137"/>
                  </a:lnTo>
                  <a:lnTo>
                    <a:pt x="285" y="139"/>
                  </a:lnTo>
                  <a:lnTo>
                    <a:pt x="287" y="140"/>
                  </a:lnTo>
                  <a:lnTo>
                    <a:pt x="288" y="140"/>
                  </a:lnTo>
                  <a:lnTo>
                    <a:pt x="289" y="141"/>
                  </a:lnTo>
                  <a:lnTo>
                    <a:pt x="290" y="142"/>
                  </a:lnTo>
                  <a:lnTo>
                    <a:pt x="291" y="142"/>
                  </a:lnTo>
                  <a:lnTo>
                    <a:pt x="292" y="143"/>
                  </a:lnTo>
                  <a:lnTo>
                    <a:pt x="293" y="144"/>
                  </a:lnTo>
                  <a:lnTo>
                    <a:pt x="295" y="145"/>
                  </a:lnTo>
                  <a:lnTo>
                    <a:pt x="298" y="145"/>
                  </a:lnTo>
                  <a:lnTo>
                    <a:pt x="299" y="146"/>
                  </a:lnTo>
                  <a:lnTo>
                    <a:pt x="301" y="147"/>
                  </a:lnTo>
                  <a:lnTo>
                    <a:pt x="302" y="148"/>
                  </a:lnTo>
                  <a:lnTo>
                    <a:pt x="303" y="149"/>
                  </a:lnTo>
                  <a:lnTo>
                    <a:pt x="304" y="149"/>
                  </a:lnTo>
                  <a:lnTo>
                    <a:pt x="307" y="149"/>
                  </a:lnTo>
                  <a:lnTo>
                    <a:pt x="308" y="149"/>
                  </a:lnTo>
                  <a:lnTo>
                    <a:pt x="312" y="150"/>
                  </a:lnTo>
                  <a:lnTo>
                    <a:pt x="313" y="150"/>
                  </a:lnTo>
                  <a:lnTo>
                    <a:pt x="316" y="150"/>
                  </a:lnTo>
                  <a:lnTo>
                    <a:pt x="316" y="149"/>
                  </a:lnTo>
                  <a:lnTo>
                    <a:pt x="319" y="148"/>
                  </a:lnTo>
                  <a:lnTo>
                    <a:pt x="320" y="148"/>
                  </a:lnTo>
                  <a:lnTo>
                    <a:pt x="322" y="148"/>
                  </a:lnTo>
                  <a:lnTo>
                    <a:pt x="325" y="147"/>
                  </a:lnTo>
                  <a:lnTo>
                    <a:pt x="326" y="147"/>
                  </a:lnTo>
                  <a:lnTo>
                    <a:pt x="329" y="148"/>
                  </a:lnTo>
                  <a:lnTo>
                    <a:pt x="331" y="148"/>
                  </a:lnTo>
                  <a:lnTo>
                    <a:pt x="333" y="149"/>
                  </a:lnTo>
                  <a:lnTo>
                    <a:pt x="335" y="148"/>
                  </a:lnTo>
                  <a:lnTo>
                    <a:pt x="337" y="148"/>
                  </a:lnTo>
                  <a:lnTo>
                    <a:pt x="338" y="148"/>
                  </a:lnTo>
                  <a:lnTo>
                    <a:pt x="340" y="148"/>
                  </a:lnTo>
                  <a:lnTo>
                    <a:pt x="342" y="148"/>
                  </a:lnTo>
                  <a:lnTo>
                    <a:pt x="343" y="149"/>
                  </a:lnTo>
                  <a:lnTo>
                    <a:pt x="345" y="149"/>
                  </a:lnTo>
                  <a:lnTo>
                    <a:pt x="346" y="149"/>
                  </a:lnTo>
                  <a:lnTo>
                    <a:pt x="348" y="149"/>
                  </a:lnTo>
                  <a:lnTo>
                    <a:pt x="350" y="148"/>
                  </a:lnTo>
                  <a:lnTo>
                    <a:pt x="352" y="147"/>
                  </a:lnTo>
                  <a:lnTo>
                    <a:pt x="354" y="147"/>
                  </a:lnTo>
                  <a:lnTo>
                    <a:pt x="355" y="146"/>
                  </a:lnTo>
                  <a:lnTo>
                    <a:pt x="356" y="146"/>
                  </a:lnTo>
                  <a:lnTo>
                    <a:pt x="356" y="145"/>
                  </a:lnTo>
                  <a:lnTo>
                    <a:pt x="358" y="146"/>
                  </a:lnTo>
                  <a:lnTo>
                    <a:pt x="361" y="148"/>
                  </a:lnTo>
                  <a:lnTo>
                    <a:pt x="363" y="149"/>
                  </a:lnTo>
                  <a:lnTo>
                    <a:pt x="364" y="149"/>
                  </a:lnTo>
                  <a:lnTo>
                    <a:pt x="366" y="150"/>
                  </a:lnTo>
                  <a:lnTo>
                    <a:pt x="367" y="150"/>
                  </a:lnTo>
                  <a:lnTo>
                    <a:pt x="369" y="150"/>
                  </a:lnTo>
                  <a:lnTo>
                    <a:pt x="370" y="149"/>
                  </a:lnTo>
                  <a:lnTo>
                    <a:pt x="371" y="149"/>
                  </a:lnTo>
                  <a:lnTo>
                    <a:pt x="372" y="149"/>
                  </a:lnTo>
                  <a:lnTo>
                    <a:pt x="373" y="149"/>
                  </a:lnTo>
                  <a:lnTo>
                    <a:pt x="375" y="149"/>
                  </a:lnTo>
                  <a:lnTo>
                    <a:pt x="376" y="149"/>
                  </a:lnTo>
                  <a:lnTo>
                    <a:pt x="377" y="149"/>
                  </a:lnTo>
                  <a:lnTo>
                    <a:pt x="378" y="150"/>
                  </a:lnTo>
                  <a:lnTo>
                    <a:pt x="379" y="151"/>
                  </a:lnTo>
                  <a:lnTo>
                    <a:pt x="383" y="150"/>
                  </a:lnTo>
                  <a:lnTo>
                    <a:pt x="384" y="150"/>
                  </a:lnTo>
                  <a:lnTo>
                    <a:pt x="386" y="151"/>
                  </a:lnTo>
                  <a:lnTo>
                    <a:pt x="387" y="151"/>
                  </a:lnTo>
                  <a:lnTo>
                    <a:pt x="388" y="151"/>
                  </a:lnTo>
                  <a:lnTo>
                    <a:pt x="392" y="151"/>
                  </a:lnTo>
                  <a:lnTo>
                    <a:pt x="394" y="151"/>
                  </a:lnTo>
                  <a:lnTo>
                    <a:pt x="398" y="151"/>
                  </a:lnTo>
                  <a:lnTo>
                    <a:pt x="402" y="150"/>
                  </a:lnTo>
                  <a:lnTo>
                    <a:pt x="404" y="150"/>
                  </a:lnTo>
                  <a:lnTo>
                    <a:pt x="405" y="150"/>
                  </a:lnTo>
                  <a:lnTo>
                    <a:pt x="407" y="150"/>
                  </a:lnTo>
                  <a:lnTo>
                    <a:pt x="412" y="153"/>
                  </a:lnTo>
                  <a:lnTo>
                    <a:pt x="413" y="153"/>
                  </a:lnTo>
                  <a:lnTo>
                    <a:pt x="413" y="155"/>
                  </a:lnTo>
                  <a:lnTo>
                    <a:pt x="414" y="155"/>
                  </a:lnTo>
                  <a:lnTo>
                    <a:pt x="415" y="155"/>
                  </a:lnTo>
                  <a:lnTo>
                    <a:pt x="415" y="156"/>
                  </a:lnTo>
                  <a:lnTo>
                    <a:pt x="416" y="156"/>
                  </a:lnTo>
                  <a:lnTo>
                    <a:pt x="417" y="155"/>
                  </a:lnTo>
                  <a:lnTo>
                    <a:pt x="418" y="155"/>
                  </a:lnTo>
                  <a:lnTo>
                    <a:pt x="419" y="155"/>
                  </a:lnTo>
                  <a:lnTo>
                    <a:pt x="420" y="155"/>
                  </a:lnTo>
                  <a:lnTo>
                    <a:pt x="421" y="155"/>
                  </a:lnTo>
                  <a:lnTo>
                    <a:pt x="422" y="156"/>
                  </a:lnTo>
                  <a:lnTo>
                    <a:pt x="423" y="156"/>
                  </a:lnTo>
                  <a:lnTo>
                    <a:pt x="424" y="156"/>
                  </a:lnTo>
                  <a:lnTo>
                    <a:pt x="425" y="156"/>
                  </a:lnTo>
                  <a:lnTo>
                    <a:pt x="425" y="157"/>
                  </a:lnTo>
                  <a:lnTo>
                    <a:pt x="426" y="157"/>
                  </a:lnTo>
                  <a:lnTo>
                    <a:pt x="427" y="157"/>
                  </a:lnTo>
                  <a:lnTo>
                    <a:pt x="428" y="157"/>
                  </a:lnTo>
                  <a:lnTo>
                    <a:pt x="431" y="160"/>
                  </a:lnTo>
                  <a:lnTo>
                    <a:pt x="433" y="161"/>
                  </a:lnTo>
                  <a:lnTo>
                    <a:pt x="435" y="160"/>
                  </a:lnTo>
                  <a:lnTo>
                    <a:pt x="436" y="160"/>
                  </a:lnTo>
                  <a:lnTo>
                    <a:pt x="437" y="161"/>
                  </a:lnTo>
                  <a:lnTo>
                    <a:pt x="438" y="161"/>
                  </a:lnTo>
                  <a:lnTo>
                    <a:pt x="439" y="160"/>
                  </a:lnTo>
                  <a:lnTo>
                    <a:pt x="440" y="160"/>
                  </a:lnTo>
                  <a:lnTo>
                    <a:pt x="441" y="160"/>
                  </a:lnTo>
                  <a:lnTo>
                    <a:pt x="442" y="160"/>
                  </a:lnTo>
                  <a:lnTo>
                    <a:pt x="443" y="160"/>
                  </a:lnTo>
                  <a:lnTo>
                    <a:pt x="443" y="161"/>
                  </a:lnTo>
                  <a:lnTo>
                    <a:pt x="444" y="161"/>
                  </a:lnTo>
                  <a:lnTo>
                    <a:pt x="445" y="161"/>
                  </a:lnTo>
                  <a:lnTo>
                    <a:pt x="446" y="161"/>
                  </a:lnTo>
                  <a:lnTo>
                    <a:pt x="449" y="161"/>
                  </a:lnTo>
                  <a:lnTo>
                    <a:pt x="454" y="161"/>
                  </a:lnTo>
                  <a:lnTo>
                    <a:pt x="455" y="161"/>
                  </a:lnTo>
                  <a:lnTo>
                    <a:pt x="456" y="160"/>
                  </a:lnTo>
                  <a:lnTo>
                    <a:pt x="457" y="160"/>
                  </a:lnTo>
                  <a:lnTo>
                    <a:pt x="458" y="160"/>
                  </a:lnTo>
                  <a:lnTo>
                    <a:pt x="461" y="161"/>
                  </a:lnTo>
                  <a:lnTo>
                    <a:pt x="462" y="160"/>
                  </a:lnTo>
                  <a:lnTo>
                    <a:pt x="463" y="160"/>
                  </a:lnTo>
                  <a:lnTo>
                    <a:pt x="465" y="160"/>
                  </a:lnTo>
                  <a:lnTo>
                    <a:pt x="467" y="160"/>
                  </a:lnTo>
                  <a:lnTo>
                    <a:pt x="468" y="160"/>
                  </a:lnTo>
                  <a:lnTo>
                    <a:pt x="469" y="159"/>
                  </a:lnTo>
                  <a:lnTo>
                    <a:pt x="471" y="159"/>
                  </a:lnTo>
                  <a:lnTo>
                    <a:pt x="472" y="158"/>
                  </a:lnTo>
                  <a:lnTo>
                    <a:pt x="474" y="157"/>
                  </a:lnTo>
                  <a:lnTo>
                    <a:pt x="475" y="156"/>
                  </a:lnTo>
                  <a:lnTo>
                    <a:pt x="477" y="154"/>
                  </a:lnTo>
                  <a:lnTo>
                    <a:pt x="478" y="154"/>
                  </a:lnTo>
                  <a:lnTo>
                    <a:pt x="480" y="153"/>
                  </a:lnTo>
                  <a:lnTo>
                    <a:pt x="481" y="153"/>
                  </a:lnTo>
                  <a:lnTo>
                    <a:pt x="483" y="152"/>
                  </a:lnTo>
                  <a:lnTo>
                    <a:pt x="484" y="152"/>
                  </a:lnTo>
                  <a:lnTo>
                    <a:pt x="485" y="151"/>
                  </a:lnTo>
                  <a:lnTo>
                    <a:pt x="485" y="150"/>
                  </a:lnTo>
                  <a:lnTo>
                    <a:pt x="486" y="150"/>
                  </a:lnTo>
                  <a:lnTo>
                    <a:pt x="486" y="149"/>
                  </a:lnTo>
                  <a:lnTo>
                    <a:pt x="487" y="149"/>
                  </a:lnTo>
                  <a:lnTo>
                    <a:pt x="490" y="152"/>
                  </a:lnTo>
                  <a:lnTo>
                    <a:pt x="490" y="153"/>
                  </a:lnTo>
                  <a:lnTo>
                    <a:pt x="489" y="153"/>
                  </a:lnTo>
                  <a:lnTo>
                    <a:pt x="488" y="153"/>
                  </a:lnTo>
                  <a:lnTo>
                    <a:pt x="489" y="155"/>
                  </a:lnTo>
                  <a:lnTo>
                    <a:pt x="490" y="156"/>
                  </a:lnTo>
                  <a:lnTo>
                    <a:pt x="490" y="158"/>
                  </a:lnTo>
                  <a:lnTo>
                    <a:pt x="491" y="159"/>
                  </a:lnTo>
                  <a:lnTo>
                    <a:pt x="491" y="160"/>
                  </a:lnTo>
                  <a:lnTo>
                    <a:pt x="492" y="161"/>
                  </a:lnTo>
                  <a:lnTo>
                    <a:pt x="493" y="162"/>
                  </a:lnTo>
                  <a:lnTo>
                    <a:pt x="494" y="163"/>
                  </a:lnTo>
                  <a:lnTo>
                    <a:pt x="495" y="163"/>
                  </a:lnTo>
                  <a:lnTo>
                    <a:pt x="500" y="165"/>
                  </a:lnTo>
                  <a:lnTo>
                    <a:pt x="502" y="166"/>
                  </a:lnTo>
                  <a:lnTo>
                    <a:pt x="503" y="166"/>
                  </a:lnTo>
                  <a:lnTo>
                    <a:pt x="504" y="166"/>
                  </a:lnTo>
                  <a:lnTo>
                    <a:pt x="505" y="165"/>
                  </a:lnTo>
                  <a:lnTo>
                    <a:pt x="506" y="165"/>
                  </a:lnTo>
                  <a:lnTo>
                    <a:pt x="507" y="166"/>
                  </a:lnTo>
                  <a:lnTo>
                    <a:pt x="507" y="167"/>
                  </a:lnTo>
                  <a:lnTo>
                    <a:pt x="508" y="168"/>
                  </a:lnTo>
                  <a:lnTo>
                    <a:pt x="509" y="169"/>
                  </a:lnTo>
                  <a:lnTo>
                    <a:pt x="510" y="169"/>
                  </a:lnTo>
                  <a:lnTo>
                    <a:pt x="510" y="171"/>
                  </a:lnTo>
                  <a:lnTo>
                    <a:pt x="511" y="171"/>
                  </a:lnTo>
                  <a:lnTo>
                    <a:pt x="512" y="172"/>
                  </a:lnTo>
                  <a:lnTo>
                    <a:pt x="514" y="174"/>
                  </a:lnTo>
                  <a:lnTo>
                    <a:pt x="515" y="175"/>
                  </a:lnTo>
                  <a:lnTo>
                    <a:pt x="516" y="176"/>
                  </a:lnTo>
                  <a:lnTo>
                    <a:pt x="518" y="177"/>
                  </a:lnTo>
                  <a:lnTo>
                    <a:pt x="520" y="178"/>
                  </a:lnTo>
                  <a:lnTo>
                    <a:pt x="522" y="179"/>
                  </a:lnTo>
                  <a:lnTo>
                    <a:pt x="523" y="179"/>
                  </a:lnTo>
                  <a:lnTo>
                    <a:pt x="524" y="180"/>
                  </a:lnTo>
                  <a:lnTo>
                    <a:pt x="525" y="181"/>
                  </a:lnTo>
                  <a:lnTo>
                    <a:pt x="526" y="182"/>
                  </a:lnTo>
                  <a:lnTo>
                    <a:pt x="527" y="183"/>
                  </a:lnTo>
                  <a:lnTo>
                    <a:pt x="528" y="183"/>
                  </a:lnTo>
                  <a:lnTo>
                    <a:pt x="529" y="183"/>
                  </a:lnTo>
                  <a:lnTo>
                    <a:pt x="530" y="183"/>
                  </a:lnTo>
                  <a:lnTo>
                    <a:pt x="530" y="184"/>
                  </a:lnTo>
                  <a:lnTo>
                    <a:pt x="531" y="184"/>
                  </a:lnTo>
                  <a:lnTo>
                    <a:pt x="531" y="185"/>
                  </a:lnTo>
                  <a:lnTo>
                    <a:pt x="531" y="186"/>
                  </a:lnTo>
                  <a:lnTo>
                    <a:pt x="531" y="187"/>
                  </a:lnTo>
                  <a:lnTo>
                    <a:pt x="532" y="187"/>
                  </a:lnTo>
                  <a:lnTo>
                    <a:pt x="532" y="188"/>
                  </a:lnTo>
                  <a:lnTo>
                    <a:pt x="534" y="189"/>
                  </a:lnTo>
                  <a:lnTo>
                    <a:pt x="534" y="190"/>
                  </a:lnTo>
                  <a:lnTo>
                    <a:pt x="535" y="190"/>
                  </a:lnTo>
                  <a:lnTo>
                    <a:pt x="537" y="191"/>
                  </a:lnTo>
                  <a:lnTo>
                    <a:pt x="539" y="191"/>
                  </a:lnTo>
                  <a:lnTo>
                    <a:pt x="542" y="191"/>
                  </a:lnTo>
                  <a:lnTo>
                    <a:pt x="547" y="191"/>
                  </a:lnTo>
                  <a:lnTo>
                    <a:pt x="549" y="191"/>
                  </a:lnTo>
                  <a:lnTo>
                    <a:pt x="550" y="191"/>
                  </a:lnTo>
                  <a:lnTo>
                    <a:pt x="557" y="191"/>
                  </a:lnTo>
                  <a:lnTo>
                    <a:pt x="558" y="191"/>
                  </a:lnTo>
                  <a:lnTo>
                    <a:pt x="559" y="191"/>
                  </a:lnTo>
                  <a:lnTo>
                    <a:pt x="562" y="191"/>
                  </a:lnTo>
                  <a:lnTo>
                    <a:pt x="564" y="191"/>
                  </a:lnTo>
                  <a:lnTo>
                    <a:pt x="566" y="190"/>
                  </a:lnTo>
                  <a:lnTo>
                    <a:pt x="570" y="190"/>
                  </a:lnTo>
                  <a:lnTo>
                    <a:pt x="573" y="190"/>
                  </a:lnTo>
                  <a:lnTo>
                    <a:pt x="577" y="188"/>
                  </a:lnTo>
                  <a:lnTo>
                    <a:pt x="578" y="188"/>
                  </a:lnTo>
                  <a:lnTo>
                    <a:pt x="579" y="188"/>
                  </a:lnTo>
                  <a:lnTo>
                    <a:pt x="580" y="189"/>
                  </a:lnTo>
                  <a:lnTo>
                    <a:pt x="582" y="191"/>
                  </a:lnTo>
                  <a:lnTo>
                    <a:pt x="583" y="192"/>
                  </a:lnTo>
                  <a:lnTo>
                    <a:pt x="583" y="193"/>
                  </a:lnTo>
                  <a:lnTo>
                    <a:pt x="584" y="194"/>
                  </a:lnTo>
                  <a:lnTo>
                    <a:pt x="585" y="194"/>
                  </a:lnTo>
                  <a:lnTo>
                    <a:pt x="593" y="194"/>
                  </a:lnTo>
                  <a:lnTo>
                    <a:pt x="597" y="194"/>
                  </a:lnTo>
                  <a:lnTo>
                    <a:pt x="598" y="194"/>
                  </a:lnTo>
                  <a:lnTo>
                    <a:pt x="598" y="195"/>
                  </a:lnTo>
                  <a:lnTo>
                    <a:pt x="600" y="196"/>
                  </a:lnTo>
                  <a:lnTo>
                    <a:pt x="601" y="196"/>
                  </a:lnTo>
                  <a:lnTo>
                    <a:pt x="603" y="197"/>
                  </a:lnTo>
                  <a:lnTo>
                    <a:pt x="607" y="196"/>
                  </a:lnTo>
                  <a:lnTo>
                    <a:pt x="610" y="196"/>
                  </a:lnTo>
                  <a:lnTo>
                    <a:pt x="615" y="195"/>
                  </a:lnTo>
                  <a:lnTo>
                    <a:pt x="619" y="195"/>
                  </a:lnTo>
                  <a:lnTo>
                    <a:pt x="621" y="195"/>
                  </a:lnTo>
                  <a:lnTo>
                    <a:pt x="624" y="194"/>
                  </a:lnTo>
                  <a:lnTo>
                    <a:pt x="625" y="194"/>
                  </a:lnTo>
                  <a:lnTo>
                    <a:pt x="626" y="194"/>
                  </a:lnTo>
                  <a:lnTo>
                    <a:pt x="627" y="194"/>
                  </a:lnTo>
                  <a:lnTo>
                    <a:pt x="628" y="195"/>
                  </a:lnTo>
                  <a:lnTo>
                    <a:pt x="629" y="194"/>
                  </a:lnTo>
                  <a:lnTo>
                    <a:pt x="630" y="194"/>
                  </a:lnTo>
                  <a:lnTo>
                    <a:pt x="631" y="194"/>
                  </a:lnTo>
                  <a:lnTo>
                    <a:pt x="632" y="194"/>
                  </a:lnTo>
                  <a:lnTo>
                    <a:pt x="635" y="195"/>
                  </a:lnTo>
                  <a:lnTo>
                    <a:pt x="636" y="195"/>
                  </a:lnTo>
                  <a:lnTo>
                    <a:pt x="637" y="195"/>
                  </a:lnTo>
                  <a:lnTo>
                    <a:pt x="638" y="196"/>
                  </a:lnTo>
                  <a:lnTo>
                    <a:pt x="639" y="196"/>
                  </a:lnTo>
                  <a:lnTo>
                    <a:pt x="640" y="195"/>
                  </a:lnTo>
                  <a:lnTo>
                    <a:pt x="641" y="195"/>
                  </a:lnTo>
                  <a:lnTo>
                    <a:pt x="642" y="195"/>
                  </a:lnTo>
                  <a:lnTo>
                    <a:pt x="643" y="196"/>
                  </a:lnTo>
                  <a:lnTo>
                    <a:pt x="645" y="196"/>
                  </a:lnTo>
                  <a:lnTo>
                    <a:pt x="646" y="197"/>
                  </a:lnTo>
                  <a:lnTo>
                    <a:pt x="648" y="197"/>
                  </a:lnTo>
                  <a:lnTo>
                    <a:pt x="649" y="196"/>
                  </a:lnTo>
                  <a:lnTo>
                    <a:pt x="650" y="196"/>
                  </a:lnTo>
                  <a:lnTo>
                    <a:pt x="651" y="196"/>
                  </a:lnTo>
                  <a:lnTo>
                    <a:pt x="653" y="196"/>
                  </a:lnTo>
                  <a:lnTo>
                    <a:pt x="654" y="195"/>
                  </a:lnTo>
                  <a:lnTo>
                    <a:pt x="655" y="195"/>
                  </a:lnTo>
                  <a:lnTo>
                    <a:pt x="656" y="195"/>
                  </a:lnTo>
                  <a:lnTo>
                    <a:pt x="657" y="195"/>
                  </a:lnTo>
                  <a:lnTo>
                    <a:pt x="659" y="195"/>
                  </a:lnTo>
                  <a:lnTo>
                    <a:pt x="663" y="194"/>
                  </a:lnTo>
                  <a:lnTo>
                    <a:pt x="664" y="194"/>
                  </a:lnTo>
                  <a:lnTo>
                    <a:pt x="665" y="195"/>
                  </a:lnTo>
                  <a:lnTo>
                    <a:pt x="667" y="196"/>
                  </a:lnTo>
                  <a:lnTo>
                    <a:pt x="669" y="194"/>
                  </a:lnTo>
                  <a:lnTo>
                    <a:pt x="685" y="171"/>
                  </a:lnTo>
                  <a:lnTo>
                    <a:pt x="686" y="172"/>
                  </a:lnTo>
                  <a:lnTo>
                    <a:pt x="687" y="172"/>
                  </a:lnTo>
                  <a:lnTo>
                    <a:pt x="688" y="172"/>
                  </a:lnTo>
                  <a:lnTo>
                    <a:pt x="688" y="173"/>
                  </a:lnTo>
                  <a:lnTo>
                    <a:pt x="689" y="173"/>
                  </a:lnTo>
                  <a:lnTo>
                    <a:pt x="690" y="173"/>
                  </a:lnTo>
                  <a:lnTo>
                    <a:pt x="690" y="174"/>
                  </a:lnTo>
                  <a:lnTo>
                    <a:pt x="690" y="175"/>
                  </a:lnTo>
                  <a:lnTo>
                    <a:pt x="691" y="175"/>
                  </a:lnTo>
                  <a:lnTo>
                    <a:pt x="692" y="175"/>
                  </a:lnTo>
                  <a:lnTo>
                    <a:pt x="693" y="175"/>
                  </a:lnTo>
                  <a:lnTo>
                    <a:pt x="693" y="176"/>
                  </a:lnTo>
                  <a:lnTo>
                    <a:pt x="694" y="176"/>
                  </a:lnTo>
                  <a:lnTo>
                    <a:pt x="695" y="177"/>
                  </a:lnTo>
                  <a:lnTo>
                    <a:pt x="695" y="178"/>
                  </a:lnTo>
                  <a:lnTo>
                    <a:pt x="706" y="177"/>
                  </a:lnTo>
                  <a:lnTo>
                    <a:pt x="720" y="172"/>
                  </a:lnTo>
                  <a:lnTo>
                    <a:pt x="730" y="172"/>
                  </a:lnTo>
                  <a:lnTo>
                    <a:pt x="738" y="171"/>
                  </a:lnTo>
                  <a:lnTo>
                    <a:pt x="745" y="169"/>
                  </a:lnTo>
                  <a:lnTo>
                    <a:pt x="749" y="168"/>
                  </a:lnTo>
                  <a:lnTo>
                    <a:pt x="754" y="167"/>
                  </a:lnTo>
                  <a:lnTo>
                    <a:pt x="754" y="173"/>
                  </a:lnTo>
                  <a:lnTo>
                    <a:pt x="764" y="189"/>
                  </a:lnTo>
                  <a:lnTo>
                    <a:pt x="760" y="194"/>
                  </a:lnTo>
                  <a:lnTo>
                    <a:pt x="761" y="224"/>
                  </a:lnTo>
                  <a:lnTo>
                    <a:pt x="764" y="229"/>
                  </a:lnTo>
                  <a:lnTo>
                    <a:pt x="768" y="226"/>
                  </a:lnTo>
                  <a:lnTo>
                    <a:pt x="776" y="224"/>
                  </a:lnTo>
                  <a:lnTo>
                    <a:pt x="779" y="214"/>
                  </a:lnTo>
                  <a:lnTo>
                    <a:pt x="783" y="203"/>
                  </a:lnTo>
                  <a:lnTo>
                    <a:pt x="784" y="203"/>
                  </a:lnTo>
                  <a:lnTo>
                    <a:pt x="785" y="203"/>
                  </a:lnTo>
                  <a:lnTo>
                    <a:pt x="785" y="202"/>
                  </a:lnTo>
                  <a:lnTo>
                    <a:pt x="786" y="201"/>
                  </a:lnTo>
                  <a:lnTo>
                    <a:pt x="786" y="200"/>
                  </a:lnTo>
                  <a:lnTo>
                    <a:pt x="785" y="199"/>
                  </a:lnTo>
                  <a:lnTo>
                    <a:pt x="785" y="198"/>
                  </a:lnTo>
                  <a:lnTo>
                    <a:pt x="785" y="197"/>
                  </a:lnTo>
                  <a:lnTo>
                    <a:pt x="786" y="197"/>
                  </a:lnTo>
                  <a:lnTo>
                    <a:pt x="787" y="197"/>
                  </a:lnTo>
                  <a:lnTo>
                    <a:pt x="787" y="196"/>
                  </a:lnTo>
                  <a:lnTo>
                    <a:pt x="786" y="196"/>
                  </a:lnTo>
                  <a:lnTo>
                    <a:pt x="786" y="195"/>
                  </a:lnTo>
                  <a:lnTo>
                    <a:pt x="786" y="194"/>
                  </a:lnTo>
                  <a:lnTo>
                    <a:pt x="787" y="193"/>
                  </a:lnTo>
                  <a:lnTo>
                    <a:pt x="787" y="192"/>
                  </a:lnTo>
                  <a:lnTo>
                    <a:pt x="787" y="191"/>
                  </a:lnTo>
                  <a:lnTo>
                    <a:pt x="788" y="191"/>
                  </a:lnTo>
                  <a:lnTo>
                    <a:pt x="788" y="190"/>
                  </a:lnTo>
                  <a:lnTo>
                    <a:pt x="788" y="189"/>
                  </a:lnTo>
                  <a:lnTo>
                    <a:pt x="788" y="188"/>
                  </a:lnTo>
                  <a:lnTo>
                    <a:pt x="789" y="188"/>
                  </a:lnTo>
                  <a:lnTo>
                    <a:pt x="789" y="187"/>
                  </a:lnTo>
                  <a:lnTo>
                    <a:pt x="789" y="186"/>
                  </a:lnTo>
                  <a:lnTo>
                    <a:pt x="789" y="185"/>
                  </a:lnTo>
                  <a:lnTo>
                    <a:pt x="789" y="183"/>
                  </a:lnTo>
                  <a:lnTo>
                    <a:pt x="789" y="182"/>
                  </a:lnTo>
                  <a:lnTo>
                    <a:pt x="788" y="181"/>
                  </a:lnTo>
                  <a:lnTo>
                    <a:pt x="788" y="180"/>
                  </a:lnTo>
                  <a:lnTo>
                    <a:pt x="788" y="179"/>
                  </a:lnTo>
                  <a:lnTo>
                    <a:pt x="788" y="178"/>
                  </a:lnTo>
                  <a:lnTo>
                    <a:pt x="788" y="177"/>
                  </a:lnTo>
                  <a:lnTo>
                    <a:pt x="787" y="177"/>
                  </a:lnTo>
                  <a:lnTo>
                    <a:pt x="787" y="176"/>
                  </a:lnTo>
                  <a:lnTo>
                    <a:pt x="787" y="175"/>
                  </a:lnTo>
                  <a:lnTo>
                    <a:pt x="788" y="174"/>
                  </a:lnTo>
                  <a:lnTo>
                    <a:pt x="787" y="174"/>
                  </a:lnTo>
                  <a:lnTo>
                    <a:pt x="786" y="174"/>
                  </a:lnTo>
                  <a:lnTo>
                    <a:pt x="786" y="173"/>
                  </a:lnTo>
                  <a:lnTo>
                    <a:pt x="785" y="173"/>
                  </a:lnTo>
                  <a:lnTo>
                    <a:pt x="784" y="172"/>
                  </a:lnTo>
                  <a:lnTo>
                    <a:pt x="784" y="171"/>
                  </a:lnTo>
                  <a:lnTo>
                    <a:pt x="784" y="170"/>
                  </a:lnTo>
                  <a:lnTo>
                    <a:pt x="783" y="170"/>
                  </a:lnTo>
                  <a:lnTo>
                    <a:pt x="782" y="169"/>
                  </a:lnTo>
                  <a:lnTo>
                    <a:pt x="781" y="169"/>
                  </a:lnTo>
                  <a:lnTo>
                    <a:pt x="780" y="168"/>
                  </a:lnTo>
                  <a:lnTo>
                    <a:pt x="779" y="168"/>
                  </a:lnTo>
                  <a:lnTo>
                    <a:pt x="778" y="166"/>
                  </a:lnTo>
                  <a:lnTo>
                    <a:pt x="777" y="165"/>
                  </a:lnTo>
                  <a:lnTo>
                    <a:pt x="776" y="160"/>
                  </a:lnTo>
                  <a:lnTo>
                    <a:pt x="774" y="158"/>
                  </a:lnTo>
                  <a:lnTo>
                    <a:pt x="767" y="150"/>
                  </a:lnTo>
                  <a:lnTo>
                    <a:pt x="768" y="146"/>
                  </a:lnTo>
                  <a:lnTo>
                    <a:pt x="769" y="144"/>
                  </a:lnTo>
                  <a:lnTo>
                    <a:pt x="769" y="143"/>
                  </a:lnTo>
                  <a:lnTo>
                    <a:pt x="770" y="142"/>
                  </a:lnTo>
                  <a:lnTo>
                    <a:pt x="772" y="141"/>
                  </a:lnTo>
                  <a:lnTo>
                    <a:pt x="775" y="140"/>
                  </a:lnTo>
                  <a:lnTo>
                    <a:pt x="777" y="139"/>
                  </a:lnTo>
                  <a:lnTo>
                    <a:pt x="777" y="138"/>
                  </a:lnTo>
                  <a:lnTo>
                    <a:pt x="780" y="136"/>
                  </a:lnTo>
                  <a:lnTo>
                    <a:pt x="784" y="134"/>
                  </a:lnTo>
                  <a:lnTo>
                    <a:pt x="789" y="131"/>
                  </a:lnTo>
                  <a:lnTo>
                    <a:pt x="794" y="127"/>
                  </a:lnTo>
                  <a:lnTo>
                    <a:pt x="798" y="122"/>
                  </a:lnTo>
                  <a:lnTo>
                    <a:pt x="800" y="119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1" y="112"/>
                  </a:lnTo>
                  <a:lnTo>
                    <a:pt x="802" y="110"/>
                  </a:lnTo>
                  <a:lnTo>
                    <a:pt x="802" y="109"/>
                  </a:lnTo>
                  <a:lnTo>
                    <a:pt x="803" y="109"/>
                  </a:lnTo>
                  <a:lnTo>
                    <a:pt x="803" y="108"/>
                  </a:lnTo>
                  <a:lnTo>
                    <a:pt x="803" y="107"/>
                  </a:lnTo>
                  <a:lnTo>
                    <a:pt x="803" y="105"/>
                  </a:lnTo>
                  <a:lnTo>
                    <a:pt x="802" y="103"/>
                  </a:lnTo>
                  <a:lnTo>
                    <a:pt x="802" y="102"/>
                  </a:lnTo>
                  <a:lnTo>
                    <a:pt x="802" y="101"/>
                  </a:lnTo>
                  <a:lnTo>
                    <a:pt x="802" y="100"/>
                  </a:lnTo>
                  <a:lnTo>
                    <a:pt x="802" y="99"/>
                  </a:lnTo>
                  <a:lnTo>
                    <a:pt x="802" y="98"/>
                  </a:lnTo>
                  <a:lnTo>
                    <a:pt x="803" y="97"/>
                  </a:lnTo>
                  <a:lnTo>
                    <a:pt x="803" y="96"/>
                  </a:lnTo>
                  <a:lnTo>
                    <a:pt x="804" y="96"/>
                  </a:lnTo>
                  <a:lnTo>
                    <a:pt x="804" y="95"/>
                  </a:lnTo>
                  <a:lnTo>
                    <a:pt x="805" y="95"/>
                  </a:lnTo>
                  <a:lnTo>
                    <a:pt x="805" y="94"/>
                  </a:lnTo>
                  <a:lnTo>
                    <a:pt x="806" y="93"/>
                  </a:lnTo>
                  <a:lnTo>
                    <a:pt x="806" y="92"/>
                  </a:lnTo>
                  <a:lnTo>
                    <a:pt x="806" y="91"/>
                  </a:lnTo>
                  <a:lnTo>
                    <a:pt x="806" y="90"/>
                  </a:lnTo>
                  <a:lnTo>
                    <a:pt x="807" y="89"/>
                  </a:lnTo>
                  <a:lnTo>
                    <a:pt x="808" y="88"/>
                  </a:lnTo>
                  <a:lnTo>
                    <a:pt x="809" y="87"/>
                  </a:lnTo>
                  <a:lnTo>
                    <a:pt x="810" y="86"/>
                  </a:lnTo>
                  <a:lnTo>
                    <a:pt x="812" y="83"/>
                  </a:lnTo>
                  <a:lnTo>
                    <a:pt x="813" y="82"/>
                  </a:lnTo>
                  <a:lnTo>
                    <a:pt x="815" y="79"/>
                  </a:lnTo>
                  <a:lnTo>
                    <a:pt x="815" y="77"/>
                  </a:lnTo>
                  <a:lnTo>
                    <a:pt x="816" y="76"/>
                  </a:lnTo>
                  <a:lnTo>
                    <a:pt x="818" y="72"/>
                  </a:lnTo>
                  <a:lnTo>
                    <a:pt x="819" y="72"/>
                  </a:lnTo>
                  <a:lnTo>
                    <a:pt x="820" y="71"/>
                  </a:lnTo>
                  <a:lnTo>
                    <a:pt x="820" y="70"/>
                  </a:lnTo>
                  <a:lnTo>
                    <a:pt x="821" y="69"/>
                  </a:lnTo>
                  <a:lnTo>
                    <a:pt x="822" y="68"/>
                  </a:lnTo>
                  <a:lnTo>
                    <a:pt x="823" y="68"/>
                  </a:lnTo>
                  <a:lnTo>
                    <a:pt x="825" y="68"/>
                  </a:lnTo>
                  <a:lnTo>
                    <a:pt x="828" y="67"/>
                  </a:lnTo>
                  <a:lnTo>
                    <a:pt x="829" y="67"/>
                  </a:lnTo>
                  <a:lnTo>
                    <a:pt x="830" y="66"/>
                  </a:lnTo>
                  <a:lnTo>
                    <a:pt x="832" y="65"/>
                  </a:lnTo>
                  <a:lnTo>
                    <a:pt x="833" y="63"/>
                  </a:lnTo>
                  <a:lnTo>
                    <a:pt x="834" y="63"/>
                  </a:lnTo>
                  <a:lnTo>
                    <a:pt x="835" y="60"/>
                  </a:lnTo>
                  <a:lnTo>
                    <a:pt x="835" y="55"/>
                  </a:lnTo>
                  <a:lnTo>
                    <a:pt x="836" y="54"/>
                  </a:lnTo>
                  <a:lnTo>
                    <a:pt x="837" y="53"/>
                  </a:lnTo>
                  <a:lnTo>
                    <a:pt x="838" y="51"/>
                  </a:lnTo>
                  <a:lnTo>
                    <a:pt x="839" y="49"/>
                  </a:lnTo>
                  <a:lnTo>
                    <a:pt x="840" y="49"/>
                  </a:lnTo>
                  <a:lnTo>
                    <a:pt x="840" y="48"/>
                  </a:lnTo>
                  <a:lnTo>
                    <a:pt x="840" y="46"/>
                  </a:lnTo>
                  <a:lnTo>
                    <a:pt x="840" y="45"/>
                  </a:lnTo>
                  <a:lnTo>
                    <a:pt x="842" y="44"/>
                  </a:lnTo>
                  <a:lnTo>
                    <a:pt x="844" y="42"/>
                  </a:lnTo>
                  <a:lnTo>
                    <a:pt x="845" y="40"/>
                  </a:lnTo>
                  <a:lnTo>
                    <a:pt x="846" y="39"/>
                  </a:lnTo>
                  <a:lnTo>
                    <a:pt x="848" y="37"/>
                  </a:lnTo>
                  <a:lnTo>
                    <a:pt x="849" y="35"/>
                  </a:lnTo>
                  <a:lnTo>
                    <a:pt x="850" y="34"/>
                  </a:lnTo>
                  <a:lnTo>
                    <a:pt x="850" y="32"/>
                  </a:lnTo>
                  <a:lnTo>
                    <a:pt x="850" y="31"/>
                  </a:lnTo>
                  <a:lnTo>
                    <a:pt x="850" y="30"/>
                  </a:lnTo>
                  <a:lnTo>
                    <a:pt x="851" y="29"/>
                  </a:lnTo>
                  <a:lnTo>
                    <a:pt x="851" y="28"/>
                  </a:lnTo>
                  <a:lnTo>
                    <a:pt x="852" y="26"/>
                  </a:lnTo>
                  <a:lnTo>
                    <a:pt x="853" y="25"/>
                  </a:lnTo>
                  <a:lnTo>
                    <a:pt x="854" y="24"/>
                  </a:lnTo>
                  <a:lnTo>
                    <a:pt x="855" y="23"/>
                  </a:lnTo>
                  <a:lnTo>
                    <a:pt x="856" y="22"/>
                  </a:lnTo>
                  <a:lnTo>
                    <a:pt x="857" y="21"/>
                  </a:lnTo>
                  <a:lnTo>
                    <a:pt x="857" y="20"/>
                  </a:lnTo>
                  <a:lnTo>
                    <a:pt x="858" y="18"/>
                  </a:lnTo>
                  <a:lnTo>
                    <a:pt x="858" y="17"/>
                  </a:lnTo>
                  <a:lnTo>
                    <a:pt x="858" y="16"/>
                  </a:lnTo>
                  <a:lnTo>
                    <a:pt x="858" y="15"/>
                  </a:lnTo>
                  <a:lnTo>
                    <a:pt x="858" y="14"/>
                  </a:lnTo>
                  <a:lnTo>
                    <a:pt x="859" y="12"/>
                  </a:lnTo>
                  <a:lnTo>
                    <a:pt x="859" y="11"/>
                  </a:lnTo>
                  <a:lnTo>
                    <a:pt x="860" y="10"/>
                  </a:lnTo>
                  <a:lnTo>
                    <a:pt x="861" y="9"/>
                  </a:lnTo>
                  <a:lnTo>
                    <a:pt x="862" y="8"/>
                  </a:lnTo>
                  <a:lnTo>
                    <a:pt x="863" y="8"/>
                  </a:lnTo>
                  <a:lnTo>
                    <a:pt x="863" y="7"/>
                  </a:lnTo>
                  <a:lnTo>
                    <a:pt x="864" y="7"/>
                  </a:lnTo>
                  <a:lnTo>
                    <a:pt x="864" y="6"/>
                  </a:lnTo>
                  <a:lnTo>
                    <a:pt x="864" y="5"/>
                  </a:lnTo>
                  <a:lnTo>
                    <a:pt x="865" y="5"/>
                  </a:lnTo>
                  <a:lnTo>
                    <a:pt x="865" y="6"/>
                  </a:lnTo>
                  <a:lnTo>
                    <a:pt x="866" y="7"/>
                  </a:lnTo>
                  <a:lnTo>
                    <a:pt x="867" y="9"/>
                  </a:lnTo>
                  <a:lnTo>
                    <a:pt x="868" y="9"/>
                  </a:lnTo>
                  <a:lnTo>
                    <a:pt x="869" y="8"/>
                  </a:lnTo>
                  <a:lnTo>
                    <a:pt x="871" y="9"/>
                  </a:lnTo>
                  <a:lnTo>
                    <a:pt x="871" y="11"/>
                  </a:lnTo>
                  <a:lnTo>
                    <a:pt x="871" y="12"/>
                  </a:lnTo>
                  <a:lnTo>
                    <a:pt x="872" y="13"/>
                  </a:lnTo>
                  <a:lnTo>
                    <a:pt x="873" y="14"/>
                  </a:lnTo>
                  <a:lnTo>
                    <a:pt x="874" y="13"/>
                  </a:lnTo>
                  <a:lnTo>
                    <a:pt x="876" y="8"/>
                  </a:lnTo>
                  <a:lnTo>
                    <a:pt x="880" y="13"/>
                  </a:lnTo>
                  <a:lnTo>
                    <a:pt x="881" y="13"/>
                  </a:lnTo>
                  <a:lnTo>
                    <a:pt x="883" y="12"/>
                  </a:lnTo>
                  <a:lnTo>
                    <a:pt x="886" y="9"/>
                  </a:lnTo>
                  <a:lnTo>
                    <a:pt x="887" y="9"/>
                  </a:lnTo>
                  <a:lnTo>
                    <a:pt x="888" y="8"/>
                  </a:lnTo>
                  <a:lnTo>
                    <a:pt x="888" y="7"/>
                  </a:lnTo>
                  <a:lnTo>
                    <a:pt x="889" y="3"/>
                  </a:lnTo>
                  <a:lnTo>
                    <a:pt x="889" y="2"/>
                  </a:lnTo>
                  <a:lnTo>
                    <a:pt x="890" y="1"/>
                  </a:lnTo>
                  <a:lnTo>
                    <a:pt x="890" y="0"/>
                  </a:lnTo>
                  <a:lnTo>
                    <a:pt x="902" y="0"/>
                  </a:lnTo>
                  <a:lnTo>
                    <a:pt x="902" y="1"/>
                  </a:lnTo>
                  <a:lnTo>
                    <a:pt x="902" y="2"/>
                  </a:lnTo>
                  <a:lnTo>
                    <a:pt x="902" y="3"/>
                  </a:lnTo>
                  <a:lnTo>
                    <a:pt x="902" y="4"/>
                  </a:lnTo>
                  <a:lnTo>
                    <a:pt x="903" y="4"/>
                  </a:lnTo>
                  <a:lnTo>
                    <a:pt x="903" y="5"/>
                  </a:lnTo>
                  <a:lnTo>
                    <a:pt x="904" y="6"/>
                  </a:lnTo>
                  <a:lnTo>
                    <a:pt x="905" y="7"/>
                  </a:lnTo>
                  <a:lnTo>
                    <a:pt x="905" y="8"/>
                  </a:lnTo>
                  <a:lnTo>
                    <a:pt x="904" y="9"/>
                  </a:lnTo>
                  <a:lnTo>
                    <a:pt x="903" y="10"/>
                  </a:lnTo>
                  <a:lnTo>
                    <a:pt x="903" y="11"/>
                  </a:lnTo>
                  <a:lnTo>
                    <a:pt x="904" y="11"/>
                  </a:lnTo>
                  <a:lnTo>
                    <a:pt x="903" y="11"/>
                  </a:lnTo>
                  <a:lnTo>
                    <a:pt x="903" y="12"/>
                  </a:lnTo>
                  <a:lnTo>
                    <a:pt x="903" y="1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9" name="Freeform 660"/>
            <p:cNvSpPr>
              <a:spLocks/>
            </p:cNvSpPr>
            <p:nvPr/>
          </p:nvSpPr>
          <p:spPr bwMode="auto">
            <a:xfrm>
              <a:off x="4591931" y="3604207"/>
              <a:ext cx="700546" cy="797112"/>
            </a:xfrm>
            <a:custGeom>
              <a:avLst/>
              <a:gdLst>
                <a:gd name="T0" fmla="*/ 635156 w 768"/>
                <a:gd name="T1" fmla="*/ 32719 h 886"/>
                <a:gd name="T2" fmla="*/ 607052 w 768"/>
                <a:gd name="T3" fmla="*/ 64347 h 886"/>
                <a:gd name="T4" fmla="*/ 645274 w 768"/>
                <a:gd name="T5" fmla="*/ 128693 h 886"/>
                <a:gd name="T6" fmla="*/ 667757 w 768"/>
                <a:gd name="T7" fmla="*/ 154868 h 886"/>
                <a:gd name="T8" fmla="*/ 693613 w 768"/>
                <a:gd name="T9" fmla="*/ 208309 h 886"/>
                <a:gd name="T10" fmla="*/ 717221 w 768"/>
                <a:gd name="T11" fmla="*/ 239937 h 886"/>
                <a:gd name="T12" fmla="*/ 767809 w 768"/>
                <a:gd name="T13" fmla="*/ 223577 h 886"/>
                <a:gd name="T14" fmla="*/ 795913 w 768"/>
                <a:gd name="T15" fmla="*/ 218124 h 886"/>
                <a:gd name="T16" fmla="*/ 838631 w 768"/>
                <a:gd name="T17" fmla="*/ 233393 h 886"/>
                <a:gd name="T18" fmla="*/ 848749 w 768"/>
                <a:gd name="T19" fmla="*/ 302102 h 886"/>
                <a:gd name="T20" fmla="*/ 846500 w 768"/>
                <a:gd name="T21" fmla="*/ 350090 h 886"/>
                <a:gd name="T22" fmla="*/ 821769 w 768"/>
                <a:gd name="T23" fmla="*/ 381718 h 886"/>
                <a:gd name="T24" fmla="*/ 768933 w 768"/>
                <a:gd name="T25" fmla="*/ 446064 h 886"/>
                <a:gd name="T26" fmla="*/ 755443 w 768"/>
                <a:gd name="T27" fmla="*/ 466786 h 886"/>
                <a:gd name="T28" fmla="*/ 789168 w 768"/>
                <a:gd name="T29" fmla="*/ 509320 h 886"/>
                <a:gd name="T30" fmla="*/ 818396 w 768"/>
                <a:gd name="T31" fmla="*/ 551855 h 886"/>
                <a:gd name="T32" fmla="*/ 771181 w 768"/>
                <a:gd name="T33" fmla="*/ 605295 h 886"/>
                <a:gd name="T34" fmla="*/ 772305 w 768"/>
                <a:gd name="T35" fmla="*/ 645648 h 886"/>
                <a:gd name="T36" fmla="*/ 718345 w 768"/>
                <a:gd name="T37" fmla="*/ 707814 h 886"/>
                <a:gd name="T38" fmla="*/ 700358 w 768"/>
                <a:gd name="T39" fmla="*/ 772160 h 886"/>
                <a:gd name="T40" fmla="*/ 709352 w 768"/>
                <a:gd name="T41" fmla="*/ 801607 h 886"/>
                <a:gd name="T42" fmla="*/ 640777 w 768"/>
                <a:gd name="T43" fmla="*/ 814695 h 886"/>
                <a:gd name="T44" fmla="*/ 628411 w 768"/>
                <a:gd name="T45" fmla="*/ 851776 h 886"/>
                <a:gd name="T46" fmla="*/ 586817 w 768"/>
                <a:gd name="T47" fmla="*/ 889947 h 886"/>
                <a:gd name="T48" fmla="*/ 529484 w 768"/>
                <a:gd name="T49" fmla="*/ 816876 h 886"/>
                <a:gd name="T50" fmla="*/ 460910 w 768"/>
                <a:gd name="T51" fmla="*/ 808151 h 886"/>
                <a:gd name="T52" fmla="*/ 432806 w 768"/>
                <a:gd name="T53" fmla="*/ 845232 h 886"/>
                <a:gd name="T54" fmla="*/ 433930 w 768"/>
                <a:gd name="T55" fmla="*/ 896491 h 886"/>
                <a:gd name="T56" fmla="*/ 450792 w 768"/>
                <a:gd name="T57" fmla="*/ 931391 h 886"/>
                <a:gd name="T58" fmla="*/ 453041 w 768"/>
                <a:gd name="T59" fmla="*/ 949932 h 886"/>
                <a:gd name="T60" fmla="*/ 417067 w 768"/>
                <a:gd name="T61" fmla="*/ 961929 h 886"/>
                <a:gd name="T62" fmla="*/ 347369 w 768"/>
                <a:gd name="T63" fmla="*/ 960838 h 886"/>
                <a:gd name="T64" fmla="*/ 324885 w 768"/>
                <a:gd name="T65" fmla="*/ 792882 h 886"/>
                <a:gd name="T66" fmla="*/ 340624 w 768"/>
                <a:gd name="T67" fmla="*/ 726354 h 886"/>
                <a:gd name="T68" fmla="*/ 291160 w 768"/>
                <a:gd name="T69" fmla="*/ 687092 h 886"/>
                <a:gd name="T70" fmla="*/ 239448 w 768"/>
                <a:gd name="T71" fmla="*/ 647829 h 886"/>
                <a:gd name="T72" fmla="*/ 251814 w 768"/>
                <a:gd name="T73" fmla="*/ 572576 h 886"/>
                <a:gd name="T74" fmla="*/ 127031 w 768"/>
                <a:gd name="T75" fmla="*/ 590026 h 886"/>
                <a:gd name="T76" fmla="*/ 79816 w 768"/>
                <a:gd name="T77" fmla="*/ 566033 h 886"/>
                <a:gd name="T78" fmla="*/ 65202 w 768"/>
                <a:gd name="T79" fmla="*/ 501686 h 886"/>
                <a:gd name="T80" fmla="*/ 17987 w 768"/>
                <a:gd name="T81" fmla="*/ 419889 h 886"/>
                <a:gd name="T82" fmla="*/ 35973 w 768"/>
                <a:gd name="T83" fmla="*/ 360996 h 886"/>
                <a:gd name="T84" fmla="*/ 26980 w 768"/>
                <a:gd name="T85" fmla="*/ 289015 h 886"/>
                <a:gd name="T86" fmla="*/ 40470 w 768"/>
                <a:gd name="T87" fmla="*/ 245390 h 886"/>
                <a:gd name="T88" fmla="*/ 41594 w 768"/>
                <a:gd name="T89" fmla="*/ 199584 h 886"/>
                <a:gd name="T90" fmla="*/ 92182 w 768"/>
                <a:gd name="T91" fmla="*/ 186496 h 886"/>
                <a:gd name="T92" fmla="*/ 139397 w 768"/>
                <a:gd name="T93" fmla="*/ 86159 h 886"/>
                <a:gd name="T94" fmla="*/ 187736 w 768"/>
                <a:gd name="T95" fmla="*/ 74162 h 886"/>
                <a:gd name="T96" fmla="*/ 194482 w 768"/>
                <a:gd name="T97" fmla="*/ 102518 h 886"/>
                <a:gd name="T98" fmla="*/ 228207 w 768"/>
                <a:gd name="T99" fmla="*/ 126512 h 886"/>
                <a:gd name="T100" fmla="*/ 368728 w 768"/>
                <a:gd name="T101" fmla="*/ 97065 h 886"/>
                <a:gd name="T102" fmla="*/ 378845 w 768"/>
                <a:gd name="T103" fmla="*/ 78525 h 886"/>
                <a:gd name="T104" fmla="*/ 417067 w 768"/>
                <a:gd name="T105" fmla="*/ 67619 h 886"/>
                <a:gd name="T106" fmla="*/ 456413 w 768"/>
                <a:gd name="T107" fmla="*/ 76344 h 886"/>
                <a:gd name="T108" fmla="*/ 498008 w 768"/>
                <a:gd name="T109" fmla="*/ 75253 h 886"/>
                <a:gd name="T110" fmla="*/ 511498 w 768"/>
                <a:gd name="T111" fmla="*/ 53440 h 886"/>
                <a:gd name="T112" fmla="*/ 498008 w 768"/>
                <a:gd name="T113" fmla="*/ 51259 h 886"/>
                <a:gd name="T114" fmla="*/ 494635 w 768"/>
                <a:gd name="T115" fmla="*/ 34900 h 886"/>
                <a:gd name="T116" fmla="*/ 468779 w 768"/>
                <a:gd name="T117" fmla="*/ 23994 h 886"/>
                <a:gd name="T118" fmla="*/ 509249 w 768"/>
                <a:gd name="T119" fmla="*/ 20722 h 886"/>
                <a:gd name="T120" fmla="*/ 542974 w 768"/>
                <a:gd name="T121" fmla="*/ 32719 h 886"/>
                <a:gd name="T122" fmla="*/ 584569 w 768"/>
                <a:gd name="T123" fmla="*/ 19631 h 8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8"/>
                <a:gd name="T187" fmla="*/ 0 h 886"/>
                <a:gd name="T188" fmla="*/ 768 w 768"/>
                <a:gd name="T189" fmla="*/ 886 h 8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8" h="886">
                  <a:moveTo>
                    <a:pt x="573" y="8"/>
                  </a:moveTo>
                  <a:lnTo>
                    <a:pt x="578" y="13"/>
                  </a:lnTo>
                  <a:lnTo>
                    <a:pt x="583" y="11"/>
                  </a:lnTo>
                  <a:lnTo>
                    <a:pt x="593" y="19"/>
                  </a:lnTo>
                  <a:lnTo>
                    <a:pt x="590" y="25"/>
                  </a:lnTo>
                  <a:lnTo>
                    <a:pt x="588" y="24"/>
                  </a:lnTo>
                  <a:lnTo>
                    <a:pt x="588" y="25"/>
                  </a:lnTo>
                  <a:lnTo>
                    <a:pt x="588" y="26"/>
                  </a:lnTo>
                  <a:lnTo>
                    <a:pt x="587" y="27"/>
                  </a:lnTo>
                  <a:lnTo>
                    <a:pt x="586" y="27"/>
                  </a:lnTo>
                  <a:lnTo>
                    <a:pt x="586" y="26"/>
                  </a:lnTo>
                  <a:lnTo>
                    <a:pt x="586" y="25"/>
                  </a:lnTo>
                  <a:lnTo>
                    <a:pt x="585" y="24"/>
                  </a:lnTo>
                  <a:lnTo>
                    <a:pt x="585" y="23"/>
                  </a:lnTo>
                  <a:lnTo>
                    <a:pt x="585" y="22"/>
                  </a:lnTo>
                  <a:lnTo>
                    <a:pt x="584" y="22"/>
                  </a:lnTo>
                  <a:lnTo>
                    <a:pt x="583" y="22"/>
                  </a:lnTo>
                  <a:lnTo>
                    <a:pt x="582" y="23"/>
                  </a:lnTo>
                  <a:lnTo>
                    <a:pt x="581" y="23"/>
                  </a:lnTo>
                  <a:lnTo>
                    <a:pt x="580" y="24"/>
                  </a:lnTo>
                  <a:lnTo>
                    <a:pt x="580" y="23"/>
                  </a:lnTo>
                  <a:lnTo>
                    <a:pt x="579" y="23"/>
                  </a:lnTo>
                  <a:lnTo>
                    <a:pt x="579" y="22"/>
                  </a:lnTo>
                  <a:lnTo>
                    <a:pt x="579" y="21"/>
                  </a:lnTo>
                  <a:lnTo>
                    <a:pt x="578" y="21"/>
                  </a:lnTo>
                  <a:lnTo>
                    <a:pt x="578" y="20"/>
                  </a:lnTo>
                  <a:lnTo>
                    <a:pt x="577" y="19"/>
                  </a:lnTo>
                  <a:lnTo>
                    <a:pt x="577" y="20"/>
                  </a:lnTo>
                  <a:lnTo>
                    <a:pt x="577" y="21"/>
                  </a:lnTo>
                  <a:lnTo>
                    <a:pt x="576" y="22"/>
                  </a:lnTo>
                  <a:lnTo>
                    <a:pt x="576" y="25"/>
                  </a:lnTo>
                  <a:lnTo>
                    <a:pt x="576" y="26"/>
                  </a:lnTo>
                  <a:lnTo>
                    <a:pt x="575" y="26"/>
                  </a:lnTo>
                  <a:lnTo>
                    <a:pt x="575" y="27"/>
                  </a:lnTo>
                  <a:lnTo>
                    <a:pt x="573" y="29"/>
                  </a:lnTo>
                  <a:lnTo>
                    <a:pt x="572" y="29"/>
                  </a:lnTo>
                  <a:lnTo>
                    <a:pt x="571" y="29"/>
                  </a:lnTo>
                  <a:lnTo>
                    <a:pt x="570" y="29"/>
                  </a:lnTo>
                  <a:lnTo>
                    <a:pt x="569" y="29"/>
                  </a:lnTo>
                  <a:lnTo>
                    <a:pt x="568" y="28"/>
                  </a:lnTo>
                  <a:lnTo>
                    <a:pt x="567" y="28"/>
                  </a:lnTo>
                  <a:lnTo>
                    <a:pt x="566" y="28"/>
                  </a:lnTo>
                  <a:lnTo>
                    <a:pt x="566" y="29"/>
                  </a:lnTo>
                  <a:lnTo>
                    <a:pt x="565" y="29"/>
                  </a:lnTo>
                  <a:lnTo>
                    <a:pt x="565" y="30"/>
                  </a:lnTo>
                  <a:lnTo>
                    <a:pt x="564" y="30"/>
                  </a:lnTo>
                  <a:lnTo>
                    <a:pt x="564" y="31"/>
                  </a:lnTo>
                  <a:lnTo>
                    <a:pt x="564" y="32"/>
                  </a:lnTo>
                  <a:lnTo>
                    <a:pt x="564" y="33"/>
                  </a:lnTo>
                  <a:lnTo>
                    <a:pt x="563" y="33"/>
                  </a:lnTo>
                  <a:lnTo>
                    <a:pt x="562" y="33"/>
                  </a:lnTo>
                  <a:lnTo>
                    <a:pt x="562" y="32"/>
                  </a:lnTo>
                  <a:lnTo>
                    <a:pt x="561" y="32"/>
                  </a:lnTo>
                  <a:lnTo>
                    <a:pt x="560" y="31"/>
                  </a:lnTo>
                  <a:lnTo>
                    <a:pt x="559" y="30"/>
                  </a:lnTo>
                  <a:lnTo>
                    <a:pt x="558" y="30"/>
                  </a:lnTo>
                  <a:lnTo>
                    <a:pt x="557" y="30"/>
                  </a:lnTo>
                  <a:lnTo>
                    <a:pt x="557" y="31"/>
                  </a:lnTo>
                  <a:lnTo>
                    <a:pt x="556" y="31"/>
                  </a:lnTo>
                  <a:lnTo>
                    <a:pt x="555" y="32"/>
                  </a:lnTo>
                  <a:lnTo>
                    <a:pt x="554" y="33"/>
                  </a:lnTo>
                  <a:lnTo>
                    <a:pt x="553" y="34"/>
                  </a:lnTo>
                  <a:lnTo>
                    <a:pt x="552" y="34"/>
                  </a:lnTo>
                  <a:lnTo>
                    <a:pt x="552" y="35"/>
                  </a:lnTo>
                  <a:lnTo>
                    <a:pt x="552" y="36"/>
                  </a:lnTo>
                  <a:lnTo>
                    <a:pt x="551" y="37"/>
                  </a:lnTo>
                  <a:lnTo>
                    <a:pt x="551" y="39"/>
                  </a:lnTo>
                  <a:lnTo>
                    <a:pt x="551" y="40"/>
                  </a:lnTo>
                  <a:lnTo>
                    <a:pt x="551" y="41"/>
                  </a:lnTo>
                  <a:lnTo>
                    <a:pt x="551" y="42"/>
                  </a:lnTo>
                  <a:lnTo>
                    <a:pt x="551" y="43"/>
                  </a:lnTo>
                  <a:lnTo>
                    <a:pt x="550" y="44"/>
                  </a:lnTo>
                  <a:lnTo>
                    <a:pt x="549" y="44"/>
                  </a:lnTo>
                  <a:lnTo>
                    <a:pt x="548" y="46"/>
                  </a:lnTo>
                  <a:lnTo>
                    <a:pt x="546" y="47"/>
                  </a:lnTo>
                  <a:lnTo>
                    <a:pt x="545" y="48"/>
                  </a:lnTo>
                  <a:lnTo>
                    <a:pt x="544" y="49"/>
                  </a:lnTo>
                  <a:lnTo>
                    <a:pt x="543" y="50"/>
                  </a:lnTo>
                  <a:lnTo>
                    <a:pt x="541" y="50"/>
                  </a:lnTo>
                  <a:lnTo>
                    <a:pt x="540" y="51"/>
                  </a:lnTo>
                  <a:lnTo>
                    <a:pt x="540" y="52"/>
                  </a:lnTo>
                  <a:lnTo>
                    <a:pt x="540" y="53"/>
                  </a:lnTo>
                  <a:lnTo>
                    <a:pt x="540" y="54"/>
                  </a:lnTo>
                  <a:lnTo>
                    <a:pt x="540" y="55"/>
                  </a:lnTo>
                  <a:lnTo>
                    <a:pt x="540" y="56"/>
                  </a:lnTo>
                  <a:lnTo>
                    <a:pt x="539" y="56"/>
                  </a:lnTo>
                  <a:lnTo>
                    <a:pt x="539" y="57"/>
                  </a:lnTo>
                  <a:lnTo>
                    <a:pt x="539" y="58"/>
                  </a:lnTo>
                  <a:lnTo>
                    <a:pt x="540" y="58"/>
                  </a:lnTo>
                  <a:lnTo>
                    <a:pt x="540" y="59"/>
                  </a:lnTo>
                  <a:lnTo>
                    <a:pt x="539" y="59"/>
                  </a:lnTo>
                  <a:lnTo>
                    <a:pt x="539" y="60"/>
                  </a:lnTo>
                  <a:lnTo>
                    <a:pt x="539" y="61"/>
                  </a:lnTo>
                  <a:lnTo>
                    <a:pt x="539" y="62"/>
                  </a:lnTo>
                  <a:lnTo>
                    <a:pt x="538" y="63"/>
                  </a:lnTo>
                  <a:lnTo>
                    <a:pt x="538" y="64"/>
                  </a:lnTo>
                  <a:lnTo>
                    <a:pt x="540" y="76"/>
                  </a:lnTo>
                  <a:lnTo>
                    <a:pt x="547" y="81"/>
                  </a:lnTo>
                  <a:lnTo>
                    <a:pt x="564" y="91"/>
                  </a:lnTo>
                  <a:lnTo>
                    <a:pt x="564" y="92"/>
                  </a:lnTo>
                  <a:lnTo>
                    <a:pt x="565" y="92"/>
                  </a:lnTo>
                  <a:lnTo>
                    <a:pt x="566" y="93"/>
                  </a:lnTo>
                  <a:lnTo>
                    <a:pt x="567" y="93"/>
                  </a:lnTo>
                  <a:lnTo>
                    <a:pt x="567" y="94"/>
                  </a:lnTo>
                  <a:lnTo>
                    <a:pt x="568" y="94"/>
                  </a:lnTo>
                  <a:lnTo>
                    <a:pt x="575" y="93"/>
                  </a:lnTo>
                  <a:lnTo>
                    <a:pt x="586" y="104"/>
                  </a:lnTo>
                  <a:lnTo>
                    <a:pt x="585" y="104"/>
                  </a:lnTo>
                  <a:lnTo>
                    <a:pt x="584" y="104"/>
                  </a:lnTo>
                  <a:lnTo>
                    <a:pt x="584" y="105"/>
                  </a:lnTo>
                  <a:lnTo>
                    <a:pt x="583" y="106"/>
                  </a:lnTo>
                  <a:lnTo>
                    <a:pt x="582" y="107"/>
                  </a:lnTo>
                  <a:lnTo>
                    <a:pt x="582" y="108"/>
                  </a:lnTo>
                  <a:lnTo>
                    <a:pt x="582" y="109"/>
                  </a:lnTo>
                  <a:lnTo>
                    <a:pt x="581" y="109"/>
                  </a:lnTo>
                  <a:lnTo>
                    <a:pt x="580" y="109"/>
                  </a:lnTo>
                  <a:lnTo>
                    <a:pt x="580" y="110"/>
                  </a:lnTo>
                  <a:lnTo>
                    <a:pt x="579" y="110"/>
                  </a:lnTo>
                  <a:lnTo>
                    <a:pt x="579" y="111"/>
                  </a:lnTo>
                  <a:lnTo>
                    <a:pt x="579" y="112"/>
                  </a:lnTo>
                  <a:lnTo>
                    <a:pt x="579" y="113"/>
                  </a:lnTo>
                  <a:lnTo>
                    <a:pt x="578" y="113"/>
                  </a:lnTo>
                  <a:lnTo>
                    <a:pt x="578" y="112"/>
                  </a:lnTo>
                  <a:lnTo>
                    <a:pt x="577" y="112"/>
                  </a:lnTo>
                  <a:lnTo>
                    <a:pt x="577" y="113"/>
                  </a:lnTo>
                  <a:lnTo>
                    <a:pt x="577" y="114"/>
                  </a:lnTo>
                  <a:lnTo>
                    <a:pt x="577" y="115"/>
                  </a:lnTo>
                  <a:lnTo>
                    <a:pt x="576" y="115"/>
                  </a:lnTo>
                  <a:lnTo>
                    <a:pt x="575" y="115"/>
                  </a:lnTo>
                  <a:lnTo>
                    <a:pt x="575" y="116"/>
                  </a:lnTo>
                  <a:lnTo>
                    <a:pt x="575" y="117"/>
                  </a:lnTo>
                  <a:lnTo>
                    <a:pt x="574" y="117"/>
                  </a:lnTo>
                  <a:lnTo>
                    <a:pt x="574" y="118"/>
                  </a:lnTo>
                  <a:lnTo>
                    <a:pt x="573" y="119"/>
                  </a:lnTo>
                  <a:lnTo>
                    <a:pt x="573" y="120"/>
                  </a:lnTo>
                  <a:lnTo>
                    <a:pt x="574" y="120"/>
                  </a:lnTo>
                  <a:lnTo>
                    <a:pt x="574" y="121"/>
                  </a:lnTo>
                  <a:lnTo>
                    <a:pt x="574" y="122"/>
                  </a:lnTo>
                  <a:lnTo>
                    <a:pt x="574" y="123"/>
                  </a:lnTo>
                  <a:lnTo>
                    <a:pt x="574" y="124"/>
                  </a:lnTo>
                  <a:lnTo>
                    <a:pt x="574" y="125"/>
                  </a:lnTo>
                  <a:lnTo>
                    <a:pt x="575" y="125"/>
                  </a:lnTo>
                  <a:lnTo>
                    <a:pt x="575" y="126"/>
                  </a:lnTo>
                  <a:lnTo>
                    <a:pt x="576" y="126"/>
                  </a:lnTo>
                  <a:lnTo>
                    <a:pt x="576" y="127"/>
                  </a:lnTo>
                  <a:lnTo>
                    <a:pt x="577" y="127"/>
                  </a:lnTo>
                  <a:lnTo>
                    <a:pt x="577" y="128"/>
                  </a:lnTo>
                  <a:lnTo>
                    <a:pt x="577" y="129"/>
                  </a:lnTo>
                  <a:lnTo>
                    <a:pt x="578" y="129"/>
                  </a:lnTo>
                  <a:lnTo>
                    <a:pt x="578" y="130"/>
                  </a:lnTo>
                  <a:lnTo>
                    <a:pt x="578" y="131"/>
                  </a:lnTo>
                  <a:lnTo>
                    <a:pt x="579" y="131"/>
                  </a:lnTo>
                  <a:lnTo>
                    <a:pt x="579" y="132"/>
                  </a:lnTo>
                  <a:lnTo>
                    <a:pt x="578" y="132"/>
                  </a:lnTo>
                  <a:lnTo>
                    <a:pt x="578" y="133"/>
                  </a:lnTo>
                  <a:lnTo>
                    <a:pt x="578" y="135"/>
                  </a:lnTo>
                  <a:lnTo>
                    <a:pt x="578" y="136"/>
                  </a:lnTo>
                  <a:lnTo>
                    <a:pt x="578" y="137"/>
                  </a:lnTo>
                  <a:lnTo>
                    <a:pt x="578" y="138"/>
                  </a:lnTo>
                  <a:lnTo>
                    <a:pt x="578" y="139"/>
                  </a:lnTo>
                  <a:lnTo>
                    <a:pt x="579" y="140"/>
                  </a:lnTo>
                  <a:lnTo>
                    <a:pt x="580" y="140"/>
                  </a:lnTo>
                  <a:lnTo>
                    <a:pt x="581" y="141"/>
                  </a:lnTo>
                  <a:lnTo>
                    <a:pt x="582" y="142"/>
                  </a:lnTo>
                  <a:lnTo>
                    <a:pt x="583" y="143"/>
                  </a:lnTo>
                  <a:lnTo>
                    <a:pt x="584" y="143"/>
                  </a:lnTo>
                  <a:lnTo>
                    <a:pt x="585" y="143"/>
                  </a:lnTo>
                  <a:lnTo>
                    <a:pt x="586" y="143"/>
                  </a:lnTo>
                  <a:lnTo>
                    <a:pt x="587" y="143"/>
                  </a:lnTo>
                  <a:lnTo>
                    <a:pt x="588" y="143"/>
                  </a:lnTo>
                  <a:lnTo>
                    <a:pt x="589" y="143"/>
                  </a:lnTo>
                  <a:lnTo>
                    <a:pt x="590" y="143"/>
                  </a:lnTo>
                  <a:lnTo>
                    <a:pt x="591" y="143"/>
                  </a:lnTo>
                  <a:lnTo>
                    <a:pt x="591" y="142"/>
                  </a:lnTo>
                  <a:lnTo>
                    <a:pt x="592" y="142"/>
                  </a:lnTo>
                  <a:lnTo>
                    <a:pt x="593" y="142"/>
                  </a:lnTo>
                  <a:lnTo>
                    <a:pt x="594" y="142"/>
                  </a:lnTo>
                  <a:lnTo>
                    <a:pt x="595" y="142"/>
                  </a:lnTo>
                  <a:lnTo>
                    <a:pt x="596" y="142"/>
                  </a:lnTo>
                  <a:lnTo>
                    <a:pt x="597" y="142"/>
                  </a:lnTo>
                  <a:lnTo>
                    <a:pt x="598" y="142"/>
                  </a:lnTo>
                  <a:lnTo>
                    <a:pt x="599" y="142"/>
                  </a:lnTo>
                  <a:lnTo>
                    <a:pt x="600" y="142"/>
                  </a:lnTo>
                  <a:lnTo>
                    <a:pt x="601" y="142"/>
                  </a:lnTo>
                  <a:lnTo>
                    <a:pt x="602" y="142"/>
                  </a:lnTo>
                  <a:lnTo>
                    <a:pt x="603" y="142"/>
                  </a:lnTo>
                  <a:lnTo>
                    <a:pt x="604" y="142"/>
                  </a:lnTo>
                  <a:lnTo>
                    <a:pt x="605" y="142"/>
                  </a:lnTo>
                  <a:lnTo>
                    <a:pt x="606" y="142"/>
                  </a:lnTo>
                  <a:lnTo>
                    <a:pt x="607" y="142"/>
                  </a:lnTo>
                  <a:lnTo>
                    <a:pt x="607" y="143"/>
                  </a:lnTo>
                  <a:lnTo>
                    <a:pt x="608" y="143"/>
                  </a:lnTo>
                  <a:lnTo>
                    <a:pt x="608" y="144"/>
                  </a:lnTo>
                  <a:lnTo>
                    <a:pt x="609" y="144"/>
                  </a:lnTo>
                  <a:lnTo>
                    <a:pt x="610" y="144"/>
                  </a:lnTo>
                  <a:lnTo>
                    <a:pt x="611" y="144"/>
                  </a:lnTo>
                  <a:lnTo>
                    <a:pt x="612" y="144"/>
                  </a:lnTo>
                  <a:lnTo>
                    <a:pt x="612" y="145"/>
                  </a:lnTo>
                  <a:lnTo>
                    <a:pt x="613" y="145"/>
                  </a:lnTo>
                  <a:lnTo>
                    <a:pt x="605" y="161"/>
                  </a:lnTo>
                  <a:lnTo>
                    <a:pt x="605" y="165"/>
                  </a:lnTo>
                  <a:lnTo>
                    <a:pt x="605" y="166"/>
                  </a:lnTo>
                  <a:lnTo>
                    <a:pt x="604" y="167"/>
                  </a:lnTo>
                  <a:lnTo>
                    <a:pt x="604" y="168"/>
                  </a:lnTo>
                  <a:lnTo>
                    <a:pt x="605" y="169"/>
                  </a:lnTo>
                  <a:lnTo>
                    <a:pt x="605" y="170"/>
                  </a:lnTo>
                  <a:lnTo>
                    <a:pt x="605" y="171"/>
                  </a:lnTo>
                  <a:lnTo>
                    <a:pt x="606" y="172"/>
                  </a:lnTo>
                  <a:lnTo>
                    <a:pt x="607" y="172"/>
                  </a:lnTo>
                  <a:lnTo>
                    <a:pt x="607" y="173"/>
                  </a:lnTo>
                  <a:lnTo>
                    <a:pt x="608" y="173"/>
                  </a:lnTo>
                  <a:lnTo>
                    <a:pt x="608" y="174"/>
                  </a:lnTo>
                  <a:lnTo>
                    <a:pt x="608" y="175"/>
                  </a:lnTo>
                  <a:lnTo>
                    <a:pt x="605" y="177"/>
                  </a:lnTo>
                  <a:lnTo>
                    <a:pt x="613" y="187"/>
                  </a:lnTo>
                  <a:lnTo>
                    <a:pt x="613" y="188"/>
                  </a:lnTo>
                  <a:lnTo>
                    <a:pt x="613" y="189"/>
                  </a:lnTo>
                  <a:lnTo>
                    <a:pt x="614" y="189"/>
                  </a:lnTo>
                  <a:lnTo>
                    <a:pt x="615" y="189"/>
                  </a:lnTo>
                  <a:lnTo>
                    <a:pt x="616" y="190"/>
                  </a:lnTo>
                  <a:lnTo>
                    <a:pt x="617" y="190"/>
                  </a:lnTo>
                  <a:lnTo>
                    <a:pt x="617" y="191"/>
                  </a:lnTo>
                  <a:lnTo>
                    <a:pt x="618" y="191"/>
                  </a:lnTo>
                  <a:lnTo>
                    <a:pt x="618" y="192"/>
                  </a:lnTo>
                  <a:lnTo>
                    <a:pt x="619" y="192"/>
                  </a:lnTo>
                  <a:lnTo>
                    <a:pt x="620" y="192"/>
                  </a:lnTo>
                  <a:lnTo>
                    <a:pt x="620" y="193"/>
                  </a:lnTo>
                  <a:lnTo>
                    <a:pt x="620" y="194"/>
                  </a:lnTo>
                  <a:lnTo>
                    <a:pt x="621" y="194"/>
                  </a:lnTo>
                  <a:lnTo>
                    <a:pt x="621" y="195"/>
                  </a:lnTo>
                  <a:lnTo>
                    <a:pt x="621" y="196"/>
                  </a:lnTo>
                  <a:lnTo>
                    <a:pt x="621" y="197"/>
                  </a:lnTo>
                  <a:lnTo>
                    <a:pt x="622" y="197"/>
                  </a:lnTo>
                  <a:lnTo>
                    <a:pt x="623" y="198"/>
                  </a:lnTo>
                  <a:lnTo>
                    <a:pt x="623" y="199"/>
                  </a:lnTo>
                  <a:lnTo>
                    <a:pt x="623" y="200"/>
                  </a:lnTo>
                  <a:lnTo>
                    <a:pt x="623" y="201"/>
                  </a:lnTo>
                  <a:lnTo>
                    <a:pt x="623" y="202"/>
                  </a:lnTo>
                  <a:lnTo>
                    <a:pt x="623" y="203"/>
                  </a:lnTo>
                  <a:lnTo>
                    <a:pt x="624" y="203"/>
                  </a:lnTo>
                  <a:lnTo>
                    <a:pt x="624" y="204"/>
                  </a:lnTo>
                  <a:lnTo>
                    <a:pt x="624" y="205"/>
                  </a:lnTo>
                  <a:lnTo>
                    <a:pt x="624" y="206"/>
                  </a:lnTo>
                  <a:lnTo>
                    <a:pt x="624" y="207"/>
                  </a:lnTo>
                  <a:lnTo>
                    <a:pt x="625" y="207"/>
                  </a:lnTo>
                  <a:lnTo>
                    <a:pt x="625" y="208"/>
                  </a:lnTo>
                  <a:lnTo>
                    <a:pt x="625" y="209"/>
                  </a:lnTo>
                  <a:lnTo>
                    <a:pt x="626" y="210"/>
                  </a:lnTo>
                  <a:lnTo>
                    <a:pt x="627" y="211"/>
                  </a:lnTo>
                  <a:lnTo>
                    <a:pt x="628" y="211"/>
                  </a:lnTo>
                  <a:lnTo>
                    <a:pt x="628" y="212"/>
                  </a:lnTo>
                  <a:lnTo>
                    <a:pt x="629" y="212"/>
                  </a:lnTo>
                  <a:lnTo>
                    <a:pt x="630" y="212"/>
                  </a:lnTo>
                  <a:lnTo>
                    <a:pt x="631" y="212"/>
                  </a:lnTo>
                  <a:lnTo>
                    <a:pt x="632" y="212"/>
                  </a:lnTo>
                  <a:lnTo>
                    <a:pt x="633" y="212"/>
                  </a:lnTo>
                  <a:lnTo>
                    <a:pt x="634" y="212"/>
                  </a:lnTo>
                  <a:lnTo>
                    <a:pt x="634" y="213"/>
                  </a:lnTo>
                  <a:lnTo>
                    <a:pt x="635" y="214"/>
                  </a:lnTo>
                  <a:lnTo>
                    <a:pt x="636" y="215"/>
                  </a:lnTo>
                  <a:lnTo>
                    <a:pt x="636" y="216"/>
                  </a:lnTo>
                  <a:lnTo>
                    <a:pt x="636" y="217"/>
                  </a:lnTo>
                  <a:lnTo>
                    <a:pt x="637" y="218"/>
                  </a:lnTo>
                  <a:lnTo>
                    <a:pt x="637" y="219"/>
                  </a:lnTo>
                  <a:lnTo>
                    <a:pt x="637" y="220"/>
                  </a:lnTo>
                  <a:lnTo>
                    <a:pt x="638" y="220"/>
                  </a:lnTo>
                  <a:lnTo>
                    <a:pt x="639" y="221"/>
                  </a:lnTo>
                  <a:lnTo>
                    <a:pt x="639" y="220"/>
                  </a:lnTo>
                  <a:lnTo>
                    <a:pt x="640" y="220"/>
                  </a:lnTo>
                  <a:lnTo>
                    <a:pt x="641" y="220"/>
                  </a:lnTo>
                  <a:lnTo>
                    <a:pt x="641" y="219"/>
                  </a:lnTo>
                  <a:lnTo>
                    <a:pt x="642" y="219"/>
                  </a:lnTo>
                  <a:lnTo>
                    <a:pt x="643" y="220"/>
                  </a:lnTo>
                  <a:lnTo>
                    <a:pt x="644" y="220"/>
                  </a:lnTo>
                  <a:lnTo>
                    <a:pt x="644" y="221"/>
                  </a:lnTo>
                  <a:lnTo>
                    <a:pt x="644" y="222"/>
                  </a:lnTo>
                  <a:lnTo>
                    <a:pt x="645" y="223"/>
                  </a:lnTo>
                  <a:lnTo>
                    <a:pt x="646" y="223"/>
                  </a:lnTo>
                  <a:lnTo>
                    <a:pt x="647" y="223"/>
                  </a:lnTo>
                  <a:lnTo>
                    <a:pt x="648" y="223"/>
                  </a:lnTo>
                  <a:lnTo>
                    <a:pt x="648" y="224"/>
                  </a:lnTo>
                  <a:lnTo>
                    <a:pt x="649" y="224"/>
                  </a:lnTo>
                  <a:lnTo>
                    <a:pt x="649" y="225"/>
                  </a:lnTo>
                  <a:lnTo>
                    <a:pt x="650" y="226"/>
                  </a:lnTo>
                  <a:lnTo>
                    <a:pt x="651" y="227"/>
                  </a:lnTo>
                  <a:lnTo>
                    <a:pt x="652" y="228"/>
                  </a:lnTo>
                  <a:lnTo>
                    <a:pt x="653" y="228"/>
                  </a:lnTo>
                  <a:lnTo>
                    <a:pt x="654" y="227"/>
                  </a:lnTo>
                  <a:lnTo>
                    <a:pt x="654" y="226"/>
                  </a:lnTo>
                  <a:lnTo>
                    <a:pt x="655" y="226"/>
                  </a:lnTo>
                  <a:lnTo>
                    <a:pt x="655" y="225"/>
                  </a:lnTo>
                  <a:lnTo>
                    <a:pt x="656" y="225"/>
                  </a:lnTo>
                  <a:lnTo>
                    <a:pt x="656" y="224"/>
                  </a:lnTo>
                  <a:lnTo>
                    <a:pt x="656" y="223"/>
                  </a:lnTo>
                  <a:lnTo>
                    <a:pt x="656" y="222"/>
                  </a:lnTo>
                  <a:lnTo>
                    <a:pt x="663" y="214"/>
                  </a:lnTo>
                  <a:lnTo>
                    <a:pt x="664" y="214"/>
                  </a:lnTo>
                  <a:lnTo>
                    <a:pt x="664" y="213"/>
                  </a:lnTo>
                  <a:lnTo>
                    <a:pt x="665" y="213"/>
                  </a:lnTo>
                  <a:lnTo>
                    <a:pt x="665" y="212"/>
                  </a:lnTo>
                  <a:lnTo>
                    <a:pt x="666" y="212"/>
                  </a:lnTo>
                  <a:lnTo>
                    <a:pt x="667" y="212"/>
                  </a:lnTo>
                  <a:lnTo>
                    <a:pt x="668" y="211"/>
                  </a:lnTo>
                  <a:lnTo>
                    <a:pt x="669" y="211"/>
                  </a:lnTo>
                  <a:lnTo>
                    <a:pt x="670" y="211"/>
                  </a:lnTo>
                  <a:lnTo>
                    <a:pt x="677" y="205"/>
                  </a:lnTo>
                  <a:lnTo>
                    <a:pt x="678" y="205"/>
                  </a:lnTo>
                  <a:lnTo>
                    <a:pt x="679" y="205"/>
                  </a:lnTo>
                  <a:lnTo>
                    <a:pt x="680" y="205"/>
                  </a:lnTo>
                  <a:lnTo>
                    <a:pt x="681" y="205"/>
                  </a:lnTo>
                  <a:lnTo>
                    <a:pt x="682" y="205"/>
                  </a:lnTo>
                  <a:lnTo>
                    <a:pt x="683" y="205"/>
                  </a:lnTo>
                  <a:lnTo>
                    <a:pt x="683" y="204"/>
                  </a:lnTo>
                  <a:lnTo>
                    <a:pt x="683" y="203"/>
                  </a:lnTo>
                  <a:lnTo>
                    <a:pt x="684" y="203"/>
                  </a:lnTo>
                  <a:lnTo>
                    <a:pt x="685" y="203"/>
                  </a:lnTo>
                  <a:lnTo>
                    <a:pt x="685" y="202"/>
                  </a:lnTo>
                  <a:lnTo>
                    <a:pt x="685" y="201"/>
                  </a:lnTo>
                  <a:lnTo>
                    <a:pt x="685" y="200"/>
                  </a:lnTo>
                  <a:lnTo>
                    <a:pt x="685" y="199"/>
                  </a:lnTo>
                  <a:lnTo>
                    <a:pt x="685" y="198"/>
                  </a:lnTo>
                  <a:lnTo>
                    <a:pt x="685" y="197"/>
                  </a:lnTo>
                  <a:lnTo>
                    <a:pt x="685" y="196"/>
                  </a:lnTo>
                  <a:lnTo>
                    <a:pt x="686" y="196"/>
                  </a:lnTo>
                  <a:lnTo>
                    <a:pt x="691" y="198"/>
                  </a:lnTo>
                  <a:lnTo>
                    <a:pt x="691" y="197"/>
                  </a:lnTo>
                  <a:lnTo>
                    <a:pt x="692" y="196"/>
                  </a:lnTo>
                  <a:lnTo>
                    <a:pt x="693" y="196"/>
                  </a:lnTo>
                  <a:lnTo>
                    <a:pt x="693" y="195"/>
                  </a:lnTo>
                  <a:lnTo>
                    <a:pt x="695" y="195"/>
                  </a:lnTo>
                  <a:lnTo>
                    <a:pt x="698" y="192"/>
                  </a:lnTo>
                  <a:lnTo>
                    <a:pt x="698" y="193"/>
                  </a:lnTo>
                  <a:lnTo>
                    <a:pt x="699" y="193"/>
                  </a:lnTo>
                  <a:lnTo>
                    <a:pt x="699" y="194"/>
                  </a:lnTo>
                  <a:lnTo>
                    <a:pt x="699" y="195"/>
                  </a:lnTo>
                  <a:lnTo>
                    <a:pt x="700" y="196"/>
                  </a:lnTo>
                  <a:lnTo>
                    <a:pt x="700" y="197"/>
                  </a:lnTo>
                  <a:lnTo>
                    <a:pt x="701" y="197"/>
                  </a:lnTo>
                  <a:lnTo>
                    <a:pt x="702" y="197"/>
                  </a:lnTo>
                  <a:lnTo>
                    <a:pt x="702" y="198"/>
                  </a:lnTo>
                  <a:lnTo>
                    <a:pt x="703" y="199"/>
                  </a:lnTo>
                  <a:lnTo>
                    <a:pt x="703" y="200"/>
                  </a:lnTo>
                  <a:lnTo>
                    <a:pt x="704" y="200"/>
                  </a:lnTo>
                  <a:lnTo>
                    <a:pt x="704" y="201"/>
                  </a:lnTo>
                  <a:lnTo>
                    <a:pt x="705" y="202"/>
                  </a:lnTo>
                  <a:lnTo>
                    <a:pt x="705" y="201"/>
                  </a:lnTo>
                  <a:lnTo>
                    <a:pt x="705" y="200"/>
                  </a:lnTo>
                  <a:lnTo>
                    <a:pt x="704" y="199"/>
                  </a:lnTo>
                  <a:lnTo>
                    <a:pt x="704" y="198"/>
                  </a:lnTo>
                  <a:lnTo>
                    <a:pt x="704" y="197"/>
                  </a:lnTo>
                  <a:lnTo>
                    <a:pt x="705" y="197"/>
                  </a:lnTo>
                  <a:lnTo>
                    <a:pt x="706" y="198"/>
                  </a:lnTo>
                  <a:lnTo>
                    <a:pt x="707" y="199"/>
                  </a:lnTo>
                  <a:lnTo>
                    <a:pt x="708" y="199"/>
                  </a:lnTo>
                  <a:lnTo>
                    <a:pt x="708" y="200"/>
                  </a:lnTo>
                  <a:lnTo>
                    <a:pt x="709" y="201"/>
                  </a:lnTo>
                  <a:lnTo>
                    <a:pt x="710" y="202"/>
                  </a:lnTo>
                  <a:lnTo>
                    <a:pt x="710" y="203"/>
                  </a:lnTo>
                  <a:lnTo>
                    <a:pt x="725" y="199"/>
                  </a:lnTo>
                  <a:lnTo>
                    <a:pt x="728" y="200"/>
                  </a:lnTo>
                  <a:lnTo>
                    <a:pt x="729" y="201"/>
                  </a:lnTo>
                  <a:lnTo>
                    <a:pt x="730" y="201"/>
                  </a:lnTo>
                  <a:lnTo>
                    <a:pt x="731" y="201"/>
                  </a:lnTo>
                  <a:lnTo>
                    <a:pt x="731" y="203"/>
                  </a:lnTo>
                  <a:lnTo>
                    <a:pt x="730" y="205"/>
                  </a:lnTo>
                  <a:lnTo>
                    <a:pt x="730" y="206"/>
                  </a:lnTo>
                  <a:lnTo>
                    <a:pt x="731" y="207"/>
                  </a:lnTo>
                  <a:lnTo>
                    <a:pt x="732" y="207"/>
                  </a:lnTo>
                  <a:lnTo>
                    <a:pt x="732" y="208"/>
                  </a:lnTo>
                  <a:lnTo>
                    <a:pt x="733" y="209"/>
                  </a:lnTo>
                  <a:lnTo>
                    <a:pt x="733" y="210"/>
                  </a:lnTo>
                  <a:lnTo>
                    <a:pt x="734" y="211"/>
                  </a:lnTo>
                  <a:lnTo>
                    <a:pt x="735" y="211"/>
                  </a:lnTo>
                  <a:lnTo>
                    <a:pt x="736" y="212"/>
                  </a:lnTo>
                  <a:lnTo>
                    <a:pt x="736" y="213"/>
                  </a:lnTo>
                  <a:lnTo>
                    <a:pt x="734" y="215"/>
                  </a:lnTo>
                  <a:lnTo>
                    <a:pt x="734" y="216"/>
                  </a:lnTo>
                  <a:lnTo>
                    <a:pt x="735" y="216"/>
                  </a:lnTo>
                  <a:lnTo>
                    <a:pt x="735" y="215"/>
                  </a:lnTo>
                  <a:lnTo>
                    <a:pt x="736" y="216"/>
                  </a:lnTo>
                  <a:lnTo>
                    <a:pt x="737" y="217"/>
                  </a:lnTo>
                  <a:lnTo>
                    <a:pt x="736" y="218"/>
                  </a:lnTo>
                  <a:lnTo>
                    <a:pt x="736" y="219"/>
                  </a:lnTo>
                  <a:lnTo>
                    <a:pt x="737" y="218"/>
                  </a:lnTo>
                  <a:lnTo>
                    <a:pt x="738" y="218"/>
                  </a:lnTo>
                  <a:lnTo>
                    <a:pt x="738" y="219"/>
                  </a:lnTo>
                  <a:lnTo>
                    <a:pt x="738" y="217"/>
                  </a:lnTo>
                  <a:lnTo>
                    <a:pt x="738" y="216"/>
                  </a:lnTo>
                  <a:lnTo>
                    <a:pt x="739" y="215"/>
                  </a:lnTo>
                  <a:lnTo>
                    <a:pt x="740" y="215"/>
                  </a:lnTo>
                  <a:lnTo>
                    <a:pt x="740" y="214"/>
                  </a:lnTo>
                  <a:lnTo>
                    <a:pt x="740" y="213"/>
                  </a:lnTo>
                  <a:lnTo>
                    <a:pt x="741" y="213"/>
                  </a:lnTo>
                  <a:lnTo>
                    <a:pt x="742" y="213"/>
                  </a:lnTo>
                  <a:lnTo>
                    <a:pt x="743" y="213"/>
                  </a:lnTo>
                  <a:lnTo>
                    <a:pt x="744" y="213"/>
                  </a:lnTo>
                  <a:lnTo>
                    <a:pt x="745" y="213"/>
                  </a:lnTo>
                  <a:lnTo>
                    <a:pt x="746" y="214"/>
                  </a:lnTo>
                  <a:lnTo>
                    <a:pt x="746" y="215"/>
                  </a:lnTo>
                  <a:lnTo>
                    <a:pt x="752" y="228"/>
                  </a:lnTo>
                  <a:lnTo>
                    <a:pt x="754" y="234"/>
                  </a:lnTo>
                  <a:lnTo>
                    <a:pt x="754" y="233"/>
                  </a:lnTo>
                  <a:lnTo>
                    <a:pt x="753" y="233"/>
                  </a:lnTo>
                  <a:lnTo>
                    <a:pt x="752" y="233"/>
                  </a:lnTo>
                  <a:lnTo>
                    <a:pt x="751" y="233"/>
                  </a:lnTo>
                  <a:lnTo>
                    <a:pt x="750" y="234"/>
                  </a:lnTo>
                  <a:lnTo>
                    <a:pt x="749" y="234"/>
                  </a:lnTo>
                  <a:lnTo>
                    <a:pt x="749" y="235"/>
                  </a:lnTo>
                  <a:lnTo>
                    <a:pt x="748" y="236"/>
                  </a:lnTo>
                  <a:lnTo>
                    <a:pt x="747" y="238"/>
                  </a:lnTo>
                  <a:lnTo>
                    <a:pt x="745" y="239"/>
                  </a:lnTo>
                  <a:lnTo>
                    <a:pt x="743" y="240"/>
                  </a:lnTo>
                  <a:lnTo>
                    <a:pt x="739" y="241"/>
                  </a:lnTo>
                  <a:lnTo>
                    <a:pt x="737" y="243"/>
                  </a:lnTo>
                  <a:lnTo>
                    <a:pt x="735" y="245"/>
                  </a:lnTo>
                  <a:lnTo>
                    <a:pt x="734" y="246"/>
                  </a:lnTo>
                  <a:lnTo>
                    <a:pt x="734" y="247"/>
                  </a:lnTo>
                  <a:lnTo>
                    <a:pt x="734" y="248"/>
                  </a:lnTo>
                  <a:lnTo>
                    <a:pt x="734" y="249"/>
                  </a:lnTo>
                  <a:lnTo>
                    <a:pt x="734" y="250"/>
                  </a:lnTo>
                  <a:lnTo>
                    <a:pt x="734" y="251"/>
                  </a:lnTo>
                  <a:lnTo>
                    <a:pt x="734" y="252"/>
                  </a:lnTo>
                  <a:lnTo>
                    <a:pt x="734" y="253"/>
                  </a:lnTo>
                  <a:lnTo>
                    <a:pt x="734" y="254"/>
                  </a:lnTo>
                  <a:lnTo>
                    <a:pt x="735" y="254"/>
                  </a:lnTo>
                  <a:lnTo>
                    <a:pt x="735" y="255"/>
                  </a:lnTo>
                  <a:lnTo>
                    <a:pt x="736" y="255"/>
                  </a:lnTo>
                  <a:lnTo>
                    <a:pt x="736" y="256"/>
                  </a:lnTo>
                  <a:lnTo>
                    <a:pt x="736" y="257"/>
                  </a:lnTo>
                  <a:lnTo>
                    <a:pt x="736" y="258"/>
                  </a:lnTo>
                  <a:lnTo>
                    <a:pt x="737" y="258"/>
                  </a:lnTo>
                  <a:lnTo>
                    <a:pt x="737" y="259"/>
                  </a:lnTo>
                  <a:lnTo>
                    <a:pt x="738" y="259"/>
                  </a:lnTo>
                  <a:lnTo>
                    <a:pt x="739" y="258"/>
                  </a:lnTo>
                  <a:lnTo>
                    <a:pt x="739" y="259"/>
                  </a:lnTo>
                  <a:lnTo>
                    <a:pt x="740" y="259"/>
                  </a:lnTo>
                  <a:lnTo>
                    <a:pt x="740" y="260"/>
                  </a:lnTo>
                  <a:lnTo>
                    <a:pt x="746" y="271"/>
                  </a:lnTo>
                  <a:lnTo>
                    <a:pt x="748" y="275"/>
                  </a:lnTo>
                  <a:lnTo>
                    <a:pt x="749" y="275"/>
                  </a:lnTo>
                  <a:lnTo>
                    <a:pt x="750" y="276"/>
                  </a:lnTo>
                  <a:lnTo>
                    <a:pt x="754" y="276"/>
                  </a:lnTo>
                  <a:lnTo>
                    <a:pt x="755" y="277"/>
                  </a:lnTo>
                  <a:lnTo>
                    <a:pt x="756" y="278"/>
                  </a:lnTo>
                  <a:lnTo>
                    <a:pt x="757" y="279"/>
                  </a:lnTo>
                  <a:lnTo>
                    <a:pt x="757" y="281"/>
                  </a:lnTo>
                  <a:lnTo>
                    <a:pt x="758" y="283"/>
                  </a:lnTo>
                  <a:lnTo>
                    <a:pt x="759" y="284"/>
                  </a:lnTo>
                  <a:lnTo>
                    <a:pt x="761" y="286"/>
                  </a:lnTo>
                  <a:lnTo>
                    <a:pt x="764" y="287"/>
                  </a:lnTo>
                  <a:lnTo>
                    <a:pt x="765" y="287"/>
                  </a:lnTo>
                  <a:lnTo>
                    <a:pt x="767" y="286"/>
                  </a:lnTo>
                  <a:lnTo>
                    <a:pt x="768" y="286"/>
                  </a:lnTo>
                  <a:lnTo>
                    <a:pt x="768" y="287"/>
                  </a:lnTo>
                  <a:lnTo>
                    <a:pt x="768" y="288"/>
                  </a:lnTo>
                  <a:lnTo>
                    <a:pt x="768" y="289"/>
                  </a:lnTo>
                  <a:lnTo>
                    <a:pt x="768" y="290"/>
                  </a:lnTo>
                  <a:lnTo>
                    <a:pt x="768" y="291"/>
                  </a:lnTo>
                  <a:lnTo>
                    <a:pt x="767" y="293"/>
                  </a:lnTo>
                  <a:lnTo>
                    <a:pt x="767" y="294"/>
                  </a:lnTo>
                  <a:lnTo>
                    <a:pt x="767" y="295"/>
                  </a:lnTo>
                  <a:lnTo>
                    <a:pt x="766" y="297"/>
                  </a:lnTo>
                  <a:lnTo>
                    <a:pt x="764" y="299"/>
                  </a:lnTo>
                  <a:lnTo>
                    <a:pt x="764" y="300"/>
                  </a:lnTo>
                  <a:lnTo>
                    <a:pt x="764" y="301"/>
                  </a:lnTo>
                  <a:lnTo>
                    <a:pt x="764" y="302"/>
                  </a:lnTo>
                  <a:lnTo>
                    <a:pt x="761" y="304"/>
                  </a:lnTo>
                  <a:lnTo>
                    <a:pt x="761" y="305"/>
                  </a:lnTo>
                  <a:lnTo>
                    <a:pt x="759" y="306"/>
                  </a:lnTo>
                  <a:lnTo>
                    <a:pt x="759" y="307"/>
                  </a:lnTo>
                  <a:lnTo>
                    <a:pt x="758" y="307"/>
                  </a:lnTo>
                  <a:lnTo>
                    <a:pt x="752" y="307"/>
                  </a:lnTo>
                  <a:lnTo>
                    <a:pt x="751" y="307"/>
                  </a:lnTo>
                  <a:lnTo>
                    <a:pt x="751" y="308"/>
                  </a:lnTo>
                  <a:lnTo>
                    <a:pt x="751" y="309"/>
                  </a:lnTo>
                  <a:lnTo>
                    <a:pt x="751" y="310"/>
                  </a:lnTo>
                  <a:lnTo>
                    <a:pt x="751" y="311"/>
                  </a:lnTo>
                  <a:lnTo>
                    <a:pt x="751" y="312"/>
                  </a:lnTo>
                  <a:lnTo>
                    <a:pt x="751" y="313"/>
                  </a:lnTo>
                  <a:lnTo>
                    <a:pt x="751" y="314"/>
                  </a:lnTo>
                  <a:lnTo>
                    <a:pt x="752" y="315"/>
                  </a:lnTo>
                  <a:lnTo>
                    <a:pt x="752" y="316"/>
                  </a:lnTo>
                  <a:lnTo>
                    <a:pt x="752" y="317"/>
                  </a:lnTo>
                  <a:lnTo>
                    <a:pt x="752" y="318"/>
                  </a:lnTo>
                  <a:lnTo>
                    <a:pt x="753" y="318"/>
                  </a:lnTo>
                  <a:lnTo>
                    <a:pt x="753" y="319"/>
                  </a:lnTo>
                  <a:lnTo>
                    <a:pt x="753" y="320"/>
                  </a:lnTo>
                  <a:lnTo>
                    <a:pt x="753" y="321"/>
                  </a:lnTo>
                  <a:lnTo>
                    <a:pt x="753" y="322"/>
                  </a:lnTo>
                  <a:lnTo>
                    <a:pt x="752" y="322"/>
                  </a:lnTo>
                  <a:lnTo>
                    <a:pt x="752" y="323"/>
                  </a:lnTo>
                  <a:lnTo>
                    <a:pt x="752" y="324"/>
                  </a:lnTo>
                  <a:lnTo>
                    <a:pt x="751" y="324"/>
                  </a:lnTo>
                  <a:lnTo>
                    <a:pt x="751" y="325"/>
                  </a:lnTo>
                  <a:lnTo>
                    <a:pt x="752" y="325"/>
                  </a:lnTo>
                  <a:lnTo>
                    <a:pt x="752" y="326"/>
                  </a:lnTo>
                  <a:lnTo>
                    <a:pt x="752" y="327"/>
                  </a:lnTo>
                  <a:lnTo>
                    <a:pt x="753" y="327"/>
                  </a:lnTo>
                  <a:lnTo>
                    <a:pt x="754" y="328"/>
                  </a:lnTo>
                  <a:lnTo>
                    <a:pt x="755" y="328"/>
                  </a:lnTo>
                  <a:lnTo>
                    <a:pt x="756" y="328"/>
                  </a:lnTo>
                  <a:lnTo>
                    <a:pt x="757" y="328"/>
                  </a:lnTo>
                  <a:lnTo>
                    <a:pt x="758" y="328"/>
                  </a:lnTo>
                  <a:lnTo>
                    <a:pt x="758" y="329"/>
                  </a:lnTo>
                  <a:lnTo>
                    <a:pt x="759" y="329"/>
                  </a:lnTo>
                  <a:lnTo>
                    <a:pt x="760" y="329"/>
                  </a:lnTo>
                  <a:lnTo>
                    <a:pt x="761" y="329"/>
                  </a:lnTo>
                  <a:lnTo>
                    <a:pt x="762" y="329"/>
                  </a:lnTo>
                  <a:lnTo>
                    <a:pt x="764" y="331"/>
                  </a:lnTo>
                  <a:lnTo>
                    <a:pt x="758" y="334"/>
                  </a:lnTo>
                  <a:lnTo>
                    <a:pt x="758" y="336"/>
                  </a:lnTo>
                  <a:lnTo>
                    <a:pt x="758" y="347"/>
                  </a:lnTo>
                  <a:lnTo>
                    <a:pt x="754" y="347"/>
                  </a:lnTo>
                  <a:lnTo>
                    <a:pt x="752" y="347"/>
                  </a:lnTo>
                  <a:lnTo>
                    <a:pt x="749" y="346"/>
                  </a:lnTo>
                  <a:lnTo>
                    <a:pt x="744" y="350"/>
                  </a:lnTo>
                  <a:lnTo>
                    <a:pt x="743" y="351"/>
                  </a:lnTo>
                  <a:lnTo>
                    <a:pt x="742" y="351"/>
                  </a:lnTo>
                  <a:lnTo>
                    <a:pt x="741" y="352"/>
                  </a:lnTo>
                  <a:lnTo>
                    <a:pt x="740" y="352"/>
                  </a:lnTo>
                  <a:lnTo>
                    <a:pt x="740" y="351"/>
                  </a:lnTo>
                  <a:lnTo>
                    <a:pt x="737" y="351"/>
                  </a:lnTo>
                  <a:lnTo>
                    <a:pt x="737" y="352"/>
                  </a:lnTo>
                  <a:lnTo>
                    <a:pt x="736" y="352"/>
                  </a:lnTo>
                  <a:lnTo>
                    <a:pt x="735" y="354"/>
                  </a:lnTo>
                  <a:lnTo>
                    <a:pt x="735" y="355"/>
                  </a:lnTo>
                  <a:lnTo>
                    <a:pt x="734" y="355"/>
                  </a:lnTo>
                  <a:lnTo>
                    <a:pt x="734" y="356"/>
                  </a:lnTo>
                  <a:lnTo>
                    <a:pt x="731" y="355"/>
                  </a:lnTo>
                  <a:lnTo>
                    <a:pt x="730" y="353"/>
                  </a:lnTo>
                  <a:lnTo>
                    <a:pt x="731" y="351"/>
                  </a:lnTo>
                  <a:lnTo>
                    <a:pt x="731" y="350"/>
                  </a:lnTo>
                  <a:lnTo>
                    <a:pt x="730" y="347"/>
                  </a:lnTo>
                  <a:lnTo>
                    <a:pt x="729" y="346"/>
                  </a:lnTo>
                  <a:lnTo>
                    <a:pt x="727" y="347"/>
                  </a:lnTo>
                  <a:lnTo>
                    <a:pt x="725" y="348"/>
                  </a:lnTo>
                  <a:lnTo>
                    <a:pt x="724" y="349"/>
                  </a:lnTo>
                  <a:lnTo>
                    <a:pt x="723" y="350"/>
                  </a:lnTo>
                  <a:lnTo>
                    <a:pt x="723" y="351"/>
                  </a:lnTo>
                  <a:lnTo>
                    <a:pt x="724" y="352"/>
                  </a:lnTo>
                  <a:lnTo>
                    <a:pt x="724" y="354"/>
                  </a:lnTo>
                  <a:lnTo>
                    <a:pt x="723" y="354"/>
                  </a:lnTo>
                  <a:lnTo>
                    <a:pt x="721" y="355"/>
                  </a:lnTo>
                  <a:lnTo>
                    <a:pt x="713" y="360"/>
                  </a:lnTo>
                  <a:lnTo>
                    <a:pt x="728" y="369"/>
                  </a:lnTo>
                  <a:lnTo>
                    <a:pt x="736" y="376"/>
                  </a:lnTo>
                  <a:lnTo>
                    <a:pt x="739" y="378"/>
                  </a:lnTo>
                  <a:lnTo>
                    <a:pt x="740" y="379"/>
                  </a:lnTo>
                  <a:lnTo>
                    <a:pt x="741" y="379"/>
                  </a:lnTo>
                  <a:lnTo>
                    <a:pt x="740" y="379"/>
                  </a:lnTo>
                  <a:lnTo>
                    <a:pt x="734" y="382"/>
                  </a:lnTo>
                  <a:lnTo>
                    <a:pt x="731" y="383"/>
                  </a:lnTo>
                  <a:lnTo>
                    <a:pt x="729" y="384"/>
                  </a:lnTo>
                  <a:lnTo>
                    <a:pt x="729" y="390"/>
                  </a:lnTo>
                  <a:lnTo>
                    <a:pt x="730" y="391"/>
                  </a:lnTo>
                  <a:lnTo>
                    <a:pt x="730" y="392"/>
                  </a:lnTo>
                  <a:lnTo>
                    <a:pt x="728" y="393"/>
                  </a:lnTo>
                  <a:lnTo>
                    <a:pt x="724" y="394"/>
                  </a:lnTo>
                  <a:lnTo>
                    <a:pt x="723" y="393"/>
                  </a:lnTo>
                  <a:lnTo>
                    <a:pt x="718" y="398"/>
                  </a:lnTo>
                  <a:lnTo>
                    <a:pt x="717" y="403"/>
                  </a:lnTo>
                  <a:lnTo>
                    <a:pt x="721" y="409"/>
                  </a:lnTo>
                  <a:lnTo>
                    <a:pt x="711" y="412"/>
                  </a:lnTo>
                  <a:lnTo>
                    <a:pt x="708" y="414"/>
                  </a:lnTo>
                  <a:lnTo>
                    <a:pt x="704" y="411"/>
                  </a:lnTo>
                  <a:lnTo>
                    <a:pt x="696" y="416"/>
                  </a:lnTo>
                  <a:lnTo>
                    <a:pt x="693" y="412"/>
                  </a:lnTo>
                  <a:lnTo>
                    <a:pt x="693" y="413"/>
                  </a:lnTo>
                  <a:lnTo>
                    <a:pt x="692" y="413"/>
                  </a:lnTo>
                  <a:lnTo>
                    <a:pt x="691" y="413"/>
                  </a:lnTo>
                  <a:lnTo>
                    <a:pt x="691" y="414"/>
                  </a:lnTo>
                  <a:lnTo>
                    <a:pt x="690" y="414"/>
                  </a:lnTo>
                  <a:lnTo>
                    <a:pt x="690" y="415"/>
                  </a:lnTo>
                  <a:lnTo>
                    <a:pt x="689" y="415"/>
                  </a:lnTo>
                  <a:lnTo>
                    <a:pt x="688" y="416"/>
                  </a:lnTo>
                  <a:lnTo>
                    <a:pt x="686" y="414"/>
                  </a:lnTo>
                  <a:lnTo>
                    <a:pt x="684" y="409"/>
                  </a:lnTo>
                  <a:lnTo>
                    <a:pt x="672" y="412"/>
                  </a:lnTo>
                  <a:lnTo>
                    <a:pt x="671" y="412"/>
                  </a:lnTo>
                  <a:lnTo>
                    <a:pt x="672" y="411"/>
                  </a:lnTo>
                  <a:lnTo>
                    <a:pt x="672" y="410"/>
                  </a:lnTo>
                  <a:lnTo>
                    <a:pt x="673" y="410"/>
                  </a:lnTo>
                  <a:lnTo>
                    <a:pt x="673" y="409"/>
                  </a:lnTo>
                  <a:lnTo>
                    <a:pt x="674" y="408"/>
                  </a:lnTo>
                  <a:lnTo>
                    <a:pt x="674" y="407"/>
                  </a:lnTo>
                  <a:lnTo>
                    <a:pt x="674" y="406"/>
                  </a:lnTo>
                  <a:lnTo>
                    <a:pt x="674" y="405"/>
                  </a:lnTo>
                  <a:lnTo>
                    <a:pt x="674" y="404"/>
                  </a:lnTo>
                  <a:lnTo>
                    <a:pt x="673" y="404"/>
                  </a:lnTo>
                  <a:lnTo>
                    <a:pt x="673" y="403"/>
                  </a:lnTo>
                  <a:lnTo>
                    <a:pt x="672" y="403"/>
                  </a:lnTo>
                  <a:lnTo>
                    <a:pt x="671" y="403"/>
                  </a:lnTo>
                  <a:lnTo>
                    <a:pt x="670" y="403"/>
                  </a:lnTo>
                  <a:lnTo>
                    <a:pt x="669" y="402"/>
                  </a:lnTo>
                  <a:lnTo>
                    <a:pt x="668" y="402"/>
                  </a:lnTo>
                  <a:lnTo>
                    <a:pt x="667" y="402"/>
                  </a:lnTo>
                  <a:lnTo>
                    <a:pt x="666" y="402"/>
                  </a:lnTo>
                  <a:lnTo>
                    <a:pt x="665" y="402"/>
                  </a:lnTo>
                  <a:lnTo>
                    <a:pt x="665" y="403"/>
                  </a:lnTo>
                  <a:lnTo>
                    <a:pt x="664" y="403"/>
                  </a:lnTo>
                  <a:lnTo>
                    <a:pt x="663" y="403"/>
                  </a:lnTo>
                  <a:lnTo>
                    <a:pt x="662" y="403"/>
                  </a:lnTo>
                  <a:lnTo>
                    <a:pt x="661" y="403"/>
                  </a:lnTo>
                  <a:lnTo>
                    <a:pt x="660" y="403"/>
                  </a:lnTo>
                  <a:lnTo>
                    <a:pt x="660" y="404"/>
                  </a:lnTo>
                  <a:lnTo>
                    <a:pt x="660" y="405"/>
                  </a:lnTo>
                  <a:lnTo>
                    <a:pt x="659" y="405"/>
                  </a:lnTo>
                  <a:lnTo>
                    <a:pt x="659" y="406"/>
                  </a:lnTo>
                  <a:lnTo>
                    <a:pt x="658" y="407"/>
                  </a:lnTo>
                  <a:lnTo>
                    <a:pt x="657" y="409"/>
                  </a:lnTo>
                  <a:lnTo>
                    <a:pt x="657" y="410"/>
                  </a:lnTo>
                  <a:lnTo>
                    <a:pt x="656" y="410"/>
                  </a:lnTo>
                  <a:lnTo>
                    <a:pt x="655" y="410"/>
                  </a:lnTo>
                  <a:lnTo>
                    <a:pt x="654" y="410"/>
                  </a:lnTo>
                  <a:lnTo>
                    <a:pt x="654" y="411"/>
                  </a:lnTo>
                  <a:lnTo>
                    <a:pt x="654" y="417"/>
                  </a:lnTo>
                  <a:lnTo>
                    <a:pt x="654" y="418"/>
                  </a:lnTo>
                  <a:lnTo>
                    <a:pt x="659" y="417"/>
                  </a:lnTo>
                  <a:lnTo>
                    <a:pt x="662" y="420"/>
                  </a:lnTo>
                  <a:lnTo>
                    <a:pt x="669" y="423"/>
                  </a:lnTo>
                  <a:lnTo>
                    <a:pt x="672" y="428"/>
                  </a:lnTo>
                  <a:lnTo>
                    <a:pt x="672" y="430"/>
                  </a:lnTo>
                  <a:lnTo>
                    <a:pt x="673" y="433"/>
                  </a:lnTo>
                  <a:lnTo>
                    <a:pt x="673" y="434"/>
                  </a:lnTo>
                  <a:lnTo>
                    <a:pt x="672" y="437"/>
                  </a:lnTo>
                  <a:lnTo>
                    <a:pt x="673" y="439"/>
                  </a:lnTo>
                  <a:lnTo>
                    <a:pt x="671" y="441"/>
                  </a:lnTo>
                  <a:lnTo>
                    <a:pt x="666" y="446"/>
                  </a:lnTo>
                  <a:lnTo>
                    <a:pt x="664" y="451"/>
                  </a:lnTo>
                  <a:lnTo>
                    <a:pt x="665" y="452"/>
                  </a:lnTo>
                  <a:lnTo>
                    <a:pt x="666" y="452"/>
                  </a:lnTo>
                  <a:lnTo>
                    <a:pt x="667" y="452"/>
                  </a:lnTo>
                  <a:lnTo>
                    <a:pt x="667" y="453"/>
                  </a:lnTo>
                  <a:lnTo>
                    <a:pt x="668" y="453"/>
                  </a:lnTo>
                  <a:lnTo>
                    <a:pt x="670" y="454"/>
                  </a:lnTo>
                  <a:lnTo>
                    <a:pt x="670" y="455"/>
                  </a:lnTo>
                  <a:lnTo>
                    <a:pt x="670" y="457"/>
                  </a:lnTo>
                  <a:lnTo>
                    <a:pt x="669" y="458"/>
                  </a:lnTo>
                  <a:lnTo>
                    <a:pt x="670" y="459"/>
                  </a:lnTo>
                  <a:lnTo>
                    <a:pt x="671" y="461"/>
                  </a:lnTo>
                  <a:lnTo>
                    <a:pt x="671" y="462"/>
                  </a:lnTo>
                  <a:lnTo>
                    <a:pt x="672" y="463"/>
                  </a:lnTo>
                  <a:lnTo>
                    <a:pt x="674" y="465"/>
                  </a:lnTo>
                  <a:lnTo>
                    <a:pt x="678" y="464"/>
                  </a:lnTo>
                  <a:lnTo>
                    <a:pt x="679" y="460"/>
                  </a:lnTo>
                  <a:lnTo>
                    <a:pt x="685" y="460"/>
                  </a:lnTo>
                  <a:lnTo>
                    <a:pt x="686" y="461"/>
                  </a:lnTo>
                  <a:lnTo>
                    <a:pt x="692" y="466"/>
                  </a:lnTo>
                  <a:lnTo>
                    <a:pt x="692" y="465"/>
                  </a:lnTo>
                  <a:lnTo>
                    <a:pt x="693" y="465"/>
                  </a:lnTo>
                  <a:lnTo>
                    <a:pt x="693" y="464"/>
                  </a:lnTo>
                  <a:lnTo>
                    <a:pt x="694" y="463"/>
                  </a:lnTo>
                  <a:lnTo>
                    <a:pt x="694" y="462"/>
                  </a:lnTo>
                  <a:lnTo>
                    <a:pt x="694" y="461"/>
                  </a:lnTo>
                  <a:lnTo>
                    <a:pt x="695" y="461"/>
                  </a:lnTo>
                  <a:lnTo>
                    <a:pt x="696" y="461"/>
                  </a:lnTo>
                  <a:lnTo>
                    <a:pt x="696" y="460"/>
                  </a:lnTo>
                  <a:lnTo>
                    <a:pt x="697" y="460"/>
                  </a:lnTo>
                  <a:lnTo>
                    <a:pt x="698" y="459"/>
                  </a:lnTo>
                  <a:lnTo>
                    <a:pt x="698" y="458"/>
                  </a:lnTo>
                  <a:lnTo>
                    <a:pt x="698" y="457"/>
                  </a:lnTo>
                  <a:lnTo>
                    <a:pt x="700" y="460"/>
                  </a:lnTo>
                  <a:lnTo>
                    <a:pt x="700" y="461"/>
                  </a:lnTo>
                  <a:lnTo>
                    <a:pt x="700" y="462"/>
                  </a:lnTo>
                  <a:lnTo>
                    <a:pt x="700" y="463"/>
                  </a:lnTo>
                  <a:lnTo>
                    <a:pt x="702" y="466"/>
                  </a:lnTo>
                  <a:lnTo>
                    <a:pt x="702" y="467"/>
                  </a:lnTo>
                  <a:lnTo>
                    <a:pt x="703" y="470"/>
                  </a:lnTo>
                  <a:lnTo>
                    <a:pt x="703" y="471"/>
                  </a:lnTo>
                  <a:lnTo>
                    <a:pt x="703" y="472"/>
                  </a:lnTo>
                  <a:lnTo>
                    <a:pt x="706" y="471"/>
                  </a:lnTo>
                  <a:lnTo>
                    <a:pt x="708" y="472"/>
                  </a:lnTo>
                  <a:lnTo>
                    <a:pt x="715" y="471"/>
                  </a:lnTo>
                  <a:lnTo>
                    <a:pt x="716" y="471"/>
                  </a:lnTo>
                  <a:lnTo>
                    <a:pt x="716" y="472"/>
                  </a:lnTo>
                  <a:lnTo>
                    <a:pt x="716" y="473"/>
                  </a:lnTo>
                  <a:lnTo>
                    <a:pt x="717" y="473"/>
                  </a:lnTo>
                  <a:lnTo>
                    <a:pt x="717" y="474"/>
                  </a:lnTo>
                  <a:lnTo>
                    <a:pt x="718" y="475"/>
                  </a:lnTo>
                  <a:lnTo>
                    <a:pt x="719" y="475"/>
                  </a:lnTo>
                  <a:lnTo>
                    <a:pt x="719" y="476"/>
                  </a:lnTo>
                  <a:lnTo>
                    <a:pt x="720" y="476"/>
                  </a:lnTo>
                  <a:lnTo>
                    <a:pt x="720" y="477"/>
                  </a:lnTo>
                  <a:lnTo>
                    <a:pt x="721" y="478"/>
                  </a:lnTo>
                  <a:lnTo>
                    <a:pt x="722" y="479"/>
                  </a:lnTo>
                  <a:lnTo>
                    <a:pt x="722" y="480"/>
                  </a:lnTo>
                  <a:lnTo>
                    <a:pt x="723" y="480"/>
                  </a:lnTo>
                  <a:lnTo>
                    <a:pt x="723" y="481"/>
                  </a:lnTo>
                  <a:lnTo>
                    <a:pt x="724" y="481"/>
                  </a:lnTo>
                  <a:lnTo>
                    <a:pt x="724" y="482"/>
                  </a:lnTo>
                  <a:lnTo>
                    <a:pt x="725" y="482"/>
                  </a:lnTo>
                  <a:lnTo>
                    <a:pt x="725" y="483"/>
                  </a:lnTo>
                  <a:lnTo>
                    <a:pt x="725" y="484"/>
                  </a:lnTo>
                  <a:lnTo>
                    <a:pt x="726" y="484"/>
                  </a:lnTo>
                  <a:lnTo>
                    <a:pt x="726" y="485"/>
                  </a:lnTo>
                  <a:lnTo>
                    <a:pt x="727" y="486"/>
                  </a:lnTo>
                  <a:lnTo>
                    <a:pt x="728" y="486"/>
                  </a:lnTo>
                  <a:lnTo>
                    <a:pt x="728" y="487"/>
                  </a:lnTo>
                  <a:lnTo>
                    <a:pt x="728" y="488"/>
                  </a:lnTo>
                  <a:lnTo>
                    <a:pt x="728" y="489"/>
                  </a:lnTo>
                  <a:lnTo>
                    <a:pt x="729" y="489"/>
                  </a:lnTo>
                  <a:lnTo>
                    <a:pt x="729" y="490"/>
                  </a:lnTo>
                  <a:lnTo>
                    <a:pt x="729" y="493"/>
                  </a:lnTo>
                  <a:lnTo>
                    <a:pt x="729" y="495"/>
                  </a:lnTo>
                  <a:lnTo>
                    <a:pt x="729" y="496"/>
                  </a:lnTo>
                  <a:lnTo>
                    <a:pt x="730" y="497"/>
                  </a:lnTo>
                  <a:lnTo>
                    <a:pt x="730" y="499"/>
                  </a:lnTo>
                  <a:lnTo>
                    <a:pt x="730" y="500"/>
                  </a:lnTo>
                  <a:lnTo>
                    <a:pt x="730" y="502"/>
                  </a:lnTo>
                  <a:lnTo>
                    <a:pt x="730" y="504"/>
                  </a:lnTo>
                  <a:lnTo>
                    <a:pt x="729" y="505"/>
                  </a:lnTo>
                  <a:lnTo>
                    <a:pt x="728" y="506"/>
                  </a:lnTo>
                  <a:lnTo>
                    <a:pt x="727" y="507"/>
                  </a:lnTo>
                  <a:lnTo>
                    <a:pt x="726" y="508"/>
                  </a:lnTo>
                  <a:lnTo>
                    <a:pt x="726" y="509"/>
                  </a:lnTo>
                  <a:lnTo>
                    <a:pt x="727" y="510"/>
                  </a:lnTo>
                  <a:lnTo>
                    <a:pt x="727" y="511"/>
                  </a:lnTo>
                  <a:lnTo>
                    <a:pt x="728" y="511"/>
                  </a:lnTo>
                  <a:lnTo>
                    <a:pt x="729" y="512"/>
                  </a:lnTo>
                  <a:lnTo>
                    <a:pt x="730" y="513"/>
                  </a:lnTo>
                  <a:lnTo>
                    <a:pt x="731" y="513"/>
                  </a:lnTo>
                  <a:lnTo>
                    <a:pt x="731" y="514"/>
                  </a:lnTo>
                  <a:lnTo>
                    <a:pt x="732" y="515"/>
                  </a:lnTo>
                  <a:lnTo>
                    <a:pt x="732" y="516"/>
                  </a:lnTo>
                  <a:lnTo>
                    <a:pt x="731" y="516"/>
                  </a:lnTo>
                  <a:lnTo>
                    <a:pt x="729" y="517"/>
                  </a:lnTo>
                  <a:lnTo>
                    <a:pt x="728" y="517"/>
                  </a:lnTo>
                  <a:lnTo>
                    <a:pt x="726" y="518"/>
                  </a:lnTo>
                  <a:lnTo>
                    <a:pt x="724" y="518"/>
                  </a:lnTo>
                  <a:lnTo>
                    <a:pt x="722" y="519"/>
                  </a:lnTo>
                  <a:lnTo>
                    <a:pt x="719" y="523"/>
                  </a:lnTo>
                  <a:lnTo>
                    <a:pt x="718" y="524"/>
                  </a:lnTo>
                  <a:lnTo>
                    <a:pt x="718" y="525"/>
                  </a:lnTo>
                  <a:lnTo>
                    <a:pt x="718" y="527"/>
                  </a:lnTo>
                  <a:lnTo>
                    <a:pt x="717" y="528"/>
                  </a:lnTo>
                  <a:lnTo>
                    <a:pt x="716" y="528"/>
                  </a:lnTo>
                  <a:lnTo>
                    <a:pt x="715" y="529"/>
                  </a:lnTo>
                  <a:lnTo>
                    <a:pt x="714" y="529"/>
                  </a:lnTo>
                  <a:lnTo>
                    <a:pt x="713" y="530"/>
                  </a:lnTo>
                  <a:lnTo>
                    <a:pt x="713" y="531"/>
                  </a:lnTo>
                  <a:lnTo>
                    <a:pt x="712" y="531"/>
                  </a:lnTo>
                  <a:lnTo>
                    <a:pt x="712" y="532"/>
                  </a:lnTo>
                  <a:lnTo>
                    <a:pt x="711" y="533"/>
                  </a:lnTo>
                  <a:lnTo>
                    <a:pt x="711" y="534"/>
                  </a:lnTo>
                  <a:lnTo>
                    <a:pt x="710" y="534"/>
                  </a:lnTo>
                  <a:lnTo>
                    <a:pt x="710" y="535"/>
                  </a:lnTo>
                  <a:lnTo>
                    <a:pt x="711" y="537"/>
                  </a:lnTo>
                  <a:lnTo>
                    <a:pt x="711" y="538"/>
                  </a:lnTo>
                  <a:lnTo>
                    <a:pt x="699" y="543"/>
                  </a:lnTo>
                  <a:lnTo>
                    <a:pt x="699" y="545"/>
                  </a:lnTo>
                  <a:lnTo>
                    <a:pt x="698" y="548"/>
                  </a:lnTo>
                  <a:lnTo>
                    <a:pt x="697" y="550"/>
                  </a:lnTo>
                  <a:lnTo>
                    <a:pt x="695" y="551"/>
                  </a:lnTo>
                  <a:lnTo>
                    <a:pt x="693" y="553"/>
                  </a:lnTo>
                  <a:lnTo>
                    <a:pt x="691" y="555"/>
                  </a:lnTo>
                  <a:lnTo>
                    <a:pt x="689" y="555"/>
                  </a:lnTo>
                  <a:lnTo>
                    <a:pt x="687" y="555"/>
                  </a:lnTo>
                  <a:lnTo>
                    <a:pt x="686" y="555"/>
                  </a:lnTo>
                  <a:lnTo>
                    <a:pt x="685" y="555"/>
                  </a:lnTo>
                  <a:lnTo>
                    <a:pt x="684" y="555"/>
                  </a:lnTo>
                  <a:lnTo>
                    <a:pt x="683" y="555"/>
                  </a:lnTo>
                  <a:lnTo>
                    <a:pt x="682" y="555"/>
                  </a:lnTo>
                  <a:lnTo>
                    <a:pt x="681" y="556"/>
                  </a:lnTo>
                  <a:lnTo>
                    <a:pt x="679" y="556"/>
                  </a:lnTo>
                  <a:lnTo>
                    <a:pt x="678" y="557"/>
                  </a:lnTo>
                  <a:lnTo>
                    <a:pt x="678" y="558"/>
                  </a:lnTo>
                  <a:lnTo>
                    <a:pt x="678" y="559"/>
                  </a:lnTo>
                  <a:lnTo>
                    <a:pt x="678" y="561"/>
                  </a:lnTo>
                  <a:lnTo>
                    <a:pt x="678" y="563"/>
                  </a:lnTo>
                  <a:lnTo>
                    <a:pt x="678" y="565"/>
                  </a:lnTo>
                  <a:lnTo>
                    <a:pt x="678" y="566"/>
                  </a:lnTo>
                  <a:lnTo>
                    <a:pt x="678" y="567"/>
                  </a:lnTo>
                  <a:lnTo>
                    <a:pt x="676" y="570"/>
                  </a:lnTo>
                  <a:lnTo>
                    <a:pt x="674" y="571"/>
                  </a:lnTo>
                  <a:lnTo>
                    <a:pt x="674" y="575"/>
                  </a:lnTo>
                  <a:lnTo>
                    <a:pt x="675" y="575"/>
                  </a:lnTo>
                  <a:lnTo>
                    <a:pt x="675" y="576"/>
                  </a:lnTo>
                  <a:lnTo>
                    <a:pt x="675" y="577"/>
                  </a:lnTo>
                  <a:lnTo>
                    <a:pt x="676" y="577"/>
                  </a:lnTo>
                  <a:lnTo>
                    <a:pt x="676" y="578"/>
                  </a:lnTo>
                  <a:lnTo>
                    <a:pt x="677" y="578"/>
                  </a:lnTo>
                  <a:lnTo>
                    <a:pt x="677" y="579"/>
                  </a:lnTo>
                  <a:lnTo>
                    <a:pt x="678" y="579"/>
                  </a:lnTo>
                  <a:lnTo>
                    <a:pt x="679" y="579"/>
                  </a:lnTo>
                  <a:lnTo>
                    <a:pt x="679" y="580"/>
                  </a:lnTo>
                  <a:lnTo>
                    <a:pt x="680" y="580"/>
                  </a:lnTo>
                  <a:lnTo>
                    <a:pt x="681" y="580"/>
                  </a:lnTo>
                  <a:lnTo>
                    <a:pt x="681" y="581"/>
                  </a:lnTo>
                  <a:lnTo>
                    <a:pt x="682" y="581"/>
                  </a:lnTo>
                  <a:lnTo>
                    <a:pt x="682" y="582"/>
                  </a:lnTo>
                  <a:lnTo>
                    <a:pt x="683" y="582"/>
                  </a:lnTo>
                  <a:lnTo>
                    <a:pt x="684" y="583"/>
                  </a:lnTo>
                  <a:lnTo>
                    <a:pt x="685" y="584"/>
                  </a:lnTo>
                  <a:lnTo>
                    <a:pt x="686" y="585"/>
                  </a:lnTo>
                  <a:lnTo>
                    <a:pt x="687" y="586"/>
                  </a:lnTo>
                  <a:lnTo>
                    <a:pt x="687" y="587"/>
                  </a:lnTo>
                  <a:lnTo>
                    <a:pt x="688" y="587"/>
                  </a:lnTo>
                  <a:lnTo>
                    <a:pt x="688" y="588"/>
                  </a:lnTo>
                  <a:lnTo>
                    <a:pt x="688" y="589"/>
                  </a:lnTo>
                  <a:lnTo>
                    <a:pt x="688" y="590"/>
                  </a:lnTo>
                  <a:lnTo>
                    <a:pt x="688" y="591"/>
                  </a:lnTo>
                  <a:lnTo>
                    <a:pt x="687" y="592"/>
                  </a:lnTo>
                  <a:lnTo>
                    <a:pt x="688" y="592"/>
                  </a:lnTo>
                  <a:lnTo>
                    <a:pt x="688" y="593"/>
                  </a:lnTo>
                  <a:lnTo>
                    <a:pt x="687" y="595"/>
                  </a:lnTo>
                  <a:lnTo>
                    <a:pt x="687" y="599"/>
                  </a:lnTo>
                  <a:lnTo>
                    <a:pt x="687" y="601"/>
                  </a:lnTo>
                  <a:lnTo>
                    <a:pt x="687" y="602"/>
                  </a:lnTo>
                  <a:lnTo>
                    <a:pt x="688" y="607"/>
                  </a:lnTo>
                  <a:lnTo>
                    <a:pt x="684" y="615"/>
                  </a:lnTo>
                  <a:lnTo>
                    <a:pt x="682" y="619"/>
                  </a:lnTo>
                  <a:lnTo>
                    <a:pt x="681" y="620"/>
                  </a:lnTo>
                  <a:lnTo>
                    <a:pt x="679" y="623"/>
                  </a:lnTo>
                  <a:lnTo>
                    <a:pt x="679" y="625"/>
                  </a:lnTo>
                  <a:lnTo>
                    <a:pt x="677" y="625"/>
                  </a:lnTo>
                  <a:lnTo>
                    <a:pt x="674" y="625"/>
                  </a:lnTo>
                  <a:lnTo>
                    <a:pt x="667" y="626"/>
                  </a:lnTo>
                  <a:lnTo>
                    <a:pt x="665" y="632"/>
                  </a:lnTo>
                  <a:lnTo>
                    <a:pt x="665" y="636"/>
                  </a:lnTo>
                  <a:lnTo>
                    <a:pt x="664" y="636"/>
                  </a:lnTo>
                  <a:lnTo>
                    <a:pt x="663" y="637"/>
                  </a:lnTo>
                  <a:lnTo>
                    <a:pt x="662" y="637"/>
                  </a:lnTo>
                  <a:lnTo>
                    <a:pt x="661" y="637"/>
                  </a:lnTo>
                  <a:lnTo>
                    <a:pt x="661" y="638"/>
                  </a:lnTo>
                  <a:lnTo>
                    <a:pt x="659" y="640"/>
                  </a:lnTo>
                  <a:lnTo>
                    <a:pt x="658" y="640"/>
                  </a:lnTo>
                  <a:lnTo>
                    <a:pt x="657" y="640"/>
                  </a:lnTo>
                  <a:lnTo>
                    <a:pt x="656" y="640"/>
                  </a:lnTo>
                  <a:lnTo>
                    <a:pt x="655" y="639"/>
                  </a:lnTo>
                  <a:lnTo>
                    <a:pt x="654" y="639"/>
                  </a:lnTo>
                  <a:lnTo>
                    <a:pt x="652" y="638"/>
                  </a:lnTo>
                  <a:lnTo>
                    <a:pt x="650" y="637"/>
                  </a:lnTo>
                  <a:lnTo>
                    <a:pt x="649" y="637"/>
                  </a:lnTo>
                  <a:lnTo>
                    <a:pt x="648" y="637"/>
                  </a:lnTo>
                  <a:lnTo>
                    <a:pt x="647" y="637"/>
                  </a:lnTo>
                  <a:lnTo>
                    <a:pt x="646" y="637"/>
                  </a:lnTo>
                  <a:lnTo>
                    <a:pt x="645" y="636"/>
                  </a:lnTo>
                  <a:lnTo>
                    <a:pt x="644" y="635"/>
                  </a:lnTo>
                  <a:lnTo>
                    <a:pt x="641" y="639"/>
                  </a:lnTo>
                  <a:lnTo>
                    <a:pt x="641" y="642"/>
                  </a:lnTo>
                  <a:lnTo>
                    <a:pt x="641" y="643"/>
                  </a:lnTo>
                  <a:lnTo>
                    <a:pt x="640" y="643"/>
                  </a:lnTo>
                  <a:lnTo>
                    <a:pt x="637" y="643"/>
                  </a:lnTo>
                  <a:lnTo>
                    <a:pt x="637" y="645"/>
                  </a:lnTo>
                  <a:lnTo>
                    <a:pt x="637" y="646"/>
                  </a:lnTo>
                  <a:lnTo>
                    <a:pt x="637" y="647"/>
                  </a:lnTo>
                  <a:lnTo>
                    <a:pt x="639" y="649"/>
                  </a:lnTo>
                  <a:lnTo>
                    <a:pt x="639" y="650"/>
                  </a:lnTo>
                  <a:lnTo>
                    <a:pt x="638" y="650"/>
                  </a:lnTo>
                  <a:lnTo>
                    <a:pt x="638" y="651"/>
                  </a:lnTo>
                  <a:lnTo>
                    <a:pt x="637" y="651"/>
                  </a:lnTo>
                  <a:lnTo>
                    <a:pt x="637" y="652"/>
                  </a:lnTo>
                  <a:lnTo>
                    <a:pt x="637" y="653"/>
                  </a:lnTo>
                  <a:lnTo>
                    <a:pt x="637" y="654"/>
                  </a:lnTo>
                  <a:lnTo>
                    <a:pt x="637" y="655"/>
                  </a:lnTo>
                  <a:lnTo>
                    <a:pt x="637" y="656"/>
                  </a:lnTo>
                  <a:lnTo>
                    <a:pt x="637" y="657"/>
                  </a:lnTo>
                  <a:lnTo>
                    <a:pt x="640" y="660"/>
                  </a:lnTo>
                  <a:lnTo>
                    <a:pt x="641" y="661"/>
                  </a:lnTo>
                  <a:lnTo>
                    <a:pt x="642" y="661"/>
                  </a:lnTo>
                  <a:lnTo>
                    <a:pt x="642" y="663"/>
                  </a:lnTo>
                  <a:lnTo>
                    <a:pt x="642" y="664"/>
                  </a:lnTo>
                  <a:lnTo>
                    <a:pt x="645" y="667"/>
                  </a:lnTo>
                  <a:lnTo>
                    <a:pt x="645" y="669"/>
                  </a:lnTo>
                  <a:lnTo>
                    <a:pt x="642" y="672"/>
                  </a:lnTo>
                  <a:lnTo>
                    <a:pt x="641" y="674"/>
                  </a:lnTo>
                  <a:lnTo>
                    <a:pt x="637" y="673"/>
                  </a:lnTo>
                  <a:lnTo>
                    <a:pt x="633" y="678"/>
                  </a:lnTo>
                  <a:lnTo>
                    <a:pt x="632" y="680"/>
                  </a:lnTo>
                  <a:lnTo>
                    <a:pt x="630" y="681"/>
                  </a:lnTo>
                  <a:lnTo>
                    <a:pt x="630" y="682"/>
                  </a:lnTo>
                  <a:lnTo>
                    <a:pt x="629" y="682"/>
                  </a:lnTo>
                  <a:lnTo>
                    <a:pt x="627" y="682"/>
                  </a:lnTo>
                  <a:lnTo>
                    <a:pt x="627" y="683"/>
                  </a:lnTo>
                  <a:lnTo>
                    <a:pt x="626" y="684"/>
                  </a:lnTo>
                  <a:lnTo>
                    <a:pt x="625" y="688"/>
                  </a:lnTo>
                  <a:lnTo>
                    <a:pt x="625" y="689"/>
                  </a:lnTo>
                  <a:lnTo>
                    <a:pt x="624" y="690"/>
                  </a:lnTo>
                  <a:lnTo>
                    <a:pt x="622" y="691"/>
                  </a:lnTo>
                  <a:lnTo>
                    <a:pt x="622" y="692"/>
                  </a:lnTo>
                  <a:lnTo>
                    <a:pt x="622" y="693"/>
                  </a:lnTo>
                  <a:lnTo>
                    <a:pt x="620" y="696"/>
                  </a:lnTo>
                  <a:lnTo>
                    <a:pt x="620" y="697"/>
                  </a:lnTo>
                  <a:lnTo>
                    <a:pt x="619" y="698"/>
                  </a:lnTo>
                  <a:lnTo>
                    <a:pt x="619" y="699"/>
                  </a:lnTo>
                  <a:lnTo>
                    <a:pt x="619" y="700"/>
                  </a:lnTo>
                  <a:lnTo>
                    <a:pt x="620" y="700"/>
                  </a:lnTo>
                  <a:lnTo>
                    <a:pt x="621" y="705"/>
                  </a:lnTo>
                  <a:lnTo>
                    <a:pt x="621" y="706"/>
                  </a:lnTo>
                  <a:lnTo>
                    <a:pt x="622" y="707"/>
                  </a:lnTo>
                  <a:lnTo>
                    <a:pt x="623" y="707"/>
                  </a:lnTo>
                  <a:lnTo>
                    <a:pt x="623" y="708"/>
                  </a:lnTo>
                  <a:lnTo>
                    <a:pt x="623" y="709"/>
                  </a:lnTo>
                  <a:lnTo>
                    <a:pt x="624" y="709"/>
                  </a:lnTo>
                  <a:lnTo>
                    <a:pt x="624" y="710"/>
                  </a:lnTo>
                  <a:lnTo>
                    <a:pt x="623" y="712"/>
                  </a:lnTo>
                  <a:lnTo>
                    <a:pt x="623" y="713"/>
                  </a:lnTo>
                  <a:lnTo>
                    <a:pt x="624" y="713"/>
                  </a:lnTo>
                  <a:lnTo>
                    <a:pt x="625" y="714"/>
                  </a:lnTo>
                  <a:lnTo>
                    <a:pt x="626" y="715"/>
                  </a:lnTo>
                  <a:lnTo>
                    <a:pt x="627" y="716"/>
                  </a:lnTo>
                  <a:lnTo>
                    <a:pt x="626" y="716"/>
                  </a:lnTo>
                  <a:lnTo>
                    <a:pt x="625" y="717"/>
                  </a:lnTo>
                  <a:lnTo>
                    <a:pt x="625" y="718"/>
                  </a:lnTo>
                  <a:lnTo>
                    <a:pt x="627" y="719"/>
                  </a:lnTo>
                  <a:lnTo>
                    <a:pt x="627" y="720"/>
                  </a:lnTo>
                  <a:lnTo>
                    <a:pt x="628" y="720"/>
                  </a:lnTo>
                  <a:lnTo>
                    <a:pt x="629" y="720"/>
                  </a:lnTo>
                  <a:lnTo>
                    <a:pt x="630" y="720"/>
                  </a:lnTo>
                  <a:lnTo>
                    <a:pt x="631" y="721"/>
                  </a:lnTo>
                  <a:lnTo>
                    <a:pt x="632" y="721"/>
                  </a:lnTo>
                  <a:lnTo>
                    <a:pt x="633" y="723"/>
                  </a:lnTo>
                  <a:lnTo>
                    <a:pt x="632" y="724"/>
                  </a:lnTo>
                  <a:lnTo>
                    <a:pt x="632" y="725"/>
                  </a:lnTo>
                  <a:lnTo>
                    <a:pt x="631" y="725"/>
                  </a:lnTo>
                  <a:lnTo>
                    <a:pt x="629" y="727"/>
                  </a:lnTo>
                  <a:lnTo>
                    <a:pt x="629" y="728"/>
                  </a:lnTo>
                  <a:lnTo>
                    <a:pt x="628" y="728"/>
                  </a:lnTo>
                  <a:lnTo>
                    <a:pt x="628" y="729"/>
                  </a:lnTo>
                  <a:lnTo>
                    <a:pt x="628" y="730"/>
                  </a:lnTo>
                  <a:lnTo>
                    <a:pt x="627" y="730"/>
                  </a:lnTo>
                  <a:lnTo>
                    <a:pt x="626" y="731"/>
                  </a:lnTo>
                  <a:lnTo>
                    <a:pt x="626" y="732"/>
                  </a:lnTo>
                  <a:lnTo>
                    <a:pt x="627" y="733"/>
                  </a:lnTo>
                  <a:lnTo>
                    <a:pt x="628" y="733"/>
                  </a:lnTo>
                  <a:lnTo>
                    <a:pt x="629" y="733"/>
                  </a:lnTo>
                  <a:lnTo>
                    <a:pt x="630" y="733"/>
                  </a:lnTo>
                  <a:lnTo>
                    <a:pt x="631" y="733"/>
                  </a:lnTo>
                  <a:lnTo>
                    <a:pt x="632" y="733"/>
                  </a:lnTo>
                  <a:lnTo>
                    <a:pt x="633" y="733"/>
                  </a:lnTo>
                  <a:lnTo>
                    <a:pt x="634" y="733"/>
                  </a:lnTo>
                  <a:lnTo>
                    <a:pt x="634" y="734"/>
                  </a:lnTo>
                  <a:lnTo>
                    <a:pt x="635" y="734"/>
                  </a:lnTo>
                  <a:lnTo>
                    <a:pt x="636" y="736"/>
                  </a:lnTo>
                  <a:lnTo>
                    <a:pt x="634" y="735"/>
                  </a:lnTo>
                  <a:lnTo>
                    <a:pt x="633" y="735"/>
                  </a:lnTo>
                  <a:lnTo>
                    <a:pt x="632" y="735"/>
                  </a:lnTo>
                  <a:lnTo>
                    <a:pt x="631" y="735"/>
                  </a:lnTo>
                  <a:lnTo>
                    <a:pt x="629" y="736"/>
                  </a:lnTo>
                  <a:lnTo>
                    <a:pt x="628" y="737"/>
                  </a:lnTo>
                  <a:lnTo>
                    <a:pt x="627" y="738"/>
                  </a:lnTo>
                  <a:lnTo>
                    <a:pt x="626" y="739"/>
                  </a:lnTo>
                  <a:lnTo>
                    <a:pt x="626" y="740"/>
                  </a:lnTo>
                  <a:lnTo>
                    <a:pt x="625" y="741"/>
                  </a:lnTo>
                  <a:lnTo>
                    <a:pt x="624" y="741"/>
                  </a:lnTo>
                  <a:lnTo>
                    <a:pt x="623" y="741"/>
                  </a:lnTo>
                  <a:lnTo>
                    <a:pt x="621" y="740"/>
                  </a:lnTo>
                  <a:lnTo>
                    <a:pt x="620" y="740"/>
                  </a:lnTo>
                  <a:lnTo>
                    <a:pt x="619" y="740"/>
                  </a:lnTo>
                  <a:lnTo>
                    <a:pt x="616" y="741"/>
                  </a:lnTo>
                  <a:lnTo>
                    <a:pt x="615" y="741"/>
                  </a:lnTo>
                  <a:lnTo>
                    <a:pt x="614" y="741"/>
                  </a:lnTo>
                  <a:lnTo>
                    <a:pt x="613" y="739"/>
                  </a:lnTo>
                  <a:lnTo>
                    <a:pt x="612" y="739"/>
                  </a:lnTo>
                  <a:lnTo>
                    <a:pt x="611" y="739"/>
                  </a:lnTo>
                  <a:lnTo>
                    <a:pt x="609" y="738"/>
                  </a:lnTo>
                  <a:lnTo>
                    <a:pt x="609" y="737"/>
                  </a:lnTo>
                  <a:lnTo>
                    <a:pt x="608" y="737"/>
                  </a:lnTo>
                  <a:lnTo>
                    <a:pt x="606" y="735"/>
                  </a:lnTo>
                  <a:lnTo>
                    <a:pt x="605" y="735"/>
                  </a:lnTo>
                  <a:lnTo>
                    <a:pt x="604" y="734"/>
                  </a:lnTo>
                  <a:lnTo>
                    <a:pt x="603" y="733"/>
                  </a:lnTo>
                  <a:lnTo>
                    <a:pt x="602" y="733"/>
                  </a:lnTo>
                  <a:lnTo>
                    <a:pt x="600" y="733"/>
                  </a:lnTo>
                  <a:lnTo>
                    <a:pt x="599" y="734"/>
                  </a:lnTo>
                  <a:lnTo>
                    <a:pt x="598" y="734"/>
                  </a:lnTo>
                  <a:lnTo>
                    <a:pt x="595" y="734"/>
                  </a:lnTo>
                  <a:lnTo>
                    <a:pt x="594" y="734"/>
                  </a:lnTo>
                  <a:lnTo>
                    <a:pt x="592" y="734"/>
                  </a:lnTo>
                  <a:lnTo>
                    <a:pt x="591" y="734"/>
                  </a:lnTo>
                  <a:lnTo>
                    <a:pt x="590" y="734"/>
                  </a:lnTo>
                  <a:lnTo>
                    <a:pt x="590" y="735"/>
                  </a:lnTo>
                  <a:lnTo>
                    <a:pt x="588" y="730"/>
                  </a:lnTo>
                  <a:lnTo>
                    <a:pt x="584" y="728"/>
                  </a:lnTo>
                  <a:lnTo>
                    <a:pt x="583" y="727"/>
                  </a:lnTo>
                  <a:lnTo>
                    <a:pt x="579" y="737"/>
                  </a:lnTo>
                  <a:lnTo>
                    <a:pt x="578" y="738"/>
                  </a:lnTo>
                  <a:lnTo>
                    <a:pt x="576" y="739"/>
                  </a:lnTo>
                  <a:lnTo>
                    <a:pt x="574" y="740"/>
                  </a:lnTo>
                  <a:lnTo>
                    <a:pt x="573" y="742"/>
                  </a:lnTo>
                  <a:lnTo>
                    <a:pt x="572" y="743"/>
                  </a:lnTo>
                  <a:lnTo>
                    <a:pt x="572" y="744"/>
                  </a:lnTo>
                  <a:lnTo>
                    <a:pt x="570" y="747"/>
                  </a:lnTo>
                  <a:lnTo>
                    <a:pt x="569" y="748"/>
                  </a:lnTo>
                  <a:lnTo>
                    <a:pt x="568" y="749"/>
                  </a:lnTo>
                  <a:lnTo>
                    <a:pt x="567" y="750"/>
                  </a:lnTo>
                  <a:lnTo>
                    <a:pt x="565" y="752"/>
                  </a:lnTo>
                  <a:lnTo>
                    <a:pt x="564" y="753"/>
                  </a:lnTo>
                  <a:lnTo>
                    <a:pt x="564" y="754"/>
                  </a:lnTo>
                  <a:lnTo>
                    <a:pt x="563" y="754"/>
                  </a:lnTo>
                  <a:lnTo>
                    <a:pt x="563" y="755"/>
                  </a:lnTo>
                  <a:lnTo>
                    <a:pt x="562" y="756"/>
                  </a:lnTo>
                  <a:lnTo>
                    <a:pt x="561" y="757"/>
                  </a:lnTo>
                  <a:lnTo>
                    <a:pt x="560" y="758"/>
                  </a:lnTo>
                  <a:lnTo>
                    <a:pt x="559" y="758"/>
                  </a:lnTo>
                  <a:lnTo>
                    <a:pt x="559" y="759"/>
                  </a:lnTo>
                  <a:lnTo>
                    <a:pt x="558" y="759"/>
                  </a:lnTo>
                  <a:lnTo>
                    <a:pt x="557" y="760"/>
                  </a:lnTo>
                  <a:lnTo>
                    <a:pt x="556" y="760"/>
                  </a:lnTo>
                  <a:lnTo>
                    <a:pt x="555" y="760"/>
                  </a:lnTo>
                  <a:lnTo>
                    <a:pt x="555" y="761"/>
                  </a:lnTo>
                  <a:lnTo>
                    <a:pt x="554" y="761"/>
                  </a:lnTo>
                  <a:lnTo>
                    <a:pt x="554" y="762"/>
                  </a:lnTo>
                  <a:lnTo>
                    <a:pt x="554" y="763"/>
                  </a:lnTo>
                  <a:lnTo>
                    <a:pt x="553" y="764"/>
                  </a:lnTo>
                  <a:lnTo>
                    <a:pt x="554" y="764"/>
                  </a:lnTo>
                  <a:lnTo>
                    <a:pt x="554" y="765"/>
                  </a:lnTo>
                  <a:lnTo>
                    <a:pt x="555" y="765"/>
                  </a:lnTo>
                  <a:lnTo>
                    <a:pt x="555" y="766"/>
                  </a:lnTo>
                  <a:lnTo>
                    <a:pt x="556" y="766"/>
                  </a:lnTo>
                  <a:lnTo>
                    <a:pt x="555" y="766"/>
                  </a:lnTo>
                  <a:lnTo>
                    <a:pt x="554" y="767"/>
                  </a:lnTo>
                  <a:lnTo>
                    <a:pt x="554" y="768"/>
                  </a:lnTo>
                  <a:lnTo>
                    <a:pt x="555" y="768"/>
                  </a:lnTo>
                  <a:lnTo>
                    <a:pt x="556" y="769"/>
                  </a:lnTo>
                  <a:lnTo>
                    <a:pt x="557" y="770"/>
                  </a:lnTo>
                  <a:lnTo>
                    <a:pt x="557" y="771"/>
                  </a:lnTo>
                  <a:lnTo>
                    <a:pt x="558" y="772"/>
                  </a:lnTo>
                  <a:lnTo>
                    <a:pt x="558" y="773"/>
                  </a:lnTo>
                  <a:lnTo>
                    <a:pt x="558" y="774"/>
                  </a:lnTo>
                  <a:lnTo>
                    <a:pt x="559" y="775"/>
                  </a:lnTo>
                  <a:lnTo>
                    <a:pt x="559" y="776"/>
                  </a:lnTo>
                  <a:lnTo>
                    <a:pt x="560" y="777"/>
                  </a:lnTo>
                  <a:lnTo>
                    <a:pt x="560" y="778"/>
                  </a:lnTo>
                  <a:lnTo>
                    <a:pt x="560" y="779"/>
                  </a:lnTo>
                  <a:lnTo>
                    <a:pt x="560" y="780"/>
                  </a:lnTo>
                  <a:lnTo>
                    <a:pt x="559" y="780"/>
                  </a:lnTo>
                  <a:lnTo>
                    <a:pt x="559" y="781"/>
                  </a:lnTo>
                  <a:lnTo>
                    <a:pt x="559" y="782"/>
                  </a:lnTo>
                  <a:lnTo>
                    <a:pt x="558" y="782"/>
                  </a:lnTo>
                  <a:lnTo>
                    <a:pt x="558" y="783"/>
                  </a:lnTo>
                  <a:lnTo>
                    <a:pt x="558" y="784"/>
                  </a:lnTo>
                  <a:lnTo>
                    <a:pt x="558" y="785"/>
                  </a:lnTo>
                  <a:lnTo>
                    <a:pt x="558" y="786"/>
                  </a:lnTo>
                  <a:lnTo>
                    <a:pt x="557" y="786"/>
                  </a:lnTo>
                  <a:lnTo>
                    <a:pt x="556" y="786"/>
                  </a:lnTo>
                  <a:lnTo>
                    <a:pt x="555" y="787"/>
                  </a:lnTo>
                  <a:lnTo>
                    <a:pt x="556" y="787"/>
                  </a:lnTo>
                  <a:lnTo>
                    <a:pt x="556" y="788"/>
                  </a:lnTo>
                  <a:lnTo>
                    <a:pt x="556" y="789"/>
                  </a:lnTo>
                  <a:lnTo>
                    <a:pt x="556" y="790"/>
                  </a:lnTo>
                  <a:lnTo>
                    <a:pt x="557" y="791"/>
                  </a:lnTo>
                  <a:lnTo>
                    <a:pt x="557" y="792"/>
                  </a:lnTo>
                  <a:lnTo>
                    <a:pt x="557" y="793"/>
                  </a:lnTo>
                  <a:lnTo>
                    <a:pt x="557" y="794"/>
                  </a:lnTo>
                  <a:lnTo>
                    <a:pt x="558" y="794"/>
                  </a:lnTo>
                  <a:lnTo>
                    <a:pt x="558" y="795"/>
                  </a:lnTo>
                  <a:lnTo>
                    <a:pt x="558" y="796"/>
                  </a:lnTo>
                  <a:lnTo>
                    <a:pt x="558" y="797"/>
                  </a:lnTo>
                  <a:lnTo>
                    <a:pt x="558" y="799"/>
                  </a:lnTo>
                  <a:lnTo>
                    <a:pt x="558" y="800"/>
                  </a:lnTo>
                  <a:lnTo>
                    <a:pt x="558" y="801"/>
                  </a:lnTo>
                  <a:lnTo>
                    <a:pt x="558" y="802"/>
                  </a:lnTo>
                  <a:lnTo>
                    <a:pt x="557" y="803"/>
                  </a:lnTo>
                  <a:lnTo>
                    <a:pt x="556" y="805"/>
                  </a:lnTo>
                  <a:lnTo>
                    <a:pt x="555" y="805"/>
                  </a:lnTo>
                  <a:lnTo>
                    <a:pt x="554" y="806"/>
                  </a:lnTo>
                  <a:lnTo>
                    <a:pt x="553" y="808"/>
                  </a:lnTo>
                  <a:lnTo>
                    <a:pt x="551" y="808"/>
                  </a:lnTo>
                  <a:lnTo>
                    <a:pt x="548" y="809"/>
                  </a:lnTo>
                  <a:lnTo>
                    <a:pt x="546" y="810"/>
                  </a:lnTo>
                  <a:lnTo>
                    <a:pt x="545" y="811"/>
                  </a:lnTo>
                  <a:lnTo>
                    <a:pt x="544" y="811"/>
                  </a:lnTo>
                  <a:lnTo>
                    <a:pt x="542" y="811"/>
                  </a:lnTo>
                  <a:lnTo>
                    <a:pt x="541" y="811"/>
                  </a:lnTo>
                  <a:lnTo>
                    <a:pt x="540" y="812"/>
                  </a:lnTo>
                  <a:lnTo>
                    <a:pt x="538" y="812"/>
                  </a:lnTo>
                  <a:lnTo>
                    <a:pt x="535" y="812"/>
                  </a:lnTo>
                  <a:lnTo>
                    <a:pt x="533" y="813"/>
                  </a:lnTo>
                  <a:lnTo>
                    <a:pt x="532" y="814"/>
                  </a:lnTo>
                  <a:lnTo>
                    <a:pt x="531" y="814"/>
                  </a:lnTo>
                  <a:lnTo>
                    <a:pt x="526" y="816"/>
                  </a:lnTo>
                  <a:lnTo>
                    <a:pt x="522" y="816"/>
                  </a:lnTo>
                  <a:lnTo>
                    <a:pt x="520" y="816"/>
                  </a:lnTo>
                  <a:lnTo>
                    <a:pt x="517" y="816"/>
                  </a:lnTo>
                  <a:lnTo>
                    <a:pt x="516" y="816"/>
                  </a:lnTo>
                  <a:lnTo>
                    <a:pt x="515" y="816"/>
                  </a:lnTo>
                  <a:lnTo>
                    <a:pt x="513" y="815"/>
                  </a:lnTo>
                  <a:lnTo>
                    <a:pt x="511" y="815"/>
                  </a:lnTo>
                  <a:lnTo>
                    <a:pt x="509" y="809"/>
                  </a:lnTo>
                  <a:lnTo>
                    <a:pt x="508" y="799"/>
                  </a:lnTo>
                  <a:lnTo>
                    <a:pt x="506" y="796"/>
                  </a:lnTo>
                  <a:lnTo>
                    <a:pt x="502" y="791"/>
                  </a:lnTo>
                  <a:lnTo>
                    <a:pt x="504" y="786"/>
                  </a:lnTo>
                  <a:lnTo>
                    <a:pt x="502" y="772"/>
                  </a:lnTo>
                  <a:lnTo>
                    <a:pt x="494" y="768"/>
                  </a:lnTo>
                  <a:lnTo>
                    <a:pt x="493" y="767"/>
                  </a:lnTo>
                  <a:lnTo>
                    <a:pt x="492" y="767"/>
                  </a:lnTo>
                  <a:lnTo>
                    <a:pt x="492" y="766"/>
                  </a:lnTo>
                  <a:lnTo>
                    <a:pt x="491" y="765"/>
                  </a:lnTo>
                  <a:lnTo>
                    <a:pt x="491" y="764"/>
                  </a:lnTo>
                  <a:lnTo>
                    <a:pt x="491" y="763"/>
                  </a:lnTo>
                  <a:lnTo>
                    <a:pt x="490" y="762"/>
                  </a:lnTo>
                  <a:lnTo>
                    <a:pt x="489" y="762"/>
                  </a:lnTo>
                  <a:lnTo>
                    <a:pt x="489" y="761"/>
                  </a:lnTo>
                  <a:lnTo>
                    <a:pt x="489" y="760"/>
                  </a:lnTo>
                  <a:lnTo>
                    <a:pt x="488" y="759"/>
                  </a:lnTo>
                  <a:lnTo>
                    <a:pt x="487" y="759"/>
                  </a:lnTo>
                  <a:lnTo>
                    <a:pt x="487" y="758"/>
                  </a:lnTo>
                  <a:lnTo>
                    <a:pt x="486" y="758"/>
                  </a:lnTo>
                  <a:lnTo>
                    <a:pt x="485" y="758"/>
                  </a:lnTo>
                  <a:lnTo>
                    <a:pt x="484" y="758"/>
                  </a:lnTo>
                  <a:lnTo>
                    <a:pt x="483" y="757"/>
                  </a:lnTo>
                  <a:lnTo>
                    <a:pt x="482" y="757"/>
                  </a:lnTo>
                  <a:lnTo>
                    <a:pt x="481" y="756"/>
                  </a:lnTo>
                  <a:lnTo>
                    <a:pt x="480" y="756"/>
                  </a:lnTo>
                  <a:lnTo>
                    <a:pt x="479" y="755"/>
                  </a:lnTo>
                  <a:lnTo>
                    <a:pt x="478" y="755"/>
                  </a:lnTo>
                  <a:lnTo>
                    <a:pt x="478" y="754"/>
                  </a:lnTo>
                  <a:lnTo>
                    <a:pt x="476" y="753"/>
                  </a:lnTo>
                  <a:lnTo>
                    <a:pt x="476" y="752"/>
                  </a:lnTo>
                  <a:lnTo>
                    <a:pt x="475" y="752"/>
                  </a:lnTo>
                  <a:lnTo>
                    <a:pt x="474" y="751"/>
                  </a:lnTo>
                  <a:lnTo>
                    <a:pt x="473" y="750"/>
                  </a:lnTo>
                  <a:lnTo>
                    <a:pt x="471" y="750"/>
                  </a:lnTo>
                  <a:lnTo>
                    <a:pt x="471" y="749"/>
                  </a:lnTo>
                  <a:lnTo>
                    <a:pt x="470" y="749"/>
                  </a:lnTo>
                  <a:lnTo>
                    <a:pt x="469" y="748"/>
                  </a:lnTo>
                  <a:lnTo>
                    <a:pt x="468" y="748"/>
                  </a:lnTo>
                  <a:lnTo>
                    <a:pt x="468" y="747"/>
                  </a:lnTo>
                  <a:lnTo>
                    <a:pt x="467" y="746"/>
                  </a:lnTo>
                  <a:lnTo>
                    <a:pt x="466" y="746"/>
                  </a:lnTo>
                  <a:lnTo>
                    <a:pt x="459" y="748"/>
                  </a:lnTo>
                  <a:lnTo>
                    <a:pt x="459" y="749"/>
                  </a:lnTo>
                  <a:lnTo>
                    <a:pt x="458" y="749"/>
                  </a:lnTo>
                  <a:lnTo>
                    <a:pt x="457" y="750"/>
                  </a:lnTo>
                  <a:lnTo>
                    <a:pt x="456" y="750"/>
                  </a:lnTo>
                  <a:lnTo>
                    <a:pt x="456" y="751"/>
                  </a:lnTo>
                  <a:lnTo>
                    <a:pt x="455" y="751"/>
                  </a:lnTo>
                  <a:lnTo>
                    <a:pt x="454" y="752"/>
                  </a:lnTo>
                  <a:lnTo>
                    <a:pt x="453" y="752"/>
                  </a:lnTo>
                  <a:lnTo>
                    <a:pt x="452" y="753"/>
                  </a:lnTo>
                  <a:lnTo>
                    <a:pt x="450" y="755"/>
                  </a:lnTo>
                  <a:lnTo>
                    <a:pt x="449" y="755"/>
                  </a:lnTo>
                  <a:lnTo>
                    <a:pt x="449" y="756"/>
                  </a:lnTo>
                  <a:lnTo>
                    <a:pt x="448" y="756"/>
                  </a:lnTo>
                  <a:lnTo>
                    <a:pt x="448" y="757"/>
                  </a:lnTo>
                  <a:lnTo>
                    <a:pt x="447" y="757"/>
                  </a:lnTo>
                  <a:lnTo>
                    <a:pt x="446" y="758"/>
                  </a:lnTo>
                  <a:lnTo>
                    <a:pt x="446" y="759"/>
                  </a:lnTo>
                  <a:lnTo>
                    <a:pt x="445" y="759"/>
                  </a:lnTo>
                  <a:lnTo>
                    <a:pt x="445" y="760"/>
                  </a:lnTo>
                  <a:lnTo>
                    <a:pt x="445" y="761"/>
                  </a:lnTo>
                  <a:lnTo>
                    <a:pt x="444" y="762"/>
                  </a:lnTo>
                  <a:lnTo>
                    <a:pt x="444" y="763"/>
                  </a:lnTo>
                  <a:lnTo>
                    <a:pt x="444" y="764"/>
                  </a:lnTo>
                  <a:lnTo>
                    <a:pt x="431" y="761"/>
                  </a:lnTo>
                  <a:lnTo>
                    <a:pt x="419" y="753"/>
                  </a:lnTo>
                  <a:lnTo>
                    <a:pt x="417" y="752"/>
                  </a:lnTo>
                  <a:lnTo>
                    <a:pt x="413" y="747"/>
                  </a:lnTo>
                  <a:lnTo>
                    <a:pt x="414" y="741"/>
                  </a:lnTo>
                  <a:lnTo>
                    <a:pt x="413" y="737"/>
                  </a:lnTo>
                  <a:lnTo>
                    <a:pt x="412" y="736"/>
                  </a:lnTo>
                  <a:lnTo>
                    <a:pt x="412" y="737"/>
                  </a:lnTo>
                  <a:lnTo>
                    <a:pt x="412" y="738"/>
                  </a:lnTo>
                  <a:lnTo>
                    <a:pt x="412" y="739"/>
                  </a:lnTo>
                  <a:lnTo>
                    <a:pt x="411" y="739"/>
                  </a:lnTo>
                  <a:lnTo>
                    <a:pt x="411" y="740"/>
                  </a:lnTo>
                  <a:lnTo>
                    <a:pt x="410" y="740"/>
                  </a:lnTo>
                  <a:lnTo>
                    <a:pt x="410" y="741"/>
                  </a:lnTo>
                  <a:lnTo>
                    <a:pt x="409" y="742"/>
                  </a:lnTo>
                  <a:lnTo>
                    <a:pt x="409" y="743"/>
                  </a:lnTo>
                  <a:lnTo>
                    <a:pt x="409" y="744"/>
                  </a:lnTo>
                  <a:lnTo>
                    <a:pt x="409" y="745"/>
                  </a:lnTo>
                  <a:lnTo>
                    <a:pt x="408" y="746"/>
                  </a:lnTo>
                  <a:lnTo>
                    <a:pt x="408" y="747"/>
                  </a:lnTo>
                  <a:lnTo>
                    <a:pt x="408" y="748"/>
                  </a:lnTo>
                  <a:lnTo>
                    <a:pt x="408" y="749"/>
                  </a:lnTo>
                  <a:lnTo>
                    <a:pt x="407" y="749"/>
                  </a:lnTo>
                  <a:lnTo>
                    <a:pt x="407" y="750"/>
                  </a:lnTo>
                  <a:lnTo>
                    <a:pt x="406" y="750"/>
                  </a:lnTo>
                  <a:lnTo>
                    <a:pt x="405" y="751"/>
                  </a:lnTo>
                  <a:lnTo>
                    <a:pt x="405" y="752"/>
                  </a:lnTo>
                  <a:lnTo>
                    <a:pt x="404" y="752"/>
                  </a:lnTo>
                  <a:lnTo>
                    <a:pt x="403" y="752"/>
                  </a:lnTo>
                  <a:lnTo>
                    <a:pt x="402" y="753"/>
                  </a:lnTo>
                  <a:lnTo>
                    <a:pt x="401" y="754"/>
                  </a:lnTo>
                  <a:lnTo>
                    <a:pt x="400" y="754"/>
                  </a:lnTo>
                  <a:lnTo>
                    <a:pt x="400" y="755"/>
                  </a:lnTo>
                  <a:lnTo>
                    <a:pt x="400" y="756"/>
                  </a:lnTo>
                  <a:lnTo>
                    <a:pt x="399" y="756"/>
                  </a:lnTo>
                  <a:lnTo>
                    <a:pt x="398" y="756"/>
                  </a:lnTo>
                  <a:lnTo>
                    <a:pt x="398" y="757"/>
                  </a:lnTo>
                  <a:lnTo>
                    <a:pt x="397" y="757"/>
                  </a:lnTo>
                  <a:lnTo>
                    <a:pt x="397" y="758"/>
                  </a:lnTo>
                  <a:lnTo>
                    <a:pt x="397" y="759"/>
                  </a:lnTo>
                  <a:lnTo>
                    <a:pt x="396" y="759"/>
                  </a:lnTo>
                  <a:lnTo>
                    <a:pt x="396" y="760"/>
                  </a:lnTo>
                  <a:lnTo>
                    <a:pt x="395" y="760"/>
                  </a:lnTo>
                  <a:lnTo>
                    <a:pt x="394" y="762"/>
                  </a:lnTo>
                  <a:lnTo>
                    <a:pt x="394" y="763"/>
                  </a:lnTo>
                  <a:lnTo>
                    <a:pt x="393" y="765"/>
                  </a:lnTo>
                  <a:lnTo>
                    <a:pt x="392" y="766"/>
                  </a:lnTo>
                  <a:lnTo>
                    <a:pt x="391" y="766"/>
                  </a:lnTo>
                  <a:lnTo>
                    <a:pt x="390" y="767"/>
                  </a:lnTo>
                  <a:lnTo>
                    <a:pt x="389" y="768"/>
                  </a:lnTo>
                  <a:lnTo>
                    <a:pt x="389" y="769"/>
                  </a:lnTo>
                  <a:lnTo>
                    <a:pt x="388" y="769"/>
                  </a:lnTo>
                  <a:lnTo>
                    <a:pt x="387" y="770"/>
                  </a:lnTo>
                  <a:lnTo>
                    <a:pt x="386" y="771"/>
                  </a:lnTo>
                  <a:lnTo>
                    <a:pt x="386" y="772"/>
                  </a:lnTo>
                  <a:lnTo>
                    <a:pt x="387" y="773"/>
                  </a:lnTo>
                  <a:lnTo>
                    <a:pt x="386" y="773"/>
                  </a:lnTo>
                  <a:lnTo>
                    <a:pt x="386" y="774"/>
                  </a:lnTo>
                  <a:lnTo>
                    <a:pt x="385" y="775"/>
                  </a:lnTo>
                  <a:lnTo>
                    <a:pt x="384" y="775"/>
                  </a:lnTo>
                  <a:lnTo>
                    <a:pt x="384" y="776"/>
                  </a:lnTo>
                  <a:lnTo>
                    <a:pt x="382" y="778"/>
                  </a:lnTo>
                  <a:lnTo>
                    <a:pt x="381" y="778"/>
                  </a:lnTo>
                  <a:lnTo>
                    <a:pt x="380" y="779"/>
                  </a:lnTo>
                  <a:lnTo>
                    <a:pt x="379" y="780"/>
                  </a:lnTo>
                  <a:lnTo>
                    <a:pt x="379" y="781"/>
                  </a:lnTo>
                  <a:lnTo>
                    <a:pt x="379" y="782"/>
                  </a:lnTo>
                  <a:lnTo>
                    <a:pt x="380" y="783"/>
                  </a:lnTo>
                  <a:lnTo>
                    <a:pt x="380" y="784"/>
                  </a:lnTo>
                  <a:lnTo>
                    <a:pt x="380" y="785"/>
                  </a:lnTo>
                  <a:lnTo>
                    <a:pt x="380" y="786"/>
                  </a:lnTo>
                  <a:lnTo>
                    <a:pt x="380" y="787"/>
                  </a:lnTo>
                  <a:lnTo>
                    <a:pt x="381" y="787"/>
                  </a:lnTo>
                  <a:lnTo>
                    <a:pt x="381" y="789"/>
                  </a:lnTo>
                  <a:lnTo>
                    <a:pt x="381" y="790"/>
                  </a:lnTo>
                  <a:lnTo>
                    <a:pt x="382" y="790"/>
                  </a:lnTo>
                  <a:lnTo>
                    <a:pt x="382" y="791"/>
                  </a:lnTo>
                  <a:lnTo>
                    <a:pt x="382" y="792"/>
                  </a:lnTo>
                  <a:lnTo>
                    <a:pt x="381" y="793"/>
                  </a:lnTo>
                  <a:lnTo>
                    <a:pt x="381" y="794"/>
                  </a:lnTo>
                  <a:lnTo>
                    <a:pt x="382" y="795"/>
                  </a:lnTo>
                  <a:lnTo>
                    <a:pt x="382" y="796"/>
                  </a:lnTo>
                  <a:lnTo>
                    <a:pt x="381" y="796"/>
                  </a:lnTo>
                  <a:lnTo>
                    <a:pt x="381" y="797"/>
                  </a:lnTo>
                  <a:lnTo>
                    <a:pt x="380" y="798"/>
                  </a:lnTo>
                  <a:lnTo>
                    <a:pt x="380" y="799"/>
                  </a:lnTo>
                  <a:lnTo>
                    <a:pt x="380" y="800"/>
                  </a:lnTo>
                  <a:lnTo>
                    <a:pt x="381" y="801"/>
                  </a:lnTo>
                  <a:lnTo>
                    <a:pt x="382" y="802"/>
                  </a:lnTo>
                  <a:lnTo>
                    <a:pt x="382" y="803"/>
                  </a:lnTo>
                  <a:lnTo>
                    <a:pt x="383" y="804"/>
                  </a:lnTo>
                  <a:lnTo>
                    <a:pt x="385" y="806"/>
                  </a:lnTo>
                  <a:lnTo>
                    <a:pt x="386" y="808"/>
                  </a:lnTo>
                  <a:lnTo>
                    <a:pt x="387" y="809"/>
                  </a:lnTo>
                  <a:lnTo>
                    <a:pt x="388" y="810"/>
                  </a:lnTo>
                  <a:lnTo>
                    <a:pt x="389" y="811"/>
                  </a:lnTo>
                  <a:lnTo>
                    <a:pt x="389" y="812"/>
                  </a:lnTo>
                  <a:lnTo>
                    <a:pt x="389" y="814"/>
                  </a:lnTo>
                  <a:lnTo>
                    <a:pt x="389" y="815"/>
                  </a:lnTo>
                  <a:lnTo>
                    <a:pt x="389" y="816"/>
                  </a:lnTo>
                  <a:lnTo>
                    <a:pt x="388" y="817"/>
                  </a:lnTo>
                  <a:lnTo>
                    <a:pt x="388" y="818"/>
                  </a:lnTo>
                  <a:lnTo>
                    <a:pt x="387" y="819"/>
                  </a:lnTo>
                  <a:lnTo>
                    <a:pt x="386" y="821"/>
                  </a:lnTo>
                  <a:lnTo>
                    <a:pt x="386" y="822"/>
                  </a:lnTo>
                  <a:lnTo>
                    <a:pt x="385" y="823"/>
                  </a:lnTo>
                  <a:lnTo>
                    <a:pt x="385" y="824"/>
                  </a:lnTo>
                  <a:lnTo>
                    <a:pt x="385" y="825"/>
                  </a:lnTo>
                  <a:lnTo>
                    <a:pt x="385" y="826"/>
                  </a:lnTo>
                  <a:lnTo>
                    <a:pt x="385" y="827"/>
                  </a:lnTo>
                  <a:lnTo>
                    <a:pt x="385" y="828"/>
                  </a:lnTo>
                  <a:lnTo>
                    <a:pt x="385" y="829"/>
                  </a:lnTo>
                  <a:lnTo>
                    <a:pt x="385" y="830"/>
                  </a:lnTo>
                  <a:lnTo>
                    <a:pt x="385" y="831"/>
                  </a:lnTo>
                  <a:lnTo>
                    <a:pt x="385" y="832"/>
                  </a:lnTo>
                  <a:lnTo>
                    <a:pt x="385" y="833"/>
                  </a:lnTo>
                  <a:lnTo>
                    <a:pt x="386" y="835"/>
                  </a:lnTo>
                  <a:lnTo>
                    <a:pt x="386" y="836"/>
                  </a:lnTo>
                  <a:lnTo>
                    <a:pt x="386" y="837"/>
                  </a:lnTo>
                  <a:lnTo>
                    <a:pt x="387" y="837"/>
                  </a:lnTo>
                  <a:lnTo>
                    <a:pt x="387" y="838"/>
                  </a:lnTo>
                  <a:lnTo>
                    <a:pt x="387" y="839"/>
                  </a:lnTo>
                  <a:lnTo>
                    <a:pt x="388" y="839"/>
                  </a:lnTo>
                  <a:lnTo>
                    <a:pt x="387" y="840"/>
                  </a:lnTo>
                  <a:lnTo>
                    <a:pt x="387" y="841"/>
                  </a:lnTo>
                  <a:lnTo>
                    <a:pt x="387" y="842"/>
                  </a:lnTo>
                  <a:lnTo>
                    <a:pt x="388" y="842"/>
                  </a:lnTo>
                  <a:lnTo>
                    <a:pt x="388" y="843"/>
                  </a:lnTo>
                  <a:lnTo>
                    <a:pt x="389" y="844"/>
                  </a:lnTo>
                  <a:lnTo>
                    <a:pt x="390" y="844"/>
                  </a:lnTo>
                  <a:lnTo>
                    <a:pt x="391" y="844"/>
                  </a:lnTo>
                  <a:lnTo>
                    <a:pt x="392" y="844"/>
                  </a:lnTo>
                  <a:lnTo>
                    <a:pt x="393" y="844"/>
                  </a:lnTo>
                  <a:lnTo>
                    <a:pt x="393" y="845"/>
                  </a:lnTo>
                  <a:lnTo>
                    <a:pt x="394" y="845"/>
                  </a:lnTo>
                  <a:lnTo>
                    <a:pt x="395" y="845"/>
                  </a:lnTo>
                  <a:lnTo>
                    <a:pt x="396" y="845"/>
                  </a:lnTo>
                  <a:lnTo>
                    <a:pt x="396" y="846"/>
                  </a:lnTo>
                  <a:lnTo>
                    <a:pt x="397" y="846"/>
                  </a:lnTo>
                  <a:lnTo>
                    <a:pt x="398" y="846"/>
                  </a:lnTo>
                  <a:lnTo>
                    <a:pt x="398" y="847"/>
                  </a:lnTo>
                  <a:lnTo>
                    <a:pt x="398" y="848"/>
                  </a:lnTo>
                  <a:lnTo>
                    <a:pt x="399" y="848"/>
                  </a:lnTo>
                  <a:lnTo>
                    <a:pt x="400" y="849"/>
                  </a:lnTo>
                  <a:lnTo>
                    <a:pt x="400" y="850"/>
                  </a:lnTo>
                  <a:lnTo>
                    <a:pt x="401" y="851"/>
                  </a:lnTo>
                  <a:lnTo>
                    <a:pt x="401" y="852"/>
                  </a:lnTo>
                  <a:lnTo>
                    <a:pt x="401" y="853"/>
                  </a:lnTo>
                  <a:lnTo>
                    <a:pt x="401" y="854"/>
                  </a:lnTo>
                  <a:lnTo>
                    <a:pt x="401" y="855"/>
                  </a:lnTo>
                  <a:lnTo>
                    <a:pt x="400" y="856"/>
                  </a:lnTo>
                  <a:lnTo>
                    <a:pt x="401" y="856"/>
                  </a:lnTo>
                  <a:lnTo>
                    <a:pt x="401" y="857"/>
                  </a:lnTo>
                  <a:lnTo>
                    <a:pt x="401" y="858"/>
                  </a:lnTo>
                  <a:lnTo>
                    <a:pt x="401" y="859"/>
                  </a:lnTo>
                  <a:lnTo>
                    <a:pt x="401" y="860"/>
                  </a:lnTo>
                  <a:lnTo>
                    <a:pt x="400" y="861"/>
                  </a:lnTo>
                  <a:lnTo>
                    <a:pt x="399" y="860"/>
                  </a:lnTo>
                  <a:lnTo>
                    <a:pt x="399" y="861"/>
                  </a:lnTo>
                  <a:lnTo>
                    <a:pt x="399" y="862"/>
                  </a:lnTo>
                  <a:lnTo>
                    <a:pt x="398" y="862"/>
                  </a:lnTo>
                  <a:lnTo>
                    <a:pt x="398" y="863"/>
                  </a:lnTo>
                  <a:lnTo>
                    <a:pt x="398" y="862"/>
                  </a:lnTo>
                  <a:lnTo>
                    <a:pt x="398" y="863"/>
                  </a:lnTo>
                  <a:lnTo>
                    <a:pt x="397" y="864"/>
                  </a:lnTo>
                  <a:lnTo>
                    <a:pt x="397" y="865"/>
                  </a:lnTo>
                  <a:lnTo>
                    <a:pt x="396" y="865"/>
                  </a:lnTo>
                  <a:lnTo>
                    <a:pt x="396" y="866"/>
                  </a:lnTo>
                  <a:lnTo>
                    <a:pt x="395" y="867"/>
                  </a:lnTo>
                  <a:lnTo>
                    <a:pt x="396" y="867"/>
                  </a:lnTo>
                  <a:lnTo>
                    <a:pt x="395" y="867"/>
                  </a:lnTo>
                  <a:lnTo>
                    <a:pt x="396" y="867"/>
                  </a:lnTo>
                  <a:lnTo>
                    <a:pt x="395" y="867"/>
                  </a:lnTo>
                  <a:lnTo>
                    <a:pt x="394" y="867"/>
                  </a:lnTo>
                  <a:lnTo>
                    <a:pt x="394" y="868"/>
                  </a:lnTo>
                  <a:lnTo>
                    <a:pt x="393" y="868"/>
                  </a:lnTo>
                  <a:lnTo>
                    <a:pt x="393" y="869"/>
                  </a:lnTo>
                  <a:lnTo>
                    <a:pt x="393" y="870"/>
                  </a:lnTo>
                  <a:lnTo>
                    <a:pt x="392" y="870"/>
                  </a:lnTo>
                  <a:lnTo>
                    <a:pt x="393" y="870"/>
                  </a:lnTo>
                  <a:lnTo>
                    <a:pt x="394" y="870"/>
                  </a:lnTo>
                  <a:lnTo>
                    <a:pt x="395" y="870"/>
                  </a:lnTo>
                  <a:lnTo>
                    <a:pt x="397" y="871"/>
                  </a:lnTo>
                  <a:lnTo>
                    <a:pt x="398" y="871"/>
                  </a:lnTo>
                  <a:lnTo>
                    <a:pt x="399" y="870"/>
                  </a:lnTo>
                  <a:lnTo>
                    <a:pt x="400" y="870"/>
                  </a:lnTo>
                  <a:lnTo>
                    <a:pt x="401" y="870"/>
                  </a:lnTo>
                  <a:lnTo>
                    <a:pt x="402" y="870"/>
                  </a:lnTo>
                  <a:lnTo>
                    <a:pt x="402" y="871"/>
                  </a:lnTo>
                  <a:lnTo>
                    <a:pt x="403" y="871"/>
                  </a:lnTo>
                  <a:lnTo>
                    <a:pt x="403" y="870"/>
                  </a:lnTo>
                  <a:lnTo>
                    <a:pt x="403" y="871"/>
                  </a:lnTo>
                  <a:lnTo>
                    <a:pt x="404" y="871"/>
                  </a:lnTo>
                  <a:lnTo>
                    <a:pt x="403" y="871"/>
                  </a:lnTo>
                  <a:lnTo>
                    <a:pt x="403" y="872"/>
                  </a:lnTo>
                  <a:lnTo>
                    <a:pt x="404" y="873"/>
                  </a:lnTo>
                  <a:lnTo>
                    <a:pt x="403" y="873"/>
                  </a:lnTo>
                  <a:lnTo>
                    <a:pt x="404" y="873"/>
                  </a:lnTo>
                  <a:lnTo>
                    <a:pt x="404" y="874"/>
                  </a:lnTo>
                  <a:lnTo>
                    <a:pt x="404" y="875"/>
                  </a:lnTo>
                  <a:lnTo>
                    <a:pt x="404" y="876"/>
                  </a:lnTo>
                  <a:lnTo>
                    <a:pt x="404" y="877"/>
                  </a:lnTo>
                  <a:lnTo>
                    <a:pt x="404" y="878"/>
                  </a:lnTo>
                  <a:lnTo>
                    <a:pt x="405" y="878"/>
                  </a:lnTo>
                  <a:lnTo>
                    <a:pt x="405" y="879"/>
                  </a:lnTo>
                  <a:lnTo>
                    <a:pt x="405" y="880"/>
                  </a:lnTo>
                  <a:lnTo>
                    <a:pt x="404" y="880"/>
                  </a:lnTo>
                  <a:lnTo>
                    <a:pt x="403" y="880"/>
                  </a:lnTo>
                  <a:lnTo>
                    <a:pt x="402" y="880"/>
                  </a:lnTo>
                  <a:lnTo>
                    <a:pt x="402" y="881"/>
                  </a:lnTo>
                  <a:lnTo>
                    <a:pt x="401" y="881"/>
                  </a:lnTo>
                  <a:lnTo>
                    <a:pt x="400" y="881"/>
                  </a:lnTo>
                  <a:lnTo>
                    <a:pt x="400" y="882"/>
                  </a:lnTo>
                  <a:lnTo>
                    <a:pt x="399" y="882"/>
                  </a:lnTo>
                  <a:lnTo>
                    <a:pt x="399" y="883"/>
                  </a:lnTo>
                  <a:lnTo>
                    <a:pt x="398" y="883"/>
                  </a:lnTo>
                  <a:lnTo>
                    <a:pt x="397" y="883"/>
                  </a:lnTo>
                  <a:lnTo>
                    <a:pt x="396" y="883"/>
                  </a:lnTo>
                  <a:lnTo>
                    <a:pt x="395" y="883"/>
                  </a:lnTo>
                  <a:lnTo>
                    <a:pt x="395" y="884"/>
                  </a:lnTo>
                  <a:lnTo>
                    <a:pt x="394" y="884"/>
                  </a:lnTo>
                  <a:lnTo>
                    <a:pt x="394" y="881"/>
                  </a:lnTo>
                  <a:lnTo>
                    <a:pt x="394" y="880"/>
                  </a:lnTo>
                  <a:lnTo>
                    <a:pt x="392" y="880"/>
                  </a:lnTo>
                  <a:lnTo>
                    <a:pt x="390" y="880"/>
                  </a:lnTo>
                  <a:lnTo>
                    <a:pt x="389" y="880"/>
                  </a:lnTo>
                  <a:lnTo>
                    <a:pt x="388" y="880"/>
                  </a:lnTo>
                  <a:lnTo>
                    <a:pt x="385" y="880"/>
                  </a:lnTo>
                  <a:lnTo>
                    <a:pt x="382" y="880"/>
                  </a:lnTo>
                  <a:lnTo>
                    <a:pt x="379" y="879"/>
                  </a:lnTo>
                  <a:lnTo>
                    <a:pt x="378" y="880"/>
                  </a:lnTo>
                  <a:lnTo>
                    <a:pt x="377" y="881"/>
                  </a:lnTo>
                  <a:lnTo>
                    <a:pt x="375" y="882"/>
                  </a:lnTo>
                  <a:lnTo>
                    <a:pt x="374" y="882"/>
                  </a:lnTo>
                  <a:lnTo>
                    <a:pt x="371" y="882"/>
                  </a:lnTo>
                  <a:lnTo>
                    <a:pt x="365" y="876"/>
                  </a:lnTo>
                  <a:lnTo>
                    <a:pt x="355" y="882"/>
                  </a:lnTo>
                  <a:lnTo>
                    <a:pt x="350" y="881"/>
                  </a:lnTo>
                  <a:lnTo>
                    <a:pt x="347" y="881"/>
                  </a:lnTo>
                  <a:lnTo>
                    <a:pt x="346" y="881"/>
                  </a:lnTo>
                  <a:lnTo>
                    <a:pt x="345" y="881"/>
                  </a:lnTo>
                  <a:lnTo>
                    <a:pt x="345" y="882"/>
                  </a:lnTo>
                  <a:lnTo>
                    <a:pt x="344" y="882"/>
                  </a:lnTo>
                  <a:lnTo>
                    <a:pt x="344" y="883"/>
                  </a:lnTo>
                  <a:lnTo>
                    <a:pt x="343" y="883"/>
                  </a:lnTo>
                  <a:lnTo>
                    <a:pt x="342" y="883"/>
                  </a:lnTo>
                  <a:lnTo>
                    <a:pt x="341" y="883"/>
                  </a:lnTo>
                  <a:lnTo>
                    <a:pt x="340" y="883"/>
                  </a:lnTo>
                  <a:lnTo>
                    <a:pt x="339" y="883"/>
                  </a:lnTo>
                  <a:lnTo>
                    <a:pt x="338" y="884"/>
                  </a:lnTo>
                  <a:lnTo>
                    <a:pt x="337" y="884"/>
                  </a:lnTo>
                  <a:lnTo>
                    <a:pt x="337" y="883"/>
                  </a:lnTo>
                  <a:lnTo>
                    <a:pt x="336" y="883"/>
                  </a:lnTo>
                  <a:lnTo>
                    <a:pt x="334" y="884"/>
                  </a:lnTo>
                  <a:lnTo>
                    <a:pt x="333" y="884"/>
                  </a:lnTo>
                  <a:lnTo>
                    <a:pt x="332" y="886"/>
                  </a:lnTo>
                  <a:lnTo>
                    <a:pt x="331" y="886"/>
                  </a:lnTo>
                  <a:lnTo>
                    <a:pt x="330" y="886"/>
                  </a:lnTo>
                  <a:lnTo>
                    <a:pt x="329" y="886"/>
                  </a:lnTo>
                  <a:lnTo>
                    <a:pt x="328" y="886"/>
                  </a:lnTo>
                  <a:lnTo>
                    <a:pt x="328" y="885"/>
                  </a:lnTo>
                  <a:lnTo>
                    <a:pt x="327" y="885"/>
                  </a:lnTo>
                  <a:lnTo>
                    <a:pt x="326" y="884"/>
                  </a:lnTo>
                  <a:lnTo>
                    <a:pt x="325" y="884"/>
                  </a:lnTo>
                  <a:lnTo>
                    <a:pt x="324" y="883"/>
                  </a:lnTo>
                  <a:lnTo>
                    <a:pt x="323" y="883"/>
                  </a:lnTo>
                  <a:lnTo>
                    <a:pt x="321" y="883"/>
                  </a:lnTo>
                  <a:lnTo>
                    <a:pt x="320" y="883"/>
                  </a:lnTo>
                  <a:lnTo>
                    <a:pt x="319" y="883"/>
                  </a:lnTo>
                  <a:lnTo>
                    <a:pt x="317" y="882"/>
                  </a:lnTo>
                  <a:lnTo>
                    <a:pt x="315" y="882"/>
                  </a:lnTo>
                  <a:lnTo>
                    <a:pt x="314" y="882"/>
                  </a:lnTo>
                  <a:lnTo>
                    <a:pt x="313" y="882"/>
                  </a:lnTo>
                  <a:lnTo>
                    <a:pt x="312" y="882"/>
                  </a:lnTo>
                  <a:lnTo>
                    <a:pt x="311" y="882"/>
                  </a:lnTo>
                  <a:lnTo>
                    <a:pt x="311" y="881"/>
                  </a:lnTo>
                  <a:lnTo>
                    <a:pt x="310" y="881"/>
                  </a:lnTo>
                  <a:lnTo>
                    <a:pt x="309" y="881"/>
                  </a:lnTo>
                  <a:lnTo>
                    <a:pt x="307" y="880"/>
                  </a:lnTo>
                  <a:lnTo>
                    <a:pt x="306" y="880"/>
                  </a:lnTo>
                  <a:lnTo>
                    <a:pt x="304" y="880"/>
                  </a:lnTo>
                  <a:lnTo>
                    <a:pt x="303" y="880"/>
                  </a:lnTo>
                  <a:lnTo>
                    <a:pt x="303" y="881"/>
                  </a:lnTo>
                  <a:lnTo>
                    <a:pt x="302" y="881"/>
                  </a:lnTo>
                  <a:lnTo>
                    <a:pt x="301" y="881"/>
                  </a:lnTo>
                  <a:lnTo>
                    <a:pt x="300" y="882"/>
                  </a:lnTo>
                  <a:lnTo>
                    <a:pt x="294" y="867"/>
                  </a:lnTo>
                  <a:lnTo>
                    <a:pt x="290" y="855"/>
                  </a:lnTo>
                  <a:lnTo>
                    <a:pt x="294" y="841"/>
                  </a:lnTo>
                  <a:lnTo>
                    <a:pt x="297" y="838"/>
                  </a:lnTo>
                  <a:lnTo>
                    <a:pt x="295" y="830"/>
                  </a:lnTo>
                  <a:lnTo>
                    <a:pt x="295" y="827"/>
                  </a:lnTo>
                  <a:lnTo>
                    <a:pt x="296" y="811"/>
                  </a:lnTo>
                  <a:lnTo>
                    <a:pt x="296" y="799"/>
                  </a:lnTo>
                  <a:lnTo>
                    <a:pt x="297" y="792"/>
                  </a:lnTo>
                  <a:lnTo>
                    <a:pt x="292" y="777"/>
                  </a:lnTo>
                  <a:lnTo>
                    <a:pt x="292" y="771"/>
                  </a:lnTo>
                  <a:lnTo>
                    <a:pt x="292" y="768"/>
                  </a:lnTo>
                  <a:lnTo>
                    <a:pt x="292" y="763"/>
                  </a:lnTo>
                  <a:lnTo>
                    <a:pt x="288" y="754"/>
                  </a:lnTo>
                  <a:lnTo>
                    <a:pt x="279" y="750"/>
                  </a:lnTo>
                  <a:lnTo>
                    <a:pt x="276" y="745"/>
                  </a:lnTo>
                  <a:lnTo>
                    <a:pt x="277" y="743"/>
                  </a:lnTo>
                  <a:lnTo>
                    <a:pt x="278" y="742"/>
                  </a:lnTo>
                  <a:lnTo>
                    <a:pt x="279" y="742"/>
                  </a:lnTo>
                  <a:lnTo>
                    <a:pt x="280" y="741"/>
                  </a:lnTo>
                  <a:lnTo>
                    <a:pt x="281" y="741"/>
                  </a:lnTo>
                  <a:lnTo>
                    <a:pt x="282" y="741"/>
                  </a:lnTo>
                  <a:lnTo>
                    <a:pt x="282" y="740"/>
                  </a:lnTo>
                  <a:lnTo>
                    <a:pt x="283" y="740"/>
                  </a:lnTo>
                  <a:lnTo>
                    <a:pt x="283" y="739"/>
                  </a:lnTo>
                  <a:lnTo>
                    <a:pt x="283" y="738"/>
                  </a:lnTo>
                  <a:lnTo>
                    <a:pt x="283" y="737"/>
                  </a:lnTo>
                  <a:lnTo>
                    <a:pt x="283" y="736"/>
                  </a:lnTo>
                  <a:lnTo>
                    <a:pt x="284" y="735"/>
                  </a:lnTo>
                  <a:lnTo>
                    <a:pt x="284" y="734"/>
                  </a:lnTo>
                  <a:lnTo>
                    <a:pt x="284" y="733"/>
                  </a:lnTo>
                  <a:lnTo>
                    <a:pt x="285" y="732"/>
                  </a:lnTo>
                  <a:lnTo>
                    <a:pt x="287" y="730"/>
                  </a:lnTo>
                  <a:lnTo>
                    <a:pt x="287" y="729"/>
                  </a:lnTo>
                  <a:lnTo>
                    <a:pt x="288" y="728"/>
                  </a:lnTo>
                  <a:lnTo>
                    <a:pt x="289" y="728"/>
                  </a:lnTo>
                  <a:lnTo>
                    <a:pt x="289" y="727"/>
                  </a:lnTo>
                  <a:lnTo>
                    <a:pt x="289" y="726"/>
                  </a:lnTo>
                  <a:lnTo>
                    <a:pt x="290" y="725"/>
                  </a:lnTo>
                  <a:lnTo>
                    <a:pt x="290" y="724"/>
                  </a:lnTo>
                  <a:lnTo>
                    <a:pt x="291" y="724"/>
                  </a:lnTo>
                  <a:lnTo>
                    <a:pt x="292" y="724"/>
                  </a:lnTo>
                  <a:lnTo>
                    <a:pt x="292" y="723"/>
                  </a:lnTo>
                  <a:lnTo>
                    <a:pt x="294" y="723"/>
                  </a:lnTo>
                  <a:lnTo>
                    <a:pt x="294" y="722"/>
                  </a:lnTo>
                  <a:lnTo>
                    <a:pt x="294" y="721"/>
                  </a:lnTo>
                  <a:lnTo>
                    <a:pt x="295" y="721"/>
                  </a:lnTo>
                  <a:lnTo>
                    <a:pt x="295" y="720"/>
                  </a:lnTo>
                  <a:lnTo>
                    <a:pt x="296" y="718"/>
                  </a:lnTo>
                  <a:lnTo>
                    <a:pt x="296" y="717"/>
                  </a:lnTo>
                  <a:lnTo>
                    <a:pt x="296" y="716"/>
                  </a:lnTo>
                  <a:lnTo>
                    <a:pt x="296" y="715"/>
                  </a:lnTo>
                  <a:lnTo>
                    <a:pt x="296" y="714"/>
                  </a:lnTo>
                  <a:lnTo>
                    <a:pt x="295" y="713"/>
                  </a:lnTo>
                  <a:lnTo>
                    <a:pt x="295" y="712"/>
                  </a:lnTo>
                  <a:lnTo>
                    <a:pt x="294" y="711"/>
                  </a:lnTo>
                  <a:lnTo>
                    <a:pt x="295" y="710"/>
                  </a:lnTo>
                  <a:lnTo>
                    <a:pt x="295" y="709"/>
                  </a:lnTo>
                  <a:lnTo>
                    <a:pt x="296" y="708"/>
                  </a:lnTo>
                  <a:lnTo>
                    <a:pt x="296" y="707"/>
                  </a:lnTo>
                  <a:lnTo>
                    <a:pt x="297" y="707"/>
                  </a:lnTo>
                  <a:lnTo>
                    <a:pt x="297" y="706"/>
                  </a:lnTo>
                  <a:lnTo>
                    <a:pt x="297" y="705"/>
                  </a:lnTo>
                  <a:lnTo>
                    <a:pt x="298" y="705"/>
                  </a:lnTo>
                  <a:lnTo>
                    <a:pt x="298" y="704"/>
                  </a:lnTo>
                  <a:lnTo>
                    <a:pt x="298" y="703"/>
                  </a:lnTo>
                  <a:lnTo>
                    <a:pt x="299" y="702"/>
                  </a:lnTo>
                  <a:lnTo>
                    <a:pt x="300" y="701"/>
                  </a:lnTo>
                  <a:lnTo>
                    <a:pt x="301" y="699"/>
                  </a:lnTo>
                  <a:lnTo>
                    <a:pt x="301" y="696"/>
                  </a:lnTo>
                  <a:lnTo>
                    <a:pt x="302" y="694"/>
                  </a:lnTo>
                  <a:lnTo>
                    <a:pt x="302" y="693"/>
                  </a:lnTo>
                  <a:lnTo>
                    <a:pt x="302" y="692"/>
                  </a:lnTo>
                  <a:lnTo>
                    <a:pt x="303" y="691"/>
                  </a:lnTo>
                  <a:lnTo>
                    <a:pt x="303" y="690"/>
                  </a:lnTo>
                  <a:lnTo>
                    <a:pt x="303" y="688"/>
                  </a:lnTo>
                  <a:lnTo>
                    <a:pt x="306" y="675"/>
                  </a:lnTo>
                  <a:lnTo>
                    <a:pt x="308" y="670"/>
                  </a:lnTo>
                  <a:lnTo>
                    <a:pt x="307" y="670"/>
                  </a:lnTo>
                  <a:lnTo>
                    <a:pt x="307" y="669"/>
                  </a:lnTo>
                  <a:lnTo>
                    <a:pt x="303" y="666"/>
                  </a:lnTo>
                  <a:lnTo>
                    <a:pt x="301" y="667"/>
                  </a:lnTo>
                  <a:lnTo>
                    <a:pt x="300" y="667"/>
                  </a:lnTo>
                  <a:lnTo>
                    <a:pt x="297" y="653"/>
                  </a:lnTo>
                  <a:lnTo>
                    <a:pt x="297" y="652"/>
                  </a:lnTo>
                  <a:lnTo>
                    <a:pt x="297" y="651"/>
                  </a:lnTo>
                  <a:lnTo>
                    <a:pt x="298" y="651"/>
                  </a:lnTo>
                  <a:lnTo>
                    <a:pt x="298" y="650"/>
                  </a:lnTo>
                  <a:lnTo>
                    <a:pt x="298" y="649"/>
                  </a:lnTo>
                  <a:lnTo>
                    <a:pt x="298" y="648"/>
                  </a:lnTo>
                  <a:lnTo>
                    <a:pt x="298" y="647"/>
                  </a:lnTo>
                  <a:lnTo>
                    <a:pt x="298" y="646"/>
                  </a:lnTo>
                  <a:lnTo>
                    <a:pt x="298" y="644"/>
                  </a:lnTo>
                  <a:lnTo>
                    <a:pt x="297" y="644"/>
                  </a:lnTo>
                  <a:lnTo>
                    <a:pt x="293" y="621"/>
                  </a:lnTo>
                  <a:lnTo>
                    <a:pt x="293" y="622"/>
                  </a:lnTo>
                  <a:lnTo>
                    <a:pt x="292" y="622"/>
                  </a:lnTo>
                  <a:lnTo>
                    <a:pt x="292" y="623"/>
                  </a:lnTo>
                  <a:lnTo>
                    <a:pt x="291" y="624"/>
                  </a:lnTo>
                  <a:lnTo>
                    <a:pt x="291" y="625"/>
                  </a:lnTo>
                  <a:lnTo>
                    <a:pt x="290" y="625"/>
                  </a:lnTo>
                  <a:lnTo>
                    <a:pt x="290" y="626"/>
                  </a:lnTo>
                  <a:lnTo>
                    <a:pt x="290" y="627"/>
                  </a:lnTo>
                  <a:lnTo>
                    <a:pt x="290" y="628"/>
                  </a:lnTo>
                  <a:lnTo>
                    <a:pt x="291" y="629"/>
                  </a:lnTo>
                  <a:lnTo>
                    <a:pt x="290" y="629"/>
                  </a:lnTo>
                  <a:lnTo>
                    <a:pt x="290" y="631"/>
                  </a:lnTo>
                  <a:lnTo>
                    <a:pt x="289" y="633"/>
                  </a:lnTo>
                  <a:lnTo>
                    <a:pt x="287" y="635"/>
                  </a:lnTo>
                  <a:lnTo>
                    <a:pt x="283" y="638"/>
                  </a:lnTo>
                  <a:lnTo>
                    <a:pt x="278" y="637"/>
                  </a:lnTo>
                  <a:lnTo>
                    <a:pt x="275" y="636"/>
                  </a:lnTo>
                  <a:lnTo>
                    <a:pt x="273" y="636"/>
                  </a:lnTo>
                  <a:lnTo>
                    <a:pt x="273" y="635"/>
                  </a:lnTo>
                  <a:lnTo>
                    <a:pt x="272" y="635"/>
                  </a:lnTo>
                  <a:lnTo>
                    <a:pt x="272" y="634"/>
                  </a:lnTo>
                  <a:lnTo>
                    <a:pt x="271" y="634"/>
                  </a:lnTo>
                  <a:lnTo>
                    <a:pt x="270" y="633"/>
                  </a:lnTo>
                  <a:lnTo>
                    <a:pt x="269" y="633"/>
                  </a:lnTo>
                  <a:lnTo>
                    <a:pt x="266" y="632"/>
                  </a:lnTo>
                  <a:lnTo>
                    <a:pt x="265" y="632"/>
                  </a:lnTo>
                  <a:lnTo>
                    <a:pt x="264" y="632"/>
                  </a:lnTo>
                  <a:lnTo>
                    <a:pt x="263" y="632"/>
                  </a:lnTo>
                  <a:lnTo>
                    <a:pt x="261" y="631"/>
                  </a:lnTo>
                  <a:lnTo>
                    <a:pt x="260" y="630"/>
                  </a:lnTo>
                  <a:lnTo>
                    <a:pt x="259" y="630"/>
                  </a:lnTo>
                  <a:lnTo>
                    <a:pt x="258" y="630"/>
                  </a:lnTo>
                  <a:lnTo>
                    <a:pt x="256" y="630"/>
                  </a:lnTo>
                  <a:lnTo>
                    <a:pt x="255" y="630"/>
                  </a:lnTo>
                  <a:lnTo>
                    <a:pt x="254" y="630"/>
                  </a:lnTo>
                  <a:lnTo>
                    <a:pt x="253" y="630"/>
                  </a:lnTo>
                  <a:lnTo>
                    <a:pt x="252" y="630"/>
                  </a:lnTo>
                  <a:lnTo>
                    <a:pt x="251" y="630"/>
                  </a:lnTo>
                  <a:lnTo>
                    <a:pt x="251" y="629"/>
                  </a:lnTo>
                  <a:lnTo>
                    <a:pt x="250" y="629"/>
                  </a:lnTo>
                  <a:lnTo>
                    <a:pt x="250" y="630"/>
                  </a:lnTo>
                  <a:lnTo>
                    <a:pt x="249" y="630"/>
                  </a:lnTo>
                  <a:lnTo>
                    <a:pt x="249" y="631"/>
                  </a:lnTo>
                  <a:lnTo>
                    <a:pt x="249" y="632"/>
                  </a:lnTo>
                  <a:lnTo>
                    <a:pt x="248" y="632"/>
                  </a:lnTo>
                  <a:lnTo>
                    <a:pt x="248" y="633"/>
                  </a:lnTo>
                  <a:lnTo>
                    <a:pt x="248" y="634"/>
                  </a:lnTo>
                  <a:lnTo>
                    <a:pt x="247" y="634"/>
                  </a:lnTo>
                  <a:lnTo>
                    <a:pt x="247" y="635"/>
                  </a:lnTo>
                  <a:lnTo>
                    <a:pt x="233" y="635"/>
                  </a:lnTo>
                  <a:lnTo>
                    <a:pt x="228" y="630"/>
                  </a:lnTo>
                  <a:lnTo>
                    <a:pt x="227" y="629"/>
                  </a:lnTo>
                  <a:lnTo>
                    <a:pt x="226" y="622"/>
                  </a:lnTo>
                  <a:lnTo>
                    <a:pt x="221" y="623"/>
                  </a:lnTo>
                  <a:lnTo>
                    <a:pt x="218" y="620"/>
                  </a:lnTo>
                  <a:lnTo>
                    <a:pt x="216" y="619"/>
                  </a:lnTo>
                  <a:lnTo>
                    <a:pt x="213" y="612"/>
                  </a:lnTo>
                  <a:lnTo>
                    <a:pt x="210" y="609"/>
                  </a:lnTo>
                  <a:lnTo>
                    <a:pt x="207" y="606"/>
                  </a:lnTo>
                  <a:lnTo>
                    <a:pt x="207" y="605"/>
                  </a:lnTo>
                  <a:lnTo>
                    <a:pt x="208" y="605"/>
                  </a:lnTo>
                  <a:lnTo>
                    <a:pt x="209" y="604"/>
                  </a:lnTo>
                  <a:lnTo>
                    <a:pt x="209" y="603"/>
                  </a:lnTo>
                  <a:lnTo>
                    <a:pt x="209" y="602"/>
                  </a:lnTo>
                  <a:lnTo>
                    <a:pt x="209" y="601"/>
                  </a:lnTo>
                  <a:lnTo>
                    <a:pt x="209" y="600"/>
                  </a:lnTo>
                  <a:lnTo>
                    <a:pt x="209" y="599"/>
                  </a:lnTo>
                  <a:lnTo>
                    <a:pt x="210" y="598"/>
                  </a:lnTo>
                  <a:lnTo>
                    <a:pt x="210" y="599"/>
                  </a:lnTo>
                  <a:lnTo>
                    <a:pt x="211" y="599"/>
                  </a:lnTo>
                  <a:lnTo>
                    <a:pt x="211" y="598"/>
                  </a:lnTo>
                  <a:lnTo>
                    <a:pt x="211" y="597"/>
                  </a:lnTo>
                  <a:lnTo>
                    <a:pt x="212" y="597"/>
                  </a:lnTo>
                  <a:lnTo>
                    <a:pt x="212" y="596"/>
                  </a:lnTo>
                  <a:lnTo>
                    <a:pt x="212" y="595"/>
                  </a:lnTo>
                  <a:lnTo>
                    <a:pt x="213" y="595"/>
                  </a:lnTo>
                  <a:lnTo>
                    <a:pt x="213" y="594"/>
                  </a:lnTo>
                  <a:lnTo>
                    <a:pt x="213" y="592"/>
                  </a:lnTo>
                  <a:lnTo>
                    <a:pt x="213" y="589"/>
                  </a:lnTo>
                  <a:lnTo>
                    <a:pt x="213" y="587"/>
                  </a:lnTo>
                  <a:lnTo>
                    <a:pt x="212" y="586"/>
                  </a:lnTo>
                  <a:lnTo>
                    <a:pt x="212" y="585"/>
                  </a:lnTo>
                  <a:lnTo>
                    <a:pt x="212" y="584"/>
                  </a:lnTo>
                  <a:lnTo>
                    <a:pt x="211" y="584"/>
                  </a:lnTo>
                  <a:lnTo>
                    <a:pt x="210" y="583"/>
                  </a:lnTo>
                  <a:lnTo>
                    <a:pt x="210" y="582"/>
                  </a:lnTo>
                  <a:lnTo>
                    <a:pt x="210" y="581"/>
                  </a:lnTo>
                  <a:lnTo>
                    <a:pt x="208" y="581"/>
                  </a:lnTo>
                  <a:lnTo>
                    <a:pt x="207" y="581"/>
                  </a:lnTo>
                  <a:lnTo>
                    <a:pt x="202" y="580"/>
                  </a:lnTo>
                  <a:lnTo>
                    <a:pt x="201" y="575"/>
                  </a:lnTo>
                  <a:lnTo>
                    <a:pt x="200" y="572"/>
                  </a:lnTo>
                  <a:lnTo>
                    <a:pt x="200" y="571"/>
                  </a:lnTo>
                  <a:lnTo>
                    <a:pt x="214" y="571"/>
                  </a:lnTo>
                  <a:lnTo>
                    <a:pt x="217" y="571"/>
                  </a:lnTo>
                  <a:lnTo>
                    <a:pt x="224" y="566"/>
                  </a:lnTo>
                  <a:lnTo>
                    <a:pt x="225" y="554"/>
                  </a:lnTo>
                  <a:lnTo>
                    <a:pt x="227" y="549"/>
                  </a:lnTo>
                  <a:lnTo>
                    <a:pt x="227" y="548"/>
                  </a:lnTo>
                  <a:lnTo>
                    <a:pt x="227" y="547"/>
                  </a:lnTo>
                  <a:lnTo>
                    <a:pt x="225" y="544"/>
                  </a:lnTo>
                  <a:lnTo>
                    <a:pt x="232" y="543"/>
                  </a:lnTo>
                  <a:lnTo>
                    <a:pt x="232" y="541"/>
                  </a:lnTo>
                  <a:lnTo>
                    <a:pt x="232" y="540"/>
                  </a:lnTo>
                  <a:lnTo>
                    <a:pt x="231" y="540"/>
                  </a:lnTo>
                  <a:lnTo>
                    <a:pt x="231" y="539"/>
                  </a:lnTo>
                  <a:lnTo>
                    <a:pt x="230" y="539"/>
                  </a:lnTo>
                  <a:lnTo>
                    <a:pt x="230" y="538"/>
                  </a:lnTo>
                  <a:lnTo>
                    <a:pt x="230" y="537"/>
                  </a:lnTo>
                  <a:lnTo>
                    <a:pt x="229" y="537"/>
                  </a:lnTo>
                  <a:lnTo>
                    <a:pt x="228" y="536"/>
                  </a:lnTo>
                  <a:lnTo>
                    <a:pt x="229" y="535"/>
                  </a:lnTo>
                  <a:lnTo>
                    <a:pt x="228" y="534"/>
                  </a:lnTo>
                  <a:lnTo>
                    <a:pt x="228" y="533"/>
                  </a:lnTo>
                  <a:lnTo>
                    <a:pt x="227" y="532"/>
                  </a:lnTo>
                  <a:lnTo>
                    <a:pt x="226" y="531"/>
                  </a:lnTo>
                  <a:lnTo>
                    <a:pt x="225" y="531"/>
                  </a:lnTo>
                  <a:lnTo>
                    <a:pt x="225" y="530"/>
                  </a:lnTo>
                  <a:lnTo>
                    <a:pt x="225" y="529"/>
                  </a:lnTo>
                  <a:lnTo>
                    <a:pt x="225" y="528"/>
                  </a:lnTo>
                  <a:lnTo>
                    <a:pt x="225" y="527"/>
                  </a:lnTo>
                  <a:lnTo>
                    <a:pt x="224" y="526"/>
                  </a:lnTo>
                  <a:lnTo>
                    <a:pt x="224" y="525"/>
                  </a:lnTo>
                  <a:lnTo>
                    <a:pt x="224" y="524"/>
                  </a:lnTo>
                  <a:lnTo>
                    <a:pt x="221" y="518"/>
                  </a:lnTo>
                  <a:lnTo>
                    <a:pt x="219" y="514"/>
                  </a:lnTo>
                  <a:lnTo>
                    <a:pt x="219" y="516"/>
                  </a:lnTo>
                  <a:lnTo>
                    <a:pt x="219" y="517"/>
                  </a:lnTo>
                  <a:lnTo>
                    <a:pt x="219" y="518"/>
                  </a:lnTo>
                  <a:lnTo>
                    <a:pt x="218" y="518"/>
                  </a:lnTo>
                  <a:lnTo>
                    <a:pt x="217" y="519"/>
                  </a:lnTo>
                  <a:lnTo>
                    <a:pt x="216" y="520"/>
                  </a:lnTo>
                  <a:lnTo>
                    <a:pt x="215" y="521"/>
                  </a:lnTo>
                  <a:lnTo>
                    <a:pt x="215" y="522"/>
                  </a:lnTo>
                  <a:lnTo>
                    <a:pt x="214" y="522"/>
                  </a:lnTo>
                  <a:lnTo>
                    <a:pt x="212" y="523"/>
                  </a:lnTo>
                  <a:lnTo>
                    <a:pt x="210" y="523"/>
                  </a:lnTo>
                  <a:lnTo>
                    <a:pt x="209" y="523"/>
                  </a:lnTo>
                  <a:lnTo>
                    <a:pt x="208" y="524"/>
                  </a:lnTo>
                  <a:lnTo>
                    <a:pt x="207" y="524"/>
                  </a:lnTo>
                  <a:lnTo>
                    <a:pt x="205" y="525"/>
                  </a:lnTo>
                  <a:lnTo>
                    <a:pt x="197" y="528"/>
                  </a:lnTo>
                  <a:lnTo>
                    <a:pt x="189" y="529"/>
                  </a:lnTo>
                  <a:lnTo>
                    <a:pt x="187" y="529"/>
                  </a:lnTo>
                  <a:lnTo>
                    <a:pt x="186" y="529"/>
                  </a:lnTo>
                  <a:lnTo>
                    <a:pt x="184" y="531"/>
                  </a:lnTo>
                  <a:lnTo>
                    <a:pt x="180" y="533"/>
                  </a:lnTo>
                  <a:lnTo>
                    <a:pt x="178" y="534"/>
                  </a:lnTo>
                  <a:lnTo>
                    <a:pt x="176" y="536"/>
                  </a:lnTo>
                  <a:lnTo>
                    <a:pt x="173" y="536"/>
                  </a:lnTo>
                  <a:lnTo>
                    <a:pt x="169" y="536"/>
                  </a:lnTo>
                  <a:lnTo>
                    <a:pt x="167" y="536"/>
                  </a:lnTo>
                  <a:lnTo>
                    <a:pt x="165" y="536"/>
                  </a:lnTo>
                  <a:lnTo>
                    <a:pt x="163" y="536"/>
                  </a:lnTo>
                  <a:lnTo>
                    <a:pt x="162" y="535"/>
                  </a:lnTo>
                  <a:lnTo>
                    <a:pt x="159" y="534"/>
                  </a:lnTo>
                  <a:lnTo>
                    <a:pt x="156" y="533"/>
                  </a:lnTo>
                  <a:lnTo>
                    <a:pt x="155" y="533"/>
                  </a:lnTo>
                  <a:lnTo>
                    <a:pt x="153" y="528"/>
                  </a:lnTo>
                  <a:lnTo>
                    <a:pt x="153" y="526"/>
                  </a:lnTo>
                  <a:lnTo>
                    <a:pt x="141" y="529"/>
                  </a:lnTo>
                  <a:lnTo>
                    <a:pt x="129" y="542"/>
                  </a:lnTo>
                  <a:lnTo>
                    <a:pt x="116" y="539"/>
                  </a:lnTo>
                  <a:lnTo>
                    <a:pt x="115" y="539"/>
                  </a:lnTo>
                  <a:lnTo>
                    <a:pt x="114" y="538"/>
                  </a:lnTo>
                  <a:lnTo>
                    <a:pt x="113" y="538"/>
                  </a:lnTo>
                  <a:lnTo>
                    <a:pt x="112" y="539"/>
                  </a:lnTo>
                  <a:lnTo>
                    <a:pt x="113" y="540"/>
                  </a:lnTo>
                  <a:lnTo>
                    <a:pt x="113" y="541"/>
                  </a:lnTo>
                  <a:lnTo>
                    <a:pt x="113" y="542"/>
                  </a:lnTo>
                  <a:lnTo>
                    <a:pt x="112" y="543"/>
                  </a:lnTo>
                  <a:lnTo>
                    <a:pt x="109" y="544"/>
                  </a:lnTo>
                  <a:lnTo>
                    <a:pt x="103" y="544"/>
                  </a:lnTo>
                  <a:lnTo>
                    <a:pt x="98" y="544"/>
                  </a:lnTo>
                  <a:lnTo>
                    <a:pt x="96" y="545"/>
                  </a:lnTo>
                  <a:lnTo>
                    <a:pt x="88" y="547"/>
                  </a:lnTo>
                  <a:lnTo>
                    <a:pt x="79" y="537"/>
                  </a:lnTo>
                  <a:lnTo>
                    <a:pt x="84" y="540"/>
                  </a:lnTo>
                  <a:lnTo>
                    <a:pt x="84" y="539"/>
                  </a:lnTo>
                  <a:lnTo>
                    <a:pt x="84" y="537"/>
                  </a:lnTo>
                  <a:lnTo>
                    <a:pt x="83" y="536"/>
                  </a:lnTo>
                  <a:lnTo>
                    <a:pt x="84" y="535"/>
                  </a:lnTo>
                  <a:lnTo>
                    <a:pt x="86" y="533"/>
                  </a:lnTo>
                  <a:lnTo>
                    <a:pt x="87" y="532"/>
                  </a:lnTo>
                  <a:lnTo>
                    <a:pt x="87" y="531"/>
                  </a:lnTo>
                  <a:lnTo>
                    <a:pt x="88" y="531"/>
                  </a:lnTo>
                  <a:lnTo>
                    <a:pt x="88" y="530"/>
                  </a:lnTo>
                  <a:lnTo>
                    <a:pt x="89" y="529"/>
                  </a:lnTo>
                  <a:lnTo>
                    <a:pt x="90" y="528"/>
                  </a:lnTo>
                  <a:lnTo>
                    <a:pt x="90" y="527"/>
                  </a:lnTo>
                  <a:lnTo>
                    <a:pt x="90" y="526"/>
                  </a:lnTo>
                  <a:lnTo>
                    <a:pt x="90" y="525"/>
                  </a:lnTo>
                  <a:lnTo>
                    <a:pt x="89" y="524"/>
                  </a:lnTo>
                  <a:lnTo>
                    <a:pt x="88" y="524"/>
                  </a:lnTo>
                  <a:lnTo>
                    <a:pt x="87" y="524"/>
                  </a:lnTo>
                  <a:lnTo>
                    <a:pt x="86" y="524"/>
                  </a:lnTo>
                  <a:lnTo>
                    <a:pt x="86" y="525"/>
                  </a:lnTo>
                  <a:lnTo>
                    <a:pt x="86" y="526"/>
                  </a:lnTo>
                  <a:lnTo>
                    <a:pt x="86" y="527"/>
                  </a:lnTo>
                  <a:lnTo>
                    <a:pt x="85" y="527"/>
                  </a:lnTo>
                  <a:lnTo>
                    <a:pt x="84" y="528"/>
                  </a:lnTo>
                  <a:lnTo>
                    <a:pt x="83" y="528"/>
                  </a:lnTo>
                  <a:lnTo>
                    <a:pt x="82" y="528"/>
                  </a:lnTo>
                  <a:lnTo>
                    <a:pt x="82" y="527"/>
                  </a:lnTo>
                  <a:lnTo>
                    <a:pt x="81" y="527"/>
                  </a:lnTo>
                  <a:lnTo>
                    <a:pt x="81" y="526"/>
                  </a:lnTo>
                  <a:lnTo>
                    <a:pt x="81" y="525"/>
                  </a:lnTo>
                  <a:lnTo>
                    <a:pt x="81" y="524"/>
                  </a:lnTo>
                  <a:lnTo>
                    <a:pt x="80" y="523"/>
                  </a:lnTo>
                  <a:lnTo>
                    <a:pt x="79" y="523"/>
                  </a:lnTo>
                  <a:lnTo>
                    <a:pt x="78" y="523"/>
                  </a:lnTo>
                  <a:lnTo>
                    <a:pt x="75" y="522"/>
                  </a:lnTo>
                  <a:lnTo>
                    <a:pt x="72" y="521"/>
                  </a:lnTo>
                  <a:lnTo>
                    <a:pt x="71" y="519"/>
                  </a:lnTo>
                  <a:lnTo>
                    <a:pt x="69" y="516"/>
                  </a:lnTo>
                  <a:lnTo>
                    <a:pt x="69" y="502"/>
                  </a:lnTo>
                  <a:lnTo>
                    <a:pt x="69" y="500"/>
                  </a:lnTo>
                  <a:lnTo>
                    <a:pt x="69" y="499"/>
                  </a:lnTo>
                  <a:lnTo>
                    <a:pt x="68" y="499"/>
                  </a:lnTo>
                  <a:lnTo>
                    <a:pt x="68" y="498"/>
                  </a:lnTo>
                  <a:lnTo>
                    <a:pt x="68" y="497"/>
                  </a:lnTo>
                  <a:lnTo>
                    <a:pt x="67" y="497"/>
                  </a:lnTo>
                  <a:lnTo>
                    <a:pt x="66" y="496"/>
                  </a:lnTo>
                  <a:lnTo>
                    <a:pt x="65" y="496"/>
                  </a:lnTo>
                  <a:lnTo>
                    <a:pt x="65" y="495"/>
                  </a:lnTo>
                  <a:lnTo>
                    <a:pt x="65" y="494"/>
                  </a:lnTo>
                  <a:lnTo>
                    <a:pt x="65" y="493"/>
                  </a:lnTo>
                  <a:lnTo>
                    <a:pt x="65" y="492"/>
                  </a:lnTo>
                  <a:lnTo>
                    <a:pt x="65" y="490"/>
                  </a:lnTo>
                  <a:lnTo>
                    <a:pt x="65" y="489"/>
                  </a:lnTo>
                  <a:lnTo>
                    <a:pt x="64" y="488"/>
                  </a:lnTo>
                  <a:lnTo>
                    <a:pt x="64" y="487"/>
                  </a:lnTo>
                  <a:lnTo>
                    <a:pt x="64" y="486"/>
                  </a:lnTo>
                  <a:lnTo>
                    <a:pt x="63" y="485"/>
                  </a:lnTo>
                  <a:lnTo>
                    <a:pt x="63" y="483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62" y="480"/>
                  </a:lnTo>
                  <a:lnTo>
                    <a:pt x="63" y="479"/>
                  </a:lnTo>
                  <a:lnTo>
                    <a:pt x="64" y="478"/>
                  </a:lnTo>
                  <a:lnTo>
                    <a:pt x="63" y="476"/>
                  </a:lnTo>
                  <a:lnTo>
                    <a:pt x="62" y="475"/>
                  </a:lnTo>
                  <a:lnTo>
                    <a:pt x="62" y="474"/>
                  </a:lnTo>
                  <a:lnTo>
                    <a:pt x="61" y="474"/>
                  </a:lnTo>
                  <a:lnTo>
                    <a:pt x="60" y="473"/>
                  </a:lnTo>
                  <a:lnTo>
                    <a:pt x="60" y="472"/>
                  </a:lnTo>
                  <a:lnTo>
                    <a:pt x="60" y="470"/>
                  </a:lnTo>
                  <a:lnTo>
                    <a:pt x="59" y="470"/>
                  </a:lnTo>
                  <a:lnTo>
                    <a:pt x="59" y="469"/>
                  </a:lnTo>
                  <a:lnTo>
                    <a:pt x="58" y="468"/>
                  </a:lnTo>
                  <a:lnTo>
                    <a:pt x="57" y="467"/>
                  </a:lnTo>
                  <a:lnTo>
                    <a:pt x="56" y="466"/>
                  </a:lnTo>
                  <a:lnTo>
                    <a:pt x="55" y="465"/>
                  </a:lnTo>
                  <a:lnTo>
                    <a:pt x="55" y="464"/>
                  </a:lnTo>
                  <a:lnTo>
                    <a:pt x="55" y="463"/>
                  </a:lnTo>
                  <a:lnTo>
                    <a:pt x="54" y="460"/>
                  </a:lnTo>
                  <a:lnTo>
                    <a:pt x="54" y="459"/>
                  </a:lnTo>
                  <a:lnTo>
                    <a:pt x="57" y="460"/>
                  </a:lnTo>
                  <a:lnTo>
                    <a:pt x="58" y="460"/>
                  </a:lnTo>
                  <a:lnTo>
                    <a:pt x="58" y="459"/>
                  </a:lnTo>
                  <a:lnTo>
                    <a:pt x="59" y="458"/>
                  </a:lnTo>
                  <a:lnTo>
                    <a:pt x="60" y="458"/>
                  </a:lnTo>
                  <a:lnTo>
                    <a:pt x="61" y="457"/>
                  </a:lnTo>
                  <a:lnTo>
                    <a:pt x="61" y="456"/>
                  </a:lnTo>
                  <a:lnTo>
                    <a:pt x="61" y="455"/>
                  </a:lnTo>
                  <a:lnTo>
                    <a:pt x="62" y="446"/>
                  </a:lnTo>
                  <a:lnTo>
                    <a:pt x="59" y="443"/>
                  </a:lnTo>
                  <a:lnTo>
                    <a:pt x="65" y="430"/>
                  </a:lnTo>
                  <a:lnTo>
                    <a:pt x="65" y="429"/>
                  </a:lnTo>
                  <a:lnTo>
                    <a:pt x="65" y="427"/>
                  </a:lnTo>
                  <a:lnTo>
                    <a:pt x="66" y="427"/>
                  </a:lnTo>
                  <a:lnTo>
                    <a:pt x="67" y="425"/>
                  </a:lnTo>
                  <a:lnTo>
                    <a:pt x="66" y="424"/>
                  </a:lnTo>
                  <a:lnTo>
                    <a:pt x="67" y="424"/>
                  </a:lnTo>
                  <a:lnTo>
                    <a:pt x="67" y="423"/>
                  </a:lnTo>
                  <a:lnTo>
                    <a:pt x="68" y="423"/>
                  </a:lnTo>
                  <a:lnTo>
                    <a:pt x="68" y="422"/>
                  </a:lnTo>
                  <a:lnTo>
                    <a:pt x="69" y="421"/>
                  </a:lnTo>
                  <a:lnTo>
                    <a:pt x="68" y="421"/>
                  </a:lnTo>
                  <a:lnTo>
                    <a:pt x="67" y="421"/>
                  </a:lnTo>
                  <a:lnTo>
                    <a:pt x="66" y="420"/>
                  </a:lnTo>
                  <a:lnTo>
                    <a:pt x="65" y="420"/>
                  </a:lnTo>
                  <a:lnTo>
                    <a:pt x="45" y="410"/>
                  </a:lnTo>
                  <a:lnTo>
                    <a:pt x="40" y="410"/>
                  </a:lnTo>
                  <a:lnTo>
                    <a:pt x="28" y="414"/>
                  </a:lnTo>
                  <a:lnTo>
                    <a:pt x="26" y="412"/>
                  </a:lnTo>
                  <a:lnTo>
                    <a:pt x="25" y="412"/>
                  </a:lnTo>
                  <a:lnTo>
                    <a:pt x="24" y="411"/>
                  </a:lnTo>
                  <a:lnTo>
                    <a:pt x="22" y="411"/>
                  </a:lnTo>
                  <a:lnTo>
                    <a:pt x="20" y="408"/>
                  </a:lnTo>
                  <a:lnTo>
                    <a:pt x="18" y="405"/>
                  </a:lnTo>
                  <a:lnTo>
                    <a:pt x="16" y="403"/>
                  </a:lnTo>
                  <a:lnTo>
                    <a:pt x="0" y="403"/>
                  </a:lnTo>
                  <a:lnTo>
                    <a:pt x="6" y="400"/>
                  </a:lnTo>
                  <a:lnTo>
                    <a:pt x="14" y="395"/>
                  </a:lnTo>
                  <a:lnTo>
                    <a:pt x="17" y="391"/>
                  </a:lnTo>
                  <a:lnTo>
                    <a:pt x="17" y="390"/>
                  </a:lnTo>
                  <a:lnTo>
                    <a:pt x="17" y="389"/>
                  </a:lnTo>
                  <a:lnTo>
                    <a:pt x="17" y="388"/>
                  </a:lnTo>
                  <a:lnTo>
                    <a:pt x="18" y="388"/>
                  </a:lnTo>
                  <a:lnTo>
                    <a:pt x="18" y="387"/>
                  </a:lnTo>
                  <a:lnTo>
                    <a:pt x="18" y="386"/>
                  </a:lnTo>
                  <a:lnTo>
                    <a:pt x="17" y="386"/>
                  </a:lnTo>
                  <a:lnTo>
                    <a:pt x="16" y="385"/>
                  </a:lnTo>
                  <a:lnTo>
                    <a:pt x="15" y="383"/>
                  </a:lnTo>
                  <a:lnTo>
                    <a:pt x="15" y="382"/>
                  </a:lnTo>
                  <a:lnTo>
                    <a:pt x="15" y="381"/>
                  </a:lnTo>
                  <a:lnTo>
                    <a:pt x="15" y="380"/>
                  </a:lnTo>
                  <a:lnTo>
                    <a:pt x="15" y="379"/>
                  </a:lnTo>
                  <a:lnTo>
                    <a:pt x="14" y="379"/>
                  </a:lnTo>
                  <a:lnTo>
                    <a:pt x="13" y="378"/>
                  </a:lnTo>
                  <a:lnTo>
                    <a:pt x="14" y="377"/>
                  </a:lnTo>
                  <a:lnTo>
                    <a:pt x="14" y="375"/>
                  </a:lnTo>
                  <a:lnTo>
                    <a:pt x="14" y="374"/>
                  </a:lnTo>
                  <a:lnTo>
                    <a:pt x="13" y="373"/>
                  </a:lnTo>
                  <a:lnTo>
                    <a:pt x="13" y="372"/>
                  </a:lnTo>
                  <a:lnTo>
                    <a:pt x="13" y="370"/>
                  </a:lnTo>
                  <a:lnTo>
                    <a:pt x="13" y="369"/>
                  </a:lnTo>
                  <a:lnTo>
                    <a:pt x="12" y="368"/>
                  </a:lnTo>
                  <a:lnTo>
                    <a:pt x="15" y="364"/>
                  </a:lnTo>
                  <a:lnTo>
                    <a:pt x="16" y="363"/>
                  </a:lnTo>
                  <a:lnTo>
                    <a:pt x="21" y="364"/>
                  </a:lnTo>
                  <a:lnTo>
                    <a:pt x="22" y="364"/>
                  </a:lnTo>
                  <a:lnTo>
                    <a:pt x="26" y="359"/>
                  </a:lnTo>
                  <a:lnTo>
                    <a:pt x="31" y="353"/>
                  </a:lnTo>
                  <a:lnTo>
                    <a:pt x="30" y="352"/>
                  </a:lnTo>
                  <a:lnTo>
                    <a:pt x="30" y="351"/>
                  </a:lnTo>
                  <a:lnTo>
                    <a:pt x="30" y="350"/>
                  </a:lnTo>
                  <a:lnTo>
                    <a:pt x="30" y="349"/>
                  </a:lnTo>
                  <a:lnTo>
                    <a:pt x="30" y="348"/>
                  </a:lnTo>
                  <a:lnTo>
                    <a:pt x="30" y="347"/>
                  </a:lnTo>
                  <a:lnTo>
                    <a:pt x="30" y="345"/>
                  </a:lnTo>
                  <a:lnTo>
                    <a:pt x="30" y="343"/>
                  </a:lnTo>
                  <a:lnTo>
                    <a:pt x="30" y="342"/>
                  </a:lnTo>
                  <a:lnTo>
                    <a:pt x="30" y="341"/>
                  </a:lnTo>
                  <a:lnTo>
                    <a:pt x="31" y="341"/>
                  </a:lnTo>
                  <a:lnTo>
                    <a:pt x="31" y="340"/>
                  </a:lnTo>
                  <a:lnTo>
                    <a:pt x="31" y="339"/>
                  </a:lnTo>
                  <a:lnTo>
                    <a:pt x="32" y="338"/>
                  </a:lnTo>
                  <a:lnTo>
                    <a:pt x="32" y="337"/>
                  </a:lnTo>
                  <a:lnTo>
                    <a:pt x="32" y="336"/>
                  </a:lnTo>
                  <a:lnTo>
                    <a:pt x="32" y="335"/>
                  </a:lnTo>
                  <a:lnTo>
                    <a:pt x="31" y="335"/>
                  </a:lnTo>
                  <a:lnTo>
                    <a:pt x="31" y="334"/>
                  </a:lnTo>
                  <a:lnTo>
                    <a:pt x="31" y="333"/>
                  </a:lnTo>
                  <a:lnTo>
                    <a:pt x="32" y="332"/>
                  </a:lnTo>
                  <a:lnTo>
                    <a:pt x="32" y="331"/>
                  </a:lnTo>
                  <a:lnTo>
                    <a:pt x="32" y="330"/>
                  </a:lnTo>
                  <a:lnTo>
                    <a:pt x="31" y="329"/>
                  </a:lnTo>
                  <a:lnTo>
                    <a:pt x="31" y="328"/>
                  </a:lnTo>
                  <a:lnTo>
                    <a:pt x="39" y="317"/>
                  </a:lnTo>
                  <a:lnTo>
                    <a:pt x="44" y="309"/>
                  </a:lnTo>
                  <a:lnTo>
                    <a:pt x="45" y="307"/>
                  </a:lnTo>
                  <a:lnTo>
                    <a:pt x="47" y="306"/>
                  </a:lnTo>
                  <a:lnTo>
                    <a:pt x="48" y="305"/>
                  </a:lnTo>
                  <a:lnTo>
                    <a:pt x="49" y="303"/>
                  </a:lnTo>
                  <a:lnTo>
                    <a:pt x="51" y="303"/>
                  </a:lnTo>
                  <a:lnTo>
                    <a:pt x="51" y="301"/>
                  </a:lnTo>
                  <a:lnTo>
                    <a:pt x="53" y="300"/>
                  </a:lnTo>
                  <a:lnTo>
                    <a:pt x="54" y="298"/>
                  </a:lnTo>
                  <a:lnTo>
                    <a:pt x="54" y="296"/>
                  </a:lnTo>
                  <a:lnTo>
                    <a:pt x="54" y="294"/>
                  </a:lnTo>
                  <a:lnTo>
                    <a:pt x="54" y="293"/>
                  </a:lnTo>
                  <a:lnTo>
                    <a:pt x="53" y="288"/>
                  </a:lnTo>
                  <a:lnTo>
                    <a:pt x="39" y="283"/>
                  </a:lnTo>
                  <a:lnTo>
                    <a:pt x="15" y="286"/>
                  </a:lnTo>
                  <a:lnTo>
                    <a:pt x="15" y="285"/>
                  </a:lnTo>
                  <a:lnTo>
                    <a:pt x="16" y="284"/>
                  </a:lnTo>
                  <a:lnTo>
                    <a:pt x="16" y="283"/>
                  </a:lnTo>
                  <a:lnTo>
                    <a:pt x="17" y="283"/>
                  </a:lnTo>
                  <a:lnTo>
                    <a:pt x="17" y="282"/>
                  </a:lnTo>
                  <a:lnTo>
                    <a:pt x="18" y="282"/>
                  </a:lnTo>
                  <a:lnTo>
                    <a:pt x="19" y="282"/>
                  </a:lnTo>
                  <a:lnTo>
                    <a:pt x="20" y="282"/>
                  </a:lnTo>
                  <a:lnTo>
                    <a:pt x="21" y="282"/>
                  </a:lnTo>
                  <a:lnTo>
                    <a:pt x="21" y="281"/>
                  </a:lnTo>
                  <a:lnTo>
                    <a:pt x="21" y="280"/>
                  </a:lnTo>
                  <a:lnTo>
                    <a:pt x="21" y="279"/>
                  </a:lnTo>
                  <a:lnTo>
                    <a:pt x="20" y="277"/>
                  </a:lnTo>
                  <a:lnTo>
                    <a:pt x="19" y="276"/>
                  </a:lnTo>
                  <a:lnTo>
                    <a:pt x="19" y="275"/>
                  </a:lnTo>
                  <a:lnTo>
                    <a:pt x="18" y="275"/>
                  </a:lnTo>
                  <a:lnTo>
                    <a:pt x="18" y="274"/>
                  </a:lnTo>
                  <a:lnTo>
                    <a:pt x="18" y="273"/>
                  </a:lnTo>
                  <a:lnTo>
                    <a:pt x="18" y="272"/>
                  </a:lnTo>
                  <a:lnTo>
                    <a:pt x="19" y="271"/>
                  </a:lnTo>
                  <a:lnTo>
                    <a:pt x="20" y="270"/>
                  </a:lnTo>
                  <a:lnTo>
                    <a:pt x="20" y="269"/>
                  </a:lnTo>
                  <a:lnTo>
                    <a:pt x="21" y="268"/>
                  </a:lnTo>
                  <a:lnTo>
                    <a:pt x="22" y="267"/>
                  </a:lnTo>
                  <a:lnTo>
                    <a:pt x="23" y="266"/>
                  </a:lnTo>
                  <a:lnTo>
                    <a:pt x="23" y="265"/>
                  </a:lnTo>
                  <a:lnTo>
                    <a:pt x="24" y="265"/>
                  </a:lnTo>
                  <a:lnTo>
                    <a:pt x="25" y="265"/>
                  </a:lnTo>
                  <a:lnTo>
                    <a:pt x="26" y="265"/>
                  </a:lnTo>
                  <a:lnTo>
                    <a:pt x="26" y="264"/>
                  </a:lnTo>
                  <a:lnTo>
                    <a:pt x="26" y="263"/>
                  </a:lnTo>
                  <a:lnTo>
                    <a:pt x="26" y="262"/>
                  </a:lnTo>
                  <a:lnTo>
                    <a:pt x="27" y="261"/>
                  </a:lnTo>
                  <a:lnTo>
                    <a:pt x="27" y="260"/>
                  </a:lnTo>
                  <a:lnTo>
                    <a:pt x="27" y="259"/>
                  </a:lnTo>
                  <a:lnTo>
                    <a:pt x="27" y="258"/>
                  </a:lnTo>
                  <a:lnTo>
                    <a:pt x="27" y="257"/>
                  </a:lnTo>
                  <a:lnTo>
                    <a:pt x="27" y="256"/>
                  </a:lnTo>
                  <a:lnTo>
                    <a:pt x="28" y="254"/>
                  </a:lnTo>
                  <a:lnTo>
                    <a:pt x="28" y="253"/>
                  </a:lnTo>
                  <a:lnTo>
                    <a:pt x="29" y="252"/>
                  </a:lnTo>
                  <a:lnTo>
                    <a:pt x="29" y="251"/>
                  </a:lnTo>
                  <a:lnTo>
                    <a:pt x="29" y="250"/>
                  </a:lnTo>
                  <a:lnTo>
                    <a:pt x="30" y="250"/>
                  </a:lnTo>
                  <a:lnTo>
                    <a:pt x="30" y="249"/>
                  </a:lnTo>
                  <a:lnTo>
                    <a:pt x="30" y="248"/>
                  </a:lnTo>
                  <a:lnTo>
                    <a:pt x="30" y="247"/>
                  </a:lnTo>
                  <a:lnTo>
                    <a:pt x="30" y="246"/>
                  </a:lnTo>
                  <a:lnTo>
                    <a:pt x="31" y="246"/>
                  </a:lnTo>
                  <a:lnTo>
                    <a:pt x="32" y="246"/>
                  </a:lnTo>
                  <a:lnTo>
                    <a:pt x="33" y="245"/>
                  </a:lnTo>
                  <a:lnTo>
                    <a:pt x="33" y="244"/>
                  </a:lnTo>
                  <a:lnTo>
                    <a:pt x="33" y="243"/>
                  </a:lnTo>
                  <a:lnTo>
                    <a:pt x="33" y="241"/>
                  </a:lnTo>
                  <a:lnTo>
                    <a:pt x="32" y="240"/>
                  </a:lnTo>
                  <a:lnTo>
                    <a:pt x="31" y="239"/>
                  </a:lnTo>
                  <a:lnTo>
                    <a:pt x="32" y="237"/>
                  </a:lnTo>
                  <a:lnTo>
                    <a:pt x="32" y="236"/>
                  </a:lnTo>
                  <a:lnTo>
                    <a:pt x="33" y="236"/>
                  </a:lnTo>
                  <a:lnTo>
                    <a:pt x="33" y="235"/>
                  </a:lnTo>
                  <a:lnTo>
                    <a:pt x="33" y="234"/>
                  </a:lnTo>
                  <a:lnTo>
                    <a:pt x="34" y="234"/>
                  </a:lnTo>
                  <a:lnTo>
                    <a:pt x="34" y="233"/>
                  </a:lnTo>
                  <a:lnTo>
                    <a:pt x="34" y="231"/>
                  </a:lnTo>
                  <a:lnTo>
                    <a:pt x="34" y="230"/>
                  </a:lnTo>
                  <a:lnTo>
                    <a:pt x="34" y="229"/>
                  </a:lnTo>
                  <a:lnTo>
                    <a:pt x="34" y="228"/>
                  </a:lnTo>
                  <a:lnTo>
                    <a:pt x="35" y="228"/>
                  </a:lnTo>
                  <a:lnTo>
                    <a:pt x="35" y="227"/>
                  </a:lnTo>
                  <a:lnTo>
                    <a:pt x="36" y="227"/>
                  </a:lnTo>
                  <a:lnTo>
                    <a:pt x="36" y="225"/>
                  </a:lnTo>
                  <a:lnTo>
                    <a:pt x="36" y="224"/>
                  </a:lnTo>
                  <a:lnTo>
                    <a:pt x="37" y="224"/>
                  </a:lnTo>
                  <a:lnTo>
                    <a:pt x="37" y="223"/>
                  </a:lnTo>
                  <a:lnTo>
                    <a:pt x="36" y="223"/>
                  </a:lnTo>
                  <a:lnTo>
                    <a:pt x="36" y="222"/>
                  </a:lnTo>
                  <a:lnTo>
                    <a:pt x="35" y="222"/>
                  </a:lnTo>
                  <a:lnTo>
                    <a:pt x="35" y="220"/>
                  </a:lnTo>
                  <a:lnTo>
                    <a:pt x="35" y="219"/>
                  </a:lnTo>
                  <a:lnTo>
                    <a:pt x="35" y="218"/>
                  </a:lnTo>
                  <a:lnTo>
                    <a:pt x="35" y="217"/>
                  </a:lnTo>
                  <a:lnTo>
                    <a:pt x="34" y="217"/>
                  </a:lnTo>
                  <a:lnTo>
                    <a:pt x="34" y="216"/>
                  </a:lnTo>
                  <a:lnTo>
                    <a:pt x="35" y="216"/>
                  </a:lnTo>
                  <a:lnTo>
                    <a:pt x="35" y="215"/>
                  </a:lnTo>
                  <a:lnTo>
                    <a:pt x="34" y="213"/>
                  </a:lnTo>
                  <a:lnTo>
                    <a:pt x="34" y="212"/>
                  </a:lnTo>
                  <a:lnTo>
                    <a:pt x="34" y="211"/>
                  </a:lnTo>
                  <a:lnTo>
                    <a:pt x="34" y="210"/>
                  </a:lnTo>
                  <a:lnTo>
                    <a:pt x="34" y="209"/>
                  </a:lnTo>
                  <a:lnTo>
                    <a:pt x="34" y="208"/>
                  </a:lnTo>
                  <a:lnTo>
                    <a:pt x="34" y="206"/>
                  </a:lnTo>
                  <a:lnTo>
                    <a:pt x="35" y="206"/>
                  </a:lnTo>
                  <a:lnTo>
                    <a:pt x="35" y="205"/>
                  </a:lnTo>
                  <a:lnTo>
                    <a:pt x="36" y="204"/>
                  </a:lnTo>
                  <a:lnTo>
                    <a:pt x="37" y="204"/>
                  </a:lnTo>
                  <a:lnTo>
                    <a:pt x="37" y="203"/>
                  </a:lnTo>
                  <a:lnTo>
                    <a:pt x="36" y="201"/>
                  </a:lnTo>
                  <a:lnTo>
                    <a:pt x="35" y="200"/>
                  </a:lnTo>
                  <a:lnTo>
                    <a:pt x="35" y="198"/>
                  </a:lnTo>
                  <a:lnTo>
                    <a:pt x="35" y="197"/>
                  </a:lnTo>
                  <a:lnTo>
                    <a:pt x="35" y="196"/>
                  </a:lnTo>
                  <a:lnTo>
                    <a:pt x="36" y="195"/>
                  </a:lnTo>
                  <a:lnTo>
                    <a:pt x="36" y="194"/>
                  </a:lnTo>
                  <a:lnTo>
                    <a:pt x="36" y="192"/>
                  </a:lnTo>
                  <a:lnTo>
                    <a:pt x="37" y="192"/>
                  </a:lnTo>
                  <a:lnTo>
                    <a:pt x="37" y="191"/>
                  </a:lnTo>
                  <a:lnTo>
                    <a:pt x="37" y="190"/>
                  </a:lnTo>
                  <a:lnTo>
                    <a:pt x="37" y="189"/>
                  </a:lnTo>
                  <a:lnTo>
                    <a:pt x="37" y="188"/>
                  </a:lnTo>
                  <a:lnTo>
                    <a:pt x="38" y="187"/>
                  </a:lnTo>
                  <a:lnTo>
                    <a:pt x="37" y="187"/>
                  </a:lnTo>
                  <a:lnTo>
                    <a:pt x="37" y="186"/>
                  </a:lnTo>
                  <a:lnTo>
                    <a:pt x="36" y="185"/>
                  </a:lnTo>
                  <a:lnTo>
                    <a:pt x="37" y="184"/>
                  </a:lnTo>
                  <a:lnTo>
                    <a:pt x="37" y="183"/>
                  </a:lnTo>
                  <a:lnTo>
                    <a:pt x="38" y="182"/>
                  </a:lnTo>
                  <a:lnTo>
                    <a:pt x="38" y="181"/>
                  </a:lnTo>
                  <a:lnTo>
                    <a:pt x="38" y="180"/>
                  </a:lnTo>
                  <a:lnTo>
                    <a:pt x="38" y="179"/>
                  </a:lnTo>
                  <a:lnTo>
                    <a:pt x="37" y="179"/>
                  </a:lnTo>
                  <a:lnTo>
                    <a:pt x="37" y="178"/>
                  </a:lnTo>
                  <a:lnTo>
                    <a:pt x="35" y="177"/>
                  </a:lnTo>
                  <a:lnTo>
                    <a:pt x="35" y="176"/>
                  </a:lnTo>
                  <a:lnTo>
                    <a:pt x="43" y="160"/>
                  </a:lnTo>
                  <a:lnTo>
                    <a:pt x="44" y="158"/>
                  </a:lnTo>
                  <a:lnTo>
                    <a:pt x="45" y="158"/>
                  </a:lnTo>
                  <a:lnTo>
                    <a:pt x="46" y="157"/>
                  </a:lnTo>
                  <a:lnTo>
                    <a:pt x="47" y="157"/>
                  </a:lnTo>
                  <a:lnTo>
                    <a:pt x="48" y="157"/>
                  </a:lnTo>
                  <a:lnTo>
                    <a:pt x="49" y="157"/>
                  </a:lnTo>
                  <a:lnTo>
                    <a:pt x="50" y="156"/>
                  </a:lnTo>
                  <a:lnTo>
                    <a:pt x="51" y="156"/>
                  </a:lnTo>
                  <a:lnTo>
                    <a:pt x="52" y="156"/>
                  </a:lnTo>
                  <a:lnTo>
                    <a:pt x="53" y="155"/>
                  </a:lnTo>
                  <a:lnTo>
                    <a:pt x="54" y="155"/>
                  </a:lnTo>
                  <a:lnTo>
                    <a:pt x="55" y="155"/>
                  </a:lnTo>
                  <a:lnTo>
                    <a:pt x="56" y="155"/>
                  </a:lnTo>
                  <a:lnTo>
                    <a:pt x="56" y="154"/>
                  </a:lnTo>
                  <a:lnTo>
                    <a:pt x="57" y="154"/>
                  </a:lnTo>
                  <a:lnTo>
                    <a:pt x="58" y="154"/>
                  </a:lnTo>
                  <a:lnTo>
                    <a:pt x="59" y="154"/>
                  </a:lnTo>
                  <a:lnTo>
                    <a:pt x="60" y="154"/>
                  </a:lnTo>
                  <a:lnTo>
                    <a:pt x="60" y="153"/>
                  </a:lnTo>
                  <a:lnTo>
                    <a:pt x="61" y="153"/>
                  </a:lnTo>
                  <a:lnTo>
                    <a:pt x="61" y="154"/>
                  </a:lnTo>
                  <a:lnTo>
                    <a:pt x="62" y="155"/>
                  </a:lnTo>
                  <a:lnTo>
                    <a:pt x="63" y="156"/>
                  </a:lnTo>
                  <a:lnTo>
                    <a:pt x="64" y="157"/>
                  </a:lnTo>
                  <a:lnTo>
                    <a:pt x="62" y="161"/>
                  </a:lnTo>
                  <a:lnTo>
                    <a:pt x="68" y="182"/>
                  </a:lnTo>
                  <a:lnTo>
                    <a:pt x="74" y="190"/>
                  </a:lnTo>
                  <a:lnTo>
                    <a:pt x="90" y="184"/>
                  </a:lnTo>
                  <a:lnTo>
                    <a:pt x="89" y="184"/>
                  </a:lnTo>
                  <a:lnTo>
                    <a:pt x="87" y="183"/>
                  </a:lnTo>
                  <a:lnTo>
                    <a:pt x="85" y="182"/>
                  </a:lnTo>
                  <a:lnTo>
                    <a:pt x="84" y="181"/>
                  </a:lnTo>
                  <a:lnTo>
                    <a:pt x="83" y="180"/>
                  </a:lnTo>
                  <a:lnTo>
                    <a:pt x="82" y="177"/>
                  </a:lnTo>
                  <a:lnTo>
                    <a:pt x="82" y="173"/>
                  </a:lnTo>
                  <a:lnTo>
                    <a:pt x="82" y="171"/>
                  </a:lnTo>
                  <a:lnTo>
                    <a:pt x="82" y="169"/>
                  </a:lnTo>
                  <a:lnTo>
                    <a:pt x="84" y="167"/>
                  </a:lnTo>
                  <a:lnTo>
                    <a:pt x="84" y="165"/>
                  </a:lnTo>
                  <a:lnTo>
                    <a:pt x="84" y="163"/>
                  </a:lnTo>
                  <a:lnTo>
                    <a:pt x="85" y="162"/>
                  </a:lnTo>
                  <a:lnTo>
                    <a:pt x="98" y="159"/>
                  </a:lnTo>
                  <a:lnTo>
                    <a:pt x="102" y="157"/>
                  </a:lnTo>
                  <a:lnTo>
                    <a:pt x="103" y="165"/>
                  </a:lnTo>
                  <a:lnTo>
                    <a:pt x="103" y="166"/>
                  </a:lnTo>
                  <a:lnTo>
                    <a:pt x="106" y="169"/>
                  </a:lnTo>
                  <a:lnTo>
                    <a:pt x="108" y="171"/>
                  </a:lnTo>
                  <a:lnTo>
                    <a:pt x="112" y="160"/>
                  </a:lnTo>
                  <a:lnTo>
                    <a:pt x="115" y="149"/>
                  </a:lnTo>
                  <a:lnTo>
                    <a:pt x="107" y="145"/>
                  </a:lnTo>
                  <a:lnTo>
                    <a:pt x="104" y="143"/>
                  </a:lnTo>
                  <a:lnTo>
                    <a:pt x="96" y="139"/>
                  </a:lnTo>
                  <a:lnTo>
                    <a:pt x="94" y="139"/>
                  </a:lnTo>
                  <a:lnTo>
                    <a:pt x="90" y="138"/>
                  </a:lnTo>
                  <a:lnTo>
                    <a:pt x="103" y="132"/>
                  </a:lnTo>
                  <a:lnTo>
                    <a:pt x="98" y="115"/>
                  </a:lnTo>
                  <a:lnTo>
                    <a:pt x="96" y="104"/>
                  </a:lnTo>
                  <a:lnTo>
                    <a:pt x="117" y="104"/>
                  </a:lnTo>
                  <a:lnTo>
                    <a:pt x="125" y="102"/>
                  </a:lnTo>
                  <a:lnTo>
                    <a:pt x="125" y="101"/>
                  </a:lnTo>
                  <a:lnTo>
                    <a:pt x="124" y="99"/>
                  </a:lnTo>
                  <a:lnTo>
                    <a:pt x="124" y="98"/>
                  </a:lnTo>
                  <a:lnTo>
                    <a:pt x="125" y="97"/>
                  </a:lnTo>
                  <a:lnTo>
                    <a:pt x="125" y="96"/>
                  </a:lnTo>
                  <a:lnTo>
                    <a:pt x="125" y="95"/>
                  </a:lnTo>
                  <a:lnTo>
                    <a:pt x="127" y="94"/>
                  </a:lnTo>
                  <a:lnTo>
                    <a:pt x="128" y="94"/>
                  </a:lnTo>
                  <a:lnTo>
                    <a:pt x="127" y="93"/>
                  </a:lnTo>
                  <a:lnTo>
                    <a:pt x="127" y="92"/>
                  </a:lnTo>
                  <a:lnTo>
                    <a:pt x="128" y="91"/>
                  </a:lnTo>
                  <a:lnTo>
                    <a:pt x="128" y="90"/>
                  </a:lnTo>
                  <a:lnTo>
                    <a:pt x="129" y="89"/>
                  </a:lnTo>
                  <a:lnTo>
                    <a:pt x="129" y="88"/>
                  </a:lnTo>
                  <a:lnTo>
                    <a:pt x="128" y="88"/>
                  </a:lnTo>
                  <a:lnTo>
                    <a:pt x="128" y="86"/>
                  </a:lnTo>
                  <a:lnTo>
                    <a:pt x="127" y="84"/>
                  </a:lnTo>
                  <a:lnTo>
                    <a:pt x="126" y="82"/>
                  </a:lnTo>
                  <a:lnTo>
                    <a:pt x="126" y="81"/>
                  </a:lnTo>
                  <a:lnTo>
                    <a:pt x="125" y="81"/>
                  </a:lnTo>
                  <a:lnTo>
                    <a:pt x="125" y="80"/>
                  </a:lnTo>
                  <a:lnTo>
                    <a:pt x="125" y="79"/>
                  </a:lnTo>
                  <a:lnTo>
                    <a:pt x="124" y="79"/>
                  </a:lnTo>
                  <a:lnTo>
                    <a:pt x="124" y="78"/>
                  </a:lnTo>
                  <a:lnTo>
                    <a:pt x="123" y="78"/>
                  </a:lnTo>
                  <a:lnTo>
                    <a:pt x="122" y="78"/>
                  </a:lnTo>
                  <a:lnTo>
                    <a:pt x="121" y="78"/>
                  </a:lnTo>
                  <a:lnTo>
                    <a:pt x="120" y="78"/>
                  </a:lnTo>
                  <a:lnTo>
                    <a:pt x="119" y="77"/>
                  </a:lnTo>
                  <a:lnTo>
                    <a:pt x="119" y="76"/>
                  </a:lnTo>
                  <a:lnTo>
                    <a:pt x="118" y="76"/>
                  </a:lnTo>
                  <a:lnTo>
                    <a:pt x="118" y="77"/>
                  </a:lnTo>
                  <a:lnTo>
                    <a:pt x="117" y="77"/>
                  </a:lnTo>
                  <a:lnTo>
                    <a:pt x="114" y="77"/>
                  </a:lnTo>
                  <a:lnTo>
                    <a:pt x="115" y="74"/>
                  </a:lnTo>
                  <a:lnTo>
                    <a:pt x="120" y="70"/>
                  </a:lnTo>
                  <a:lnTo>
                    <a:pt x="128" y="69"/>
                  </a:lnTo>
                  <a:lnTo>
                    <a:pt x="128" y="64"/>
                  </a:lnTo>
                  <a:lnTo>
                    <a:pt x="134" y="65"/>
                  </a:lnTo>
                  <a:lnTo>
                    <a:pt x="135" y="65"/>
                  </a:lnTo>
                  <a:lnTo>
                    <a:pt x="136" y="65"/>
                  </a:lnTo>
                  <a:lnTo>
                    <a:pt x="137" y="65"/>
                  </a:lnTo>
                  <a:lnTo>
                    <a:pt x="138" y="65"/>
                  </a:lnTo>
                  <a:lnTo>
                    <a:pt x="139" y="64"/>
                  </a:lnTo>
                  <a:lnTo>
                    <a:pt x="140" y="64"/>
                  </a:lnTo>
                  <a:lnTo>
                    <a:pt x="141" y="64"/>
                  </a:lnTo>
                  <a:lnTo>
                    <a:pt x="142" y="64"/>
                  </a:lnTo>
                  <a:lnTo>
                    <a:pt x="142" y="65"/>
                  </a:lnTo>
                  <a:lnTo>
                    <a:pt x="147" y="65"/>
                  </a:lnTo>
                  <a:lnTo>
                    <a:pt x="148" y="65"/>
                  </a:lnTo>
                  <a:lnTo>
                    <a:pt x="149" y="65"/>
                  </a:lnTo>
                  <a:lnTo>
                    <a:pt x="150" y="65"/>
                  </a:lnTo>
                  <a:lnTo>
                    <a:pt x="151" y="65"/>
                  </a:lnTo>
                  <a:lnTo>
                    <a:pt x="151" y="64"/>
                  </a:lnTo>
                  <a:lnTo>
                    <a:pt x="151" y="65"/>
                  </a:lnTo>
                  <a:lnTo>
                    <a:pt x="152" y="65"/>
                  </a:lnTo>
                  <a:lnTo>
                    <a:pt x="153" y="65"/>
                  </a:lnTo>
                  <a:lnTo>
                    <a:pt x="153" y="64"/>
                  </a:lnTo>
                  <a:lnTo>
                    <a:pt x="154" y="64"/>
                  </a:lnTo>
                  <a:lnTo>
                    <a:pt x="155" y="64"/>
                  </a:lnTo>
                  <a:lnTo>
                    <a:pt x="157" y="63"/>
                  </a:lnTo>
                  <a:lnTo>
                    <a:pt x="160" y="59"/>
                  </a:lnTo>
                  <a:lnTo>
                    <a:pt x="162" y="63"/>
                  </a:lnTo>
                  <a:lnTo>
                    <a:pt x="163" y="64"/>
                  </a:lnTo>
                  <a:lnTo>
                    <a:pt x="166" y="65"/>
                  </a:lnTo>
                  <a:lnTo>
                    <a:pt x="165" y="67"/>
                  </a:lnTo>
                  <a:lnTo>
                    <a:pt x="166" y="67"/>
                  </a:lnTo>
                  <a:lnTo>
                    <a:pt x="166" y="68"/>
                  </a:lnTo>
                  <a:lnTo>
                    <a:pt x="167" y="68"/>
                  </a:lnTo>
                  <a:lnTo>
                    <a:pt x="168" y="68"/>
                  </a:lnTo>
                  <a:lnTo>
                    <a:pt x="168" y="67"/>
                  </a:lnTo>
                  <a:lnTo>
                    <a:pt x="169" y="67"/>
                  </a:lnTo>
                  <a:lnTo>
                    <a:pt x="169" y="68"/>
                  </a:lnTo>
                  <a:lnTo>
                    <a:pt x="170" y="68"/>
                  </a:lnTo>
                  <a:lnTo>
                    <a:pt x="171" y="68"/>
                  </a:lnTo>
                  <a:lnTo>
                    <a:pt x="172" y="68"/>
                  </a:lnTo>
                  <a:lnTo>
                    <a:pt x="173" y="68"/>
                  </a:lnTo>
                  <a:lnTo>
                    <a:pt x="174" y="68"/>
                  </a:lnTo>
                  <a:lnTo>
                    <a:pt x="174" y="69"/>
                  </a:lnTo>
                  <a:lnTo>
                    <a:pt x="173" y="69"/>
                  </a:lnTo>
                  <a:lnTo>
                    <a:pt x="174" y="69"/>
                  </a:lnTo>
                  <a:lnTo>
                    <a:pt x="174" y="70"/>
                  </a:lnTo>
                  <a:lnTo>
                    <a:pt x="174" y="71"/>
                  </a:lnTo>
                  <a:lnTo>
                    <a:pt x="174" y="72"/>
                  </a:lnTo>
                  <a:lnTo>
                    <a:pt x="173" y="72"/>
                  </a:lnTo>
                  <a:lnTo>
                    <a:pt x="173" y="73"/>
                  </a:lnTo>
                  <a:lnTo>
                    <a:pt x="173" y="74"/>
                  </a:lnTo>
                  <a:lnTo>
                    <a:pt x="173" y="75"/>
                  </a:lnTo>
                  <a:lnTo>
                    <a:pt x="172" y="75"/>
                  </a:lnTo>
                  <a:lnTo>
                    <a:pt x="172" y="76"/>
                  </a:lnTo>
                  <a:lnTo>
                    <a:pt x="172" y="77"/>
                  </a:lnTo>
                  <a:lnTo>
                    <a:pt x="171" y="77"/>
                  </a:lnTo>
                  <a:lnTo>
                    <a:pt x="171" y="78"/>
                  </a:lnTo>
                  <a:lnTo>
                    <a:pt x="171" y="79"/>
                  </a:lnTo>
                  <a:lnTo>
                    <a:pt x="171" y="80"/>
                  </a:lnTo>
                  <a:lnTo>
                    <a:pt x="170" y="81"/>
                  </a:lnTo>
                  <a:lnTo>
                    <a:pt x="170" y="82"/>
                  </a:lnTo>
                  <a:lnTo>
                    <a:pt x="170" y="83"/>
                  </a:lnTo>
                  <a:lnTo>
                    <a:pt x="170" y="84"/>
                  </a:lnTo>
                  <a:lnTo>
                    <a:pt x="169" y="84"/>
                  </a:lnTo>
                  <a:lnTo>
                    <a:pt x="169" y="85"/>
                  </a:lnTo>
                  <a:lnTo>
                    <a:pt x="169" y="86"/>
                  </a:lnTo>
                  <a:lnTo>
                    <a:pt x="169" y="87"/>
                  </a:lnTo>
                  <a:lnTo>
                    <a:pt x="168" y="87"/>
                  </a:lnTo>
                  <a:lnTo>
                    <a:pt x="168" y="88"/>
                  </a:lnTo>
                  <a:lnTo>
                    <a:pt x="173" y="89"/>
                  </a:lnTo>
                  <a:lnTo>
                    <a:pt x="173" y="90"/>
                  </a:lnTo>
                  <a:lnTo>
                    <a:pt x="172" y="90"/>
                  </a:lnTo>
                  <a:lnTo>
                    <a:pt x="172" y="91"/>
                  </a:lnTo>
                  <a:lnTo>
                    <a:pt x="171" y="91"/>
                  </a:lnTo>
                  <a:lnTo>
                    <a:pt x="171" y="92"/>
                  </a:lnTo>
                  <a:lnTo>
                    <a:pt x="171" y="93"/>
                  </a:lnTo>
                  <a:lnTo>
                    <a:pt x="172" y="94"/>
                  </a:lnTo>
                  <a:lnTo>
                    <a:pt x="173" y="94"/>
                  </a:lnTo>
                  <a:lnTo>
                    <a:pt x="173" y="95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2" y="97"/>
                  </a:lnTo>
                  <a:lnTo>
                    <a:pt x="171" y="97"/>
                  </a:lnTo>
                  <a:lnTo>
                    <a:pt x="171" y="98"/>
                  </a:lnTo>
                  <a:lnTo>
                    <a:pt x="171" y="99"/>
                  </a:lnTo>
                  <a:lnTo>
                    <a:pt x="172" y="99"/>
                  </a:lnTo>
                  <a:lnTo>
                    <a:pt x="173" y="100"/>
                  </a:lnTo>
                  <a:lnTo>
                    <a:pt x="174" y="101"/>
                  </a:lnTo>
                  <a:lnTo>
                    <a:pt x="175" y="101"/>
                  </a:lnTo>
                  <a:lnTo>
                    <a:pt x="176" y="101"/>
                  </a:lnTo>
                  <a:lnTo>
                    <a:pt x="177" y="101"/>
                  </a:lnTo>
                  <a:lnTo>
                    <a:pt x="178" y="102"/>
                  </a:lnTo>
                  <a:lnTo>
                    <a:pt x="178" y="103"/>
                  </a:lnTo>
                  <a:lnTo>
                    <a:pt x="179" y="103"/>
                  </a:lnTo>
                  <a:lnTo>
                    <a:pt x="179" y="104"/>
                  </a:lnTo>
                  <a:lnTo>
                    <a:pt x="180" y="104"/>
                  </a:lnTo>
                  <a:lnTo>
                    <a:pt x="180" y="105"/>
                  </a:lnTo>
                  <a:lnTo>
                    <a:pt x="181" y="105"/>
                  </a:lnTo>
                  <a:lnTo>
                    <a:pt x="181" y="106"/>
                  </a:lnTo>
                  <a:lnTo>
                    <a:pt x="181" y="107"/>
                  </a:lnTo>
                  <a:lnTo>
                    <a:pt x="182" y="107"/>
                  </a:lnTo>
                  <a:lnTo>
                    <a:pt x="183" y="107"/>
                  </a:lnTo>
                  <a:lnTo>
                    <a:pt x="184" y="107"/>
                  </a:lnTo>
                  <a:lnTo>
                    <a:pt x="184" y="108"/>
                  </a:lnTo>
                  <a:lnTo>
                    <a:pt x="185" y="108"/>
                  </a:lnTo>
                  <a:lnTo>
                    <a:pt x="186" y="109"/>
                  </a:lnTo>
                  <a:lnTo>
                    <a:pt x="187" y="109"/>
                  </a:lnTo>
                  <a:lnTo>
                    <a:pt x="191" y="114"/>
                  </a:lnTo>
                  <a:lnTo>
                    <a:pt x="193" y="113"/>
                  </a:lnTo>
                  <a:lnTo>
                    <a:pt x="193" y="114"/>
                  </a:lnTo>
                  <a:lnTo>
                    <a:pt x="194" y="114"/>
                  </a:lnTo>
                  <a:lnTo>
                    <a:pt x="195" y="115"/>
                  </a:lnTo>
                  <a:lnTo>
                    <a:pt x="196" y="115"/>
                  </a:lnTo>
                  <a:lnTo>
                    <a:pt x="197" y="116"/>
                  </a:lnTo>
                  <a:lnTo>
                    <a:pt x="198" y="117"/>
                  </a:lnTo>
                  <a:lnTo>
                    <a:pt x="199" y="116"/>
                  </a:lnTo>
                  <a:lnTo>
                    <a:pt x="200" y="116"/>
                  </a:lnTo>
                  <a:lnTo>
                    <a:pt x="200" y="115"/>
                  </a:lnTo>
                  <a:lnTo>
                    <a:pt x="201" y="115"/>
                  </a:lnTo>
                  <a:lnTo>
                    <a:pt x="201" y="116"/>
                  </a:lnTo>
                  <a:lnTo>
                    <a:pt x="202" y="116"/>
                  </a:lnTo>
                  <a:lnTo>
                    <a:pt x="203" y="116"/>
                  </a:lnTo>
                  <a:lnTo>
                    <a:pt x="203" y="117"/>
                  </a:lnTo>
                  <a:lnTo>
                    <a:pt x="204" y="117"/>
                  </a:lnTo>
                  <a:lnTo>
                    <a:pt x="205" y="117"/>
                  </a:lnTo>
                  <a:lnTo>
                    <a:pt x="205" y="118"/>
                  </a:lnTo>
                  <a:lnTo>
                    <a:pt x="205" y="119"/>
                  </a:lnTo>
                  <a:lnTo>
                    <a:pt x="206" y="119"/>
                  </a:lnTo>
                  <a:lnTo>
                    <a:pt x="207" y="119"/>
                  </a:lnTo>
                  <a:lnTo>
                    <a:pt x="207" y="120"/>
                  </a:lnTo>
                  <a:lnTo>
                    <a:pt x="207" y="121"/>
                  </a:lnTo>
                  <a:lnTo>
                    <a:pt x="207" y="122"/>
                  </a:lnTo>
                  <a:lnTo>
                    <a:pt x="207" y="123"/>
                  </a:lnTo>
                  <a:lnTo>
                    <a:pt x="208" y="123"/>
                  </a:lnTo>
                  <a:lnTo>
                    <a:pt x="209" y="123"/>
                  </a:lnTo>
                  <a:lnTo>
                    <a:pt x="212" y="118"/>
                  </a:lnTo>
                  <a:lnTo>
                    <a:pt x="226" y="107"/>
                  </a:lnTo>
                  <a:lnTo>
                    <a:pt x="229" y="96"/>
                  </a:lnTo>
                  <a:lnTo>
                    <a:pt x="235" y="87"/>
                  </a:lnTo>
                  <a:lnTo>
                    <a:pt x="265" y="79"/>
                  </a:lnTo>
                  <a:lnTo>
                    <a:pt x="291" y="79"/>
                  </a:lnTo>
                  <a:lnTo>
                    <a:pt x="298" y="81"/>
                  </a:lnTo>
                  <a:lnTo>
                    <a:pt x="300" y="87"/>
                  </a:lnTo>
                  <a:lnTo>
                    <a:pt x="298" y="92"/>
                  </a:lnTo>
                  <a:lnTo>
                    <a:pt x="302" y="100"/>
                  </a:lnTo>
                  <a:lnTo>
                    <a:pt x="307" y="101"/>
                  </a:lnTo>
                  <a:lnTo>
                    <a:pt x="320" y="101"/>
                  </a:lnTo>
                  <a:lnTo>
                    <a:pt x="321" y="100"/>
                  </a:lnTo>
                  <a:lnTo>
                    <a:pt x="322" y="100"/>
                  </a:lnTo>
                  <a:lnTo>
                    <a:pt x="324" y="98"/>
                  </a:lnTo>
                  <a:lnTo>
                    <a:pt x="325" y="98"/>
                  </a:lnTo>
                  <a:lnTo>
                    <a:pt x="324" y="97"/>
                  </a:lnTo>
                  <a:lnTo>
                    <a:pt x="323" y="97"/>
                  </a:lnTo>
                  <a:lnTo>
                    <a:pt x="323" y="96"/>
                  </a:lnTo>
                  <a:lnTo>
                    <a:pt x="322" y="95"/>
                  </a:lnTo>
                  <a:lnTo>
                    <a:pt x="321" y="94"/>
                  </a:lnTo>
                  <a:lnTo>
                    <a:pt x="321" y="92"/>
                  </a:lnTo>
                  <a:lnTo>
                    <a:pt x="321" y="91"/>
                  </a:lnTo>
                  <a:lnTo>
                    <a:pt x="321" y="90"/>
                  </a:lnTo>
                  <a:lnTo>
                    <a:pt x="321" y="89"/>
                  </a:lnTo>
                  <a:lnTo>
                    <a:pt x="322" y="88"/>
                  </a:lnTo>
                  <a:lnTo>
                    <a:pt x="323" y="87"/>
                  </a:lnTo>
                  <a:lnTo>
                    <a:pt x="324" y="87"/>
                  </a:lnTo>
                  <a:lnTo>
                    <a:pt x="325" y="87"/>
                  </a:lnTo>
                  <a:lnTo>
                    <a:pt x="326" y="87"/>
                  </a:lnTo>
                  <a:lnTo>
                    <a:pt x="327" y="87"/>
                  </a:lnTo>
                  <a:lnTo>
                    <a:pt x="328" y="88"/>
                  </a:lnTo>
                  <a:lnTo>
                    <a:pt x="328" y="89"/>
                  </a:lnTo>
                  <a:lnTo>
                    <a:pt x="329" y="90"/>
                  </a:lnTo>
                  <a:lnTo>
                    <a:pt x="329" y="91"/>
                  </a:lnTo>
                  <a:lnTo>
                    <a:pt x="330" y="92"/>
                  </a:lnTo>
                  <a:lnTo>
                    <a:pt x="330" y="93"/>
                  </a:lnTo>
                  <a:lnTo>
                    <a:pt x="331" y="93"/>
                  </a:lnTo>
                  <a:lnTo>
                    <a:pt x="331" y="94"/>
                  </a:lnTo>
                  <a:lnTo>
                    <a:pt x="332" y="95"/>
                  </a:lnTo>
                  <a:lnTo>
                    <a:pt x="333" y="94"/>
                  </a:lnTo>
                  <a:lnTo>
                    <a:pt x="334" y="94"/>
                  </a:lnTo>
                  <a:lnTo>
                    <a:pt x="335" y="94"/>
                  </a:lnTo>
                  <a:lnTo>
                    <a:pt x="336" y="94"/>
                  </a:lnTo>
                  <a:lnTo>
                    <a:pt x="336" y="93"/>
                  </a:lnTo>
                  <a:lnTo>
                    <a:pt x="336" y="92"/>
                  </a:lnTo>
                  <a:lnTo>
                    <a:pt x="337" y="91"/>
                  </a:lnTo>
                  <a:lnTo>
                    <a:pt x="337" y="90"/>
                  </a:lnTo>
                  <a:lnTo>
                    <a:pt x="335" y="89"/>
                  </a:lnTo>
                  <a:lnTo>
                    <a:pt x="334" y="88"/>
                  </a:lnTo>
                  <a:lnTo>
                    <a:pt x="333" y="87"/>
                  </a:lnTo>
                  <a:lnTo>
                    <a:pt x="331" y="86"/>
                  </a:lnTo>
                  <a:lnTo>
                    <a:pt x="330" y="86"/>
                  </a:lnTo>
                  <a:lnTo>
                    <a:pt x="330" y="85"/>
                  </a:lnTo>
                  <a:lnTo>
                    <a:pt x="329" y="85"/>
                  </a:lnTo>
                  <a:lnTo>
                    <a:pt x="327" y="84"/>
                  </a:lnTo>
                  <a:lnTo>
                    <a:pt x="326" y="83"/>
                  </a:lnTo>
                  <a:lnTo>
                    <a:pt x="326" y="82"/>
                  </a:lnTo>
                  <a:lnTo>
                    <a:pt x="327" y="81"/>
                  </a:lnTo>
                  <a:lnTo>
                    <a:pt x="328" y="80"/>
                  </a:lnTo>
                  <a:lnTo>
                    <a:pt x="329" y="80"/>
                  </a:lnTo>
                  <a:lnTo>
                    <a:pt x="331" y="79"/>
                  </a:lnTo>
                  <a:lnTo>
                    <a:pt x="332" y="78"/>
                  </a:lnTo>
                  <a:lnTo>
                    <a:pt x="333" y="78"/>
                  </a:lnTo>
                  <a:lnTo>
                    <a:pt x="334" y="76"/>
                  </a:lnTo>
                  <a:lnTo>
                    <a:pt x="335" y="76"/>
                  </a:lnTo>
                  <a:lnTo>
                    <a:pt x="335" y="75"/>
                  </a:lnTo>
                  <a:lnTo>
                    <a:pt x="335" y="74"/>
                  </a:lnTo>
                  <a:lnTo>
                    <a:pt x="335" y="73"/>
                  </a:lnTo>
                  <a:lnTo>
                    <a:pt x="334" y="72"/>
                  </a:lnTo>
                  <a:lnTo>
                    <a:pt x="333" y="70"/>
                  </a:lnTo>
                  <a:lnTo>
                    <a:pt x="334" y="70"/>
                  </a:lnTo>
                  <a:lnTo>
                    <a:pt x="334" y="69"/>
                  </a:lnTo>
                  <a:lnTo>
                    <a:pt x="335" y="69"/>
                  </a:lnTo>
                  <a:lnTo>
                    <a:pt x="335" y="70"/>
                  </a:lnTo>
                  <a:lnTo>
                    <a:pt x="335" y="71"/>
                  </a:lnTo>
                  <a:lnTo>
                    <a:pt x="336" y="71"/>
                  </a:lnTo>
                  <a:lnTo>
                    <a:pt x="337" y="72"/>
                  </a:lnTo>
                  <a:lnTo>
                    <a:pt x="338" y="71"/>
                  </a:lnTo>
                  <a:lnTo>
                    <a:pt x="339" y="71"/>
                  </a:lnTo>
                  <a:lnTo>
                    <a:pt x="339" y="72"/>
                  </a:lnTo>
                  <a:lnTo>
                    <a:pt x="340" y="72"/>
                  </a:lnTo>
                  <a:lnTo>
                    <a:pt x="340" y="71"/>
                  </a:lnTo>
                  <a:lnTo>
                    <a:pt x="340" y="70"/>
                  </a:lnTo>
                  <a:lnTo>
                    <a:pt x="340" y="69"/>
                  </a:lnTo>
                  <a:lnTo>
                    <a:pt x="340" y="68"/>
                  </a:lnTo>
                  <a:lnTo>
                    <a:pt x="340" y="67"/>
                  </a:lnTo>
                  <a:lnTo>
                    <a:pt x="340" y="66"/>
                  </a:lnTo>
                  <a:lnTo>
                    <a:pt x="341" y="66"/>
                  </a:lnTo>
                  <a:lnTo>
                    <a:pt x="342" y="66"/>
                  </a:lnTo>
                  <a:lnTo>
                    <a:pt x="344" y="66"/>
                  </a:lnTo>
                  <a:lnTo>
                    <a:pt x="345" y="66"/>
                  </a:lnTo>
                  <a:lnTo>
                    <a:pt x="345" y="67"/>
                  </a:lnTo>
                  <a:lnTo>
                    <a:pt x="345" y="66"/>
                  </a:lnTo>
                  <a:lnTo>
                    <a:pt x="346" y="66"/>
                  </a:lnTo>
                  <a:lnTo>
                    <a:pt x="347" y="66"/>
                  </a:lnTo>
                  <a:lnTo>
                    <a:pt x="348" y="66"/>
                  </a:lnTo>
                  <a:lnTo>
                    <a:pt x="350" y="66"/>
                  </a:lnTo>
                  <a:lnTo>
                    <a:pt x="351" y="66"/>
                  </a:lnTo>
                  <a:lnTo>
                    <a:pt x="352" y="66"/>
                  </a:lnTo>
                  <a:lnTo>
                    <a:pt x="352" y="67"/>
                  </a:lnTo>
                  <a:lnTo>
                    <a:pt x="353" y="66"/>
                  </a:lnTo>
                  <a:lnTo>
                    <a:pt x="353" y="65"/>
                  </a:lnTo>
                  <a:lnTo>
                    <a:pt x="354" y="65"/>
                  </a:lnTo>
                  <a:lnTo>
                    <a:pt x="355" y="65"/>
                  </a:lnTo>
                  <a:lnTo>
                    <a:pt x="356" y="65"/>
                  </a:lnTo>
                  <a:lnTo>
                    <a:pt x="357" y="64"/>
                  </a:lnTo>
                  <a:lnTo>
                    <a:pt x="357" y="65"/>
                  </a:lnTo>
                  <a:lnTo>
                    <a:pt x="358" y="65"/>
                  </a:lnTo>
                  <a:lnTo>
                    <a:pt x="359" y="65"/>
                  </a:lnTo>
                  <a:lnTo>
                    <a:pt x="361" y="65"/>
                  </a:lnTo>
                  <a:lnTo>
                    <a:pt x="362" y="64"/>
                  </a:lnTo>
                  <a:lnTo>
                    <a:pt x="363" y="65"/>
                  </a:lnTo>
                  <a:lnTo>
                    <a:pt x="364" y="64"/>
                  </a:lnTo>
                  <a:lnTo>
                    <a:pt x="366" y="64"/>
                  </a:lnTo>
                  <a:lnTo>
                    <a:pt x="367" y="64"/>
                  </a:lnTo>
                  <a:lnTo>
                    <a:pt x="368" y="64"/>
                  </a:lnTo>
                  <a:lnTo>
                    <a:pt x="369" y="64"/>
                  </a:lnTo>
                  <a:lnTo>
                    <a:pt x="370" y="64"/>
                  </a:lnTo>
                  <a:lnTo>
                    <a:pt x="370" y="63"/>
                  </a:lnTo>
                  <a:lnTo>
                    <a:pt x="370" y="62"/>
                  </a:lnTo>
                  <a:lnTo>
                    <a:pt x="371" y="62"/>
                  </a:lnTo>
                  <a:lnTo>
                    <a:pt x="372" y="63"/>
                  </a:lnTo>
                  <a:lnTo>
                    <a:pt x="373" y="63"/>
                  </a:lnTo>
                  <a:lnTo>
                    <a:pt x="374" y="63"/>
                  </a:lnTo>
                  <a:lnTo>
                    <a:pt x="376" y="65"/>
                  </a:lnTo>
                  <a:lnTo>
                    <a:pt x="376" y="64"/>
                  </a:lnTo>
                  <a:lnTo>
                    <a:pt x="377" y="64"/>
                  </a:lnTo>
                  <a:lnTo>
                    <a:pt x="378" y="65"/>
                  </a:lnTo>
                  <a:lnTo>
                    <a:pt x="379" y="68"/>
                  </a:lnTo>
                  <a:lnTo>
                    <a:pt x="380" y="69"/>
                  </a:lnTo>
                  <a:lnTo>
                    <a:pt x="380" y="70"/>
                  </a:lnTo>
                  <a:lnTo>
                    <a:pt x="380" y="71"/>
                  </a:lnTo>
                  <a:lnTo>
                    <a:pt x="381" y="72"/>
                  </a:lnTo>
                  <a:lnTo>
                    <a:pt x="381" y="73"/>
                  </a:lnTo>
                  <a:lnTo>
                    <a:pt x="381" y="74"/>
                  </a:lnTo>
                  <a:lnTo>
                    <a:pt x="382" y="74"/>
                  </a:lnTo>
                  <a:lnTo>
                    <a:pt x="383" y="74"/>
                  </a:lnTo>
                  <a:lnTo>
                    <a:pt x="384" y="74"/>
                  </a:lnTo>
                  <a:lnTo>
                    <a:pt x="385" y="72"/>
                  </a:lnTo>
                  <a:lnTo>
                    <a:pt x="386" y="71"/>
                  </a:lnTo>
                  <a:lnTo>
                    <a:pt x="387" y="71"/>
                  </a:lnTo>
                  <a:lnTo>
                    <a:pt x="388" y="72"/>
                  </a:lnTo>
                  <a:lnTo>
                    <a:pt x="388" y="71"/>
                  </a:lnTo>
                  <a:lnTo>
                    <a:pt x="389" y="71"/>
                  </a:lnTo>
                  <a:lnTo>
                    <a:pt x="389" y="72"/>
                  </a:lnTo>
                  <a:lnTo>
                    <a:pt x="389" y="71"/>
                  </a:lnTo>
                  <a:lnTo>
                    <a:pt x="390" y="71"/>
                  </a:lnTo>
                  <a:lnTo>
                    <a:pt x="391" y="71"/>
                  </a:lnTo>
                  <a:lnTo>
                    <a:pt x="392" y="72"/>
                  </a:lnTo>
                  <a:lnTo>
                    <a:pt x="393" y="72"/>
                  </a:lnTo>
                  <a:lnTo>
                    <a:pt x="394" y="72"/>
                  </a:lnTo>
                  <a:lnTo>
                    <a:pt x="395" y="72"/>
                  </a:lnTo>
                  <a:lnTo>
                    <a:pt x="396" y="73"/>
                  </a:lnTo>
                  <a:lnTo>
                    <a:pt x="397" y="73"/>
                  </a:lnTo>
                  <a:lnTo>
                    <a:pt x="398" y="72"/>
                  </a:lnTo>
                  <a:lnTo>
                    <a:pt x="400" y="72"/>
                  </a:lnTo>
                  <a:lnTo>
                    <a:pt x="400" y="73"/>
                  </a:lnTo>
                  <a:lnTo>
                    <a:pt x="401" y="73"/>
                  </a:lnTo>
                  <a:lnTo>
                    <a:pt x="402" y="72"/>
                  </a:lnTo>
                  <a:lnTo>
                    <a:pt x="403" y="73"/>
                  </a:lnTo>
                  <a:lnTo>
                    <a:pt x="404" y="73"/>
                  </a:lnTo>
                  <a:lnTo>
                    <a:pt x="404" y="72"/>
                  </a:lnTo>
                  <a:lnTo>
                    <a:pt x="405" y="72"/>
                  </a:lnTo>
                  <a:lnTo>
                    <a:pt x="405" y="71"/>
                  </a:lnTo>
                  <a:lnTo>
                    <a:pt x="405" y="70"/>
                  </a:lnTo>
                  <a:lnTo>
                    <a:pt x="406" y="70"/>
                  </a:lnTo>
                  <a:lnTo>
                    <a:pt x="406" y="69"/>
                  </a:lnTo>
                  <a:lnTo>
                    <a:pt x="407" y="69"/>
                  </a:lnTo>
                  <a:lnTo>
                    <a:pt x="408" y="67"/>
                  </a:lnTo>
                  <a:lnTo>
                    <a:pt x="409" y="67"/>
                  </a:lnTo>
                  <a:lnTo>
                    <a:pt x="412" y="67"/>
                  </a:lnTo>
                  <a:lnTo>
                    <a:pt x="418" y="65"/>
                  </a:lnTo>
                  <a:lnTo>
                    <a:pt x="419" y="65"/>
                  </a:lnTo>
                  <a:lnTo>
                    <a:pt x="421" y="61"/>
                  </a:lnTo>
                  <a:lnTo>
                    <a:pt x="422" y="61"/>
                  </a:lnTo>
                  <a:lnTo>
                    <a:pt x="423" y="62"/>
                  </a:lnTo>
                  <a:lnTo>
                    <a:pt x="423" y="63"/>
                  </a:lnTo>
                  <a:lnTo>
                    <a:pt x="424" y="63"/>
                  </a:lnTo>
                  <a:lnTo>
                    <a:pt x="424" y="64"/>
                  </a:lnTo>
                  <a:lnTo>
                    <a:pt x="423" y="65"/>
                  </a:lnTo>
                  <a:lnTo>
                    <a:pt x="423" y="66"/>
                  </a:lnTo>
                  <a:lnTo>
                    <a:pt x="424" y="66"/>
                  </a:lnTo>
                  <a:lnTo>
                    <a:pt x="425" y="66"/>
                  </a:lnTo>
                  <a:lnTo>
                    <a:pt x="426" y="66"/>
                  </a:lnTo>
                  <a:lnTo>
                    <a:pt x="426" y="67"/>
                  </a:lnTo>
                  <a:lnTo>
                    <a:pt x="426" y="68"/>
                  </a:lnTo>
                  <a:lnTo>
                    <a:pt x="427" y="68"/>
                  </a:lnTo>
                  <a:lnTo>
                    <a:pt x="427" y="69"/>
                  </a:lnTo>
                  <a:lnTo>
                    <a:pt x="425" y="69"/>
                  </a:lnTo>
                  <a:lnTo>
                    <a:pt x="424" y="71"/>
                  </a:lnTo>
                  <a:lnTo>
                    <a:pt x="425" y="71"/>
                  </a:lnTo>
                  <a:lnTo>
                    <a:pt x="426" y="71"/>
                  </a:lnTo>
                  <a:lnTo>
                    <a:pt x="427" y="71"/>
                  </a:lnTo>
                  <a:lnTo>
                    <a:pt x="428" y="71"/>
                  </a:lnTo>
                  <a:lnTo>
                    <a:pt x="428" y="70"/>
                  </a:lnTo>
                  <a:lnTo>
                    <a:pt x="429" y="70"/>
                  </a:lnTo>
                  <a:lnTo>
                    <a:pt x="430" y="70"/>
                  </a:lnTo>
                  <a:lnTo>
                    <a:pt x="431" y="70"/>
                  </a:lnTo>
                  <a:lnTo>
                    <a:pt x="432" y="70"/>
                  </a:lnTo>
                  <a:lnTo>
                    <a:pt x="433" y="70"/>
                  </a:lnTo>
                  <a:lnTo>
                    <a:pt x="434" y="70"/>
                  </a:lnTo>
                  <a:lnTo>
                    <a:pt x="434" y="69"/>
                  </a:lnTo>
                  <a:lnTo>
                    <a:pt x="435" y="69"/>
                  </a:lnTo>
                  <a:lnTo>
                    <a:pt x="436" y="69"/>
                  </a:lnTo>
                  <a:lnTo>
                    <a:pt x="438" y="69"/>
                  </a:lnTo>
                  <a:lnTo>
                    <a:pt x="439" y="69"/>
                  </a:lnTo>
                  <a:lnTo>
                    <a:pt x="440" y="69"/>
                  </a:lnTo>
                  <a:lnTo>
                    <a:pt x="441" y="69"/>
                  </a:lnTo>
                  <a:lnTo>
                    <a:pt x="442" y="69"/>
                  </a:lnTo>
                  <a:lnTo>
                    <a:pt x="443" y="69"/>
                  </a:lnTo>
                  <a:lnTo>
                    <a:pt x="443" y="70"/>
                  </a:lnTo>
                  <a:lnTo>
                    <a:pt x="444" y="70"/>
                  </a:lnTo>
                  <a:lnTo>
                    <a:pt x="445" y="70"/>
                  </a:lnTo>
                  <a:lnTo>
                    <a:pt x="446" y="69"/>
                  </a:lnTo>
                  <a:lnTo>
                    <a:pt x="447" y="68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49" y="66"/>
                  </a:lnTo>
                  <a:lnTo>
                    <a:pt x="450" y="65"/>
                  </a:lnTo>
                  <a:lnTo>
                    <a:pt x="450" y="63"/>
                  </a:lnTo>
                  <a:lnTo>
                    <a:pt x="451" y="63"/>
                  </a:lnTo>
                  <a:lnTo>
                    <a:pt x="451" y="62"/>
                  </a:lnTo>
                  <a:lnTo>
                    <a:pt x="451" y="61"/>
                  </a:lnTo>
                  <a:lnTo>
                    <a:pt x="452" y="61"/>
                  </a:lnTo>
                  <a:lnTo>
                    <a:pt x="452" y="60"/>
                  </a:lnTo>
                  <a:lnTo>
                    <a:pt x="453" y="60"/>
                  </a:lnTo>
                  <a:lnTo>
                    <a:pt x="453" y="59"/>
                  </a:lnTo>
                  <a:lnTo>
                    <a:pt x="454" y="58"/>
                  </a:lnTo>
                  <a:lnTo>
                    <a:pt x="454" y="57"/>
                  </a:lnTo>
                  <a:lnTo>
                    <a:pt x="454" y="56"/>
                  </a:lnTo>
                  <a:lnTo>
                    <a:pt x="454" y="55"/>
                  </a:lnTo>
                  <a:lnTo>
                    <a:pt x="455" y="55"/>
                  </a:lnTo>
                  <a:lnTo>
                    <a:pt x="456" y="54"/>
                  </a:lnTo>
                  <a:lnTo>
                    <a:pt x="457" y="53"/>
                  </a:lnTo>
                  <a:lnTo>
                    <a:pt x="458" y="53"/>
                  </a:lnTo>
                  <a:lnTo>
                    <a:pt x="459" y="52"/>
                  </a:lnTo>
                  <a:lnTo>
                    <a:pt x="459" y="51"/>
                  </a:lnTo>
                  <a:lnTo>
                    <a:pt x="459" y="50"/>
                  </a:lnTo>
                  <a:lnTo>
                    <a:pt x="460" y="50"/>
                  </a:lnTo>
                  <a:lnTo>
                    <a:pt x="460" y="49"/>
                  </a:lnTo>
                  <a:lnTo>
                    <a:pt x="461" y="49"/>
                  </a:lnTo>
                  <a:lnTo>
                    <a:pt x="463" y="48"/>
                  </a:lnTo>
                  <a:lnTo>
                    <a:pt x="462" y="48"/>
                  </a:lnTo>
                  <a:lnTo>
                    <a:pt x="461" y="48"/>
                  </a:lnTo>
                  <a:lnTo>
                    <a:pt x="461" y="47"/>
                  </a:lnTo>
                  <a:lnTo>
                    <a:pt x="460" y="48"/>
                  </a:lnTo>
                  <a:lnTo>
                    <a:pt x="459" y="48"/>
                  </a:lnTo>
                  <a:lnTo>
                    <a:pt x="459" y="47"/>
                  </a:lnTo>
                  <a:lnTo>
                    <a:pt x="458" y="47"/>
                  </a:lnTo>
                  <a:lnTo>
                    <a:pt x="458" y="48"/>
                  </a:lnTo>
                  <a:lnTo>
                    <a:pt x="458" y="49"/>
                  </a:lnTo>
                  <a:lnTo>
                    <a:pt x="458" y="50"/>
                  </a:lnTo>
                  <a:lnTo>
                    <a:pt x="457" y="50"/>
                  </a:lnTo>
                  <a:lnTo>
                    <a:pt x="456" y="49"/>
                  </a:lnTo>
                  <a:lnTo>
                    <a:pt x="455" y="49"/>
                  </a:lnTo>
                  <a:lnTo>
                    <a:pt x="454" y="49"/>
                  </a:lnTo>
                  <a:lnTo>
                    <a:pt x="454" y="50"/>
                  </a:lnTo>
                  <a:lnTo>
                    <a:pt x="453" y="50"/>
                  </a:lnTo>
                  <a:lnTo>
                    <a:pt x="452" y="50"/>
                  </a:lnTo>
                  <a:lnTo>
                    <a:pt x="451" y="50"/>
                  </a:lnTo>
                  <a:lnTo>
                    <a:pt x="451" y="51"/>
                  </a:lnTo>
                  <a:lnTo>
                    <a:pt x="451" y="52"/>
                  </a:lnTo>
                  <a:lnTo>
                    <a:pt x="451" y="53"/>
                  </a:lnTo>
                  <a:lnTo>
                    <a:pt x="450" y="53"/>
                  </a:lnTo>
                  <a:lnTo>
                    <a:pt x="450" y="54"/>
                  </a:lnTo>
                  <a:lnTo>
                    <a:pt x="449" y="54"/>
                  </a:lnTo>
                  <a:lnTo>
                    <a:pt x="448" y="54"/>
                  </a:lnTo>
                  <a:lnTo>
                    <a:pt x="448" y="53"/>
                  </a:lnTo>
                  <a:lnTo>
                    <a:pt x="448" y="52"/>
                  </a:lnTo>
                  <a:lnTo>
                    <a:pt x="448" y="51"/>
                  </a:lnTo>
                  <a:lnTo>
                    <a:pt x="447" y="51"/>
                  </a:lnTo>
                  <a:lnTo>
                    <a:pt x="446" y="51"/>
                  </a:lnTo>
                  <a:lnTo>
                    <a:pt x="445" y="52"/>
                  </a:lnTo>
                  <a:lnTo>
                    <a:pt x="444" y="52"/>
                  </a:lnTo>
                  <a:lnTo>
                    <a:pt x="443" y="52"/>
                  </a:lnTo>
                  <a:lnTo>
                    <a:pt x="442" y="52"/>
                  </a:lnTo>
                  <a:lnTo>
                    <a:pt x="442" y="53"/>
                  </a:lnTo>
                  <a:lnTo>
                    <a:pt x="442" y="52"/>
                  </a:lnTo>
                  <a:lnTo>
                    <a:pt x="441" y="52"/>
                  </a:lnTo>
                  <a:lnTo>
                    <a:pt x="441" y="51"/>
                  </a:lnTo>
                  <a:lnTo>
                    <a:pt x="440" y="51"/>
                  </a:lnTo>
                  <a:lnTo>
                    <a:pt x="439" y="51"/>
                  </a:lnTo>
                  <a:lnTo>
                    <a:pt x="438" y="51"/>
                  </a:lnTo>
                  <a:lnTo>
                    <a:pt x="437" y="51"/>
                  </a:lnTo>
                  <a:lnTo>
                    <a:pt x="436" y="51"/>
                  </a:lnTo>
                  <a:lnTo>
                    <a:pt x="435" y="51"/>
                  </a:lnTo>
                  <a:lnTo>
                    <a:pt x="434" y="51"/>
                  </a:lnTo>
                  <a:lnTo>
                    <a:pt x="433" y="52"/>
                  </a:lnTo>
                  <a:lnTo>
                    <a:pt x="432" y="51"/>
                  </a:lnTo>
                  <a:lnTo>
                    <a:pt x="433" y="51"/>
                  </a:lnTo>
                  <a:lnTo>
                    <a:pt x="434" y="51"/>
                  </a:lnTo>
                  <a:lnTo>
                    <a:pt x="435" y="50"/>
                  </a:lnTo>
                  <a:lnTo>
                    <a:pt x="436" y="49"/>
                  </a:lnTo>
                  <a:lnTo>
                    <a:pt x="437" y="49"/>
                  </a:lnTo>
                  <a:lnTo>
                    <a:pt x="438" y="48"/>
                  </a:lnTo>
                  <a:lnTo>
                    <a:pt x="440" y="48"/>
                  </a:lnTo>
                  <a:lnTo>
                    <a:pt x="442" y="48"/>
                  </a:lnTo>
                  <a:lnTo>
                    <a:pt x="442" y="47"/>
                  </a:lnTo>
                  <a:lnTo>
                    <a:pt x="443" y="47"/>
                  </a:lnTo>
                  <a:lnTo>
                    <a:pt x="443" y="46"/>
                  </a:lnTo>
                  <a:lnTo>
                    <a:pt x="444" y="46"/>
                  </a:lnTo>
                  <a:lnTo>
                    <a:pt x="445" y="46"/>
                  </a:lnTo>
                  <a:lnTo>
                    <a:pt x="445" y="45"/>
                  </a:lnTo>
                  <a:lnTo>
                    <a:pt x="446" y="45"/>
                  </a:lnTo>
                  <a:lnTo>
                    <a:pt x="447" y="44"/>
                  </a:lnTo>
                  <a:lnTo>
                    <a:pt x="448" y="43"/>
                  </a:lnTo>
                  <a:lnTo>
                    <a:pt x="449" y="43"/>
                  </a:lnTo>
                  <a:lnTo>
                    <a:pt x="450" y="43"/>
                  </a:lnTo>
                  <a:lnTo>
                    <a:pt x="450" y="42"/>
                  </a:lnTo>
                  <a:lnTo>
                    <a:pt x="450" y="41"/>
                  </a:lnTo>
                  <a:lnTo>
                    <a:pt x="451" y="41"/>
                  </a:lnTo>
                  <a:lnTo>
                    <a:pt x="451" y="40"/>
                  </a:lnTo>
                  <a:lnTo>
                    <a:pt x="451" y="39"/>
                  </a:lnTo>
                  <a:lnTo>
                    <a:pt x="452" y="39"/>
                  </a:lnTo>
                  <a:lnTo>
                    <a:pt x="453" y="38"/>
                  </a:lnTo>
                  <a:lnTo>
                    <a:pt x="453" y="37"/>
                  </a:lnTo>
                  <a:lnTo>
                    <a:pt x="452" y="37"/>
                  </a:lnTo>
                  <a:lnTo>
                    <a:pt x="451" y="37"/>
                  </a:lnTo>
                  <a:lnTo>
                    <a:pt x="451" y="38"/>
                  </a:lnTo>
                  <a:lnTo>
                    <a:pt x="450" y="38"/>
                  </a:lnTo>
                  <a:lnTo>
                    <a:pt x="449" y="38"/>
                  </a:lnTo>
                  <a:lnTo>
                    <a:pt x="449" y="37"/>
                  </a:lnTo>
                  <a:lnTo>
                    <a:pt x="449" y="38"/>
                  </a:lnTo>
                  <a:lnTo>
                    <a:pt x="448" y="38"/>
                  </a:lnTo>
                  <a:lnTo>
                    <a:pt x="448" y="39"/>
                  </a:lnTo>
                  <a:lnTo>
                    <a:pt x="447" y="38"/>
                  </a:lnTo>
                  <a:lnTo>
                    <a:pt x="446" y="38"/>
                  </a:lnTo>
                  <a:lnTo>
                    <a:pt x="445" y="38"/>
                  </a:lnTo>
                  <a:lnTo>
                    <a:pt x="444" y="38"/>
                  </a:lnTo>
                  <a:lnTo>
                    <a:pt x="444" y="37"/>
                  </a:lnTo>
                  <a:lnTo>
                    <a:pt x="443" y="37"/>
                  </a:lnTo>
                  <a:lnTo>
                    <a:pt x="443" y="38"/>
                  </a:lnTo>
                  <a:lnTo>
                    <a:pt x="443" y="37"/>
                  </a:lnTo>
                  <a:lnTo>
                    <a:pt x="442" y="37"/>
                  </a:lnTo>
                  <a:lnTo>
                    <a:pt x="441" y="37"/>
                  </a:lnTo>
                  <a:lnTo>
                    <a:pt x="440" y="37"/>
                  </a:lnTo>
                  <a:lnTo>
                    <a:pt x="439" y="37"/>
                  </a:lnTo>
                  <a:lnTo>
                    <a:pt x="439" y="36"/>
                  </a:lnTo>
                  <a:lnTo>
                    <a:pt x="440" y="35"/>
                  </a:lnTo>
                  <a:lnTo>
                    <a:pt x="440" y="34"/>
                  </a:lnTo>
                  <a:lnTo>
                    <a:pt x="440" y="33"/>
                  </a:lnTo>
                  <a:lnTo>
                    <a:pt x="441" y="33"/>
                  </a:lnTo>
                  <a:lnTo>
                    <a:pt x="440" y="33"/>
                  </a:lnTo>
                  <a:lnTo>
                    <a:pt x="440" y="32"/>
                  </a:lnTo>
                  <a:lnTo>
                    <a:pt x="439" y="32"/>
                  </a:lnTo>
                  <a:lnTo>
                    <a:pt x="439" y="31"/>
                  </a:lnTo>
                  <a:lnTo>
                    <a:pt x="438" y="31"/>
                  </a:lnTo>
                  <a:lnTo>
                    <a:pt x="438" y="32"/>
                  </a:lnTo>
                  <a:lnTo>
                    <a:pt x="437" y="32"/>
                  </a:lnTo>
                  <a:lnTo>
                    <a:pt x="436" y="32"/>
                  </a:lnTo>
                  <a:lnTo>
                    <a:pt x="436" y="33"/>
                  </a:lnTo>
                  <a:lnTo>
                    <a:pt x="435" y="33"/>
                  </a:lnTo>
                  <a:lnTo>
                    <a:pt x="434" y="34"/>
                  </a:lnTo>
                  <a:lnTo>
                    <a:pt x="434" y="33"/>
                  </a:lnTo>
                  <a:lnTo>
                    <a:pt x="433" y="33"/>
                  </a:lnTo>
                  <a:lnTo>
                    <a:pt x="433" y="34"/>
                  </a:lnTo>
                  <a:lnTo>
                    <a:pt x="432" y="34"/>
                  </a:lnTo>
                  <a:lnTo>
                    <a:pt x="432" y="35"/>
                  </a:lnTo>
                  <a:lnTo>
                    <a:pt x="431" y="36"/>
                  </a:lnTo>
                  <a:lnTo>
                    <a:pt x="431" y="35"/>
                  </a:lnTo>
                  <a:lnTo>
                    <a:pt x="431" y="34"/>
                  </a:lnTo>
                  <a:lnTo>
                    <a:pt x="432" y="34"/>
                  </a:lnTo>
                  <a:lnTo>
                    <a:pt x="432" y="33"/>
                  </a:lnTo>
                  <a:lnTo>
                    <a:pt x="432" y="32"/>
                  </a:lnTo>
                  <a:lnTo>
                    <a:pt x="432" y="31"/>
                  </a:lnTo>
                  <a:lnTo>
                    <a:pt x="432" y="30"/>
                  </a:lnTo>
                  <a:lnTo>
                    <a:pt x="432" y="29"/>
                  </a:lnTo>
                  <a:lnTo>
                    <a:pt x="432" y="28"/>
                  </a:lnTo>
                  <a:lnTo>
                    <a:pt x="433" y="27"/>
                  </a:lnTo>
                  <a:lnTo>
                    <a:pt x="433" y="26"/>
                  </a:lnTo>
                  <a:lnTo>
                    <a:pt x="432" y="26"/>
                  </a:lnTo>
                  <a:lnTo>
                    <a:pt x="431" y="26"/>
                  </a:lnTo>
                  <a:lnTo>
                    <a:pt x="431" y="25"/>
                  </a:lnTo>
                  <a:lnTo>
                    <a:pt x="430" y="25"/>
                  </a:lnTo>
                  <a:lnTo>
                    <a:pt x="429" y="25"/>
                  </a:lnTo>
                  <a:lnTo>
                    <a:pt x="428" y="25"/>
                  </a:lnTo>
                  <a:lnTo>
                    <a:pt x="427" y="25"/>
                  </a:lnTo>
                  <a:lnTo>
                    <a:pt x="426" y="25"/>
                  </a:lnTo>
                  <a:lnTo>
                    <a:pt x="425" y="24"/>
                  </a:lnTo>
                  <a:lnTo>
                    <a:pt x="424" y="24"/>
                  </a:lnTo>
                  <a:lnTo>
                    <a:pt x="423" y="24"/>
                  </a:lnTo>
                  <a:lnTo>
                    <a:pt x="422" y="25"/>
                  </a:lnTo>
                  <a:lnTo>
                    <a:pt x="421" y="25"/>
                  </a:lnTo>
                  <a:lnTo>
                    <a:pt x="421" y="26"/>
                  </a:lnTo>
                  <a:lnTo>
                    <a:pt x="420" y="26"/>
                  </a:lnTo>
                  <a:lnTo>
                    <a:pt x="419" y="26"/>
                  </a:lnTo>
                  <a:lnTo>
                    <a:pt x="418" y="26"/>
                  </a:lnTo>
                  <a:lnTo>
                    <a:pt x="415" y="22"/>
                  </a:lnTo>
                  <a:lnTo>
                    <a:pt x="416" y="22"/>
                  </a:lnTo>
                  <a:lnTo>
                    <a:pt x="417" y="22"/>
                  </a:lnTo>
                  <a:lnTo>
                    <a:pt x="418" y="22"/>
                  </a:lnTo>
                  <a:lnTo>
                    <a:pt x="418" y="23"/>
                  </a:lnTo>
                  <a:lnTo>
                    <a:pt x="419" y="23"/>
                  </a:lnTo>
                  <a:lnTo>
                    <a:pt x="420" y="23"/>
                  </a:lnTo>
                  <a:lnTo>
                    <a:pt x="421" y="23"/>
                  </a:lnTo>
                  <a:lnTo>
                    <a:pt x="422" y="23"/>
                  </a:lnTo>
                  <a:lnTo>
                    <a:pt x="424" y="23"/>
                  </a:lnTo>
                  <a:lnTo>
                    <a:pt x="425" y="23"/>
                  </a:lnTo>
                  <a:lnTo>
                    <a:pt x="426" y="23"/>
                  </a:lnTo>
                  <a:lnTo>
                    <a:pt x="426" y="22"/>
                  </a:lnTo>
                  <a:lnTo>
                    <a:pt x="427" y="22"/>
                  </a:lnTo>
                  <a:lnTo>
                    <a:pt x="428" y="22"/>
                  </a:lnTo>
                  <a:lnTo>
                    <a:pt x="429" y="22"/>
                  </a:lnTo>
                  <a:lnTo>
                    <a:pt x="430" y="22"/>
                  </a:lnTo>
                  <a:lnTo>
                    <a:pt x="431" y="22"/>
                  </a:lnTo>
                  <a:lnTo>
                    <a:pt x="432" y="22"/>
                  </a:lnTo>
                  <a:lnTo>
                    <a:pt x="433" y="22"/>
                  </a:lnTo>
                  <a:lnTo>
                    <a:pt x="433" y="21"/>
                  </a:lnTo>
                  <a:lnTo>
                    <a:pt x="434" y="21"/>
                  </a:lnTo>
                  <a:lnTo>
                    <a:pt x="435" y="21"/>
                  </a:lnTo>
                  <a:lnTo>
                    <a:pt x="436" y="21"/>
                  </a:lnTo>
                  <a:lnTo>
                    <a:pt x="436" y="20"/>
                  </a:lnTo>
                  <a:lnTo>
                    <a:pt x="437" y="20"/>
                  </a:lnTo>
                  <a:lnTo>
                    <a:pt x="438" y="19"/>
                  </a:lnTo>
                  <a:lnTo>
                    <a:pt x="439" y="19"/>
                  </a:lnTo>
                  <a:lnTo>
                    <a:pt x="440" y="20"/>
                  </a:lnTo>
                  <a:lnTo>
                    <a:pt x="441" y="20"/>
                  </a:lnTo>
                  <a:lnTo>
                    <a:pt x="442" y="21"/>
                  </a:lnTo>
                  <a:lnTo>
                    <a:pt x="443" y="21"/>
                  </a:lnTo>
                  <a:lnTo>
                    <a:pt x="443" y="22"/>
                  </a:lnTo>
                  <a:lnTo>
                    <a:pt x="444" y="22"/>
                  </a:lnTo>
                  <a:lnTo>
                    <a:pt x="445" y="23"/>
                  </a:lnTo>
                  <a:lnTo>
                    <a:pt x="446" y="23"/>
                  </a:lnTo>
                  <a:lnTo>
                    <a:pt x="447" y="23"/>
                  </a:lnTo>
                  <a:lnTo>
                    <a:pt x="448" y="23"/>
                  </a:lnTo>
                  <a:lnTo>
                    <a:pt x="448" y="22"/>
                  </a:lnTo>
                  <a:lnTo>
                    <a:pt x="449" y="22"/>
                  </a:lnTo>
                  <a:lnTo>
                    <a:pt x="449" y="21"/>
                  </a:lnTo>
                  <a:lnTo>
                    <a:pt x="450" y="21"/>
                  </a:lnTo>
                  <a:lnTo>
                    <a:pt x="451" y="20"/>
                  </a:lnTo>
                  <a:lnTo>
                    <a:pt x="451" y="19"/>
                  </a:lnTo>
                  <a:lnTo>
                    <a:pt x="452" y="19"/>
                  </a:lnTo>
                  <a:lnTo>
                    <a:pt x="453" y="19"/>
                  </a:lnTo>
                  <a:lnTo>
                    <a:pt x="453" y="20"/>
                  </a:lnTo>
                  <a:lnTo>
                    <a:pt x="454" y="20"/>
                  </a:lnTo>
                  <a:lnTo>
                    <a:pt x="455" y="20"/>
                  </a:lnTo>
                  <a:lnTo>
                    <a:pt x="456" y="20"/>
                  </a:lnTo>
                  <a:lnTo>
                    <a:pt x="456" y="21"/>
                  </a:lnTo>
                  <a:lnTo>
                    <a:pt x="457" y="22"/>
                  </a:lnTo>
                  <a:lnTo>
                    <a:pt x="458" y="22"/>
                  </a:lnTo>
                  <a:lnTo>
                    <a:pt x="459" y="21"/>
                  </a:lnTo>
                  <a:lnTo>
                    <a:pt x="460" y="21"/>
                  </a:lnTo>
                  <a:lnTo>
                    <a:pt x="460" y="20"/>
                  </a:lnTo>
                  <a:lnTo>
                    <a:pt x="461" y="19"/>
                  </a:lnTo>
                  <a:lnTo>
                    <a:pt x="462" y="19"/>
                  </a:lnTo>
                  <a:lnTo>
                    <a:pt x="463" y="19"/>
                  </a:lnTo>
                  <a:lnTo>
                    <a:pt x="463" y="20"/>
                  </a:lnTo>
                  <a:lnTo>
                    <a:pt x="464" y="20"/>
                  </a:lnTo>
                  <a:lnTo>
                    <a:pt x="464" y="21"/>
                  </a:lnTo>
                  <a:lnTo>
                    <a:pt x="464" y="22"/>
                  </a:lnTo>
                  <a:lnTo>
                    <a:pt x="465" y="22"/>
                  </a:lnTo>
                  <a:lnTo>
                    <a:pt x="465" y="23"/>
                  </a:lnTo>
                  <a:lnTo>
                    <a:pt x="466" y="24"/>
                  </a:lnTo>
                  <a:lnTo>
                    <a:pt x="467" y="25"/>
                  </a:lnTo>
                  <a:lnTo>
                    <a:pt x="467" y="26"/>
                  </a:lnTo>
                  <a:lnTo>
                    <a:pt x="467" y="27"/>
                  </a:lnTo>
                  <a:lnTo>
                    <a:pt x="468" y="28"/>
                  </a:lnTo>
                  <a:lnTo>
                    <a:pt x="468" y="29"/>
                  </a:lnTo>
                  <a:lnTo>
                    <a:pt x="469" y="29"/>
                  </a:lnTo>
                  <a:lnTo>
                    <a:pt x="470" y="30"/>
                  </a:lnTo>
                  <a:lnTo>
                    <a:pt x="471" y="31"/>
                  </a:lnTo>
                  <a:lnTo>
                    <a:pt x="471" y="32"/>
                  </a:lnTo>
                  <a:lnTo>
                    <a:pt x="472" y="33"/>
                  </a:lnTo>
                  <a:lnTo>
                    <a:pt x="472" y="34"/>
                  </a:lnTo>
                  <a:lnTo>
                    <a:pt x="473" y="35"/>
                  </a:lnTo>
                  <a:lnTo>
                    <a:pt x="473" y="36"/>
                  </a:lnTo>
                  <a:lnTo>
                    <a:pt x="474" y="36"/>
                  </a:lnTo>
                  <a:lnTo>
                    <a:pt x="474" y="35"/>
                  </a:lnTo>
                  <a:lnTo>
                    <a:pt x="476" y="35"/>
                  </a:lnTo>
                  <a:lnTo>
                    <a:pt x="477" y="35"/>
                  </a:lnTo>
                  <a:lnTo>
                    <a:pt x="478" y="35"/>
                  </a:lnTo>
                  <a:lnTo>
                    <a:pt x="478" y="34"/>
                  </a:lnTo>
                  <a:lnTo>
                    <a:pt x="479" y="34"/>
                  </a:lnTo>
                  <a:lnTo>
                    <a:pt x="479" y="33"/>
                  </a:lnTo>
                  <a:lnTo>
                    <a:pt x="480" y="33"/>
                  </a:lnTo>
                  <a:lnTo>
                    <a:pt x="480" y="32"/>
                  </a:lnTo>
                  <a:lnTo>
                    <a:pt x="481" y="32"/>
                  </a:lnTo>
                  <a:lnTo>
                    <a:pt x="482" y="31"/>
                  </a:lnTo>
                  <a:lnTo>
                    <a:pt x="483" y="30"/>
                  </a:lnTo>
                  <a:lnTo>
                    <a:pt x="484" y="29"/>
                  </a:lnTo>
                  <a:lnTo>
                    <a:pt x="485" y="29"/>
                  </a:lnTo>
                  <a:lnTo>
                    <a:pt x="485" y="28"/>
                  </a:lnTo>
                  <a:lnTo>
                    <a:pt x="486" y="28"/>
                  </a:lnTo>
                  <a:lnTo>
                    <a:pt x="487" y="27"/>
                  </a:lnTo>
                  <a:lnTo>
                    <a:pt x="487" y="26"/>
                  </a:lnTo>
                  <a:lnTo>
                    <a:pt x="488" y="26"/>
                  </a:lnTo>
                  <a:lnTo>
                    <a:pt x="489" y="26"/>
                  </a:lnTo>
                  <a:lnTo>
                    <a:pt x="490" y="26"/>
                  </a:lnTo>
                  <a:lnTo>
                    <a:pt x="491" y="26"/>
                  </a:lnTo>
                  <a:lnTo>
                    <a:pt x="491" y="25"/>
                  </a:lnTo>
                  <a:lnTo>
                    <a:pt x="492" y="25"/>
                  </a:lnTo>
                  <a:lnTo>
                    <a:pt x="493" y="26"/>
                  </a:lnTo>
                  <a:lnTo>
                    <a:pt x="494" y="26"/>
                  </a:lnTo>
                  <a:lnTo>
                    <a:pt x="495" y="26"/>
                  </a:lnTo>
                  <a:lnTo>
                    <a:pt x="496" y="26"/>
                  </a:lnTo>
                  <a:lnTo>
                    <a:pt x="496" y="27"/>
                  </a:lnTo>
                  <a:lnTo>
                    <a:pt x="497" y="27"/>
                  </a:lnTo>
                  <a:lnTo>
                    <a:pt x="498" y="27"/>
                  </a:lnTo>
                  <a:lnTo>
                    <a:pt x="499" y="27"/>
                  </a:lnTo>
                  <a:lnTo>
                    <a:pt x="499" y="28"/>
                  </a:lnTo>
                  <a:lnTo>
                    <a:pt x="500" y="27"/>
                  </a:lnTo>
                  <a:lnTo>
                    <a:pt x="501" y="27"/>
                  </a:lnTo>
                  <a:lnTo>
                    <a:pt x="501" y="26"/>
                  </a:lnTo>
                  <a:lnTo>
                    <a:pt x="502" y="26"/>
                  </a:lnTo>
                  <a:lnTo>
                    <a:pt x="503" y="26"/>
                  </a:lnTo>
                  <a:lnTo>
                    <a:pt x="504" y="26"/>
                  </a:lnTo>
                  <a:lnTo>
                    <a:pt x="506" y="26"/>
                  </a:lnTo>
                  <a:lnTo>
                    <a:pt x="507" y="26"/>
                  </a:lnTo>
                  <a:lnTo>
                    <a:pt x="508" y="26"/>
                  </a:lnTo>
                  <a:lnTo>
                    <a:pt x="509" y="25"/>
                  </a:lnTo>
                  <a:lnTo>
                    <a:pt x="510" y="24"/>
                  </a:lnTo>
                  <a:lnTo>
                    <a:pt x="511" y="24"/>
                  </a:lnTo>
                  <a:lnTo>
                    <a:pt x="512" y="23"/>
                  </a:lnTo>
                  <a:lnTo>
                    <a:pt x="513" y="22"/>
                  </a:lnTo>
                  <a:lnTo>
                    <a:pt x="513" y="21"/>
                  </a:lnTo>
                  <a:lnTo>
                    <a:pt x="514" y="21"/>
                  </a:lnTo>
                  <a:lnTo>
                    <a:pt x="515" y="21"/>
                  </a:lnTo>
                  <a:lnTo>
                    <a:pt x="516" y="21"/>
                  </a:lnTo>
                  <a:lnTo>
                    <a:pt x="517" y="20"/>
                  </a:lnTo>
                  <a:lnTo>
                    <a:pt x="518" y="20"/>
                  </a:lnTo>
                  <a:lnTo>
                    <a:pt x="519" y="20"/>
                  </a:lnTo>
                  <a:lnTo>
                    <a:pt x="519" y="19"/>
                  </a:lnTo>
                  <a:lnTo>
                    <a:pt x="520" y="19"/>
                  </a:lnTo>
                  <a:lnTo>
                    <a:pt x="520" y="18"/>
                  </a:lnTo>
                  <a:lnTo>
                    <a:pt x="520" y="17"/>
                  </a:lnTo>
                  <a:lnTo>
                    <a:pt x="521" y="17"/>
                  </a:lnTo>
                  <a:lnTo>
                    <a:pt x="522" y="16"/>
                  </a:lnTo>
                  <a:lnTo>
                    <a:pt x="523" y="16"/>
                  </a:lnTo>
                  <a:lnTo>
                    <a:pt x="524" y="16"/>
                  </a:lnTo>
                  <a:lnTo>
                    <a:pt x="524" y="15"/>
                  </a:lnTo>
                  <a:lnTo>
                    <a:pt x="525" y="15"/>
                  </a:lnTo>
                  <a:lnTo>
                    <a:pt x="525" y="14"/>
                  </a:lnTo>
                  <a:lnTo>
                    <a:pt x="526" y="14"/>
                  </a:lnTo>
                  <a:lnTo>
                    <a:pt x="527" y="14"/>
                  </a:lnTo>
                  <a:lnTo>
                    <a:pt x="528" y="14"/>
                  </a:lnTo>
                  <a:lnTo>
                    <a:pt x="529" y="14"/>
                  </a:lnTo>
                  <a:lnTo>
                    <a:pt x="530" y="14"/>
                  </a:lnTo>
                  <a:lnTo>
                    <a:pt x="531" y="15"/>
                  </a:lnTo>
                  <a:lnTo>
                    <a:pt x="532" y="15"/>
                  </a:lnTo>
                  <a:lnTo>
                    <a:pt x="533" y="16"/>
                  </a:lnTo>
                  <a:lnTo>
                    <a:pt x="534" y="16"/>
                  </a:lnTo>
                  <a:lnTo>
                    <a:pt x="534" y="15"/>
                  </a:lnTo>
                  <a:lnTo>
                    <a:pt x="534" y="14"/>
                  </a:lnTo>
                  <a:lnTo>
                    <a:pt x="535" y="14"/>
                  </a:lnTo>
                  <a:lnTo>
                    <a:pt x="535" y="13"/>
                  </a:lnTo>
                  <a:lnTo>
                    <a:pt x="536" y="13"/>
                  </a:lnTo>
                  <a:lnTo>
                    <a:pt x="537" y="13"/>
                  </a:lnTo>
                  <a:lnTo>
                    <a:pt x="538" y="13"/>
                  </a:lnTo>
                  <a:lnTo>
                    <a:pt x="539" y="12"/>
                  </a:lnTo>
                  <a:lnTo>
                    <a:pt x="540" y="12"/>
                  </a:lnTo>
                  <a:lnTo>
                    <a:pt x="541" y="12"/>
                  </a:lnTo>
                  <a:lnTo>
                    <a:pt x="541" y="11"/>
                  </a:lnTo>
                  <a:lnTo>
                    <a:pt x="542" y="10"/>
                  </a:lnTo>
                  <a:lnTo>
                    <a:pt x="543" y="10"/>
                  </a:lnTo>
                  <a:lnTo>
                    <a:pt x="544" y="10"/>
                  </a:lnTo>
                  <a:lnTo>
                    <a:pt x="544" y="9"/>
                  </a:lnTo>
                  <a:lnTo>
                    <a:pt x="545" y="9"/>
                  </a:lnTo>
                  <a:lnTo>
                    <a:pt x="545" y="8"/>
                  </a:lnTo>
                  <a:lnTo>
                    <a:pt x="546" y="8"/>
                  </a:lnTo>
                  <a:lnTo>
                    <a:pt x="547" y="9"/>
                  </a:lnTo>
                  <a:lnTo>
                    <a:pt x="547" y="10"/>
                  </a:lnTo>
                  <a:lnTo>
                    <a:pt x="548" y="10"/>
                  </a:lnTo>
                  <a:lnTo>
                    <a:pt x="549" y="10"/>
                  </a:lnTo>
                  <a:lnTo>
                    <a:pt x="549" y="9"/>
                  </a:lnTo>
                  <a:lnTo>
                    <a:pt x="557" y="9"/>
                  </a:lnTo>
                  <a:lnTo>
                    <a:pt x="571" y="0"/>
                  </a:lnTo>
                  <a:lnTo>
                    <a:pt x="573" y="8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0" name="Freeform 661"/>
            <p:cNvSpPr>
              <a:spLocks/>
            </p:cNvSpPr>
            <p:nvPr/>
          </p:nvSpPr>
          <p:spPr bwMode="auto">
            <a:xfrm>
              <a:off x="2958236" y="3213749"/>
              <a:ext cx="65676" cy="53081"/>
            </a:xfrm>
            <a:custGeom>
              <a:avLst/>
              <a:gdLst>
                <a:gd name="T0" fmla="*/ 20235 w 72"/>
                <a:gd name="T1" fmla="*/ 1091 h 59"/>
                <a:gd name="T2" fmla="*/ 24732 w 72"/>
                <a:gd name="T3" fmla="*/ 1091 h 59"/>
                <a:gd name="T4" fmla="*/ 26980 w 72"/>
                <a:gd name="T5" fmla="*/ 1091 h 59"/>
                <a:gd name="T6" fmla="*/ 30353 w 72"/>
                <a:gd name="T7" fmla="*/ 1091 h 59"/>
                <a:gd name="T8" fmla="*/ 32601 w 72"/>
                <a:gd name="T9" fmla="*/ 1091 h 59"/>
                <a:gd name="T10" fmla="*/ 35973 w 72"/>
                <a:gd name="T11" fmla="*/ 2181 h 59"/>
                <a:gd name="T12" fmla="*/ 39346 w 72"/>
                <a:gd name="T13" fmla="*/ 4363 h 59"/>
                <a:gd name="T14" fmla="*/ 42718 w 72"/>
                <a:gd name="T15" fmla="*/ 6544 h 59"/>
                <a:gd name="T16" fmla="*/ 44967 w 72"/>
                <a:gd name="T17" fmla="*/ 9816 h 59"/>
                <a:gd name="T18" fmla="*/ 50588 w 72"/>
                <a:gd name="T19" fmla="*/ 9816 h 59"/>
                <a:gd name="T20" fmla="*/ 60705 w 72"/>
                <a:gd name="T21" fmla="*/ 19631 h 59"/>
                <a:gd name="T22" fmla="*/ 60705 w 72"/>
                <a:gd name="T23" fmla="*/ 22903 h 59"/>
                <a:gd name="T24" fmla="*/ 61829 w 72"/>
                <a:gd name="T25" fmla="*/ 25084 h 59"/>
                <a:gd name="T26" fmla="*/ 64078 w 72"/>
                <a:gd name="T27" fmla="*/ 27266 h 59"/>
                <a:gd name="T28" fmla="*/ 66326 w 72"/>
                <a:gd name="T29" fmla="*/ 29447 h 59"/>
                <a:gd name="T30" fmla="*/ 69698 w 72"/>
                <a:gd name="T31" fmla="*/ 31628 h 59"/>
                <a:gd name="T32" fmla="*/ 74195 w 72"/>
                <a:gd name="T33" fmla="*/ 33809 h 59"/>
                <a:gd name="T34" fmla="*/ 77568 w 72"/>
                <a:gd name="T35" fmla="*/ 37081 h 59"/>
                <a:gd name="T36" fmla="*/ 79816 w 72"/>
                <a:gd name="T37" fmla="*/ 39263 h 59"/>
                <a:gd name="T38" fmla="*/ 80940 w 72"/>
                <a:gd name="T39" fmla="*/ 41444 h 59"/>
                <a:gd name="T40" fmla="*/ 79816 w 72"/>
                <a:gd name="T41" fmla="*/ 42534 h 59"/>
                <a:gd name="T42" fmla="*/ 78692 w 72"/>
                <a:gd name="T43" fmla="*/ 44716 h 59"/>
                <a:gd name="T44" fmla="*/ 75319 w 72"/>
                <a:gd name="T45" fmla="*/ 47988 h 59"/>
                <a:gd name="T46" fmla="*/ 73071 w 72"/>
                <a:gd name="T47" fmla="*/ 49078 h 59"/>
                <a:gd name="T48" fmla="*/ 70823 w 72"/>
                <a:gd name="T49" fmla="*/ 50169 h 59"/>
                <a:gd name="T50" fmla="*/ 68574 w 72"/>
                <a:gd name="T51" fmla="*/ 50169 h 59"/>
                <a:gd name="T52" fmla="*/ 66326 w 72"/>
                <a:gd name="T53" fmla="*/ 50169 h 59"/>
                <a:gd name="T54" fmla="*/ 64078 w 72"/>
                <a:gd name="T55" fmla="*/ 51259 h 59"/>
                <a:gd name="T56" fmla="*/ 62953 w 72"/>
                <a:gd name="T57" fmla="*/ 50169 h 59"/>
                <a:gd name="T58" fmla="*/ 58457 w 72"/>
                <a:gd name="T59" fmla="*/ 62166 h 59"/>
                <a:gd name="T60" fmla="*/ 56208 w 72"/>
                <a:gd name="T61" fmla="*/ 62166 h 59"/>
                <a:gd name="T62" fmla="*/ 52836 w 72"/>
                <a:gd name="T63" fmla="*/ 62166 h 59"/>
                <a:gd name="T64" fmla="*/ 49463 w 72"/>
                <a:gd name="T65" fmla="*/ 62166 h 59"/>
                <a:gd name="T66" fmla="*/ 44967 w 72"/>
                <a:gd name="T67" fmla="*/ 61075 h 59"/>
                <a:gd name="T68" fmla="*/ 42718 w 72"/>
                <a:gd name="T69" fmla="*/ 61075 h 59"/>
                <a:gd name="T70" fmla="*/ 39346 w 72"/>
                <a:gd name="T71" fmla="*/ 62166 h 59"/>
                <a:gd name="T72" fmla="*/ 35973 w 72"/>
                <a:gd name="T73" fmla="*/ 62166 h 59"/>
                <a:gd name="T74" fmla="*/ 31477 w 72"/>
                <a:gd name="T75" fmla="*/ 64347 h 59"/>
                <a:gd name="T76" fmla="*/ 29228 w 72"/>
                <a:gd name="T77" fmla="*/ 64347 h 59"/>
                <a:gd name="T78" fmla="*/ 26980 w 72"/>
                <a:gd name="T79" fmla="*/ 64347 h 59"/>
                <a:gd name="T80" fmla="*/ 23608 w 72"/>
                <a:gd name="T81" fmla="*/ 64347 h 59"/>
                <a:gd name="T82" fmla="*/ 21359 w 72"/>
                <a:gd name="T83" fmla="*/ 64347 h 59"/>
                <a:gd name="T84" fmla="*/ 19111 w 72"/>
                <a:gd name="T85" fmla="*/ 63256 h 59"/>
                <a:gd name="T86" fmla="*/ 16863 w 72"/>
                <a:gd name="T87" fmla="*/ 61075 h 59"/>
                <a:gd name="T88" fmla="*/ 14614 w 72"/>
                <a:gd name="T89" fmla="*/ 59984 h 59"/>
                <a:gd name="T90" fmla="*/ 8993 w 72"/>
                <a:gd name="T91" fmla="*/ 56713 h 59"/>
                <a:gd name="T92" fmla="*/ 13490 w 72"/>
                <a:gd name="T93" fmla="*/ 55622 h 59"/>
                <a:gd name="T94" fmla="*/ 16863 w 72"/>
                <a:gd name="T95" fmla="*/ 54531 h 59"/>
                <a:gd name="T96" fmla="*/ 17987 w 72"/>
                <a:gd name="T97" fmla="*/ 53441 h 59"/>
                <a:gd name="T98" fmla="*/ 15738 w 72"/>
                <a:gd name="T99" fmla="*/ 50169 h 59"/>
                <a:gd name="T100" fmla="*/ 11242 w 72"/>
                <a:gd name="T101" fmla="*/ 49078 h 59"/>
                <a:gd name="T102" fmla="*/ 10118 w 72"/>
                <a:gd name="T103" fmla="*/ 43625 h 59"/>
                <a:gd name="T104" fmla="*/ 7869 w 72"/>
                <a:gd name="T105" fmla="*/ 40353 h 59"/>
                <a:gd name="T106" fmla="*/ 2248 w 72"/>
                <a:gd name="T107" fmla="*/ 39263 h 59"/>
                <a:gd name="T108" fmla="*/ 3373 w 72"/>
                <a:gd name="T109" fmla="*/ 33809 h 59"/>
                <a:gd name="T110" fmla="*/ 4497 w 72"/>
                <a:gd name="T111" fmla="*/ 32719 h 59"/>
                <a:gd name="T112" fmla="*/ 3373 w 72"/>
                <a:gd name="T113" fmla="*/ 23994 h 59"/>
                <a:gd name="T114" fmla="*/ 3373 w 72"/>
                <a:gd name="T115" fmla="*/ 19631 h 59"/>
                <a:gd name="T116" fmla="*/ 7869 w 72"/>
                <a:gd name="T117" fmla="*/ 16359 h 59"/>
                <a:gd name="T118" fmla="*/ 19111 w 72"/>
                <a:gd name="T119" fmla="*/ 0 h 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2"/>
                <a:gd name="T181" fmla="*/ 0 h 59"/>
                <a:gd name="T182" fmla="*/ 72 w 72"/>
                <a:gd name="T183" fmla="*/ 59 h 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2" h="59">
                  <a:moveTo>
                    <a:pt x="17" y="0"/>
                  </a:moveTo>
                  <a:lnTo>
                    <a:pt x="18" y="1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4" y="3"/>
                  </a:lnTo>
                  <a:lnTo>
                    <a:pt x="35" y="4"/>
                  </a:lnTo>
                  <a:lnTo>
                    <a:pt x="37" y="5"/>
                  </a:lnTo>
                  <a:lnTo>
                    <a:pt x="38" y="6"/>
                  </a:lnTo>
                  <a:lnTo>
                    <a:pt x="39" y="8"/>
                  </a:lnTo>
                  <a:lnTo>
                    <a:pt x="40" y="9"/>
                  </a:lnTo>
                  <a:lnTo>
                    <a:pt x="40" y="10"/>
                  </a:lnTo>
                  <a:lnTo>
                    <a:pt x="45" y="9"/>
                  </a:lnTo>
                  <a:lnTo>
                    <a:pt x="47" y="6"/>
                  </a:lnTo>
                  <a:lnTo>
                    <a:pt x="54" y="18"/>
                  </a:lnTo>
                  <a:lnTo>
                    <a:pt x="54" y="19"/>
                  </a:lnTo>
                  <a:lnTo>
                    <a:pt x="54" y="21"/>
                  </a:lnTo>
                  <a:lnTo>
                    <a:pt x="54" y="22"/>
                  </a:lnTo>
                  <a:lnTo>
                    <a:pt x="55" y="23"/>
                  </a:lnTo>
                  <a:lnTo>
                    <a:pt x="56" y="24"/>
                  </a:lnTo>
                  <a:lnTo>
                    <a:pt x="57" y="25"/>
                  </a:lnTo>
                  <a:lnTo>
                    <a:pt x="58" y="26"/>
                  </a:lnTo>
                  <a:lnTo>
                    <a:pt x="59" y="27"/>
                  </a:lnTo>
                  <a:lnTo>
                    <a:pt x="60" y="28"/>
                  </a:lnTo>
                  <a:lnTo>
                    <a:pt x="62" y="29"/>
                  </a:lnTo>
                  <a:lnTo>
                    <a:pt x="64" y="30"/>
                  </a:lnTo>
                  <a:lnTo>
                    <a:pt x="66" y="31"/>
                  </a:lnTo>
                  <a:lnTo>
                    <a:pt x="68" y="33"/>
                  </a:lnTo>
                  <a:lnTo>
                    <a:pt x="69" y="34"/>
                  </a:lnTo>
                  <a:lnTo>
                    <a:pt x="70" y="34"/>
                  </a:lnTo>
                  <a:lnTo>
                    <a:pt x="71" y="36"/>
                  </a:lnTo>
                  <a:lnTo>
                    <a:pt x="72" y="37"/>
                  </a:lnTo>
                  <a:lnTo>
                    <a:pt x="72" y="38"/>
                  </a:lnTo>
                  <a:lnTo>
                    <a:pt x="71" y="39"/>
                  </a:lnTo>
                  <a:lnTo>
                    <a:pt x="71" y="40"/>
                  </a:lnTo>
                  <a:lnTo>
                    <a:pt x="70" y="41"/>
                  </a:lnTo>
                  <a:lnTo>
                    <a:pt x="69" y="42"/>
                  </a:lnTo>
                  <a:lnTo>
                    <a:pt x="67" y="44"/>
                  </a:lnTo>
                  <a:lnTo>
                    <a:pt x="66" y="45"/>
                  </a:lnTo>
                  <a:lnTo>
                    <a:pt x="65" y="45"/>
                  </a:lnTo>
                  <a:lnTo>
                    <a:pt x="64" y="46"/>
                  </a:lnTo>
                  <a:lnTo>
                    <a:pt x="63" y="46"/>
                  </a:lnTo>
                  <a:lnTo>
                    <a:pt x="62" y="46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59" y="46"/>
                  </a:lnTo>
                  <a:lnTo>
                    <a:pt x="58" y="47"/>
                  </a:lnTo>
                  <a:lnTo>
                    <a:pt x="57" y="47"/>
                  </a:lnTo>
                  <a:lnTo>
                    <a:pt x="57" y="46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2" y="57"/>
                  </a:lnTo>
                  <a:lnTo>
                    <a:pt x="51" y="57"/>
                  </a:lnTo>
                  <a:lnTo>
                    <a:pt x="50" y="57"/>
                  </a:lnTo>
                  <a:lnTo>
                    <a:pt x="48" y="57"/>
                  </a:lnTo>
                  <a:lnTo>
                    <a:pt x="47" y="57"/>
                  </a:lnTo>
                  <a:lnTo>
                    <a:pt x="45" y="57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0" y="56"/>
                  </a:lnTo>
                  <a:lnTo>
                    <a:pt x="39" y="56"/>
                  </a:lnTo>
                  <a:lnTo>
                    <a:pt x="38" y="56"/>
                  </a:lnTo>
                  <a:lnTo>
                    <a:pt x="36" y="56"/>
                  </a:lnTo>
                  <a:lnTo>
                    <a:pt x="35" y="57"/>
                  </a:lnTo>
                  <a:lnTo>
                    <a:pt x="33" y="57"/>
                  </a:lnTo>
                  <a:lnTo>
                    <a:pt x="32" y="57"/>
                  </a:lnTo>
                  <a:lnTo>
                    <a:pt x="31" y="57"/>
                  </a:lnTo>
                  <a:lnTo>
                    <a:pt x="28" y="59"/>
                  </a:lnTo>
                  <a:lnTo>
                    <a:pt x="27" y="59"/>
                  </a:lnTo>
                  <a:lnTo>
                    <a:pt x="26" y="59"/>
                  </a:lnTo>
                  <a:lnTo>
                    <a:pt x="25" y="59"/>
                  </a:lnTo>
                  <a:lnTo>
                    <a:pt x="24" y="59"/>
                  </a:lnTo>
                  <a:lnTo>
                    <a:pt x="23" y="59"/>
                  </a:lnTo>
                  <a:lnTo>
                    <a:pt x="21" y="59"/>
                  </a:lnTo>
                  <a:lnTo>
                    <a:pt x="20" y="59"/>
                  </a:lnTo>
                  <a:lnTo>
                    <a:pt x="19" y="59"/>
                  </a:lnTo>
                  <a:lnTo>
                    <a:pt x="18" y="59"/>
                  </a:lnTo>
                  <a:lnTo>
                    <a:pt x="17" y="58"/>
                  </a:lnTo>
                  <a:lnTo>
                    <a:pt x="16" y="57"/>
                  </a:lnTo>
                  <a:lnTo>
                    <a:pt x="15" y="56"/>
                  </a:lnTo>
                  <a:lnTo>
                    <a:pt x="14" y="56"/>
                  </a:lnTo>
                  <a:lnTo>
                    <a:pt x="13" y="55"/>
                  </a:lnTo>
                  <a:lnTo>
                    <a:pt x="10" y="53"/>
                  </a:lnTo>
                  <a:lnTo>
                    <a:pt x="8" y="52"/>
                  </a:lnTo>
                  <a:lnTo>
                    <a:pt x="10" y="52"/>
                  </a:lnTo>
                  <a:lnTo>
                    <a:pt x="12" y="51"/>
                  </a:lnTo>
                  <a:lnTo>
                    <a:pt x="14" y="50"/>
                  </a:lnTo>
                  <a:lnTo>
                    <a:pt x="15" y="50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5" y="47"/>
                  </a:lnTo>
                  <a:lnTo>
                    <a:pt x="14" y="46"/>
                  </a:lnTo>
                  <a:lnTo>
                    <a:pt x="12" y="46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7" y="37"/>
                  </a:lnTo>
                  <a:lnTo>
                    <a:pt x="5" y="38"/>
                  </a:lnTo>
                  <a:lnTo>
                    <a:pt x="2" y="36"/>
                  </a:lnTo>
                  <a:lnTo>
                    <a:pt x="0" y="33"/>
                  </a:lnTo>
                  <a:lnTo>
                    <a:pt x="3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3" y="22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4" y="17"/>
                  </a:lnTo>
                  <a:lnTo>
                    <a:pt x="7" y="15"/>
                  </a:lnTo>
                  <a:lnTo>
                    <a:pt x="11" y="13"/>
                  </a:lnTo>
                  <a:lnTo>
                    <a:pt x="17" y="0"/>
                  </a:lnTo>
                </a:path>
              </a:pathLst>
            </a:custGeom>
            <a:solidFill>
              <a:sysClr val="window" lastClr="FFFFFF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1" name="Freeform 662"/>
            <p:cNvSpPr>
              <a:spLocks/>
            </p:cNvSpPr>
            <p:nvPr/>
          </p:nvSpPr>
          <p:spPr bwMode="auto">
            <a:xfrm>
              <a:off x="2837830" y="2901562"/>
              <a:ext cx="685039" cy="980645"/>
            </a:xfrm>
            <a:custGeom>
              <a:avLst/>
              <a:gdLst>
                <a:gd name="T0" fmla="*/ 555340 w 751"/>
                <a:gd name="T1" fmla="*/ 37081 h 1090"/>
                <a:gd name="T2" fmla="*/ 589065 w 751"/>
                <a:gd name="T3" fmla="*/ 62165 h 1090"/>
                <a:gd name="T4" fmla="*/ 602555 w 751"/>
                <a:gd name="T5" fmla="*/ 105790 h 1090"/>
                <a:gd name="T6" fmla="*/ 592438 w 751"/>
                <a:gd name="T7" fmla="*/ 145053 h 1090"/>
                <a:gd name="T8" fmla="*/ 582320 w 751"/>
                <a:gd name="T9" fmla="*/ 224668 h 1090"/>
                <a:gd name="T10" fmla="*/ 600307 w 751"/>
                <a:gd name="T11" fmla="*/ 283561 h 1090"/>
                <a:gd name="T12" fmla="*/ 557589 w 751"/>
                <a:gd name="T13" fmla="*/ 356633 h 1090"/>
                <a:gd name="T14" fmla="*/ 518243 w 751"/>
                <a:gd name="T15" fmla="*/ 452608 h 1090"/>
                <a:gd name="T16" fmla="*/ 472152 w 751"/>
                <a:gd name="T17" fmla="*/ 471148 h 1090"/>
                <a:gd name="T18" fmla="*/ 500256 w 751"/>
                <a:gd name="T19" fmla="*/ 551854 h 1090"/>
                <a:gd name="T20" fmla="*/ 564334 w 751"/>
                <a:gd name="T21" fmla="*/ 572576 h 1090"/>
                <a:gd name="T22" fmla="*/ 630660 w 751"/>
                <a:gd name="T23" fmla="*/ 593298 h 1090"/>
                <a:gd name="T24" fmla="*/ 662136 w 751"/>
                <a:gd name="T25" fmla="*/ 606385 h 1090"/>
                <a:gd name="T26" fmla="*/ 693613 w 751"/>
                <a:gd name="T27" fmla="*/ 610748 h 1090"/>
                <a:gd name="T28" fmla="*/ 730711 w 751"/>
                <a:gd name="T29" fmla="*/ 621654 h 1090"/>
                <a:gd name="T30" fmla="*/ 756567 w 751"/>
                <a:gd name="T31" fmla="*/ 635832 h 1090"/>
                <a:gd name="T32" fmla="*/ 795913 w 751"/>
                <a:gd name="T33" fmla="*/ 655463 h 1090"/>
                <a:gd name="T34" fmla="*/ 771181 w 751"/>
                <a:gd name="T35" fmla="*/ 699088 h 1090"/>
                <a:gd name="T36" fmla="*/ 804906 w 751"/>
                <a:gd name="T37" fmla="*/ 729626 h 1090"/>
                <a:gd name="T38" fmla="*/ 836383 w 751"/>
                <a:gd name="T39" fmla="*/ 847413 h 1090"/>
                <a:gd name="T40" fmla="*/ 800409 w 751"/>
                <a:gd name="T41" fmla="*/ 881222 h 1090"/>
                <a:gd name="T42" fmla="*/ 772305 w 751"/>
                <a:gd name="T43" fmla="*/ 951022 h 1090"/>
                <a:gd name="T44" fmla="*/ 746449 w 751"/>
                <a:gd name="T45" fmla="*/ 979378 h 1090"/>
                <a:gd name="T46" fmla="*/ 699234 w 751"/>
                <a:gd name="T47" fmla="*/ 1037181 h 1090"/>
                <a:gd name="T48" fmla="*/ 657640 w 751"/>
                <a:gd name="T49" fmla="*/ 1094984 h 1090"/>
                <a:gd name="T50" fmla="*/ 678999 w 751"/>
                <a:gd name="T51" fmla="*/ 1146243 h 1090"/>
                <a:gd name="T52" fmla="*/ 573327 w 751"/>
                <a:gd name="T53" fmla="*/ 1130974 h 1090"/>
                <a:gd name="T54" fmla="*/ 508125 w 751"/>
                <a:gd name="T55" fmla="*/ 1151696 h 1090"/>
                <a:gd name="T56" fmla="*/ 420440 w 751"/>
                <a:gd name="T57" fmla="*/ 1147333 h 1090"/>
                <a:gd name="T58" fmla="*/ 364231 w 751"/>
                <a:gd name="T59" fmla="*/ 1122249 h 1090"/>
                <a:gd name="T60" fmla="*/ 319264 w 751"/>
                <a:gd name="T61" fmla="*/ 1113524 h 1090"/>
                <a:gd name="T62" fmla="*/ 265304 w 751"/>
                <a:gd name="T63" fmla="*/ 1108071 h 1090"/>
                <a:gd name="T64" fmla="*/ 195606 w 751"/>
                <a:gd name="T65" fmla="*/ 1098255 h 1090"/>
                <a:gd name="T66" fmla="*/ 121410 w 751"/>
                <a:gd name="T67" fmla="*/ 1094984 h 1090"/>
                <a:gd name="T68" fmla="*/ 70823 w 751"/>
                <a:gd name="T69" fmla="*/ 1074262 h 1090"/>
                <a:gd name="T70" fmla="*/ 19111 w 751"/>
                <a:gd name="T71" fmla="*/ 1055721 h 1090"/>
                <a:gd name="T72" fmla="*/ 5621 w 751"/>
                <a:gd name="T73" fmla="*/ 1005553 h 1090"/>
                <a:gd name="T74" fmla="*/ 29228 w 751"/>
                <a:gd name="T75" fmla="*/ 972834 h 1090"/>
                <a:gd name="T76" fmla="*/ 33725 w 751"/>
                <a:gd name="T77" fmla="*/ 937934 h 1090"/>
                <a:gd name="T78" fmla="*/ 30353 w 751"/>
                <a:gd name="T79" fmla="*/ 892128 h 1090"/>
                <a:gd name="T80" fmla="*/ 38222 w 751"/>
                <a:gd name="T81" fmla="*/ 817966 h 1090"/>
                <a:gd name="T82" fmla="*/ 42718 w 751"/>
                <a:gd name="T83" fmla="*/ 780885 h 1090"/>
                <a:gd name="T84" fmla="*/ 53960 w 751"/>
                <a:gd name="T85" fmla="*/ 750347 h 1090"/>
                <a:gd name="T86" fmla="*/ 67450 w 751"/>
                <a:gd name="T87" fmla="*/ 717629 h 1090"/>
                <a:gd name="T88" fmla="*/ 82064 w 751"/>
                <a:gd name="T89" fmla="*/ 679457 h 1090"/>
                <a:gd name="T90" fmla="*/ 100051 w 751"/>
                <a:gd name="T91" fmla="*/ 646738 h 1090"/>
                <a:gd name="T92" fmla="*/ 109045 w 751"/>
                <a:gd name="T93" fmla="*/ 608567 h 1090"/>
                <a:gd name="T94" fmla="*/ 116914 w 751"/>
                <a:gd name="T95" fmla="*/ 559489 h 1090"/>
                <a:gd name="T96" fmla="*/ 119162 w 751"/>
                <a:gd name="T97" fmla="*/ 474420 h 1090"/>
                <a:gd name="T98" fmla="*/ 147266 w 751"/>
                <a:gd name="T99" fmla="*/ 436248 h 1090"/>
                <a:gd name="T100" fmla="*/ 198978 w 751"/>
                <a:gd name="T101" fmla="*/ 482055 h 1090"/>
                <a:gd name="T102" fmla="*/ 276546 w 751"/>
                <a:gd name="T103" fmla="*/ 512592 h 1090"/>
                <a:gd name="T104" fmla="*/ 322637 w 751"/>
                <a:gd name="T105" fmla="*/ 540948 h 1090"/>
                <a:gd name="T106" fmla="*/ 359735 w 751"/>
                <a:gd name="T107" fmla="*/ 497323 h 1090"/>
                <a:gd name="T108" fmla="*/ 297905 w 751"/>
                <a:gd name="T109" fmla="*/ 398077 h 1090"/>
                <a:gd name="T110" fmla="*/ 257435 w 751"/>
                <a:gd name="T111" fmla="*/ 351180 h 1090"/>
                <a:gd name="T112" fmla="*/ 329382 w 751"/>
                <a:gd name="T113" fmla="*/ 254115 h 1090"/>
                <a:gd name="T114" fmla="*/ 355238 w 751"/>
                <a:gd name="T115" fmla="*/ 194131 h 1090"/>
                <a:gd name="T116" fmla="*/ 406950 w 751"/>
                <a:gd name="T117" fmla="*/ 151596 h 1090"/>
                <a:gd name="T118" fmla="*/ 420440 w 751"/>
                <a:gd name="T119" fmla="*/ 113425 h 1090"/>
                <a:gd name="T120" fmla="*/ 454165 w 751"/>
                <a:gd name="T121" fmla="*/ 78525 h 1090"/>
                <a:gd name="T122" fmla="*/ 475524 w 751"/>
                <a:gd name="T123" fmla="*/ 56712 h 1090"/>
                <a:gd name="T124" fmla="*/ 495759 w 751"/>
                <a:gd name="T125" fmla="*/ 18541 h 109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51"/>
                <a:gd name="T190" fmla="*/ 0 h 1090"/>
                <a:gd name="T191" fmla="*/ 751 w 751"/>
                <a:gd name="T192" fmla="*/ 1090 h 109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51" h="1090">
                  <a:moveTo>
                    <a:pt x="467" y="5"/>
                  </a:moveTo>
                  <a:lnTo>
                    <a:pt x="468" y="5"/>
                  </a:lnTo>
                  <a:lnTo>
                    <a:pt x="469" y="5"/>
                  </a:lnTo>
                  <a:lnTo>
                    <a:pt x="470" y="4"/>
                  </a:lnTo>
                  <a:lnTo>
                    <a:pt x="471" y="4"/>
                  </a:lnTo>
                  <a:lnTo>
                    <a:pt x="471" y="3"/>
                  </a:lnTo>
                  <a:lnTo>
                    <a:pt x="472" y="3"/>
                  </a:lnTo>
                  <a:lnTo>
                    <a:pt x="475" y="3"/>
                  </a:lnTo>
                  <a:lnTo>
                    <a:pt x="476" y="3"/>
                  </a:lnTo>
                  <a:lnTo>
                    <a:pt x="477" y="4"/>
                  </a:lnTo>
                  <a:lnTo>
                    <a:pt x="479" y="5"/>
                  </a:lnTo>
                  <a:lnTo>
                    <a:pt x="479" y="6"/>
                  </a:lnTo>
                  <a:lnTo>
                    <a:pt x="480" y="8"/>
                  </a:lnTo>
                  <a:lnTo>
                    <a:pt x="480" y="9"/>
                  </a:lnTo>
                  <a:lnTo>
                    <a:pt x="481" y="12"/>
                  </a:lnTo>
                  <a:lnTo>
                    <a:pt x="481" y="13"/>
                  </a:lnTo>
                  <a:lnTo>
                    <a:pt x="482" y="14"/>
                  </a:lnTo>
                  <a:lnTo>
                    <a:pt x="482" y="15"/>
                  </a:lnTo>
                  <a:lnTo>
                    <a:pt x="482" y="17"/>
                  </a:lnTo>
                  <a:lnTo>
                    <a:pt x="483" y="18"/>
                  </a:lnTo>
                  <a:lnTo>
                    <a:pt x="483" y="19"/>
                  </a:lnTo>
                  <a:lnTo>
                    <a:pt x="484" y="20"/>
                  </a:lnTo>
                  <a:lnTo>
                    <a:pt x="485" y="21"/>
                  </a:lnTo>
                  <a:lnTo>
                    <a:pt x="486" y="22"/>
                  </a:lnTo>
                  <a:lnTo>
                    <a:pt x="486" y="23"/>
                  </a:lnTo>
                  <a:lnTo>
                    <a:pt x="486" y="24"/>
                  </a:lnTo>
                  <a:lnTo>
                    <a:pt x="486" y="25"/>
                  </a:lnTo>
                  <a:lnTo>
                    <a:pt x="487" y="26"/>
                  </a:lnTo>
                  <a:lnTo>
                    <a:pt x="487" y="27"/>
                  </a:lnTo>
                  <a:lnTo>
                    <a:pt x="488" y="29"/>
                  </a:lnTo>
                  <a:lnTo>
                    <a:pt x="488" y="30"/>
                  </a:lnTo>
                  <a:lnTo>
                    <a:pt x="489" y="31"/>
                  </a:lnTo>
                  <a:lnTo>
                    <a:pt x="490" y="32"/>
                  </a:lnTo>
                  <a:lnTo>
                    <a:pt x="491" y="33"/>
                  </a:lnTo>
                  <a:lnTo>
                    <a:pt x="492" y="33"/>
                  </a:lnTo>
                  <a:lnTo>
                    <a:pt x="492" y="34"/>
                  </a:lnTo>
                  <a:lnTo>
                    <a:pt x="493" y="34"/>
                  </a:lnTo>
                  <a:lnTo>
                    <a:pt x="494" y="34"/>
                  </a:lnTo>
                  <a:lnTo>
                    <a:pt x="495" y="34"/>
                  </a:lnTo>
                  <a:lnTo>
                    <a:pt x="496" y="34"/>
                  </a:lnTo>
                  <a:lnTo>
                    <a:pt x="497" y="34"/>
                  </a:lnTo>
                  <a:lnTo>
                    <a:pt x="498" y="34"/>
                  </a:lnTo>
                  <a:lnTo>
                    <a:pt x="499" y="34"/>
                  </a:lnTo>
                  <a:lnTo>
                    <a:pt x="500" y="34"/>
                  </a:lnTo>
                  <a:lnTo>
                    <a:pt x="502" y="34"/>
                  </a:lnTo>
                  <a:lnTo>
                    <a:pt x="503" y="34"/>
                  </a:lnTo>
                  <a:lnTo>
                    <a:pt x="504" y="34"/>
                  </a:lnTo>
                  <a:lnTo>
                    <a:pt x="505" y="33"/>
                  </a:lnTo>
                  <a:lnTo>
                    <a:pt x="507" y="33"/>
                  </a:lnTo>
                  <a:lnTo>
                    <a:pt x="508" y="33"/>
                  </a:lnTo>
                  <a:lnTo>
                    <a:pt x="509" y="33"/>
                  </a:lnTo>
                  <a:lnTo>
                    <a:pt x="510" y="32"/>
                  </a:lnTo>
                  <a:lnTo>
                    <a:pt x="511" y="31"/>
                  </a:lnTo>
                  <a:lnTo>
                    <a:pt x="512" y="33"/>
                  </a:lnTo>
                  <a:lnTo>
                    <a:pt x="513" y="34"/>
                  </a:lnTo>
                  <a:lnTo>
                    <a:pt x="515" y="35"/>
                  </a:lnTo>
                  <a:lnTo>
                    <a:pt x="516" y="36"/>
                  </a:lnTo>
                  <a:lnTo>
                    <a:pt x="517" y="37"/>
                  </a:lnTo>
                  <a:lnTo>
                    <a:pt x="518" y="38"/>
                  </a:lnTo>
                  <a:lnTo>
                    <a:pt x="519" y="39"/>
                  </a:lnTo>
                  <a:lnTo>
                    <a:pt x="520" y="41"/>
                  </a:lnTo>
                  <a:lnTo>
                    <a:pt x="520" y="42"/>
                  </a:lnTo>
                  <a:lnTo>
                    <a:pt x="520" y="43"/>
                  </a:lnTo>
                  <a:lnTo>
                    <a:pt x="520" y="44"/>
                  </a:lnTo>
                  <a:lnTo>
                    <a:pt x="521" y="45"/>
                  </a:lnTo>
                  <a:lnTo>
                    <a:pt x="521" y="46"/>
                  </a:lnTo>
                  <a:lnTo>
                    <a:pt x="521" y="47"/>
                  </a:lnTo>
                  <a:lnTo>
                    <a:pt x="522" y="49"/>
                  </a:lnTo>
                  <a:lnTo>
                    <a:pt x="522" y="50"/>
                  </a:lnTo>
                  <a:lnTo>
                    <a:pt x="523" y="50"/>
                  </a:lnTo>
                  <a:lnTo>
                    <a:pt x="523" y="51"/>
                  </a:lnTo>
                  <a:lnTo>
                    <a:pt x="523" y="52"/>
                  </a:lnTo>
                  <a:lnTo>
                    <a:pt x="523" y="54"/>
                  </a:lnTo>
                  <a:lnTo>
                    <a:pt x="523" y="56"/>
                  </a:lnTo>
                  <a:lnTo>
                    <a:pt x="524" y="57"/>
                  </a:lnTo>
                  <a:lnTo>
                    <a:pt x="525" y="57"/>
                  </a:lnTo>
                  <a:lnTo>
                    <a:pt x="525" y="58"/>
                  </a:lnTo>
                  <a:lnTo>
                    <a:pt x="526" y="58"/>
                  </a:lnTo>
                  <a:lnTo>
                    <a:pt x="526" y="59"/>
                  </a:lnTo>
                  <a:lnTo>
                    <a:pt x="527" y="59"/>
                  </a:lnTo>
                  <a:lnTo>
                    <a:pt x="529" y="60"/>
                  </a:lnTo>
                  <a:lnTo>
                    <a:pt x="531" y="61"/>
                  </a:lnTo>
                  <a:lnTo>
                    <a:pt x="532" y="62"/>
                  </a:lnTo>
                  <a:lnTo>
                    <a:pt x="532" y="63"/>
                  </a:lnTo>
                  <a:lnTo>
                    <a:pt x="532" y="64"/>
                  </a:lnTo>
                  <a:lnTo>
                    <a:pt x="532" y="65"/>
                  </a:lnTo>
                  <a:lnTo>
                    <a:pt x="532" y="66"/>
                  </a:lnTo>
                  <a:lnTo>
                    <a:pt x="532" y="67"/>
                  </a:lnTo>
                  <a:lnTo>
                    <a:pt x="532" y="69"/>
                  </a:lnTo>
                  <a:lnTo>
                    <a:pt x="532" y="70"/>
                  </a:lnTo>
                  <a:lnTo>
                    <a:pt x="532" y="71"/>
                  </a:lnTo>
                  <a:lnTo>
                    <a:pt x="531" y="72"/>
                  </a:lnTo>
                  <a:lnTo>
                    <a:pt x="531" y="73"/>
                  </a:lnTo>
                  <a:lnTo>
                    <a:pt x="531" y="74"/>
                  </a:lnTo>
                  <a:lnTo>
                    <a:pt x="530" y="75"/>
                  </a:lnTo>
                  <a:lnTo>
                    <a:pt x="529" y="76"/>
                  </a:lnTo>
                  <a:lnTo>
                    <a:pt x="528" y="77"/>
                  </a:lnTo>
                  <a:lnTo>
                    <a:pt x="526" y="78"/>
                  </a:lnTo>
                  <a:lnTo>
                    <a:pt x="526" y="79"/>
                  </a:lnTo>
                  <a:lnTo>
                    <a:pt x="526" y="83"/>
                  </a:lnTo>
                  <a:lnTo>
                    <a:pt x="526" y="84"/>
                  </a:lnTo>
                  <a:lnTo>
                    <a:pt x="527" y="85"/>
                  </a:lnTo>
                  <a:lnTo>
                    <a:pt x="528" y="87"/>
                  </a:lnTo>
                  <a:lnTo>
                    <a:pt x="529" y="88"/>
                  </a:lnTo>
                  <a:lnTo>
                    <a:pt x="530" y="89"/>
                  </a:lnTo>
                  <a:lnTo>
                    <a:pt x="531" y="89"/>
                  </a:lnTo>
                  <a:lnTo>
                    <a:pt x="532" y="89"/>
                  </a:lnTo>
                  <a:lnTo>
                    <a:pt x="532" y="90"/>
                  </a:lnTo>
                  <a:lnTo>
                    <a:pt x="533" y="91"/>
                  </a:lnTo>
                  <a:lnTo>
                    <a:pt x="534" y="93"/>
                  </a:lnTo>
                  <a:lnTo>
                    <a:pt x="535" y="94"/>
                  </a:lnTo>
                  <a:lnTo>
                    <a:pt x="536" y="96"/>
                  </a:lnTo>
                  <a:lnTo>
                    <a:pt x="536" y="97"/>
                  </a:lnTo>
                  <a:lnTo>
                    <a:pt x="536" y="99"/>
                  </a:lnTo>
                  <a:lnTo>
                    <a:pt x="536" y="100"/>
                  </a:lnTo>
                  <a:lnTo>
                    <a:pt x="536" y="101"/>
                  </a:lnTo>
                  <a:lnTo>
                    <a:pt x="537" y="102"/>
                  </a:lnTo>
                  <a:lnTo>
                    <a:pt x="537" y="103"/>
                  </a:lnTo>
                  <a:lnTo>
                    <a:pt x="537" y="104"/>
                  </a:lnTo>
                  <a:lnTo>
                    <a:pt x="537" y="105"/>
                  </a:lnTo>
                  <a:lnTo>
                    <a:pt x="535" y="105"/>
                  </a:lnTo>
                  <a:lnTo>
                    <a:pt x="534" y="105"/>
                  </a:lnTo>
                  <a:lnTo>
                    <a:pt x="533" y="105"/>
                  </a:lnTo>
                  <a:lnTo>
                    <a:pt x="532" y="105"/>
                  </a:lnTo>
                  <a:lnTo>
                    <a:pt x="531" y="106"/>
                  </a:lnTo>
                  <a:lnTo>
                    <a:pt x="530" y="107"/>
                  </a:lnTo>
                  <a:lnTo>
                    <a:pt x="529" y="108"/>
                  </a:lnTo>
                  <a:lnTo>
                    <a:pt x="529" y="109"/>
                  </a:lnTo>
                  <a:lnTo>
                    <a:pt x="529" y="110"/>
                  </a:lnTo>
                  <a:lnTo>
                    <a:pt x="529" y="111"/>
                  </a:lnTo>
                  <a:lnTo>
                    <a:pt x="528" y="112"/>
                  </a:lnTo>
                  <a:lnTo>
                    <a:pt x="527" y="113"/>
                  </a:lnTo>
                  <a:lnTo>
                    <a:pt x="526" y="114"/>
                  </a:lnTo>
                  <a:lnTo>
                    <a:pt x="525" y="115"/>
                  </a:lnTo>
                  <a:lnTo>
                    <a:pt x="524" y="116"/>
                  </a:lnTo>
                  <a:lnTo>
                    <a:pt x="524" y="117"/>
                  </a:lnTo>
                  <a:lnTo>
                    <a:pt x="525" y="120"/>
                  </a:lnTo>
                  <a:lnTo>
                    <a:pt x="526" y="122"/>
                  </a:lnTo>
                  <a:lnTo>
                    <a:pt x="527" y="122"/>
                  </a:lnTo>
                  <a:lnTo>
                    <a:pt x="527" y="123"/>
                  </a:lnTo>
                  <a:lnTo>
                    <a:pt x="527" y="124"/>
                  </a:lnTo>
                  <a:lnTo>
                    <a:pt x="527" y="125"/>
                  </a:lnTo>
                  <a:lnTo>
                    <a:pt x="528" y="126"/>
                  </a:lnTo>
                  <a:lnTo>
                    <a:pt x="528" y="127"/>
                  </a:lnTo>
                  <a:lnTo>
                    <a:pt x="528" y="128"/>
                  </a:lnTo>
                  <a:lnTo>
                    <a:pt x="527" y="129"/>
                  </a:lnTo>
                  <a:lnTo>
                    <a:pt x="527" y="130"/>
                  </a:lnTo>
                  <a:lnTo>
                    <a:pt x="527" y="131"/>
                  </a:lnTo>
                  <a:lnTo>
                    <a:pt x="527" y="132"/>
                  </a:lnTo>
                  <a:lnTo>
                    <a:pt x="527" y="133"/>
                  </a:lnTo>
                  <a:lnTo>
                    <a:pt x="528" y="137"/>
                  </a:lnTo>
                  <a:lnTo>
                    <a:pt x="528" y="138"/>
                  </a:lnTo>
                  <a:lnTo>
                    <a:pt x="528" y="139"/>
                  </a:lnTo>
                  <a:lnTo>
                    <a:pt x="528" y="140"/>
                  </a:lnTo>
                  <a:lnTo>
                    <a:pt x="527" y="141"/>
                  </a:lnTo>
                  <a:lnTo>
                    <a:pt x="523" y="147"/>
                  </a:lnTo>
                  <a:lnTo>
                    <a:pt x="521" y="148"/>
                  </a:lnTo>
                  <a:lnTo>
                    <a:pt x="520" y="149"/>
                  </a:lnTo>
                  <a:lnTo>
                    <a:pt x="520" y="150"/>
                  </a:lnTo>
                  <a:lnTo>
                    <a:pt x="518" y="153"/>
                  </a:lnTo>
                  <a:lnTo>
                    <a:pt x="518" y="154"/>
                  </a:lnTo>
                  <a:lnTo>
                    <a:pt x="518" y="155"/>
                  </a:lnTo>
                  <a:lnTo>
                    <a:pt x="518" y="156"/>
                  </a:lnTo>
                  <a:lnTo>
                    <a:pt x="518" y="159"/>
                  </a:lnTo>
                  <a:lnTo>
                    <a:pt x="518" y="160"/>
                  </a:lnTo>
                  <a:lnTo>
                    <a:pt x="518" y="162"/>
                  </a:lnTo>
                  <a:lnTo>
                    <a:pt x="517" y="165"/>
                  </a:lnTo>
                  <a:lnTo>
                    <a:pt x="517" y="168"/>
                  </a:lnTo>
                  <a:lnTo>
                    <a:pt x="517" y="169"/>
                  </a:lnTo>
                  <a:lnTo>
                    <a:pt x="515" y="170"/>
                  </a:lnTo>
                  <a:lnTo>
                    <a:pt x="515" y="171"/>
                  </a:lnTo>
                  <a:lnTo>
                    <a:pt x="515" y="172"/>
                  </a:lnTo>
                  <a:lnTo>
                    <a:pt x="516" y="174"/>
                  </a:lnTo>
                  <a:lnTo>
                    <a:pt x="516" y="177"/>
                  </a:lnTo>
                  <a:lnTo>
                    <a:pt x="517" y="181"/>
                  </a:lnTo>
                  <a:lnTo>
                    <a:pt x="518" y="185"/>
                  </a:lnTo>
                  <a:lnTo>
                    <a:pt x="519" y="188"/>
                  </a:lnTo>
                  <a:lnTo>
                    <a:pt x="520" y="191"/>
                  </a:lnTo>
                  <a:lnTo>
                    <a:pt x="520" y="193"/>
                  </a:lnTo>
                  <a:lnTo>
                    <a:pt x="521" y="194"/>
                  </a:lnTo>
                  <a:lnTo>
                    <a:pt x="521" y="196"/>
                  </a:lnTo>
                  <a:lnTo>
                    <a:pt x="520" y="198"/>
                  </a:lnTo>
                  <a:lnTo>
                    <a:pt x="520" y="200"/>
                  </a:lnTo>
                  <a:lnTo>
                    <a:pt x="520" y="201"/>
                  </a:lnTo>
                  <a:lnTo>
                    <a:pt x="520" y="202"/>
                  </a:lnTo>
                  <a:lnTo>
                    <a:pt x="519" y="205"/>
                  </a:lnTo>
                  <a:lnTo>
                    <a:pt x="518" y="206"/>
                  </a:lnTo>
                  <a:lnTo>
                    <a:pt x="518" y="207"/>
                  </a:lnTo>
                  <a:lnTo>
                    <a:pt x="517" y="209"/>
                  </a:lnTo>
                  <a:lnTo>
                    <a:pt x="517" y="210"/>
                  </a:lnTo>
                  <a:lnTo>
                    <a:pt x="517" y="211"/>
                  </a:lnTo>
                  <a:lnTo>
                    <a:pt x="517" y="213"/>
                  </a:lnTo>
                  <a:lnTo>
                    <a:pt x="516" y="216"/>
                  </a:lnTo>
                  <a:lnTo>
                    <a:pt x="516" y="217"/>
                  </a:lnTo>
                  <a:lnTo>
                    <a:pt x="515" y="218"/>
                  </a:lnTo>
                  <a:lnTo>
                    <a:pt x="514" y="218"/>
                  </a:lnTo>
                  <a:lnTo>
                    <a:pt x="514" y="219"/>
                  </a:lnTo>
                  <a:lnTo>
                    <a:pt x="514" y="220"/>
                  </a:lnTo>
                  <a:lnTo>
                    <a:pt x="514" y="221"/>
                  </a:lnTo>
                  <a:lnTo>
                    <a:pt x="515" y="222"/>
                  </a:lnTo>
                  <a:lnTo>
                    <a:pt x="515" y="225"/>
                  </a:lnTo>
                  <a:lnTo>
                    <a:pt x="515" y="226"/>
                  </a:lnTo>
                  <a:lnTo>
                    <a:pt x="515" y="227"/>
                  </a:lnTo>
                  <a:lnTo>
                    <a:pt x="514" y="227"/>
                  </a:lnTo>
                  <a:lnTo>
                    <a:pt x="514" y="229"/>
                  </a:lnTo>
                  <a:lnTo>
                    <a:pt x="514" y="230"/>
                  </a:lnTo>
                  <a:lnTo>
                    <a:pt x="514" y="231"/>
                  </a:lnTo>
                  <a:lnTo>
                    <a:pt x="513" y="233"/>
                  </a:lnTo>
                  <a:lnTo>
                    <a:pt x="513" y="234"/>
                  </a:lnTo>
                  <a:lnTo>
                    <a:pt x="516" y="237"/>
                  </a:lnTo>
                  <a:lnTo>
                    <a:pt x="516" y="238"/>
                  </a:lnTo>
                  <a:lnTo>
                    <a:pt x="517" y="239"/>
                  </a:lnTo>
                  <a:lnTo>
                    <a:pt x="517" y="240"/>
                  </a:lnTo>
                  <a:lnTo>
                    <a:pt x="518" y="241"/>
                  </a:lnTo>
                  <a:lnTo>
                    <a:pt x="518" y="242"/>
                  </a:lnTo>
                  <a:lnTo>
                    <a:pt x="518" y="243"/>
                  </a:lnTo>
                  <a:lnTo>
                    <a:pt x="520" y="245"/>
                  </a:lnTo>
                  <a:lnTo>
                    <a:pt x="523" y="248"/>
                  </a:lnTo>
                  <a:lnTo>
                    <a:pt x="525" y="250"/>
                  </a:lnTo>
                  <a:lnTo>
                    <a:pt x="525" y="252"/>
                  </a:lnTo>
                  <a:lnTo>
                    <a:pt x="528" y="256"/>
                  </a:lnTo>
                  <a:lnTo>
                    <a:pt x="529" y="257"/>
                  </a:lnTo>
                  <a:lnTo>
                    <a:pt x="530" y="258"/>
                  </a:lnTo>
                  <a:lnTo>
                    <a:pt x="531" y="259"/>
                  </a:lnTo>
                  <a:lnTo>
                    <a:pt x="534" y="260"/>
                  </a:lnTo>
                  <a:lnTo>
                    <a:pt x="536" y="261"/>
                  </a:lnTo>
                  <a:lnTo>
                    <a:pt x="537" y="261"/>
                  </a:lnTo>
                  <a:lnTo>
                    <a:pt x="538" y="261"/>
                  </a:lnTo>
                  <a:lnTo>
                    <a:pt x="539" y="260"/>
                  </a:lnTo>
                  <a:lnTo>
                    <a:pt x="540" y="259"/>
                  </a:lnTo>
                  <a:lnTo>
                    <a:pt x="542" y="258"/>
                  </a:lnTo>
                  <a:lnTo>
                    <a:pt x="543" y="258"/>
                  </a:lnTo>
                  <a:lnTo>
                    <a:pt x="544" y="259"/>
                  </a:lnTo>
                  <a:lnTo>
                    <a:pt x="544" y="260"/>
                  </a:lnTo>
                  <a:lnTo>
                    <a:pt x="544" y="262"/>
                  </a:lnTo>
                  <a:lnTo>
                    <a:pt x="545" y="263"/>
                  </a:lnTo>
                  <a:lnTo>
                    <a:pt x="545" y="264"/>
                  </a:lnTo>
                  <a:lnTo>
                    <a:pt x="546" y="264"/>
                  </a:lnTo>
                  <a:lnTo>
                    <a:pt x="546" y="265"/>
                  </a:lnTo>
                  <a:lnTo>
                    <a:pt x="548" y="267"/>
                  </a:lnTo>
                  <a:lnTo>
                    <a:pt x="548" y="269"/>
                  </a:lnTo>
                  <a:lnTo>
                    <a:pt x="549" y="269"/>
                  </a:lnTo>
                  <a:lnTo>
                    <a:pt x="550" y="271"/>
                  </a:lnTo>
                  <a:lnTo>
                    <a:pt x="551" y="273"/>
                  </a:lnTo>
                  <a:lnTo>
                    <a:pt x="526" y="282"/>
                  </a:lnTo>
                  <a:lnTo>
                    <a:pt x="524" y="292"/>
                  </a:lnTo>
                  <a:lnTo>
                    <a:pt x="516" y="312"/>
                  </a:lnTo>
                  <a:lnTo>
                    <a:pt x="515" y="313"/>
                  </a:lnTo>
                  <a:lnTo>
                    <a:pt x="513" y="315"/>
                  </a:lnTo>
                  <a:lnTo>
                    <a:pt x="513" y="316"/>
                  </a:lnTo>
                  <a:lnTo>
                    <a:pt x="513" y="317"/>
                  </a:lnTo>
                  <a:lnTo>
                    <a:pt x="512" y="318"/>
                  </a:lnTo>
                  <a:lnTo>
                    <a:pt x="510" y="320"/>
                  </a:lnTo>
                  <a:lnTo>
                    <a:pt x="509" y="320"/>
                  </a:lnTo>
                  <a:lnTo>
                    <a:pt x="508" y="321"/>
                  </a:lnTo>
                  <a:lnTo>
                    <a:pt x="504" y="321"/>
                  </a:lnTo>
                  <a:lnTo>
                    <a:pt x="503" y="321"/>
                  </a:lnTo>
                  <a:lnTo>
                    <a:pt x="502" y="321"/>
                  </a:lnTo>
                  <a:lnTo>
                    <a:pt x="501" y="322"/>
                  </a:lnTo>
                  <a:lnTo>
                    <a:pt x="499" y="323"/>
                  </a:lnTo>
                  <a:lnTo>
                    <a:pt x="498" y="324"/>
                  </a:lnTo>
                  <a:lnTo>
                    <a:pt x="496" y="326"/>
                  </a:lnTo>
                  <a:lnTo>
                    <a:pt x="496" y="327"/>
                  </a:lnTo>
                  <a:lnTo>
                    <a:pt x="495" y="328"/>
                  </a:lnTo>
                  <a:lnTo>
                    <a:pt x="494" y="328"/>
                  </a:lnTo>
                  <a:lnTo>
                    <a:pt x="494" y="329"/>
                  </a:lnTo>
                  <a:lnTo>
                    <a:pt x="494" y="330"/>
                  </a:lnTo>
                  <a:lnTo>
                    <a:pt x="495" y="333"/>
                  </a:lnTo>
                  <a:lnTo>
                    <a:pt x="495" y="335"/>
                  </a:lnTo>
                  <a:lnTo>
                    <a:pt x="495" y="336"/>
                  </a:lnTo>
                  <a:lnTo>
                    <a:pt x="495" y="337"/>
                  </a:lnTo>
                  <a:lnTo>
                    <a:pt x="494" y="341"/>
                  </a:lnTo>
                  <a:lnTo>
                    <a:pt x="494" y="342"/>
                  </a:lnTo>
                  <a:lnTo>
                    <a:pt x="494" y="343"/>
                  </a:lnTo>
                  <a:lnTo>
                    <a:pt x="494" y="344"/>
                  </a:lnTo>
                  <a:lnTo>
                    <a:pt x="493" y="345"/>
                  </a:lnTo>
                  <a:lnTo>
                    <a:pt x="491" y="345"/>
                  </a:lnTo>
                  <a:lnTo>
                    <a:pt x="490" y="345"/>
                  </a:lnTo>
                  <a:lnTo>
                    <a:pt x="489" y="346"/>
                  </a:lnTo>
                  <a:lnTo>
                    <a:pt x="489" y="347"/>
                  </a:lnTo>
                  <a:lnTo>
                    <a:pt x="487" y="350"/>
                  </a:lnTo>
                  <a:lnTo>
                    <a:pt x="487" y="351"/>
                  </a:lnTo>
                  <a:lnTo>
                    <a:pt x="485" y="353"/>
                  </a:lnTo>
                  <a:lnTo>
                    <a:pt x="484" y="355"/>
                  </a:lnTo>
                  <a:lnTo>
                    <a:pt x="484" y="356"/>
                  </a:lnTo>
                  <a:lnTo>
                    <a:pt x="484" y="358"/>
                  </a:lnTo>
                  <a:lnTo>
                    <a:pt x="484" y="360"/>
                  </a:lnTo>
                  <a:lnTo>
                    <a:pt x="483" y="362"/>
                  </a:lnTo>
                  <a:lnTo>
                    <a:pt x="482" y="363"/>
                  </a:lnTo>
                  <a:lnTo>
                    <a:pt x="482" y="368"/>
                  </a:lnTo>
                  <a:lnTo>
                    <a:pt x="482" y="369"/>
                  </a:lnTo>
                  <a:lnTo>
                    <a:pt x="482" y="371"/>
                  </a:lnTo>
                  <a:lnTo>
                    <a:pt x="482" y="373"/>
                  </a:lnTo>
                  <a:lnTo>
                    <a:pt x="482" y="378"/>
                  </a:lnTo>
                  <a:lnTo>
                    <a:pt x="476" y="381"/>
                  </a:lnTo>
                  <a:lnTo>
                    <a:pt x="478" y="394"/>
                  </a:lnTo>
                  <a:lnTo>
                    <a:pt x="473" y="410"/>
                  </a:lnTo>
                  <a:lnTo>
                    <a:pt x="467" y="412"/>
                  </a:lnTo>
                  <a:lnTo>
                    <a:pt x="465" y="412"/>
                  </a:lnTo>
                  <a:lnTo>
                    <a:pt x="463" y="413"/>
                  </a:lnTo>
                  <a:lnTo>
                    <a:pt x="461" y="415"/>
                  </a:lnTo>
                  <a:lnTo>
                    <a:pt x="450" y="427"/>
                  </a:lnTo>
                  <a:lnTo>
                    <a:pt x="450" y="428"/>
                  </a:lnTo>
                  <a:lnTo>
                    <a:pt x="449" y="428"/>
                  </a:lnTo>
                  <a:lnTo>
                    <a:pt x="448" y="428"/>
                  </a:lnTo>
                  <a:lnTo>
                    <a:pt x="447" y="427"/>
                  </a:lnTo>
                  <a:lnTo>
                    <a:pt x="446" y="427"/>
                  </a:lnTo>
                  <a:lnTo>
                    <a:pt x="446" y="426"/>
                  </a:lnTo>
                  <a:lnTo>
                    <a:pt x="445" y="426"/>
                  </a:lnTo>
                  <a:lnTo>
                    <a:pt x="444" y="427"/>
                  </a:lnTo>
                  <a:lnTo>
                    <a:pt x="444" y="426"/>
                  </a:lnTo>
                  <a:lnTo>
                    <a:pt x="443" y="426"/>
                  </a:lnTo>
                  <a:lnTo>
                    <a:pt x="442" y="426"/>
                  </a:lnTo>
                  <a:lnTo>
                    <a:pt x="441" y="426"/>
                  </a:lnTo>
                  <a:lnTo>
                    <a:pt x="440" y="426"/>
                  </a:lnTo>
                  <a:lnTo>
                    <a:pt x="439" y="426"/>
                  </a:lnTo>
                  <a:lnTo>
                    <a:pt x="438" y="425"/>
                  </a:lnTo>
                  <a:lnTo>
                    <a:pt x="437" y="425"/>
                  </a:lnTo>
                  <a:lnTo>
                    <a:pt x="434" y="425"/>
                  </a:lnTo>
                  <a:lnTo>
                    <a:pt x="433" y="425"/>
                  </a:lnTo>
                  <a:lnTo>
                    <a:pt x="432" y="425"/>
                  </a:lnTo>
                  <a:lnTo>
                    <a:pt x="431" y="425"/>
                  </a:lnTo>
                  <a:lnTo>
                    <a:pt x="431" y="426"/>
                  </a:lnTo>
                  <a:lnTo>
                    <a:pt x="430" y="425"/>
                  </a:lnTo>
                  <a:lnTo>
                    <a:pt x="429" y="425"/>
                  </a:lnTo>
                  <a:lnTo>
                    <a:pt x="428" y="426"/>
                  </a:lnTo>
                  <a:lnTo>
                    <a:pt x="426" y="426"/>
                  </a:lnTo>
                  <a:lnTo>
                    <a:pt x="425" y="426"/>
                  </a:lnTo>
                  <a:lnTo>
                    <a:pt x="424" y="426"/>
                  </a:lnTo>
                  <a:lnTo>
                    <a:pt x="423" y="426"/>
                  </a:lnTo>
                  <a:lnTo>
                    <a:pt x="422" y="426"/>
                  </a:lnTo>
                  <a:lnTo>
                    <a:pt x="422" y="428"/>
                  </a:lnTo>
                  <a:lnTo>
                    <a:pt x="423" y="429"/>
                  </a:lnTo>
                  <a:lnTo>
                    <a:pt x="422" y="429"/>
                  </a:lnTo>
                  <a:lnTo>
                    <a:pt x="421" y="430"/>
                  </a:lnTo>
                  <a:lnTo>
                    <a:pt x="421" y="431"/>
                  </a:lnTo>
                  <a:lnTo>
                    <a:pt x="420" y="432"/>
                  </a:lnTo>
                  <a:lnTo>
                    <a:pt x="419" y="433"/>
                  </a:lnTo>
                  <a:lnTo>
                    <a:pt x="419" y="434"/>
                  </a:lnTo>
                  <a:lnTo>
                    <a:pt x="417" y="435"/>
                  </a:lnTo>
                  <a:lnTo>
                    <a:pt x="416" y="436"/>
                  </a:lnTo>
                  <a:lnTo>
                    <a:pt x="416" y="437"/>
                  </a:lnTo>
                  <a:lnTo>
                    <a:pt x="416" y="438"/>
                  </a:lnTo>
                  <a:lnTo>
                    <a:pt x="416" y="439"/>
                  </a:lnTo>
                  <a:lnTo>
                    <a:pt x="416" y="440"/>
                  </a:lnTo>
                  <a:lnTo>
                    <a:pt x="416" y="441"/>
                  </a:lnTo>
                  <a:lnTo>
                    <a:pt x="416" y="442"/>
                  </a:lnTo>
                  <a:lnTo>
                    <a:pt x="416" y="443"/>
                  </a:lnTo>
                  <a:lnTo>
                    <a:pt x="416" y="444"/>
                  </a:lnTo>
                  <a:lnTo>
                    <a:pt x="415" y="446"/>
                  </a:lnTo>
                  <a:lnTo>
                    <a:pt x="414" y="446"/>
                  </a:lnTo>
                  <a:lnTo>
                    <a:pt x="414" y="447"/>
                  </a:lnTo>
                  <a:lnTo>
                    <a:pt x="414" y="448"/>
                  </a:lnTo>
                  <a:lnTo>
                    <a:pt x="415" y="449"/>
                  </a:lnTo>
                  <a:lnTo>
                    <a:pt x="418" y="454"/>
                  </a:lnTo>
                  <a:lnTo>
                    <a:pt x="430" y="461"/>
                  </a:lnTo>
                  <a:lnTo>
                    <a:pt x="431" y="468"/>
                  </a:lnTo>
                  <a:lnTo>
                    <a:pt x="432" y="473"/>
                  </a:lnTo>
                  <a:lnTo>
                    <a:pt x="437" y="480"/>
                  </a:lnTo>
                  <a:lnTo>
                    <a:pt x="445" y="478"/>
                  </a:lnTo>
                  <a:lnTo>
                    <a:pt x="445" y="479"/>
                  </a:lnTo>
                  <a:lnTo>
                    <a:pt x="446" y="480"/>
                  </a:lnTo>
                  <a:lnTo>
                    <a:pt x="446" y="481"/>
                  </a:lnTo>
                  <a:lnTo>
                    <a:pt x="446" y="482"/>
                  </a:lnTo>
                  <a:lnTo>
                    <a:pt x="445" y="483"/>
                  </a:lnTo>
                  <a:lnTo>
                    <a:pt x="445" y="485"/>
                  </a:lnTo>
                  <a:lnTo>
                    <a:pt x="445" y="487"/>
                  </a:lnTo>
                  <a:lnTo>
                    <a:pt x="445" y="488"/>
                  </a:lnTo>
                  <a:lnTo>
                    <a:pt x="445" y="491"/>
                  </a:lnTo>
                  <a:lnTo>
                    <a:pt x="445" y="495"/>
                  </a:lnTo>
                  <a:lnTo>
                    <a:pt x="445" y="497"/>
                  </a:lnTo>
                  <a:lnTo>
                    <a:pt x="444" y="500"/>
                  </a:lnTo>
                  <a:lnTo>
                    <a:pt x="445" y="503"/>
                  </a:lnTo>
                  <a:lnTo>
                    <a:pt x="445" y="504"/>
                  </a:lnTo>
                  <a:lnTo>
                    <a:pt x="445" y="506"/>
                  </a:lnTo>
                  <a:lnTo>
                    <a:pt x="445" y="507"/>
                  </a:lnTo>
                  <a:lnTo>
                    <a:pt x="445" y="508"/>
                  </a:lnTo>
                  <a:lnTo>
                    <a:pt x="446" y="509"/>
                  </a:lnTo>
                  <a:lnTo>
                    <a:pt x="447" y="509"/>
                  </a:lnTo>
                  <a:lnTo>
                    <a:pt x="448" y="510"/>
                  </a:lnTo>
                  <a:lnTo>
                    <a:pt x="449" y="511"/>
                  </a:lnTo>
                  <a:lnTo>
                    <a:pt x="452" y="511"/>
                  </a:lnTo>
                  <a:lnTo>
                    <a:pt x="454" y="511"/>
                  </a:lnTo>
                  <a:lnTo>
                    <a:pt x="456" y="511"/>
                  </a:lnTo>
                  <a:lnTo>
                    <a:pt x="458" y="511"/>
                  </a:lnTo>
                  <a:lnTo>
                    <a:pt x="460" y="510"/>
                  </a:lnTo>
                  <a:lnTo>
                    <a:pt x="462" y="510"/>
                  </a:lnTo>
                  <a:lnTo>
                    <a:pt x="465" y="510"/>
                  </a:lnTo>
                  <a:lnTo>
                    <a:pt x="467" y="511"/>
                  </a:lnTo>
                  <a:lnTo>
                    <a:pt x="470" y="511"/>
                  </a:lnTo>
                  <a:lnTo>
                    <a:pt x="471" y="512"/>
                  </a:lnTo>
                  <a:lnTo>
                    <a:pt x="472" y="512"/>
                  </a:lnTo>
                  <a:lnTo>
                    <a:pt x="473" y="512"/>
                  </a:lnTo>
                  <a:lnTo>
                    <a:pt x="474" y="512"/>
                  </a:lnTo>
                  <a:lnTo>
                    <a:pt x="476" y="513"/>
                  </a:lnTo>
                  <a:lnTo>
                    <a:pt x="477" y="514"/>
                  </a:lnTo>
                  <a:lnTo>
                    <a:pt x="477" y="516"/>
                  </a:lnTo>
                  <a:lnTo>
                    <a:pt x="478" y="518"/>
                  </a:lnTo>
                  <a:lnTo>
                    <a:pt x="478" y="519"/>
                  </a:lnTo>
                  <a:lnTo>
                    <a:pt x="479" y="519"/>
                  </a:lnTo>
                  <a:lnTo>
                    <a:pt x="483" y="519"/>
                  </a:lnTo>
                  <a:lnTo>
                    <a:pt x="483" y="520"/>
                  </a:lnTo>
                  <a:lnTo>
                    <a:pt x="484" y="520"/>
                  </a:lnTo>
                  <a:lnTo>
                    <a:pt x="484" y="521"/>
                  </a:lnTo>
                  <a:lnTo>
                    <a:pt x="491" y="521"/>
                  </a:lnTo>
                  <a:lnTo>
                    <a:pt x="496" y="521"/>
                  </a:lnTo>
                  <a:lnTo>
                    <a:pt x="497" y="522"/>
                  </a:lnTo>
                  <a:lnTo>
                    <a:pt x="498" y="522"/>
                  </a:lnTo>
                  <a:lnTo>
                    <a:pt x="499" y="522"/>
                  </a:lnTo>
                  <a:lnTo>
                    <a:pt x="499" y="523"/>
                  </a:lnTo>
                  <a:lnTo>
                    <a:pt x="500" y="523"/>
                  </a:lnTo>
                  <a:lnTo>
                    <a:pt x="501" y="524"/>
                  </a:lnTo>
                  <a:lnTo>
                    <a:pt x="502" y="525"/>
                  </a:lnTo>
                  <a:lnTo>
                    <a:pt x="502" y="526"/>
                  </a:lnTo>
                  <a:lnTo>
                    <a:pt x="503" y="526"/>
                  </a:lnTo>
                  <a:lnTo>
                    <a:pt x="503" y="527"/>
                  </a:lnTo>
                  <a:lnTo>
                    <a:pt x="517" y="536"/>
                  </a:lnTo>
                  <a:lnTo>
                    <a:pt x="520" y="527"/>
                  </a:lnTo>
                  <a:lnTo>
                    <a:pt x="537" y="536"/>
                  </a:lnTo>
                  <a:lnTo>
                    <a:pt x="538" y="537"/>
                  </a:lnTo>
                  <a:lnTo>
                    <a:pt x="538" y="538"/>
                  </a:lnTo>
                  <a:lnTo>
                    <a:pt x="537" y="538"/>
                  </a:lnTo>
                  <a:lnTo>
                    <a:pt x="537" y="539"/>
                  </a:lnTo>
                  <a:lnTo>
                    <a:pt x="538" y="542"/>
                  </a:lnTo>
                  <a:lnTo>
                    <a:pt x="538" y="543"/>
                  </a:lnTo>
                  <a:lnTo>
                    <a:pt x="539" y="543"/>
                  </a:lnTo>
                  <a:lnTo>
                    <a:pt x="540" y="543"/>
                  </a:lnTo>
                  <a:lnTo>
                    <a:pt x="541" y="543"/>
                  </a:lnTo>
                  <a:lnTo>
                    <a:pt x="542" y="543"/>
                  </a:lnTo>
                  <a:lnTo>
                    <a:pt x="544" y="544"/>
                  </a:lnTo>
                  <a:lnTo>
                    <a:pt x="544" y="545"/>
                  </a:lnTo>
                  <a:lnTo>
                    <a:pt x="544" y="544"/>
                  </a:lnTo>
                  <a:lnTo>
                    <a:pt x="545" y="545"/>
                  </a:lnTo>
                  <a:lnTo>
                    <a:pt x="546" y="545"/>
                  </a:lnTo>
                  <a:lnTo>
                    <a:pt x="547" y="545"/>
                  </a:lnTo>
                  <a:lnTo>
                    <a:pt x="548" y="545"/>
                  </a:lnTo>
                  <a:lnTo>
                    <a:pt x="549" y="544"/>
                  </a:lnTo>
                  <a:lnTo>
                    <a:pt x="551" y="544"/>
                  </a:lnTo>
                  <a:lnTo>
                    <a:pt x="552" y="544"/>
                  </a:lnTo>
                  <a:lnTo>
                    <a:pt x="553" y="543"/>
                  </a:lnTo>
                  <a:lnTo>
                    <a:pt x="554" y="543"/>
                  </a:lnTo>
                  <a:lnTo>
                    <a:pt x="555" y="543"/>
                  </a:lnTo>
                  <a:lnTo>
                    <a:pt x="556" y="543"/>
                  </a:lnTo>
                  <a:lnTo>
                    <a:pt x="556" y="544"/>
                  </a:lnTo>
                  <a:lnTo>
                    <a:pt x="557" y="544"/>
                  </a:lnTo>
                  <a:lnTo>
                    <a:pt x="558" y="544"/>
                  </a:lnTo>
                  <a:lnTo>
                    <a:pt x="559" y="543"/>
                  </a:lnTo>
                  <a:lnTo>
                    <a:pt x="560" y="543"/>
                  </a:lnTo>
                  <a:lnTo>
                    <a:pt x="561" y="543"/>
                  </a:lnTo>
                  <a:lnTo>
                    <a:pt x="561" y="544"/>
                  </a:lnTo>
                  <a:lnTo>
                    <a:pt x="562" y="544"/>
                  </a:lnTo>
                  <a:lnTo>
                    <a:pt x="563" y="544"/>
                  </a:lnTo>
                  <a:lnTo>
                    <a:pt x="563" y="545"/>
                  </a:lnTo>
                  <a:lnTo>
                    <a:pt x="564" y="546"/>
                  </a:lnTo>
                  <a:lnTo>
                    <a:pt x="565" y="546"/>
                  </a:lnTo>
                  <a:lnTo>
                    <a:pt x="565" y="547"/>
                  </a:lnTo>
                  <a:lnTo>
                    <a:pt x="566" y="547"/>
                  </a:lnTo>
                  <a:lnTo>
                    <a:pt x="566" y="548"/>
                  </a:lnTo>
                  <a:lnTo>
                    <a:pt x="567" y="549"/>
                  </a:lnTo>
                  <a:lnTo>
                    <a:pt x="568" y="550"/>
                  </a:lnTo>
                  <a:lnTo>
                    <a:pt x="569" y="551"/>
                  </a:lnTo>
                  <a:lnTo>
                    <a:pt x="569" y="552"/>
                  </a:lnTo>
                  <a:lnTo>
                    <a:pt x="570" y="552"/>
                  </a:lnTo>
                  <a:lnTo>
                    <a:pt x="570" y="553"/>
                  </a:lnTo>
                  <a:lnTo>
                    <a:pt x="571" y="553"/>
                  </a:lnTo>
                  <a:lnTo>
                    <a:pt x="572" y="554"/>
                  </a:lnTo>
                  <a:lnTo>
                    <a:pt x="573" y="554"/>
                  </a:lnTo>
                  <a:lnTo>
                    <a:pt x="574" y="554"/>
                  </a:lnTo>
                  <a:lnTo>
                    <a:pt x="575" y="555"/>
                  </a:lnTo>
                  <a:lnTo>
                    <a:pt x="576" y="555"/>
                  </a:lnTo>
                  <a:lnTo>
                    <a:pt x="577" y="555"/>
                  </a:lnTo>
                  <a:lnTo>
                    <a:pt x="578" y="555"/>
                  </a:lnTo>
                  <a:lnTo>
                    <a:pt x="579" y="555"/>
                  </a:lnTo>
                  <a:lnTo>
                    <a:pt x="580" y="555"/>
                  </a:lnTo>
                  <a:lnTo>
                    <a:pt x="580" y="554"/>
                  </a:lnTo>
                  <a:lnTo>
                    <a:pt x="581" y="554"/>
                  </a:lnTo>
                  <a:lnTo>
                    <a:pt x="582" y="554"/>
                  </a:lnTo>
                  <a:lnTo>
                    <a:pt x="583" y="554"/>
                  </a:lnTo>
                  <a:lnTo>
                    <a:pt x="583" y="553"/>
                  </a:lnTo>
                  <a:lnTo>
                    <a:pt x="584" y="553"/>
                  </a:lnTo>
                  <a:lnTo>
                    <a:pt x="585" y="553"/>
                  </a:lnTo>
                  <a:lnTo>
                    <a:pt x="585" y="554"/>
                  </a:lnTo>
                  <a:lnTo>
                    <a:pt x="586" y="554"/>
                  </a:lnTo>
                  <a:lnTo>
                    <a:pt x="587" y="554"/>
                  </a:lnTo>
                  <a:lnTo>
                    <a:pt x="588" y="554"/>
                  </a:lnTo>
                  <a:lnTo>
                    <a:pt x="588" y="555"/>
                  </a:lnTo>
                  <a:lnTo>
                    <a:pt x="589" y="556"/>
                  </a:lnTo>
                  <a:lnTo>
                    <a:pt x="590" y="556"/>
                  </a:lnTo>
                  <a:lnTo>
                    <a:pt x="590" y="557"/>
                  </a:lnTo>
                  <a:lnTo>
                    <a:pt x="591" y="557"/>
                  </a:lnTo>
                  <a:lnTo>
                    <a:pt x="591" y="556"/>
                  </a:lnTo>
                  <a:lnTo>
                    <a:pt x="592" y="556"/>
                  </a:lnTo>
                  <a:lnTo>
                    <a:pt x="593" y="556"/>
                  </a:lnTo>
                  <a:lnTo>
                    <a:pt x="594" y="556"/>
                  </a:lnTo>
                  <a:lnTo>
                    <a:pt x="595" y="556"/>
                  </a:lnTo>
                  <a:lnTo>
                    <a:pt x="596" y="556"/>
                  </a:lnTo>
                  <a:lnTo>
                    <a:pt x="596" y="555"/>
                  </a:lnTo>
                  <a:lnTo>
                    <a:pt x="597" y="554"/>
                  </a:lnTo>
                  <a:lnTo>
                    <a:pt x="598" y="554"/>
                  </a:lnTo>
                  <a:lnTo>
                    <a:pt x="598" y="555"/>
                  </a:lnTo>
                  <a:lnTo>
                    <a:pt x="599" y="555"/>
                  </a:lnTo>
                  <a:lnTo>
                    <a:pt x="600" y="556"/>
                  </a:lnTo>
                  <a:lnTo>
                    <a:pt x="601" y="555"/>
                  </a:lnTo>
                  <a:lnTo>
                    <a:pt x="602" y="555"/>
                  </a:lnTo>
                  <a:lnTo>
                    <a:pt x="603" y="555"/>
                  </a:lnTo>
                  <a:lnTo>
                    <a:pt x="604" y="554"/>
                  </a:lnTo>
                  <a:lnTo>
                    <a:pt x="605" y="554"/>
                  </a:lnTo>
                  <a:lnTo>
                    <a:pt x="606" y="553"/>
                  </a:lnTo>
                  <a:lnTo>
                    <a:pt x="607" y="553"/>
                  </a:lnTo>
                  <a:lnTo>
                    <a:pt x="607" y="552"/>
                  </a:lnTo>
                  <a:lnTo>
                    <a:pt x="609" y="553"/>
                  </a:lnTo>
                  <a:lnTo>
                    <a:pt x="610" y="553"/>
                  </a:lnTo>
                  <a:lnTo>
                    <a:pt x="611" y="554"/>
                  </a:lnTo>
                  <a:lnTo>
                    <a:pt x="612" y="554"/>
                  </a:lnTo>
                  <a:lnTo>
                    <a:pt x="613" y="555"/>
                  </a:lnTo>
                  <a:lnTo>
                    <a:pt x="614" y="555"/>
                  </a:lnTo>
                  <a:lnTo>
                    <a:pt x="615" y="555"/>
                  </a:lnTo>
                  <a:lnTo>
                    <a:pt x="615" y="556"/>
                  </a:lnTo>
                  <a:lnTo>
                    <a:pt x="616" y="556"/>
                  </a:lnTo>
                  <a:lnTo>
                    <a:pt x="617" y="557"/>
                  </a:lnTo>
                  <a:lnTo>
                    <a:pt x="617" y="558"/>
                  </a:lnTo>
                  <a:lnTo>
                    <a:pt x="617" y="559"/>
                  </a:lnTo>
                  <a:lnTo>
                    <a:pt x="617" y="560"/>
                  </a:lnTo>
                  <a:lnTo>
                    <a:pt x="618" y="560"/>
                  </a:lnTo>
                  <a:lnTo>
                    <a:pt x="619" y="560"/>
                  </a:lnTo>
                  <a:lnTo>
                    <a:pt x="620" y="560"/>
                  </a:lnTo>
                  <a:lnTo>
                    <a:pt x="622" y="560"/>
                  </a:lnTo>
                  <a:lnTo>
                    <a:pt x="623" y="560"/>
                  </a:lnTo>
                  <a:lnTo>
                    <a:pt x="624" y="560"/>
                  </a:lnTo>
                  <a:lnTo>
                    <a:pt x="625" y="560"/>
                  </a:lnTo>
                  <a:lnTo>
                    <a:pt x="627" y="560"/>
                  </a:lnTo>
                  <a:lnTo>
                    <a:pt x="627" y="561"/>
                  </a:lnTo>
                  <a:lnTo>
                    <a:pt x="628" y="561"/>
                  </a:lnTo>
                  <a:lnTo>
                    <a:pt x="629" y="561"/>
                  </a:lnTo>
                  <a:lnTo>
                    <a:pt x="630" y="562"/>
                  </a:lnTo>
                  <a:lnTo>
                    <a:pt x="631" y="563"/>
                  </a:lnTo>
                  <a:lnTo>
                    <a:pt x="631" y="564"/>
                  </a:lnTo>
                  <a:lnTo>
                    <a:pt x="632" y="564"/>
                  </a:lnTo>
                  <a:lnTo>
                    <a:pt x="633" y="565"/>
                  </a:lnTo>
                  <a:lnTo>
                    <a:pt x="634" y="565"/>
                  </a:lnTo>
                  <a:lnTo>
                    <a:pt x="635" y="565"/>
                  </a:lnTo>
                  <a:lnTo>
                    <a:pt x="635" y="564"/>
                  </a:lnTo>
                  <a:lnTo>
                    <a:pt x="636" y="565"/>
                  </a:lnTo>
                  <a:lnTo>
                    <a:pt x="637" y="565"/>
                  </a:lnTo>
                  <a:lnTo>
                    <a:pt x="638" y="565"/>
                  </a:lnTo>
                  <a:lnTo>
                    <a:pt x="639" y="566"/>
                  </a:lnTo>
                  <a:lnTo>
                    <a:pt x="640" y="566"/>
                  </a:lnTo>
                  <a:lnTo>
                    <a:pt x="641" y="566"/>
                  </a:lnTo>
                  <a:lnTo>
                    <a:pt x="642" y="566"/>
                  </a:lnTo>
                  <a:lnTo>
                    <a:pt x="643" y="566"/>
                  </a:lnTo>
                  <a:lnTo>
                    <a:pt x="644" y="566"/>
                  </a:lnTo>
                  <a:lnTo>
                    <a:pt x="645" y="566"/>
                  </a:lnTo>
                  <a:lnTo>
                    <a:pt x="646" y="566"/>
                  </a:lnTo>
                  <a:lnTo>
                    <a:pt x="646" y="567"/>
                  </a:lnTo>
                  <a:lnTo>
                    <a:pt x="647" y="567"/>
                  </a:lnTo>
                  <a:lnTo>
                    <a:pt x="648" y="568"/>
                  </a:lnTo>
                  <a:lnTo>
                    <a:pt x="649" y="569"/>
                  </a:lnTo>
                  <a:lnTo>
                    <a:pt x="650" y="569"/>
                  </a:lnTo>
                  <a:lnTo>
                    <a:pt x="650" y="570"/>
                  </a:lnTo>
                  <a:lnTo>
                    <a:pt x="651" y="570"/>
                  </a:lnTo>
                  <a:lnTo>
                    <a:pt x="652" y="571"/>
                  </a:lnTo>
                  <a:lnTo>
                    <a:pt x="653" y="571"/>
                  </a:lnTo>
                  <a:lnTo>
                    <a:pt x="654" y="572"/>
                  </a:lnTo>
                  <a:lnTo>
                    <a:pt x="654" y="571"/>
                  </a:lnTo>
                  <a:lnTo>
                    <a:pt x="654" y="570"/>
                  </a:lnTo>
                  <a:lnTo>
                    <a:pt x="653" y="569"/>
                  </a:lnTo>
                  <a:lnTo>
                    <a:pt x="653" y="568"/>
                  </a:lnTo>
                  <a:lnTo>
                    <a:pt x="653" y="566"/>
                  </a:lnTo>
                  <a:lnTo>
                    <a:pt x="653" y="565"/>
                  </a:lnTo>
                  <a:lnTo>
                    <a:pt x="652" y="564"/>
                  </a:lnTo>
                  <a:lnTo>
                    <a:pt x="651" y="564"/>
                  </a:lnTo>
                  <a:lnTo>
                    <a:pt x="651" y="563"/>
                  </a:lnTo>
                  <a:lnTo>
                    <a:pt x="651" y="562"/>
                  </a:lnTo>
                  <a:lnTo>
                    <a:pt x="651" y="561"/>
                  </a:lnTo>
                  <a:lnTo>
                    <a:pt x="652" y="562"/>
                  </a:lnTo>
                  <a:lnTo>
                    <a:pt x="653" y="563"/>
                  </a:lnTo>
                  <a:lnTo>
                    <a:pt x="654" y="564"/>
                  </a:lnTo>
                  <a:lnTo>
                    <a:pt x="656" y="565"/>
                  </a:lnTo>
                  <a:lnTo>
                    <a:pt x="657" y="566"/>
                  </a:lnTo>
                  <a:lnTo>
                    <a:pt x="658" y="566"/>
                  </a:lnTo>
                  <a:lnTo>
                    <a:pt x="660" y="569"/>
                  </a:lnTo>
                  <a:lnTo>
                    <a:pt x="661" y="570"/>
                  </a:lnTo>
                  <a:lnTo>
                    <a:pt x="662" y="571"/>
                  </a:lnTo>
                  <a:lnTo>
                    <a:pt x="663" y="572"/>
                  </a:lnTo>
                  <a:lnTo>
                    <a:pt x="664" y="573"/>
                  </a:lnTo>
                  <a:lnTo>
                    <a:pt x="666" y="575"/>
                  </a:lnTo>
                  <a:lnTo>
                    <a:pt x="666" y="576"/>
                  </a:lnTo>
                  <a:lnTo>
                    <a:pt x="666" y="577"/>
                  </a:lnTo>
                  <a:lnTo>
                    <a:pt x="667" y="577"/>
                  </a:lnTo>
                  <a:lnTo>
                    <a:pt x="667" y="578"/>
                  </a:lnTo>
                  <a:lnTo>
                    <a:pt x="669" y="579"/>
                  </a:lnTo>
                  <a:lnTo>
                    <a:pt x="670" y="580"/>
                  </a:lnTo>
                  <a:lnTo>
                    <a:pt x="670" y="581"/>
                  </a:lnTo>
                  <a:lnTo>
                    <a:pt x="671" y="581"/>
                  </a:lnTo>
                  <a:lnTo>
                    <a:pt x="672" y="582"/>
                  </a:lnTo>
                  <a:lnTo>
                    <a:pt x="673" y="583"/>
                  </a:lnTo>
                  <a:lnTo>
                    <a:pt x="674" y="584"/>
                  </a:lnTo>
                  <a:lnTo>
                    <a:pt x="675" y="584"/>
                  </a:lnTo>
                  <a:lnTo>
                    <a:pt x="676" y="584"/>
                  </a:lnTo>
                  <a:lnTo>
                    <a:pt x="677" y="584"/>
                  </a:lnTo>
                  <a:lnTo>
                    <a:pt x="678" y="584"/>
                  </a:lnTo>
                  <a:lnTo>
                    <a:pt x="678" y="585"/>
                  </a:lnTo>
                  <a:lnTo>
                    <a:pt x="679" y="585"/>
                  </a:lnTo>
                  <a:lnTo>
                    <a:pt x="680" y="585"/>
                  </a:lnTo>
                  <a:lnTo>
                    <a:pt x="681" y="586"/>
                  </a:lnTo>
                  <a:lnTo>
                    <a:pt x="683" y="587"/>
                  </a:lnTo>
                  <a:lnTo>
                    <a:pt x="685" y="588"/>
                  </a:lnTo>
                  <a:lnTo>
                    <a:pt x="687" y="589"/>
                  </a:lnTo>
                  <a:lnTo>
                    <a:pt x="689" y="589"/>
                  </a:lnTo>
                  <a:lnTo>
                    <a:pt x="690" y="588"/>
                  </a:lnTo>
                  <a:lnTo>
                    <a:pt x="691" y="588"/>
                  </a:lnTo>
                  <a:lnTo>
                    <a:pt x="692" y="588"/>
                  </a:lnTo>
                  <a:lnTo>
                    <a:pt x="693" y="588"/>
                  </a:lnTo>
                  <a:lnTo>
                    <a:pt x="694" y="588"/>
                  </a:lnTo>
                  <a:lnTo>
                    <a:pt x="695" y="588"/>
                  </a:lnTo>
                  <a:lnTo>
                    <a:pt x="696" y="589"/>
                  </a:lnTo>
                  <a:lnTo>
                    <a:pt x="697" y="589"/>
                  </a:lnTo>
                  <a:lnTo>
                    <a:pt x="698" y="589"/>
                  </a:lnTo>
                  <a:lnTo>
                    <a:pt x="699" y="589"/>
                  </a:lnTo>
                  <a:lnTo>
                    <a:pt x="699" y="588"/>
                  </a:lnTo>
                  <a:lnTo>
                    <a:pt x="700" y="585"/>
                  </a:lnTo>
                  <a:lnTo>
                    <a:pt x="703" y="590"/>
                  </a:lnTo>
                  <a:lnTo>
                    <a:pt x="702" y="590"/>
                  </a:lnTo>
                  <a:lnTo>
                    <a:pt x="702" y="592"/>
                  </a:lnTo>
                  <a:lnTo>
                    <a:pt x="702" y="593"/>
                  </a:lnTo>
                  <a:lnTo>
                    <a:pt x="702" y="594"/>
                  </a:lnTo>
                  <a:lnTo>
                    <a:pt x="703" y="595"/>
                  </a:lnTo>
                  <a:lnTo>
                    <a:pt x="703" y="596"/>
                  </a:lnTo>
                  <a:lnTo>
                    <a:pt x="704" y="597"/>
                  </a:lnTo>
                  <a:lnTo>
                    <a:pt x="705" y="598"/>
                  </a:lnTo>
                  <a:lnTo>
                    <a:pt x="706" y="598"/>
                  </a:lnTo>
                  <a:lnTo>
                    <a:pt x="707" y="599"/>
                  </a:lnTo>
                  <a:lnTo>
                    <a:pt x="707" y="600"/>
                  </a:lnTo>
                  <a:lnTo>
                    <a:pt x="708" y="601"/>
                  </a:lnTo>
                  <a:lnTo>
                    <a:pt x="708" y="602"/>
                  </a:lnTo>
                  <a:lnTo>
                    <a:pt x="708" y="603"/>
                  </a:lnTo>
                  <a:lnTo>
                    <a:pt x="708" y="604"/>
                  </a:lnTo>
                  <a:lnTo>
                    <a:pt x="707" y="604"/>
                  </a:lnTo>
                  <a:lnTo>
                    <a:pt x="707" y="605"/>
                  </a:lnTo>
                  <a:lnTo>
                    <a:pt x="708" y="606"/>
                  </a:lnTo>
                  <a:lnTo>
                    <a:pt x="710" y="608"/>
                  </a:lnTo>
                  <a:lnTo>
                    <a:pt x="710" y="609"/>
                  </a:lnTo>
                  <a:lnTo>
                    <a:pt x="711" y="609"/>
                  </a:lnTo>
                  <a:lnTo>
                    <a:pt x="711" y="610"/>
                  </a:lnTo>
                  <a:lnTo>
                    <a:pt x="711" y="611"/>
                  </a:lnTo>
                  <a:lnTo>
                    <a:pt x="711" y="612"/>
                  </a:lnTo>
                  <a:lnTo>
                    <a:pt x="712" y="613"/>
                  </a:lnTo>
                  <a:lnTo>
                    <a:pt x="712" y="615"/>
                  </a:lnTo>
                  <a:lnTo>
                    <a:pt x="713" y="615"/>
                  </a:lnTo>
                  <a:lnTo>
                    <a:pt x="712" y="616"/>
                  </a:lnTo>
                  <a:lnTo>
                    <a:pt x="712" y="617"/>
                  </a:lnTo>
                  <a:lnTo>
                    <a:pt x="710" y="619"/>
                  </a:lnTo>
                  <a:lnTo>
                    <a:pt x="709" y="620"/>
                  </a:lnTo>
                  <a:lnTo>
                    <a:pt x="708" y="622"/>
                  </a:lnTo>
                  <a:lnTo>
                    <a:pt x="707" y="622"/>
                  </a:lnTo>
                  <a:lnTo>
                    <a:pt x="705" y="623"/>
                  </a:lnTo>
                  <a:lnTo>
                    <a:pt x="701" y="626"/>
                  </a:lnTo>
                  <a:lnTo>
                    <a:pt x="699" y="627"/>
                  </a:lnTo>
                  <a:lnTo>
                    <a:pt x="696" y="629"/>
                  </a:lnTo>
                  <a:lnTo>
                    <a:pt x="695" y="629"/>
                  </a:lnTo>
                  <a:lnTo>
                    <a:pt x="694" y="629"/>
                  </a:lnTo>
                  <a:lnTo>
                    <a:pt x="692" y="629"/>
                  </a:lnTo>
                  <a:lnTo>
                    <a:pt x="691" y="629"/>
                  </a:lnTo>
                  <a:lnTo>
                    <a:pt x="690" y="629"/>
                  </a:lnTo>
                  <a:lnTo>
                    <a:pt x="689" y="631"/>
                  </a:lnTo>
                  <a:lnTo>
                    <a:pt x="688" y="632"/>
                  </a:lnTo>
                  <a:lnTo>
                    <a:pt x="686" y="633"/>
                  </a:lnTo>
                  <a:lnTo>
                    <a:pt x="684" y="634"/>
                  </a:lnTo>
                  <a:lnTo>
                    <a:pt x="684" y="635"/>
                  </a:lnTo>
                  <a:lnTo>
                    <a:pt x="684" y="637"/>
                  </a:lnTo>
                  <a:lnTo>
                    <a:pt x="685" y="639"/>
                  </a:lnTo>
                  <a:lnTo>
                    <a:pt x="686" y="641"/>
                  </a:lnTo>
                  <a:lnTo>
                    <a:pt x="686" y="642"/>
                  </a:lnTo>
                  <a:lnTo>
                    <a:pt x="686" y="643"/>
                  </a:lnTo>
                  <a:lnTo>
                    <a:pt x="686" y="644"/>
                  </a:lnTo>
                  <a:lnTo>
                    <a:pt x="686" y="645"/>
                  </a:lnTo>
                  <a:lnTo>
                    <a:pt x="687" y="646"/>
                  </a:lnTo>
                  <a:lnTo>
                    <a:pt x="688" y="648"/>
                  </a:lnTo>
                  <a:lnTo>
                    <a:pt x="688" y="649"/>
                  </a:lnTo>
                  <a:lnTo>
                    <a:pt x="688" y="650"/>
                  </a:lnTo>
                  <a:lnTo>
                    <a:pt x="688" y="651"/>
                  </a:lnTo>
                  <a:lnTo>
                    <a:pt x="688" y="652"/>
                  </a:lnTo>
                  <a:lnTo>
                    <a:pt x="688" y="653"/>
                  </a:lnTo>
                  <a:lnTo>
                    <a:pt x="688" y="654"/>
                  </a:lnTo>
                  <a:lnTo>
                    <a:pt x="689" y="655"/>
                  </a:lnTo>
                  <a:lnTo>
                    <a:pt x="690" y="656"/>
                  </a:lnTo>
                  <a:lnTo>
                    <a:pt x="691" y="656"/>
                  </a:lnTo>
                  <a:lnTo>
                    <a:pt x="693" y="656"/>
                  </a:lnTo>
                  <a:lnTo>
                    <a:pt x="695" y="656"/>
                  </a:lnTo>
                  <a:lnTo>
                    <a:pt x="696" y="657"/>
                  </a:lnTo>
                  <a:lnTo>
                    <a:pt x="697" y="657"/>
                  </a:lnTo>
                  <a:lnTo>
                    <a:pt x="701" y="660"/>
                  </a:lnTo>
                  <a:lnTo>
                    <a:pt x="702" y="661"/>
                  </a:lnTo>
                  <a:lnTo>
                    <a:pt x="703" y="661"/>
                  </a:lnTo>
                  <a:lnTo>
                    <a:pt x="704" y="661"/>
                  </a:lnTo>
                  <a:lnTo>
                    <a:pt x="704" y="662"/>
                  </a:lnTo>
                  <a:lnTo>
                    <a:pt x="704" y="664"/>
                  </a:lnTo>
                  <a:lnTo>
                    <a:pt x="704" y="665"/>
                  </a:lnTo>
                  <a:lnTo>
                    <a:pt x="705" y="667"/>
                  </a:lnTo>
                  <a:lnTo>
                    <a:pt x="706" y="668"/>
                  </a:lnTo>
                  <a:lnTo>
                    <a:pt x="708" y="670"/>
                  </a:lnTo>
                  <a:lnTo>
                    <a:pt x="709" y="670"/>
                  </a:lnTo>
                  <a:lnTo>
                    <a:pt x="710" y="670"/>
                  </a:lnTo>
                  <a:lnTo>
                    <a:pt x="711" y="670"/>
                  </a:lnTo>
                  <a:lnTo>
                    <a:pt x="713" y="671"/>
                  </a:lnTo>
                  <a:lnTo>
                    <a:pt x="713" y="670"/>
                  </a:lnTo>
                  <a:lnTo>
                    <a:pt x="714" y="670"/>
                  </a:lnTo>
                  <a:lnTo>
                    <a:pt x="715" y="669"/>
                  </a:lnTo>
                  <a:lnTo>
                    <a:pt x="716" y="669"/>
                  </a:lnTo>
                  <a:lnTo>
                    <a:pt x="718" y="669"/>
                  </a:lnTo>
                  <a:lnTo>
                    <a:pt x="719" y="669"/>
                  </a:lnTo>
                  <a:lnTo>
                    <a:pt x="720" y="669"/>
                  </a:lnTo>
                  <a:lnTo>
                    <a:pt x="721" y="669"/>
                  </a:lnTo>
                  <a:lnTo>
                    <a:pt x="725" y="683"/>
                  </a:lnTo>
                  <a:lnTo>
                    <a:pt x="724" y="685"/>
                  </a:lnTo>
                  <a:lnTo>
                    <a:pt x="725" y="706"/>
                  </a:lnTo>
                  <a:lnTo>
                    <a:pt x="724" y="707"/>
                  </a:lnTo>
                  <a:lnTo>
                    <a:pt x="724" y="708"/>
                  </a:lnTo>
                  <a:lnTo>
                    <a:pt x="723" y="708"/>
                  </a:lnTo>
                  <a:lnTo>
                    <a:pt x="722" y="709"/>
                  </a:lnTo>
                  <a:lnTo>
                    <a:pt x="721" y="709"/>
                  </a:lnTo>
                  <a:lnTo>
                    <a:pt x="720" y="710"/>
                  </a:lnTo>
                  <a:lnTo>
                    <a:pt x="720" y="711"/>
                  </a:lnTo>
                  <a:lnTo>
                    <a:pt x="719" y="712"/>
                  </a:lnTo>
                  <a:lnTo>
                    <a:pt x="718" y="713"/>
                  </a:lnTo>
                  <a:lnTo>
                    <a:pt x="714" y="728"/>
                  </a:lnTo>
                  <a:lnTo>
                    <a:pt x="717" y="728"/>
                  </a:lnTo>
                  <a:lnTo>
                    <a:pt x="735" y="743"/>
                  </a:lnTo>
                  <a:lnTo>
                    <a:pt x="741" y="746"/>
                  </a:lnTo>
                  <a:lnTo>
                    <a:pt x="744" y="745"/>
                  </a:lnTo>
                  <a:lnTo>
                    <a:pt x="749" y="758"/>
                  </a:lnTo>
                  <a:lnTo>
                    <a:pt x="749" y="759"/>
                  </a:lnTo>
                  <a:lnTo>
                    <a:pt x="750" y="761"/>
                  </a:lnTo>
                  <a:lnTo>
                    <a:pt x="750" y="763"/>
                  </a:lnTo>
                  <a:lnTo>
                    <a:pt x="750" y="765"/>
                  </a:lnTo>
                  <a:lnTo>
                    <a:pt x="751" y="766"/>
                  </a:lnTo>
                  <a:lnTo>
                    <a:pt x="749" y="767"/>
                  </a:lnTo>
                  <a:lnTo>
                    <a:pt x="748" y="767"/>
                  </a:lnTo>
                  <a:lnTo>
                    <a:pt x="748" y="768"/>
                  </a:lnTo>
                  <a:lnTo>
                    <a:pt x="747" y="769"/>
                  </a:lnTo>
                  <a:lnTo>
                    <a:pt x="747" y="770"/>
                  </a:lnTo>
                  <a:lnTo>
                    <a:pt x="746" y="770"/>
                  </a:lnTo>
                  <a:lnTo>
                    <a:pt x="745" y="771"/>
                  </a:lnTo>
                  <a:lnTo>
                    <a:pt x="744" y="772"/>
                  </a:lnTo>
                  <a:lnTo>
                    <a:pt x="743" y="773"/>
                  </a:lnTo>
                  <a:lnTo>
                    <a:pt x="743" y="775"/>
                  </a:lnTo>
                  <a:lnTo>
                    <a:pt x="744" y="777"/>
                  </a:lnTo>
                  <a:lnTo>
                    <a:pt x="744" y="778"/>
                  </a:lnTo>
                  <a:lnTo>
                    <a:pt x="744" y="779"/>
                  </a:lnTo>
                  <a:lnTo>
                    <a:pt x="744" y="780"/>
                  </a:lnTo>
                  <a:lnTo>
                    <a:pt x="744" y="781"/>
                  </a:lnTo>
                  <a:lnTo>
                    <a:pt x="744" y="783"/>
                  </a:lnTo>
                  <a:lnTo>
                    <a:pt x="742" y="784"/>
                  </a:lnTo>
                  <a:lnTo>
                    <a:pt x="741" y="784"/>
                  </a:lnTo>
                  <a:lnTo>
                    <a:pt x="739" y="785"/>
                  </a:lnTo>
                  <a:lnTo>
                    <a:pt x="739" y="786"/>
                  </a:lnTo>
                  <a:lnTo>
                    <a:pt x="739" y="788"/>
                  </a:lnTo>
                  <a:lnTo>
                    <a:pt x="738" y="789"/>
                  </a:lnTo>
                  <a:lnTo>
                    <a:pt x="737" y="790"/>
                  </a:lnTo>
                  <a:lnTo>
                    <a:pt x="736" y="790"/>
                  </a:lnTo>
                  <a:lnTo>
                    <a:pt x="735" y="791"/>
                  </a:lnTo>
                  <a:lnTo>
                    <a:pt x="734" y="792"/>
                  </a:lnTo>
                  <a:lnTo>
                    <a:pt x="734" y="793"/>
                  </a:lnTo>
                  <a:lnTo>
                    <a:pt x="734" y="794"/>
                  </a:lnTo>
                  <a:lnTo>
                    <a:pt x="734" y="796"/>
                  </a:lnTo>
                  <a:lnTo>
                    <a:pt x="734" y="797"/>
                  </a:lnTo>
                  <a:lnTo>
                    <a:pt x="733" y="798"/>
                  </a:lnTo>
                  <a:lnTo>
                    <a:pt x="732" y="798"/>
                  </a:lnTo>
                  <a:lnTo>
                    <a:pt x="731" y="800"/>
                  </a:lnTo>
                  <a:lnTo>
                    <a:pt x="731" y="801"/>
                  </a:lnTo>
                  <a:lnTo>
                    <a:pt x="722" y="800"/>
                  </a:lnTo>
                  <a:lnTo>
                    <a:pt x="721" y="801"/>
                  </a:lnTo>
                  <a:lnTo>
                    <a:pt x="720" y="802"/>
                  </a:lnTo>
                  <a:lnTo>
                    <a:pt x="720" y="803"/>
                  </a:lnTo>
                  <a:lnTo>
                    <a:pt x="720" y="804"/>
                  </a:lnTo>
                  <a:lnTo>
                    <a:pt x="719" y="804"/>
                  </a:lnTo>
                  <a:lnTo>
                    <a:pt x="717" y="804"/>
                  </a:lnTo>
                  <a:lnTo>
                    <a:pt x="715" y="804"/>
                  </a:lnTo>
                  <a:lnTo>
                    <a:pt x="714" y="805"/>
                  </a:lnTo>
                  <a:lnTo>
                    <a:pt x="712" y="804"/>
                  </a:lnTo>
                  <a:lnTo>
                    <a:pt x="712" y="805"/>
                  </a:lnTo>
                  <a:lnTo>
                    <a:pt x="713" y="806"/>
                  </a:lnTo>
                  <a:lnTo>
                    <a:pt x="712" y="807"/>
                  </a:lnTo>
                  <a:lnTo>
                    <a:pt x="712" y="808"/>
                  </a:lnTo>
                  <a:lnTo>
                    <a:pt x="713" y="809"/>
                  </a:lnTo>
                  <a:lnTo>
                    <a:pt x="713" y="810"/>
                  </a:lnTo>
                  <a:lnTo>
                    <a:pt x="713" y="811"/>
                  </a:lnTo>
                  <a:lnTo>
                    <a:pt x="713" y="812"/>
                  </a:lnTo>
                  <a:lnTo>
                    <a:pt x="714" y="812"/>
                  </a:lnTo>
                  <a:lnTo>
                    <a:pt x="713" y="824"/>
                  </a:lnTo>
                  <a:lnTo>
                    <a:pt x="713" y="825"/>
                  </a:lnTo>
                  <a:lnTo>
                    <a:pt x="712" y="825"/>
                  </a:lnTo>
                  <a:lnTo>
                    <a:pt x="711" y="826"/>
                  </a:lnTo>
                  <a:lnTo>
                    <a:pt x="711" y="827"/>
                  </a:lnTo>
                  <a:lnTo>
                    <a:pt x="711" y="828"/>
                  </a:lnTo>
                  <a:lnTo>
                    <a:pt x="709" y="829"/>
                  </a:lnTo>
                  <a:lnTo>
                    <a:pt x="708" y="829"/>
                  </a:lnTo>
                  <a:lnTo>
                    <a:pt x="707" y="830"/>
                  </a:lnTo>
                  <a:lnTo>
                    <a:pt x="707" y="831"/>
                  </a:lnTo>
                  <a:lnTo>
                    <a:pt x="706" y="833"/>
                  </a:lnTo>
                  <a:lnTo>
                    <a:pt x="706" y="834"/>
                  </a:lnTo>
                  <a:lnTo>
                    <a:pt x="705" y="834"/>
                  </a:lnTo>
                  <a:lnTo>
                    <a:pt x="703" y="836"/>
                  </a:lnTo>
                  <a:lnTo>
                    <a:pt x="704" y="848"/>
                  </a:lnTo>
                  <a:lnTo>
                    <a:pt x="706" y="861"/>
                  </a:lnTo>
                  <a:lnTo>
                    <a:pt x="706" y="862"/>
                  </a:lnTo>
                  <a:lnTo>
                    <a:pt x="705" y="863"/>
                  </a:lnTo>
                  <a:lnTo>
                    <a:pt x="705" y="864"/>
                  </a:lnTo>
                  <a:lnTo>
                    <a:pt x="704" y="868"/>
                  </a:lnTo>
                  <a:lnTo>
                    <a:pt x="704" y="869"/>
                  </a:lnTo>
                  <a:lnTo>
                    <a:pt x="703" y="870"/>
                  </a:lnTo>
                  <a:lnTo>
                    <a:pt x="702" y="870"/>
                  </a:lnTo>
                  <a:lnTo>
                    <a:pt x="699" y="873"/>
                  </a:lnTo>
                  <a:lnTo>
                    <a:pt x="697" y="874"/>
                  </a:lnTo>
                  <a:lnTo>
                    <a:pt x="696" y="874"/>
                  </a:lnTo>
                  <a:lnTo>
                    <a:pt x="692" y="869"/>
                  </a:lnTo>
                  <a:lnTo>
                    <a:pt x="690" y="874"/>
                  </a:lnTo>
                  <a:lnTo>
                    <a:pt x="689" y="875"/>
                  </a:lnTo>
                  <a:lnTo>
                    <a:pt x="688" y="874"/>
                  </a:lnTo>
                  <a:lnTo>
                    <a:pt x="687" y="873"/>
                  </a:lnTo>
                  <a:lnTo>
                    <a:pt x="687" y="872"/>
                  </a:lnTo>
                  <a:lnTo>
                    <a:pt x="687" y="870"/>
                  </a:lnTo>
                  <a:lnTo>
                    <a:pt x="685" y="869"/>
                  </a:lnTo>
                  <a:lnTo>
                    <a:pt x="684" y="870"/>
                  </a:lnTo>
                  <a:lnTo>
                    <a:pt x="683" y="870"/>
                  </a:lnTo>
                  <a:lnTo>
                    <a:pt x="682" y="868"/>
                  </a:lnTo>
                  <a:lnTo>
                    <a:pt x="681" y="867"/>
                  </a:lnTo>
                  <a:lnTo>
                    <a:pt x="681" y="866"/>
                  </a:lnTo>
                  <a:lnTo>
                    <a:pt x="680" y="866"/>
                  </a:lnTo>
                  <a:lnTo>
                    <a:pt x="680" y="867"/>
                  </a:lnTo>
                  <a:lnTo>
                    <a:pt x="680" y="868"/>
                  </a:lnTo>
                  <a:lnTo>
                    <a:pt x="679" y="868"/>
                  </a:lnTo>
                  <a:lnTo>
                    <a:pt x="679" y="869"/>
                  </a:lnTo>
                  <a:lnTo>
                    <a:pt x="678" y="869"/>
                  </a:lnTo>
                  <a:lnTo>
                    <a:pt x="677" y="870"/>
                  </a:lnTo>
                  <a:lnTo>
                    <a:pt x="676" y="871"/>
                  </a:lnTo>
                  <a:lnTo>
                    <a:pt x="675" y="872"/>
                  </a:lnTo>
                  <a:lnTo>
                    <a:pt x="675" y="873"/>
                  </a:lnTo>
                  <a:lnTo>
                    <a:pt x="674" y="875"/>
                  </a:lnTo>
                  <a:lnTo>
                    <a:pt x="674" y="876"/>
                  </a:lnTo>
                  <a:lnTo>
                    <a:pt x="674" y="877"/>
                  </a:lnTo>
                  <a:lnTo>
                    <a:pt x="674" y="878"/>
                  </a:lnTo>
                  <a:lnTo>
                    <a:pt x="674" y="879"/>
                  </a:lnTo>
                  <a:lnTo>
                    <a:pt x="673" y="881"/>
                  </a:lnTo>
                  <a:lnTo>
                    <a:pt x="673" y="882"/>
                  </a:lnTo>
                  <a:lnTo>
                    <a:pt x="672" y="883"/>
                  </a:lnTo>
                  <a:lnTo>
                    <a:pt x="671" y="884"/>
                  </a:lnTo>
                  <a:lnTo>
                    <a:pt x="670" y="885"/>
                  </a:lnTo>
                  <a:lnTo>
                    <a:pt x="669" y="886"/>
                  </a:lnTo>
                  <a:lnTo>
                    <a:pt x="668" y="887"/>
                  </a:lnTo>
                  <a:lnTo>
                    <a:pt x="667" y="889"/>
                  </a:lnTo>
                  <a:lnTo>
                    <a:pt x="667" y="890"/>
                  </a:lnTo>
                  <a:lnTo>
                    <a:pt x="666" y="891"/>
                  </a:lnTo>
                  <a:lnTo>
                    <a:pt x="666" y="892"/>
                  </a:lnTo>
                  <a:lnTo>
                    <a:pt x="666" y="893"/>
                  </a:lnTo>
                  <a:lnTo>
                    <a:pt x="666" y="895"/>
                  </a:lnTo>
                  <a:lnTo>
                    <a:pt x="665" y="896"/>
                  </a:lnTo>
                  <a:lnTo>
                    <a:pt x="664" y="898"/>
                  </a:lnTo>
                  <a:lnTo>
                    <a:pt x="662" y="900"/>
                  </a:lnTo>
                  <a:lnTo>
                    <a:pt x="661" y="901"/>
                  </a:lnTo>
                  <a:lnTo>
                    <a:pt x="660" y="903"/>
                  </a:lnTo>
                  <a:lnTo>
                    <a:pt x="658" y="905"/>
                  </a:lnTo>
                  <a:lnTo>
                    <a:pt x="656" y="906"/>
                  </a:lnTo>
                  <a:lnTo>
                    <a:pt x="656" y="907"/>
                  </a:lnTo>
                  <a:lnTo>
                    <a:pt x="656" y="909"/>
                  </a:lnTo>
                  <a:lnTo>
                    <a:pt x="656" y="910"/>
                  </a:lnTo>
                  <a:lnTo>
                    <a:pt x="655" y="910"/>
                  </a:lnTo>
                  <a:lnTo>
                    <a:pt x="654" y="912"/>
                  </a:lnTo>
                  <a:lnTo>
                    <a:pt x="653" y="914"/>
                  </a:lnTo>
                  <a:lnTo>
                    <a:pt x="652" y="915"/>
                  </a:lnTo>
                  <a:lnTo>
                    <a:pt x="651" y="916"/>
                  </a:lnTo>
                  <a:lnTo>
                    <a:pt x="651" y="921"/>
                  </a:lnTo>
                  <a:lnTo>
                    <a:pt x="650" y="924"/>
                  </a:lnTo>
                  <a:lnTo>
                    <a:pt x="649" y="924"/>
                  </a:lnTo>
                  <a:lnTo>
                    <a:pt x="648" y="926"/>
                  </a:lnTo>
                  <a:lnTo>
                    <a:pt x="646" y="927"/>
                  </a:lnTo>
                  <a:lnTo>
                    <a:pt x="645" y="928"/>
                  </a:lnTo>
                  <a:lnTo>
                    <a:pt x="644" y="928"/>
                  </a:lnTo>
                  <a:lnTo>
                    <a:pt x="641" y="929"/>
                  </a:lnTo>
                  <a:lnTo>
                    <a:pt x="639" y="929"/>
                  </a:lnTo>
                  <a:lnTo>
                    <a:pt x="638" y="929"/>
                  </a:lnTo>
                  <a:lnTo>
                    <a:pt x="637" y="930"/>
                  </a:lnTo>
                  <a:lnTo>
                    <a:pt x="636" y="931"/>
                  </a:lnTo>
                  <a:lnTo>
                    <a:pt x="636" y="932"/>
                  </a:lnTo>
                  <a:lnTo>
                    <a:pt x="635" y="933"/>
                  </a:lnTo>
                  <a:lnTo>
                    <a:pt x="634" y="933"/>
                  </a:lnTo>
                  <a:lnTo>
                    <a:pt x="632" y="937"/>
                  </a:lnTo>
                  <a:lnTo>
                    <a:pt x="631" y="938"/>
                  </a:lnTo>
                  <a:lnTo>
                    <a:pt x="631" y="940"/>
                  </a:lnTo>
                  <a:lnTo>
                    <a:pt x="629" y="943"/>
                  </a:lnTo>
                  <a:lnTo>
                    <a:pt x="628" y="944"/>
                  </a:lnTo>
                  <a:lnTo>
                    <a:pt x="626" y="947"/>
                  </a:lnTo>
                  <a:lnTo>
                    <a:pt x="625" y="948"/>
                  </a:lnTo>
                  <a:lnTo>
                    <a:pt x="624" y="949"/>
                  </a:lnTo>
                  <a:lnTo>
                    <a:pt x="623" y="950"/>
                  </a:lnTo>
                  <a:lnTo>
                    <a:pt x="622" y="951"/>
                  </a:lnTo>
                  <a:lnTo>
                    <a:pt x="622" y="952"/>
                  </a:lnTo>
                  <a:lnTo>
                    <a:pt x="622" y="953"/>
                  </a:lnTo>
                  <a:lnTo>
                    <a:pt x="622" y="954"/>
                  </a:lnTo>
                  <a:lnTo>
                    <a:pt x="621" y="955"/>
                  </a:lnTo>
                  <a:lnTo>
                    <a:pt x="621" y="956"/>
                  </a:lnTo>
                  <a:lnTo>
                    <a:pt x="620" y="956"/>
                  </a:lnTo>
                  <a:lnTo>
                    <a:pt x="620" y="957"/>
                  </a:lnTo>
                  <a:lnTo>
                    <a:pt x="619" y="957"/>
                  </a:lnTo>
                  <a:lnTo>
                    <a:pt x="619" y="958"/>
                  </a:lnTo>
                  <a:lnTo>
                    <a:pt x="618" y="959"/>
                  </a:lnTo>
                  <a:lnTo>
                    <a:pt x="618" y="960"/>
                  </a:lnTo>
                  <a:lnTo>
                    <a:pt x="618" y="961"/>
                  </a:lnTo>
                  <a:lnTo>
                    <a:pt x="618" y="962"/>
                  </a:lnTo>
                  <a:lnTo>
                    <a:pt x="618" y="963"/>
                  </a:lnTo>
                  <a:lnTo>
                    <a:pt x="618" y="964"/>
                  </a:lnTo>
                  <a:lnTo>
                    <a:pt x="619" y="966"/>
                  </a:lnTo>
                  <a:lnTo>
                    <a:pt x="619" y="968"/>
                  </a:lnTo>
                  <a:lnTo>
                    <a:pt x="619" y="969"/>
                  </a:lnTo>
                  <a:lnTo>
                    <a:pt x="619" y="970"/>
                  </a:lnTo>
                  <a:lnTo>
                    <a:pt x="618" y="970"/>
                  </a:lnTo>
                  <a:lnTo>
                    <a:pt x="618" y="971"/>
                  </a:lnTo>
                  <a:lnTo>
                    <a:pt x="617" y="973"/>
                  </a:lnTo>
                  <a:lnTo>
                    <a:pt x="616" y="977"/>
                  </a:lnTo>
                  <a:lnTo>
                    <a:pt x="616" y="979"/>
                  </a:lnTo>
                  <a:lnTo>
                    <a:pt x="616" y="980"/>
                  </a:lnTo>
                  <a:lnTo>
                    <a:pt x="614" y="983"/>
                  </a:lnTo>
                  <a:lnTo>
                    <a:pt x="610" y="988"/>
                  </a:lnTo>
                  <a:lnTo>
                    <a:pt x="605" y="992"/>
                  </a:lnTo>
                  <a:lnTo>
                    <a:pt x="600" y="995"/>
                  </a:lnTo>
                  <a:lnTo>
                    <a:pt x="596" y="997"/>
                  </a:lnTo>
                  <a:lnTo>
                    <a:pt x="593" y="999"/>
                  </a:lnTo>
                  <a:lnTo>
                    <a:pt x="593" y="1000"/>
                  </a:lnTo>
                  <a:lnTo>
                    <a:pt x="591" y="1001"/>
                  </a:lnTo>
                  <a:lnTo>
                    <a:pt x="588" y="1002"/>
                  </a:lnTo>
                  <a:lnTo>
                    <a:pt x="586" y="1003"/>
                  </a:lnTo>
                  <a:lnTo>
                    <a:pt x="585" y="1004"/>
                  </a:lnTo>
                  <a:lnTo>
                    <a:pt x="585" y="1005"/>
                  </a:lnTo>
                  <a:lnTo>
                    <a:pt x="584" y="1007"/>
                  </a:lnTo>
                  <a:lnTo>
                    <a:pt x="583" y="1011"/>
                  </a:lnTo>
                  <a:lnTo>
                    <a:pt x="590" y="1019"/>
                  </a:lnTo>
                  <a:lnTo>
                    <a:pt x="592" y="1021"/>
                  </a:lnTo>
                  <a:lnTo>
                    <a:pt x="593" y="1026"/>
                  </a:lnTo>
                  <a:lnTo>
                    <a:pt x="594" y="1027"/>
                  </a:lnTo>
                  <a:lnTo>
                    <a:pt x="595" y="1029"/>
                  </a:lnTo>
                  <a:lnTo>
                    <a:pt x="596" y="1029"/>
                  </a:lnTo>
                  <a:lnTo>
                    <a:pt x="597" y="1030"/>
                  </a:lnTo>
                  <a:lnTo>
                    <a:pt x="598" y="1030"/>
                  </a:lnTo>
                  <a:lnTo>
                    <a:pt x="599" y="1031"/>
                  </a:lnTo>
                  <a:lnTo>
                    <a:pt x="600" y="1031"/>
                  </a:lnTo>
                  <a:lnTo>
                    <a:pt x="600" y="1032"/>
                  </a:lnTo>
                  <a:lnTo>
                    <a:pt x="600" y="1033"/>
                  </a:lnTo>
                  <a:lnTo>
                    <a:pt x="601" y="1034"/>
                  </a:lnTo>
                  <a:lnTo>
                    <a:pt x="602" y="1034"/>
                  </a:lnTo>
                  <a:lnTo>
                    <a:pt x="602" y="1035"/>
                  </a:lnTo>
                  <a:lnTo>
                    <a:pt x="603" y="1035"/>
                  </a:lnTo>
                  <a:lnTo>
                    <a:pt x="604" y="1035"/>
                  </a:lnTo>
                  <a:lnTo>
                    <a:pt x="603" y="1036"/>
                  </a:lnTo>
                  <a:lnTo>
                    <a:pt x="603" y="1037"/>
                  </a:lnTo>
                  <a:lnTo>
                    <a:pt x="603" y="1038"/>
                  </a:lnTo>
                  <a:lnTo>
                    <a:pt x="604" y="1038"/>
                  </a:lnTo>
                  <a:lnTo>
                    <a:pt x="604" y="1039"/>
                  </a:lnTo>
                  <a:lnTo>
                    <a:pt x="604" y="1040"/>
                  </a:lnTo>
                  <a:lnTo>
                    <a:pt x="604" y="1041"/>
                  </a:lnTo>
                  <a:lnTo>
                    <a:pt x="604" y="1042"/>
                  </a:lnTo>
                  <a:lnTo>
                    <a:pt x="605" y="1043"/>
                  </a:lnTo>
                  <a:lnTo>
                    <a:pt x="605" y="1044"/>
                  </a:lnTo>
                  <a:lnTo>
                    <a:pt x="605" y="1046"/>
                  </a:lnTo>
                  <a:lnTo>
                    <a:pt x="605" y="1047"/>
                  </a:lnTo>
                  <a:lnTo>
                    <a:pt x="605" y="1048"/>
                  </a:lnTo>
                  <a:lnTo>
                    <a:pt x="605" y="1049"/>
                  </a:lnTo>
                  <a:lnTo>
                    <a:pt x="604" y="1049"/>
                  </a:lnTo>
                  <a:lnTo>
                    <a:pt x="604" y="1050"/>
                  </a:lnTo>
                  <a:lnTo>
                    <a:pt x="604" y="1051"/>
                  </a:lnTo>
                  <a:lnTo>
                    <a:pt x="604" y="1052"/>
                  </a:lnTo>
                  <a:lnTo>
                    <a:pt x="603" y="1052"/>
                  </a:lnTo>
                  <a:lnTo>
                    <a:pt x="603" y="1053"/>
                  </a:lnTo>
                  <a:lnTo>
                    <a:pt x="603" y="1054"/>
                  </a:lnTo>
                  <a:lnTo>
                    <a:pt x="602" y="1055"/>
                  </a:lnTo>
                  <a:lnTo>
                    <a:pt x="602" y="1056"/>
                  </a:lnTo>
                  <a:lnTo>
                    <a:pt x="602" y="1057"/>
                  </a:lnTo>
                  <a:lnTo>
                    <a:pt x="603" y="1057"/>
                  </a:lnTo>
                  <a:lnTo>
                    <a:pt x="603" y="1058"/>
                  </a:lnTo>
                  <a:lnTo>
                    <a:pt x="602" y="1058"/>
                  </a:lnTo>
                  <a:lnTo>
                    <a:pt x="601" y="1058"/>
                  </a:lnTo>
                  <a:lnTo>
                    <a:pt x="601" y="1059"/>
                  </a:lnTo>
                  <a:lnTo>
                    <a:pt x="601" y="1060"/>
                  </a:lnTo>
                  <a:lnTo>
                    <a:pt x="602" y="1061"/>
                  </a:lnTo>
                  <a:lnTo>
                    <a:pt x="602" y="1062"/>
                  </a:lnTo>
                  <a:lnTo>
                    <a:pt x="601" y="1063"/>
                  </a:lnTo>
                  <a:lnTo>
                    <a:pt x="601" y="1064"/>
                  </a:lnTo>
                  <a:lnTo>
                    <a:pt x="600" y="1064"/>
                  </a:lnTo>
                  <a:lnTo>
                    <a:pt x="599" y="1064"/>
                  </a:lnTo>
                  <a:lnTo>
                    <a:pt x="595" y="1075"/>
                  </a:lnTo>
                  <a:lnTo>
                    <a:pt x="592" y="1085"/>
                  </a:lnTo>
                  <a:lnTo>
                    <a:pt x="584" y="1087"/>
                  </a:lnTo>
                  <a:lnTo>
                    <a:pt x="580" y="1090"/>
                  </a:lnTo>
                  <a:lnTo>
                    <a:pt x="577" y="1085"/>
                  </a:lnTo>
                  <a:lnTo>
                    <a:pt x="576" y="1055"/>
                  </a:lnTo>
                  <a:lnTo>
                    <a:pt x="580" y="1050"/>
                  </a:lnTo>
                  <a:lnTo>
                    <a:pt x="570" y="1034"/>
                  </a:lnTo>
                  <a:lnTo>
                    <a:pt x="570" y="1028"/>
                  </a:lnTo>
                  <a:lnTo>
                    <a:pt x="565" y="1029"/>
                  </a:lnTo>
                  <a:lnTo>
                    <a:pt x="561" y="1030"/>
                  </a:lnTo>
                  <a:lnTo>
                    <a:pt x="554" y="1032"/>
                  </a:lnTo>
                  <a:lnTo>
                    <a:pt x="546" y="1033"/>
                  </a:lnTo>
                  <a:lnTo>
                    <a:pt x="536" y="1033"/>
                  </a:lnTo>
                  <a:lnTo>
                    <a:pt x="522" y="1038"/>
                  </a:lnTo>
                  <a:lnTo>
                    <a:pt x="511" y="1039"/>
                  </a:lnTo>
                  <a:lnTo>
                    <a:pt x="511" y="1038"/>
                  </a:lnTo>
                  <a:lnTo>
                    <a:pt x="510" y="1037"/>
                  </a:lnTo>
                  <a:lnTo>
                    <a:pt x="509" y="1037"/>
                  </a:lnTo>
                  <a:lnTo>
                    <a:pt x="509" y="1036"/>
                  </a:lnTo>
                  <a:lnTo>
                    <a:pt x="508" y="1036"/>
                  </a:lnTo>
                  <a:lnTo>
                    <a:pt x="507" y="1036"/>
                  </a:lnTo>
                  <a:lnTo>
                    <a:pt x="506" y="1036"/>
                  </a:lnTo>
                  <a:lnTo>
                    <a:pt x="506" y="1035"/>
                  </a:lnTo>
                  <a:lnTo>
                    <a:pt x="506" y="1034"/>
                  </a:lnTo>
                  <a:lnTo>
                    <a:pt x="505" y="1034"/>
                  </a:lnTo>
                  <a:lnTo>
                    <a:pt x="504" y="1034"/>
                  </a:lnTo>
                  <a:lnTo>
                    <a:pt x="504" y="1033"/>
                  </a:lnTo>
                  <a:lnTo>
                    <a:pt x="503" y="1033"/>
                  </a:lnTo>
                  <a:lnTo>
                    <a:pt x="502" y="1033"/>
                  </a:lnTo>
                  <a:lnTo>
                    <a:pt x="501" y="1032"/>
                  </a:lnTo>
                  <a:lnTo>
                    <a:pt x="485" y="1055"/>
                  </a:lnTo>
                  <a:lnTo>
                    <a:pt x="483" y="1057"/>
                  </a:lnTo>
                  <a:lnTo>
                    <a:pt x="481" y="1056"/>
                  </a:lnTo>
                  <a:lnTo>
                    <a:pt x="480" y="1055"/>
                  </a:lnTo>
                  <a:lnTo>
                    <a:pt x="479" y="1055"/>
                  </a:lnTo>
                  <a:lnTo>
                    <a:pt x="475" y="1056"/>
                  </a:lnTo>
                  <a:lnTo>
                    <a:pt x="473" y="1056"/>
                  </a:lnTo>
                  <a:lnTo>
                    <a:pt x="472" y="1056"/>
                  </a:lnTo>
                  <a:lnTo>
                    <a:pt x="471" y="1056"/>
                  </a:lnTo>
                  <a:lnTo>
                    <a:pt x="470" y="1056"/>
                  </a:lnTo>
                  <a:lnTo>
                    <a:pt x="469" y="1057"/>
                  </a:lnTo>
                  <a:lnTo>
                    <a:pt x="467" y="1057"/>
                  </a:lnTo>
                  <a:lnTo>
                    <a:pt x="466" y="1057"/>
                  </a:lnTo>
                  <a:lnTo>
                    <a:pt x="465" y="1057"/>
                  </a:lnTo>
                  <a:lnTo>
                    <a:pt x="464" y="1058"/>
                  </a:lnTo>
                  <a:lnTo>
                    <a:pt x="462" y="1058"/>
                  </a:lnTo>
                  <a:lnTo>
                    <a:pt x="461" y="1057"/>
                  </a:lnTo>
                  <a:lnTo>
                    <a:pt x="459" y="1057"/>
                  </a:lnTo>
                  <a:lnTo>
                    <a:pt x="458" y="1056"/>
                  </a:lnTo>
                  <a:lnTo>
                    <a:pt x="457" y="1056"/>
                  </a:lnTo>
                  <a:lnTo>
                    <a:pt x="456" y="1056"/>
                  </a:lnTo>
                  <a:lnTo>
                    <a:pt x="455" y="1057"/>
                  </a:lnTo>
                  <a:lnTo>
                    <a:pt x="454" y="1057"/>
                  </a:lnTo>
                  <a:lnTo>
                    <a:pt x="453" y="1056"/>
                  </a:lnTo>
                  <a:lnTo>
                    <a:pt x="452" y="1056"/>
                  </a:lnTo>
                  <a:lnTo>
                    <a:pt x="451" y="1056"/>
                  </a:lnTo>
                  <a:lnTo>
                    <a:pt x="448" y="1055"/>
                  </a:lnTo>
                  <a:lnTo>
                    <a:pt x="447" y="1055"/>
                  </a:lnTo>
                  <a:lnTo>
                    <a:pt x="446" y="1055"/>
                  </a:lnTo>
                  <a:lnTo>
                    <a:pt x="445" y="1055"/>
                  </a:lnTo>
                  <a:lnTo>
                    <a:pt x="444" y="1056"/>
                  </a:lnTo>
                  <a:lnTo>
                    <a:pt x="443" y="1055"/>
                  </a:lnTo>
                  <a:lnTo>
                    <a:pt x="442" y="1055"/>
                  </a:lnTo>
                  <a:lnTo>
                    <a:pt x="441" y="1055"/>
                  </a:lnTo>
                  <a:lnTo>
                    <a:pt x="440" y="1055"/>
                  </a:lnTo>
                  <a:lnTo>
                    <a:pt x="437" y="1056"/>
                  </a:lnTo>
                  <a:lnTo>
                    <a:pt x="435" y="1056"/>
                  </a:lnTo>
                  <a:lnTo>
                    <a:pt x="431" y="1056"/>
                  </a:lnTo>
                  <a:lnTo>
                    <a:pt x="426" y="1057"/>
                  </a:lnTo>
                  <a:lnTo>
                    <a:pt x="423" y="1057"/>
                  </a:lnTo>
                  <a:lnTo>
                    <a:pt x="419" y="1058"/>
                  </a:lnTo>
                  <a:lnTo>
                    <a:pt x="417" y="1057"/>
                  </a:lnTo>
                  <a:lnTo>
                    <a:pt x="416" y="1057"/>
                  </a:lnTo>
                  <a:lnTo>
                    <a:pt x="414" y="1056"/>
                  </a:lnTo>
                  <a:lnTo>
                    <a:pt x="414" y="1055"/>
                  </a:lnTo>
                  <a:lnTo>
                    <a:pt x="413" y="1055"/>
                  </a:lnTo>
                  <a:lnTo>
                    <a:pt x="409" y="1055"/>
                  </a:lnTo>
                  <a:lnTo>
                    <a:pt x="401" y="1055"/>
                  </a:lnTo>
                  <a:lnTo>
                    <a:pt x="400" y="1055"/>
                  </a:lnTo>
                  <a:lnTo>
                    <a:pt x="399" y="1054"/>
                  </a:lnTo>
                  <a:lnTo>
                    <a:pt x="399" y="1053"/>
                  </a:lnTo>
                  <a:lnTo>
                    <a:pt x="398" y="1052"/>
                  </a:lnTo>
                  <a:lnTo>
                    <a:pt x="396" y="1050"/>
                  </a:lnTo>
                  <a:lnTo>
                    <a:pt x="395" y="1049"/>
                  </a:lnTo>
                  <a:lnTo>
                    <a:pt x="394" y="1049"/>
                  </a:lnTo>
                  <a:lnTo>
                    <a:pt x="393" y="1049"/>
                  </a:lnTo>
                  <a:lnTo>
                    <a:pt x="389" y="1051"/>
                  </a:lnTo>
                  <a:lnTo>
                    <a:pt x="386" y="1051"/>
                  </a:lnTo>
                  <a:lnTo>
                    <a:pt x="382" y="1051"/>
                  </a:lnTo>
                  <a:lnTo>
                    <a:pt x="380" y="1052"/>
                  </a:lnTo>
                  <a:lnTo>
                    <a:pt x="378" y="1052"/>
                  </a:lnTo>
                  <a:lnTo>
                    <a:pt x="375" y="1052"/>
                  </a:lnTo>
                  <a:lnTo>
                    <a:pt x="374" y="1052"/>
                  </a:lnTo>
                  <a:lnTo>
                    <a:pt x="373" y="1052"/>
                  </a:lnTo>
                  <a:lnTo>
                    <a:pt x="366" y="1052"/>
                  </a:lnTo>
                  <a:lnTo>
                    <a:pt x="365" y="1052"/>
                  </a:lnTo>
                  <a:lnTo>
                    <a:pt x="363" y="1052"/>
                  </a:lnTo>
                  <a:lnTo>
                    <a:pt x="358" y="1052"/>
                  </a:lnTo>
                  <a:lnTo>
                    <a:pt x="355" y="1052"/>
                  </a:lnTo>
                  <a:lnTo>
                    <a:pt x="353" y="1052"/>
                  </a:lnTo>
                  <a:lnTo>
                    <a:pt x="351" y="1051"/>
                  </a:lnTo>
                  <a:lnTo>
                    <a:pt x="350" y="1051"/>
                  </a:lnTo>
                  <a:lnTo>
                    <a:pt x="350" y="1050"/>
                  </a:lnTo>
                  <a:lnTo>
                    <a:pt x="348" y="1049"/>
                  </a:lnTo>
                  <a:lnTo>
                    <a:pt x="348" y="1048"/>
                  </a:lnTo>
                  <a:lnTo>
                    <a:pt x="347" y="1048"/>
                  </a:lnTo>
                  <a:lnTo>
                    <a:pt x="347" y="1047"/>
                  </a:lnTo>
                  <a:lnTo>
                    <a:pt x="347" y="1046"/>
                  </a:lnTo>
                  <a:lnTo>
                    <a:pt x="347" y="1045"/>
                  </a:lnTo>
                  <a:lnTo>
                    <a:pt x="346" y="1045"/>
                  </a:lnTo>
                  <a:lnTo>
                    <a:pt x="346" y="1044"/>
                  </a:lnTo>
                  <a:lnTo>
                    <a:pt x="345" y="1044"/>
                  </a:lnTo>
                  <a:lnTo>
                    <a:pt x="344" y="1044"/>
                  </a:lnTo>
                  <a:lnTo>
                    <a:pt x="343" y="1044"/>
                  </a:lnTo>
                  <a:lnTo>
                    <a:pt x="342" y="1043"/>
                  </a:lnTo>
                  <a:lnTo>
                    <a:pt x="341" y="1042"/>
                  </a:lnTo>
                  <a:lnTo>
                    <a:pt x="340" y="1041"/>
                  </a:lnTo>
                  <a:lnTo>
                    <a:pt x="339" y="1040"/>
                  </a:lnTo>
                  <a:lnTo>
                    <a:pt x="338" y="1040"/>
                  </a:lnTo>
                  <a:lnTo>
                    <a:pt x="336" y="1039"/>
                  </a:lnTo>
                  <a:lnTo>
                    <a:pt x="334" y="1038"/>
                  </a:lnTo>
                  <a:lnTo>
                    <a:pt x="332" y="1037"/>
                  </a:lnTo>
                  <a:lnTo>
                    <a:pt x="331" y="1036"/>
                  </a:lnTo>
                  <a:lnTo>
                    <a:pt x="330" y="1035"/>
                  </a:lnTo>
                  <a:lnTo>
                    <a:pt x="328" y="1033"/>
                  </a:lnTo>
                  <a:lnTo>
                    <a:pt x="327" y="1032"/>
                  </a:lnTo>
                  <a:lnTo>
                    <a:pt x="326" y="1032"/>
                  </a:lnTo>
                  <a:lnTo>
                    <a:pt x="326" y="1030"/>
                  </a:lnTo>
                  <a:lnTo>
                    <a:pt x="325" y="1030"/>
                  </a:lnTo>
                  <a:lnTo>
                    <a:pt x="324" y="1029"/>
                  </a:lnTo>
                  <a:lnTo>
                    <a:pt x="323" y="1028"/>
                  </a:lnTo>
                  <a:lnTo>
                    <a:pt x="323" y="1027"/>
                  </a:lnTo>
                  <a:lnTo>
                    <a:pt x="322" y="1026"/>
                  </a:lnTo>
                  <a:lnTo>
                    <a:pt x="321" y="1026"/>
                  </a:lnTo>
                  <a:lnTo>
                    <a:pt x="320" y="1027"/>
                  </a:lnTo>
                  <a:lnTo>
                    <a:pt x="319" y="1027"/>
                  </a:lnTo>
                  <a:lnTo>
                    <a:pt x="318" y="1027"/>
                  </a:lnTo>
                  <a:lnTo>
                    <a:pt x="316" y="1026"/>
                  </a:lnTo>
                  <a:lnTo>
                    <a:pt x="311" y="1024"/>
                  </a:lnTo>
                  <a:lnTo>
                    <a:pt x="310" y="1024"/>
                  </a:lnTo>
                  <a:lnTo>
                    <a:pt x="309" y="1023"/>
                  </a:lnTo>
                  <a:lnTo>
                    <a:pt x="308" y="1022"/>
                  </a:lnTo>
                  <a:lnTo>
                    <a:pt x="307" y="1021"/>
                  </a:lnTo>
                  <a:lnTo>
                    <a:pt x="307" y="1020"/>
                  </a:lnTo>
                  <a:lnTo>
                    <a:pt x="306" y="1019"/>
                  </a:lnTo>
                  <a:lnTo>
                    <a:pt x="306" y="1017"/>
                  </a:lnTo>
                  <a:lnTo>
                    <a:pt x="305" y="1016"/>
                  </a:lnTo>
                  <a:lnTo>
                    <a:pt x="304" y="1014"/>
                  </a:lnTo>
                  <a:lnTo>
                    <a:pt x="305" y="1014"/>
                  </a:lnTo>
                  <a:lnTo>
                    <a:pt x="306" y="1014"/>
                  </a:lnTo>
                  <a:lnTo>
                    <a:pt x="306" y="1013"/>
                  </a:lnTo>
                  <a:lnTo>
                    <a:pt x="303" y="1010"/>
                  </a:lnTo>
                  <a:lnTo>
                    <a:pt x="302" y="1010"/>
                  </a:lnTo>
                  <a:lnTo>
                    <a:pt x="302" y="1011"/>
                  </a:lnTo>
                  <a:lnTo>
                    <a:pt x="301" y="1011"/>
                  </a:lnTo>
                  <a:lnTo>
                    <a:pt x="301" y="1012"/>
                  </a:lnTo>
                  <a:lnTo>
                    <a:pt x="300" y="1013"/>
                  </a:lnTo>
                  <a:lnTo>
                    <a:pt x="299" y="1013"/>
                  </a:lnTo>
                  <a:lnTo>
                    <a:pt x="297" y="1014"/>
                  </a:lnTo>
                  <a:lnTo>
                    <a:pt x="296" y="1014"/>
                  </a:lnTo>
                  <a:lnTo>
                    <a:pt x="294" y="1015"/>
                  </a:lnTo>
                  <a:lnTo>
                    <a:pt x="293" y="1015"/>
                  </a:lnTo>
                  <a:lnTo>
                    <a:pt x="291" y="1017"/>
                  </a:lnTo>
                  <a:lnTo>
                    <a:pt x="290" y="1018"/>
                  </a:lnTo>
                  <a:lnTo>
                    <a:pt x="288" y="1019"/>
                  </a:lnTo>
                  <a:lnTo>
                    <a:pt x="287" y="1020"/>
                  </a:lnTo>
                  <a:lnTo>
                    <a:pt x="285" y="1020"/>
                  </a:lnTo>
                  <a:lnTo>
                    <a:pt x="284" y="1021"/>
                  </a:lnTo>
                  <a:lnTo>
                    <a:pt x="283" y="1021"/>
                  </a:lnTo>
                  <a:lnTo>
                    <a:pt x="281" y="1021"/>
                  </a:lnTo>
                  <a:lnTo>
                    <a:pt x="279" y="1021"/>
                  </a:lnTo>
                  <a:lnTo>
                    <a:pt x="278" y="1021"/>
                  </a:lnTo>
                  <a:lnTo>
                    <a:pt x="277" y="1022"/>
                  </a:lnTo>
                  <a:lnTo>
                    <a:pt x="274" y="1021"/>
                  </a:lnTo>
                  <a:lnTo>
                    <a:pt x="273" y="1021"/>
                  </a:lnTo>
                  <a:lnTo>
                    <a:pt x="272" y="1021"/>
                  </a:lnTo>
                  <a:lnTo>
                    <a:pt x="271" y="1022"/>
                  </a:lnTo>
                  <a:lnTo>
                    <a:pt x="270" y="1022"/>
                  </a:lnTo>
                  <a:lnTo>
                    <a:pt x="265" y="1022"/>
                  </a:lnTo>
                  <a:lnTo>
                    <a:pt x="262" y="1022"/>
                  </a:lnTo>
                  <a:lnTo>
                    <a:pt x="261" y="1022"/>
                  </a:lnTo>
                  <a:lnTo>
                    <a:pt x="260" y="1022"/>
                  </a:lnTo>
                  <a:lnTo>
                    <a:pt x="259" y="1022"/>
                  </a:lnTo>
                  <a:lnTo>
                    <a:pt x="259" y="1021"/>
                  </a:lnTo>
                  <a:lnTo>
                    <a:pt x="258" y="1021"/>
                  </a:lnTo>
                  <a:lnTo>
                    <a:pt x="257" y="1021"/>
                  </a:lnTo>
                  <a:lnTo>
                    <a:pt x="256" y="1021"/>
                  </a:lnTo>
                  <a:lnTo>
                    <a:pt x="255" y="1021"/>
                  </a:lnTo>
                  <a:lnTo>
                    <a:pt x="254" y="1022"/>
                  </a:lnTo>
                  <a:lnTo>
                    <a:pt x="253" y="1022"/>
                  </a:lnTo>
                  <a:lnTo>
                    <a:pt x="252" y="1021"/>
                  </a:lnTo>
                  <a:lnTo>
                    <a:pt x="251" y="1021"/>
                  </a:lnTo>
                  <a:lnTo>
                    <a:pt x="249" y="1022"/>
                  </a:lnTo>
                  <a:lnTo>
                    <a:pt x="247" y="1021"/>
                  </a:lnTo>
                  <a:lnTo>
                    <a:pt x="244" y="1018"/>
                  </a:lnTo>
                  <a:lnTo>
                    <a:pt x="243" y="1018"/>
                  </a:lnTo>
                  <a:lnTo>
                    <a:pt x="242" y="1018"/>
                  </a:lnTo>
                  <a:lnTo>
                    <a:pt x="241" y="1018"/>
                  </a:lnTo>
                  <a:lnTo>
                    <a:pt x="241" y="1017"/>
                  </a:lnTo>
                  <a:lnTo>
                    <a:pt x="240" y="1017"/>
                  </a:lnTo>
                  <a:lnTo>
                    <a:pt x="239" y="1017"/>
                  </a:lnTo>
                  <a:lnTo>
                    <a:pt x="238" y="1017"/>
                  </a:lnTo>
                  <a:lnTo>
                    <a:pt x="237" y="1016"/>
                  </a:lnTo>
                  <a:lnTo>
                    <a:pt x="236" y="1016"/>
                  </a:lnTo>
                  <a:lnTo>
                    <a:pt x="235" y="1016"/>
                  </a:lnTo>
                  <a:lnTo>
                    <a:pt x="234" y="1016"/>
                  </a:lnTo>
                  <a:lnTo>
                    <a:pt x="233" y="1016"/>
                  </a:lnTo>
                  <a:lnTo>
                    <a:pt x="232" y="1017"/>
                  </a:lnTo>
                  <a:lnTo>
                    <a:pt x="231" y="1017"/>
                  </a:lnTo>
                  <a:lnTo>
                    <a:pt x="231" y="1016"/>
                  </a:lnTo>
                  <a:lnTo>
                    <a:pt x="230" y="1016"/>
                  </a:lnTo>
                  <a:lnTo>
                    <a:pt x="229" y="1016"/>
                  </a:lnTo>
                  <a:lnTo>
                    <a:pt x="229" y="1014"/>
                  </a:lnTo>
                  <a:lnTo>
                    <a:pt x="228" y="1014"/>
                  </a:lnTo>
                  <a:lnTo>
                    <a:pt x="223" y="1011"/>
                  </a:lnTo>
                  <a:lnTo>
                    <a:pt x="221" y="1011"/>
                  </a:lnTo>
                  <a:lnTo>
                    <a:pt x="220" y="1011"/>
                  </a:lnTo>
                  <a:lnTo>
                    <a:pt x="218" y="1011"/>
                  </a:lnTo>
                  <a:lnTo>
                    <a:pt x="214" y="1012"/>
                  </a:lnTo>
                  <a:lnTo>
                    <a:pt x="210" y="1012"/>
                  </a:lnTo>
                  <a:lnTo>
                    <a:pt x="208" y="1012"/>
                  </a:lnTo>
                  <a:lnTo>
                    <a:pt x="204" y="1012"/>
                  </a:lnTo>
                  <a:lnTo>
                    <a:pt x="203" y="1012"/>
                  </a:lnTo>
                  <a:lnTo>
                    <a:pt x="202" y="1012"/>
                  </a:lnTo>
                  <a:lnTo>
                    <a:pt x="200" y="1011"/>
                  </a:lnTo>
                  <a:lnTo>
                    <a:pt x="199" y="1011"/>
                  </a:lnTo>
                  <a:lnTo>
                    <a:pt x="195" y="1012"/>
                  </a:lnTo>
                  <a:lnTo>
                    <a:pt x="194" y="1011"/>
                  </a:lnTo>
                  <a:lnTo>
                    <a:pt x="193" y="1010"/>
                  </a:lnTo>
                  <a:lnTo>
                    <a:pt x="192" y="1010"/>
                  </a:lnTo>
                  <a:lnTo>
                    <a:pt x="191" y="1010"/>
                  </a:lnTo>
                  <a:lnTo>
                    <a:pt x="189" y="1010"/>
                  </a:lnTo>
                  <a:lnTo>
                    <a:pt x="188" y="1010"/>
                  </a:lnTo>
                  <a:lnTo>
                    <a:pt x="187" y="1010"/>
                  </a:lnTo>
                  <a:lnTo>
                    <a:pt x="186" y="1010"/>
                  </a:lnTo>
                  <a:lnTo>
                    <a:pt x="185" y="1011"/>
                  </a:lnTo>
                  <a:lnTo>
                    <a:pt x="183" y="1011"/>
                  </a:lnTo>
                  <a:lnTo>
                    <a:pt x="182" y="1011"/>
                  </a:lnTo>
                  <a:lnTo>
                    <a:pt x="180" y="1010"/>
                  </a:lnTo>
                  <a:lnTo>
                    <a:pt x="179" y="1010"/>
                  </a:lnTo>
                  <a:lnTo>
                    <a:pt x="177" y="1009"/>
                  </a:lnTo>
                  <a:lnTo>
                    <a:pt x="174" y="1007"/>
                  </a:lnTo>
                  <a:lnTo>
                    <a:pt x="172" y="1006"/>
                  </a:lnTo>
                  <a:lnTo>
                    <a:pt x="172" y="1007"/>
                  </a:lnTo>
                  <a:lnTo>
                    <a:pt x="171" y="1007"/>
                  </a:lnTo>
                  <a:lnTo>
                    <a:pt x="170" y="1008"/>
                  </a:lnTo>
                  <a:lnTo>
                    <a:pt x="168" y="1008"/>
                  </a:lnTo>
                  <a:lnTo>
                    <a:pt x="166" y="1009"/>
                  </a:lnTo>
                  <a:lnTo>
                    <a:pt x="164" y="1010"/>
                  </a:lnTo>
                  <a:lnTo>
                    <a:pt x="162" y="1010"/>
                  </a:lnTo>
                  <a:lnTo>
                    <a:pt x="161" y="1010"/>
                  </a:lnTo>
                  <a:lnTo>
                    <a:pt x="159" y="1010"/>
                  </a:lnTo>
                  <a:lnTo>
                    <a:pt x="158" y="1009"/>
                  </a:lnTo>
                  <a:lnTo>
                    <a:pt x="156" y="1009"/>
                  </a:lnTo>
                  <a:lnTo>
                    <a:pt x="154" y="1009"/>
                  </a:lnTo>
                  <a:lnTo>
                    <a:pt x="153" y="1009"/>
                  </a:lnTo>
                  <a:lnTo>
                    <a:pt x="151" y="1009"/>
                  </a:lnTo>
                  <a:lnTo>
                    <a:pt x="149" y="1010"/>
                  </a:lnTo>
                  <a:lnTo>
                    <a:pt x="147" y="1009"/>
                  </a:lnTo>
                  <a:lnTo>
                    <a:pt x="145" y="1009"/>
                  </a:lnTo>
                  <a:lnTo>
                    <a:pt x="142" y="1008"/>
                  </a:lnTo>
                  <a:lnTo>
                    <a:pt x="141" y="1008"/>
                  </a:lnTo>
                  <a:lnTo>
                    <a:pt x="138" y="1009"/>
                  </a:lnTo>
                  <a:lnTo>
                    <a:pt x="136" y="1009"/>
                  </a:lnTo>
                  <a:lnTo>
                    <a:pt x="135" y="1009"/>
                  </a:lnTo>
                  <a:lnTo>
                    <a:pt x="132" y="1010"/>
                  </a:lnTo>
                  <a:lnTo>
                    <a:pt x="132" y="1011"/>
                  </a:lnTo>
                  <a:lnTo>
                    <a:pt x="129" y="1011"/>
                  </a:lnTo>
                  <a:lnTo>
                    <a:pt x="128" y="1011"/>
                  </a:lnTo>
                  <a:lnTo>
                    <a:pt x="124" y="1010"/>
                  </a:lnTo>
                  <a:lnTo>
                    <a:pt x="123" y="1010"/>
                  </a:lnTo>
                  <a:lnTo>
                    <a:pt x="120" y="1010"/>
                  </a:lnTo>
                  <a:lnTo>
                    <a:pt x="119" y="1010"/>
                  </a:lnTo>
                  <a:lnTo>
                    <a:pt x="118" y="1009"/>
                  </a:lnTo>
                  <a:lnTo>
                    <a:pt x="117" y="1008"/>
                  </a:lnTo>
                  <a:lnTo>
                    <a:pt x="115" y="1007"/>
                  </a:lnTo>
                  <a:lnTo>
                    <a:pt x="114" y="1006"/>
                  </a:lnTo>
                  <a:lnTo>
                    <a:pt x="111" y="1006"/>
                  </a:lnTo>
                  <a:lnTo>
                    <a:pt x="109" y="1005"/>
                  </a:lnTo>
                  <a:lnTo>
                    <a:pt x="108" y="1004"/>
                  </a:lnTo>
                  <a:lnTo>
                    <a:pt x="107" y="1003"/>
                  </a:lnTo>
                  <a:lnTo>
                    <a:pt x="106" y="1003"/>
                  </a:lnTo>
                  <a:lnTo>
                    <a:pt x="105" y="1002"/>
                  </a:lnTo>
                  <a:lnTo>
                    <a:pt x="104" y="1001"/>
                  </a:lnTo>
                  <a:lnTo>
                    <a:pt x="103" y="1001"/>
                  </a:lnTo>
                  <a:lnTo>
                    <a:pt x="101" y="1000"/>
                  </a:lnTo>
                  <a:lnTo>
                    <a:pt x="99" y="998"/>
                  </a:lnTo>
                  <a:lnTo>
                    <a:pt x="97" y="998"/>
                  </a:lnTo>
                  <a:lnTo>
                    <a:pt x="96" y="997"/>
                  </a:lnTo>
                  <a:lnTo>
                    <a:pt x="95" y="996"/>
                  </a:lnTo>
                  <a:lnTo>
                    <a:pt x="96" y="993"/>
                  </a:lnTo>
                  <a:lnTo>
                    <a:pt x="96" y="992"/>
                  </a:lnTo>
                  <a:lnTo>
                    <a:pt x="96" y="991"/>
                  </a:lnTo>
                  <a:lnTo>
                    <a:pt x="95" y="989"/>
                  </a:lnTo>
                  <a:lnTo>
                    <a:pt x="94" y="988"/>
                  </a:lnTo>
                  <a:lnTo>
                    <a:pt x="94" y="987"/>
                  </a:lnTo>
                  <a:lnTo>
                    <a:pt x="93" y="986"/>
                  </a:lnTo>
                  <a:lnTo>
                    <a:pt x="92" y="985"/>
                  </a:lnTo>
                  <a:lnTo>
                    <a:pt x="89" y="985"/>
                  </a:lnTo>
                  <a:lnTo>
                    <a:pt x="87" y="984"/>
                  </a:lnTo>
                  <a:lnTo>
                    <a:pt x="86" y="984"/>
                  </a:lnTo>
                  <a:lnTo>
                    <a:pt x="84" y="984"/>
                  </a:lnTo>
                  <a:lnTo>
                    <a:pt x="83" y="984"/>
                  </a:lnTo>
                  <a:lnTo>
                    <a:pt x="82" y="985"/>
                  </a:lnTo>
                  <a:lnTo>
                    <a:pt x="81" y="985"/>
                  </a:lnTo>
                  <a:lnTo>
                    <a:pt x="76" y="987"/>
                  </a:lnTo>
                  <a:lnTo>
                    <a:pt x="74" y="988"/>
                  </a:lnTo>
                  <a:lnTo>
                    <a:pt x="72" y="987"/>
                  </a:lnTo>
                  <a:lnTo>
                    <a:pt x="71" y="986"/>
                  </a:lnTo>
                  <a:lnTo>
                    <a:pt x="70" y="986"/>
                  </a:lnTo>
                  <a:lnTo>
                    <a:pt x="68" y="987"/>
                  </a:lnTo>
                  <a:lnTo>
                    <a:pt x="67" y="987"/>
                  </a:lnTo>
                  <a:lnTo>
                    <a:pt x="66" y="988"/>
                  </a:lnTo>
                  <a:lnTo>
                    <a:pt x="65" y="988"/>
                  </a:lnTo>
                  <a:lnTo>
                    <a:pt x="64" y="988"/>
                  </a:lnTo>
                  <a:lnTo>
                    <a:pt x="63" y="987"/>
                  </a:lnTo>
                  <a:lnTo>
                    <a:pt x="63" y="986"/>
                  </a:lnTo>
                  <a:lnTo>
                    <a:pt x="63" y="985"/>
                  </a:lnTo>
                  <a:lnTo>
                    <a:pt x="62" y="984"/>
                  </a:lnTo>
                  <a:lnTo>
                    <a:pt x="61" y="984"/>
                  </a:lnTo>
                  <a:lnTo>
                    <a:pt x="60" y="984"/>
                  </a:lnTo>
                  <a:lnTo>
                    <a:pt x="60" y="985"/>
                  </a:lnTo>
                  <a:lnTo>
                    <a:pt x="59" y="985"/>
                  </a:lnTo>
                  <a:lnTo>
                    <a:pt x="57" y="984"/>
                  </a:lnTo>
                  <a:lnTo>
                    <a:pt x="56" y="984"/>
                  </a:lnTo>
                  <a:lnTo>
                    <a:pt x="54" y="984"/>
                  </a:lnTo>
                  <a:lnTo>
                    <a:pt x="53" y="984"/>
                  </a:lnTo>
                  <a:lnTo>
                    <a:pt x="52" y="985"/>
                  </a:lnTo>
                  <a:lnTo>
                    <a:pt x="49" y="984"/>
                  </a:lnTo>
                  <a:lnTo>
                    <a:pt x="47" y="984"/>
                  </a:lnTo>
                  <a:lnTo>
                    <a:pt x="45" y="984"/>
                  </a:lnTo>
                  <a:lnTo>
                    <a:pt x="44" y="984"/>
                  </a:lnTo>
                  <a:lnTo>
                    <a:pt x="43" y="983"/>
                  </a:lnTo>
                  <a:lnTo>
                    <a:pt x="41" y="982"/>
                  </a:lnTo>
                  <a:lnTo>
                    <a:pt x="38" y="980"/>
                  </a:lnTo>
                  <a:lnTo>
                    <a:pt x="37" y="980"/>
                  </a:lnTo>
                  <a:lnTo>
                    <a:pt x="37" y="979"/>
                  </a:lnTo>
                  <a:lnTo>
                    <a:pt x="36" y="978"/>
                  </a:lnTo>
                  <a:lnTo>
                    <a:pt x="35" y="977"/>
                  </a:lnTo>
                  <a:lnTo>
                    <a:pt x="34" y="975"/>
                  </a:lnTo>
                  <a:lnTo>
                    <a:pt x="33" y="975"/>
                  </a:lnTo>
                  <a:lnTo>
                    <a:pt x="32" y="974"/>
                  </a:lnTo>
                  <a:lnTo>
                    <a:pt x="31" y="974"/>
                  </a:lnTo>
                  <a:lnTo>
                    <a:pt x="30" y="973"/>
                  </a:lnTo>
                  <a:lnTo>
                    <a:pt x="29" y="972"/>
                  </a:lnTo>
                  <a:lnTo>
                    <a:pt x="28" y="972"/>
                  </a:lnTo>
                  <a:lnTo>
                    <a:pt x="27" y="971"/>
                  </a:lnTo>
                  <a:lnTo>
                    <a:pt x="26" y="970"/>
                  </a:lnTo>
                  <a:lnTo>
                    <a:pt x="23" y="970"/>
                  </a:lnTo>
                  <a:lnTo>
                    <a:pt x="21" y="969"/>
                  </a:lnTo>
                  <a:lnTo>
                    <a:pt x="20" y="969"/>
                  </a:lnTo>
                  <a:lnTo>
                    <a:pt x="19" y="969"/>
                  </a:lnTo>
                  <a:lnTo>
                    <a:pt x="18" y="969"/>
                  </a:lnTo>
                  <a:lnTo>
                    <a:pt x="17" y="968"/>
                  </a:lnTo>
                  <a:lnTo>
                    <a:pt x="16" y="968"/>
                  </a:lnTo>
                  <a:lnTo>
                    <a:pt x="16" y="966"/>
                  </a:lnTo>
                  <a:lnTo>
                    <a:pt x="15" y="963"/>
                  </a:lnTo>
                  <a:lnTo>
                    <a:pt x="14" y="962"/>
                  </a:lnTo>
                  <a:lnTo>
                    <a:pt x="13" y="961"/>
                  </a:lnTo>
                  <a:lnTo>
                    <a:pt x="12" y="960"/>
                  </a:lnTo>
                  <a:lnTo>
                    <a:pt x="11" y="960"/>
                  </a:lnTo>
                  <a:lnTo>
                    <a:pt x="10" y="958"/>
                  </a:lnTo>
                  <a:lnTo>
                    <a:pt x="10" y="957"/>
                  </a:lnTo>
                  <a:lnTo>
                    <a:pt x="10" y="956"/>
                  </a:lnTo>
                  <a:lnTo>
                    <a:pt x="8" y="954"/>
                  </a:lnTo>
                  <a:lnTo>
                    <a:pt x="6" y="952"/>
                  </a:lnTo>
                  <a:lnTo>
                    <a:pt x="4" y="951"/>
                  </a:lnTo>
                  <a:lnTo>
                    <a:pt x="3" y="950"/>
                  </a:lnTo>
                  <a:lnTo>
                    <a:pt x="2" y="948"/>
                  </a:lnTo>
                  <a:lnTo>
                    <a:pt x="2" y="947"/>
                  </a:lnTo>
                  <a:lnTo>
                    <a:pt x="1" y="946"/>
                  </a:lnTo>
                  <a:lnTo>
                    <a:pt x="1" y="945"/>
                  </a:lnTo>
                  <a:lnTo>
                    <a:pt x="0" y="941"/>
                  </a:lnTo>
                  <a:lnTo>
                    <a:pt x="0" y="939"/>
                  </a:lnTo>
                  <a:lnTo>
                    <a:pt x="0" y="938"/>
                  </a:lnTo>
                  <a:lnTo>
                    <a:pt x="0" y="937"/>
                  </a:lnTo>
                  <a:lnTo>
                    <a:pt x="1" y="936"/>
                  </a:lnTo>
                  <a:lnTo>
                    <a:pt x="2" y="934"/>
                  </a:lnTo>
                  <a:lnTo>
                    <a:pt x="2" y="933"/>
                  </a:lnTo>
                  <a:lnTo>
                    <a:pt x="2" y="932"/>
                  </a:lnTo>
                  <a:lnTo>
                    <a:pt x="2" y="931"/>
                  </a:lnTo>
                  <a:lnTo>
                    <a:pt x="2" y="929"/>
                  </a:lnTo>
                  <a:lnTo>
                    <a:pt x="3" y="929"/>
                  </a:lnTo>
                  <a:lnTo>
                    <a:pt x="3" y="928"/>
                  </a:lnTo>
                  <a:lnTo>
                    <a:pt x="4" y="927"/>
                  </a:lnTo>
                  <a:lnTo>
                    <a:pt x="4" y="926"/>
                  </a:lnTo>
                  <a:lnTo>
                    <a:pt x="5" y="926"/>
                  </a:lnTo>
                  <a:lnTo>
                    <a:pt x="5" y="925"/>
                  </a:lnTo>
                  <a:lnTo>
                    <a:pt x="4" y="924"/>
                  </a:lnTo>
                  <a:lnTo>
                    <a:pt x="4" y="923"/>
                  </a:lnTo>
                  <a:lnTo>
                    <a:pt x="5" y="922"/>
                  </a:lnTo>
                  <a:lnTo>
                    <a:pt x="6" y="921"/>
                  </a:lnTo>
                  <a:lnTo>
                    <a:pt x="6" y="920"/>
                  </a:lnTo>
                  <a:lnTo>
                    <a:pt x="5" y="919"/>
                  </a:lnTo>
                  <a:lnTo>
                    <a:pt x="5" y="918"/>
                  </a:lnTo>
                  <a:lnTo>
                    <a:pt x="5" y="917"/>
                  </a:lnTo>
                  <a:lnTo>
                    <a:pt x="5" y="916"/>
                  </a:lnTo>
                  <a:lnTo>
                    <a:pt x="5" y="914"/>
                  </a:lnTo>
                  <a:lnTo>
                    <a:pt x="5" y="913"/>
                  </a:lnTo>
                  <a:lnTo>
                    <a:pt x="5" y="912"/>
                  </a:lnTo>
                  <a:lnTo>
                    <a:pt x="5" y="911"/>
                  </a:lnTo>
                  <a:lnTo>
                    <a:pt x="6" y="911"/>
                  </a:lnTo>
                  <a:lnTo>
                    <a:pt x="7" y="910"/>
                  </a:lnTo>
                  <a:lnTo>
                    <a:pt x="8" y="909"/>
                  </a:lnTo>
                  <a:lnTo>
                    <a:pt x="8" y="908"/>
                  </a:lnTo>
                  <a:lnTo>
                    <a:pt x="8" y="907"/>
                  </a:lnTo>
                  <a:lnTo>
                    <a:pt x="8" y="906"/>
                  </a:lnTo>
                  <a:lnTo>
                    <a:pt x="8" y="905"/>
                  </a:lnTo>
                  <a:lnTo>
                    <a:pt x="9" y="904"/>
                  </a:lnTo>
                  <a:lnTo>
                    <a:pt x="9" y="903"/>
                  </a:lnTo>
                  <a:lnTo>
                    <a:pt x="9" y="902"/>
                  </a:lnTo>
                  <a:lnTo>
                    <a:pt x="11" y="900"/>
                  </a:lnTo>
                  <a:lnTo>
                    <a:pt x="11" y="899"/>
                  </a:lnTo>
                  <a:lnTo>
                    <a:pt x="12" y="898"/>
                  </a:lnTo>
                  <a:lnTo>
                    <a:pt x="13" y="898"/>
                  </a:lnTo>
                  <a:lnTo>
                    <a:pt x="13" y="897"/>
                  </a:lnTo>
                  <a:lnTo>
                    <a:pt x="14" y="897"/>
                  </a:lnTo>
                  <a:lnTo>
                    <a:pt x="16" y="896"/>
                  </a:lnTo>
                  <a:lnTo>
                    <a:pt x="17" y="896"/>
                  </a:lnTo>
                  <a:lnTo>
                    <a:pt x="19" y="895"/>
                  </a:lnTo>
                  <a:lnTo>
                    <a:pt x="20" y="894"/>
                  </a:lnTo>
                  <a:lnTo>
                    <a:pt x="21" y="894"/>
                  </a:lnTo>
                  <a:lnTo>
                    <a:pt x="22" y="893"/>
                  </a:lnTo>
                  <a:lnTo>
                    <a:pt x="23" y="893"/>
                  </a:lnTo>
                  <a:lnTo>
                    <a:pt x="24" y="893"/>
                  </a:lnTo>
                  <a:lnTo>
                    <a:pt x="24" y="892"/>
                  </a:lnTo>
                  <a:lnTo>
                    <a:pt x="26" y="892"/>
                  </a:lnTo>
                  <a:lnTo>
                    <a:pt x="26" y="891"/>
                  </a:lnTo>
                  <a:lnTo>
                    <a:pt x="25" y="890"/>
                  </a:lnTo>
                  <a:lnTo>
                    <a:pt x="24" y="890"/>
                  </a:lnTo>
                  <a:lnTo>
                    <a:pt x="23" y="889"/>
                  </a:lnTo>
                  <a:lnTo>
                    <a:pt x="23" y="888"/>
                  </a:lnTo>
                  <a:lnTo>
                    <a:pt x="23" y="887"/>
                  </a:lnTo>
                  <a:lnTo>
                    <a:pt x="24" y="887"/>
                  </a:lnTo>
                  <a:lnTo>
                    <a:pt x="25" y="886"/>
                  </a:lnTo>
                  <a:lnTo>
                    <a:pt x="26" y="886"/>
                  </a:lnTo>
                  <a:lnTo>
                    <a:pt x="27" y="885"/>
                  </a:lnTo>
                  <a:lnTo>
                    <a:pt x="28" y="885"/>
                  </a:lnTo>
                  <a:lnTo>
                    <a:pt x="28" y="884"/>
                  </a:lnTo>
                  <a:lnTo>
                    <a:pt x="28" y="883"/>
                  </a:lnTo>
                  <a:lnTo>
                    <a:pt x="29" y="883"/>
                  </a:lnTo>
                  <a:lnTo>
                    <a:pt x="29" y="882"/>
                  </a:lnTo>
                  <a:lnTo>
                    <a:pt x="29" y="881"/>
                  </a:lnTo>
                  <a:lnTo>
                    <a:pt x="30" y="881"/>
                  </a:lnTo>
                  <a:lnTo>
                    <a:pt x="30" y="880"/>
                  </a:lnTo>
                  <a:lnTo>
                    <a:pt x="31" y="880"/>
                  </a:lnTo>
                  <a:lnTo>
                    <a:pt x="32" y="879"/>
                  </a:lnTo>
                  <a:lnTo>
                    <a:pt x="32" y="878"/>
                  </a:lnTo>
                  <a:lnTo>
                    <a:pt x="32" y="877"/>
                  </a:lnTo>
                  <a:lnTo>
                    <a:pt x="32" y="876"/>
                  </a:lnTo>
                  <a:lnTo>
                    <a:pt x="31" y="875"/>
                  </a:lnTo>
                  <a:lnTo>
                    <a:pt x="31" y="874"/>
                  </a:lnTo>
                  <a:lnTo>
                    <a:pt x="31" y="873"/>
                  </a:lnTo>
                  <a:lnTo>
                    <a:pt x="31" y="872"/>
                  </a:lnTo>
                  <a:lnTo>
                    <a:pt x="30" y="872"/>
                  </a:lnTo>
                  <a:lnTo>
                    <a:pt x="30" y="871"/>
                  </a:lnTo>
                  <a:lnTo>
                    <a:pt x="29" y="871"/>
                  </a:lnTo>
                  <a:lnTo>
                    <a:pt x="29" y="870"/>
                  </a:lnTo>
                  <a:lnTo>
                    <a:pt x="29" y="869"/>
                  </a:lnTo>
                  <a:lnTo>
                    <a:pt x="30" y="866"/>
                  </a:lnTo>
                  <a:lnTo>
                    <a:pt x="30" y="865"/>
                  </a:lnTo>
                  <a:lnTo>
                    <a:pt x="30" y="864"/>
                  </a:lnTo>
                  <a:lnTo>
                    <a:pt x="30" y="862"/>
                  </a:lnTo>
                  <a:lnTo>
                    <a:pt x="30" y="861"/>
                  </a:lnTo>
                  <a:lnTo>
                    <a:pt x="30" y="860"/>
                  </a:lnTo>
                  <a:lnTo>
                    <a:pt x="31" y="860"/>
                  </a:lnTo>
                  <a:lnTo>
                    <a:pt x="31" y="858"/>
                  </a:lnTo>
                  <a:lnTo>
                    <a:pt x="32" y="857"/>
                  </a:lnTo>
                  <a:lnTo>
                    <a:pt x="32" y="856"/>
                  </a:lnTo>
                  <a:lnTo>
                    <a:pt x="33" y="856"/>
                  </a:lnTo>
                  <a:lnTo>
                    <a:pt x="33" y="855"/>
                  </a:lnTo>
                  <a:lnTo>
                    <a:pt x="34" y="854"/>
                  </a:lnTo>
                  <a:lnTo>
                    <a:pt x="34" y="853"/>
                  </a:lnTo>
                  <a:lnTo>
                    <a:pt x="34" y="852"/>
                  </a:lnTo>
                  <a:lnTo>
                    <a:pt x="34" y="851"/>
                  </a:lnTo>
                  <a:lnTo>
                    <a:pt x="34" y="850"/>
                  </a:lnTo>
                  <a:lnTo>
                    <a:pt x="34" y="848"/>
                  </a:lnTo>
                  <a:lnTo>
                    <a:pt x="34" y="847"/>
                  </a:lnTo>
                  <a:lnTo>
                    <a:pt x="34" y="846"/>
                  </a:lnTo>
                  <a:lnTo>
                    <a:pt x="34" y="845"/>
                  </a:lnTo>
                  <a:lnTo>
                    <a:pt x="34" y="844"/>
                  </a:lnTo>
                  <a:lnTo>
                    <a:pt x="33" y="843"/>
                  </a:lnTo>
                  <a:lnTo>
                    <a:pt x="32" y="842"/>
                  </a:lnTo>
                  <a:lnTo>
                    <a:pt x="31" y="841"/>
                  </a:lnTo>
                  <a:lnTo>
                    <a:pt x="31" y="840"/>
                  </a:lnTo>
                  <a:lnTo>
                    <a:pt x="31" y="838"/>
                  </a:lnTo>
                  <a:lnTo>
                    <a:pt x="30" y="837"/>
                  </a:lnTo>
                  <a:lnTo>
                    <a:pt x="29" y="835"/>
                  </a:lnTo>
                  <a:lnTo>
                    <a:pt x="28" y="833"/>
                  </a:lnTo>
                  <a:lnTo>
                    <a:pt x="27" y="832"/>
                  </a:lnTo>
                  <a:lnTo>
                    <a:pt x="27" y="830"/>
                  </a:lnTo>
                  <a:lnTo>
                    <a:pt x="27" y="829"/>
                  </a:lnTo>
                  <a:lnTo>
                    <a:pt x="27" y="828"/>
                  </a:lnTo>
                  <a:lnTo>
                    <a:pt x="27" y="827"/>
                  </a:lnTo>
                  <a:lnTo>
                    <a:pt x="28" y="826"/>
                  </a:lnTo>
                  <a:lnTo>
                    <a:pt x="28" y="825"/>
                  </a:lnTo>
                  <a:lnTo>
                    <a:pt x="28" y="824"/>
                  </a:lnTo>
                  <a:lnTo>
                    <a:pt x="28" y="823"/>
                  </a:lnTo>
                  <a:lnTo>
                    <a:pt x="28" y="820"/>
                  </a:lnTo>
                  <a:lnTo>
                    <a:pt x="28" y="819"/>
                  </a:lnTo>
                  <a:lnTo>
                    <a:pt x="27" y="818"/>
                  </a:lnTo>
                  <a:lnTo>
                    <a:pt x="26" y="816"/>
                  </a:lnTo>
                  <a:lnTo>
                    <a:pt x="26" y="815"/>
                  </a:lnTo>
                  <a:lnTo>
                    <a:pt x="26" y="814"/>
                  </a:lnTo>
                  <a:lnTo>
                    <a:pt x="26" y="812"/>
                  </a:lnTo>
                  <a:lnTo>
                    <a:pt x="27" y="810"/>
                  </a:lnTo>
                  <a:lnTo>
                    <a:pt x="27" y="808"/>
                  </a:lnTo>
                  <a:lnTo>
                    <a:pt x="28" y="807"/>
                  </a:lnTo>
                  <a:lnTo>
                    <a:pt x="28" y="806"/>
                  </a:lnTo>
                  <a:lnTo>
                    <a:pt x="28" y="805"/>
                  </a:lnTo>
                  <a:lnTo>
                    <a:pt x="28" y="804"/>
                  </a:lnTo>
                  <a:lnTo>
                    <a:pt x="28" y="803"/>
                  </a:lnTo>
                  <a:lnTo>
                    <a:pt x="28" y="802"/>
                  </a:lnTo>
                  <a:lnTo>
                    <a:pt x="28" y="801"/>
                  </a:lnTo>
                  <a:lnTo>
                    <a:pt x="28" y="800"/>
                  </a:lnTo>
                  <a:lnTo>
                    <a:pt x="28" y="799"/>
                  </a:lnTo>
                  <a:lnTo>
                    <a:pt x="28" y="798"/>
                  </a:lnTo>
                  <a:lnTo>
                    <a:pt x="28" y="793"/>
                  </a:lnTo>
                  <a:lnTo>
                    <a:pt x="27" y="787"/>
                  </a:lnTo>
                  <a:lnTo>
                    <a:pt x="32" y="782"/>
                  </a:lnTo>
                  <a:lnTo>
                    <a:pt x="33" y="782"/>
                  </a:lnTo>
                  <a:lnTo>
                    <a:pt x="34" y="781"/>
                  </a:lnTo>
                  <a:lnTo>
                    <a:pt x="35" y="780"/>
                  </a:lnTo>
                  <a:lnTo>
                    <a:pt x="36" y="779"/>
                  </a:lnTo>
                  <a:lnTo>
                    <a:pt x="37" y="778"/>
                  </a:lnTo>
                  <a:lnTo>
                    <a:pt x="37" y="777"/>
                  </a:lnTo>
                  <a:lnTo>
                    <a:pt x="37" y="776"/>
                  </a:lnTo>
                  <a:lnTo>
                    <a:pt x="38" y="776"/>
                  </a:lnTo>
                  <a:lnTo>
                    <a:pt x="39" y="775"/>
                  </a:lnTo>
                  <a:lnTo>
                    <a:pt x="47" y="772"/>
                  </a:lnTo>
                  <a:lnTo>
                    <a:pt x="55" y="765"/>
                  </a:lnTo>
                  <a:lnTo>
                    <a:pt x="47" y="758"/>
                  </a:lnTo>
                  <a:lnTo>
                    <a:pt x="35" y="752"/>
                  </a:lnTo>
                  <a:lnTo>
                    <a:pt x="35" y="751"/>
                  </a:lnTo>
                  <a:lnTo>
                    <a:pt x="34" y="750"/>
                  </a:lnTo>
                  <a:lnTo>
                    <a:pt x="34" y="749"/>
                  </a:lnTo>
                  <a:lnTo>
                    <a:pt x="33" y="748"/>
                  </a:lnTo>
                  <a:lnTo>
                    <a:pt x="32" y="748"/>
                  </a:lnTo>
                  <a:lnTo>
                    <a:pt x="31" y="748"/>
                  </a:lnTo>
                  <a:lnTo>
                    <a:pt x="31" y="747"/>
                  </a:lnTo>
                  <a:lnTo>
                    <a:pt x="33" y="743"/>
                  </a:lnTo>
                  <a:lnTo>
                    <a:pt x="33" y="742"/>
                  </a:lnTo>
                  <a:lnTo>
                    <a:pt x="34" y="742"/>
                  </a:lnTo>
                  <a:lnTo>
                    <a:pt x="34" y="741"/>
                  </a:lnTo>
                  <a:lnTo>
                    <a:pt x="35" y="741"/>
                  </a:lnTo>
                  <a:lnTo>
                    <a:pt x="35" y="740"/>
                  </a:lnTo>
                  <a:lnTo>
                    <a:pt x="36" y="739"/>
                  </a:lnTo>
                  <a:lnTo>
                    <a:pt x="36" y="738"/>
                  </a:lnTo>
                  <a:lnTo>
                    <a:pt x="36" y="737"/>
                  </a:lnTo>
                  <a:lnTo>
                    <a:pt x="36" y="735"/>
                  </a:lnTo>
                  <a:lnTo>
                    <a:pt x="36" y="734"/>
                  </a:lnTo>
                  <a:lnTo>
                    <a:pt x="36" y="733"/>
                  </a:lnTo>
                  <a:lnTo>
                    <a:pt x="36" y="732"/>
                  </a:lnTo>
                  <a:lnTo>
                    <a:pt x="36" y="731"/>
                  </a:lnTo>
                  <a:lnTo>
                    <a:pt x="36" y="730"/>
                  </a:lnTo>
                  <a:lnTo>
                    <a:pt x="35" y="729"/>
                  </a:lnTo>
                  <a:lnTo>
                    <a:pt x="35" y="728"/>
                  </a:lnTo>
                  <a:lnTo>
                    <a:pt x="36" y="728"/>
                  </a:lnTo>
                  <a:lnTo>
                    <a:pt x="36" y="727"/>
                  </a:lnTo>
                  <a:lnTo>
                    <a:pt x="36" y="726"/>
                  </a:lnTo>
                  <a:lnTo>
                    <a:pt x="36" y="725"/>
                  </a:lnTo>
                  <a:lnTo>
                    <a:pt x="37" y="725"/>
                  </a:lnTo>
                  <a:lnTo>
                    <a:pt x="37" y="724"/>
                  </a:lnTo>
                  <a:lnTo>
                    <a:pt x="38" y="723"/>
                  </a:lnTo>
                  <a:lnTo>
                    <a:pt x="39" y="722"/>
                  </a:lnTo>
                  <a:lnTo>
                    <a:pt x="40" y="722"/>
                  </a:lnTo>
                  <a:lnTo>
                    <a:pt x="40" y="720"/>
                  </a:lnTo>
                  <a:lnTo>
                    <a:pt x="40" y="719"/>
                  </a:lnTo>
                  <a:lnTo>
                    <a:pt x="39" y="718"/>
                  </a:lnTo>
                  <a:lnTo>
                    <a:pt x="39" y="717"/>
                  </a:lnTo>
                  <a:lnTo>
                    <a:pt x="38" y="717"/>
                  </a:lnTo>
                  <a:lnTo>
                    <a:pt x="38" y="716"/>
                  </a:lnTo>
                  <a:lnTo>
                    <a:pt x="38" y="715"/>
                  </a:lnTo>
                  <a:lnTo>
                    <a:pt x="38" y="714"/>
                  </a:lnTo>
                  <a:lnTo>
                    <a:pt x="38" y="713"/>
                  </a:lnTo>
                  <a:lnTo>
                    <a:pt x="39" y="712"/>
                  </a:lnTo>
                  <a:lnTo>
                    <a:pt x="39" y="711"/>
                  </a:lnTo>
                  <a:lnTo>
                    <a:pt x="39" y="710"/>
                  </a:lnTo>
                  <a:lnTo>
                    <a:pt x="40" y="710"/>
                  </a:lnTo>
                  <a:lnTo>
                    <a:pt x="41" y="709"/>
                  </a:lnTo>
                  <a:lnTo>
                    <a:pt x="41" y="710"/>
                  </a:lnTo>
                  <a:lnTo>
                    <a:pt x="42" y="710"/>
                  </a:lnTo>
                  <a:lnTo>
                    <a:pt x="43" y="711"/>
                  </a:lnTo>
                  <a:lnTo>
                    <a:pt x="44" y="711"/>
                  </a:lnTo>
                  <a:lnTo>
                    <a:pt x="45" y="711"/>
                  </a:lnTo>
                  <a:lnTo>
                    <a:pt x="46" y="711"/>
                  </a:lnTo>
                  <a:lnTo>
                    <a:pt x="46" y="710"/>
                  </a:lnTo>
                  <a:lnTo>
                    <a:pt x="46" y="709"/>
                  </a:lnTo>
                  <a:lnTo>
                    <a:pt x="45" y="708"/>
                  </a:lnTo>
                  <a:lnTo>
                    <a:pt x="45" y="707"/>
                  </a:lnTo>
                  <a:lnTo>
                    <a:pt x="45" y="706"/>
                  </a:lnTo>
                  <a:lnTo>
                    <a:pt x="45" y="705"/>
                  </a:lnTo>
                  <a:lnTo>
                    <a:pt x="46" y="704"/>
                  </a:lnTo>
                  <a:lnTo>
                    <a:pt x="47" y="703"/>
                  </a:lnTo>
                  <a:lnTo>
                    <a:pt x="48" y="701"/>
                  </a:lnTo>
                  <a:lnTo>
                    <a:pt x="48" y="700"/>
                  </a:lnTo>
                  <a:lnTo>
                    <a:pt x="49" y="699"/>
                  </a:lnTo>
                  <a:lnTo>
                    <a:pt x="49" y="698"/>
                  </a:lnTo>
                  <a:lnTo>
                    <a:pt x="50" y="698"/>
                  </a:lnTo>
                  <a:lnTo>
                    <a:pt x="50" y="697"/>
                  </a:lnTo>
                  <a:lnTo>
                    <a:pt x="50" y="696"/>
                  </a:lnTo>
                  <a:lnTo>
                    <a:pt x="50" y="695"/>
                  </a:lnTo>
                  <a:lnTo>
                    <a:pt x="50" y="694"/>
                  </a:lnTo>
                  <a:lnTo>
                    <a:pt x="50" y="693"/>
                  </a:lnTo>
                  <a:lnTo>
                    <a:pt x="50" y="692"/>
                  </a:lnTo>
                  <a:lnTo>
                    <a:pt x="49" y="691"/>
                  </a:lnTo>
                  <a:lnTo>
                    <a:pt x="49" y="690"/>
                  </a:lnTo>
                  <a:lnTo>
                    <a:pt x="48" y="689"/>
                  </a:lnTo>
                  <a:lnTo>
                    <a:pt x="48" y="688"/>
                  </a:lnTo>
                  <a:lnTo>
                    <a:pt x="48" y="687"/>
                  </a:lnTo>
                  <a:lnTo>
                    <a:pt x="48" y="686"/>
                  </a:lnTo>
                  <a:lnTo>
                    <a:pt x="48" y="685"/>
                  </a:lnTo>
                  <a:lnTo>
                    <a:pt x="48" y="684"/>
                  </a:lnTo>
                  <a:lnTo>
                    <a:pt x="47" y="683"/>
                  </a:lnTo>
                  <a:lnTo>
                    <a:pt x="48" y="683"/>
                  </a:lnTo>
                  <a:lnTo>
                    <a:pt x="48" y="682"/>
                  </a:lnTo>
                  <a:lnTo>
                    <a:pt x="49" y="681"/>
                  </a:lnTo>
                  <a:lnTo>
                    <a:pt x="50" y="680"/>
                  </a:lnTo>
                  <a:lnTo>
                    <a:pt x="51" y="679"/>
                  </a:lnTo>
                  <a:lnTo>
                    <a:pt x="52" y="678"/>
                  </a:lnTo>
                  <a:lnTo>
                    <a:pt x="53" y="677"/>
                  </a:lnTo>
                  <a:lnTo>
                    <a:pt x="54" y="676"/>
                  </a:lnTo>
                  <a:lnTo>
                    <a:pt x="55" y="676"/>
                  </a:lnTo>
                  <a:lnTo>
                    <a:pt x="55" y="675"/>
                  </a:lnTo>
                  <a:lnTo>
                    <a:pt x="56" y="675"/>
                  </a:lnTo>
                  <a:lnTo>
                    <a:pt x="57" y="675"/>
                  </a:lnTo>
                  <a:lnTo>
                    <a:pt x="57" y="674"/>
                  </a:lnTo>
                  <a:lnTo>
                    <a:pt x="58" y="673"/>
                  </a:lnTo>
                  <a:lnTo>
                    <a:pt x="58" y="672"/>
                  </a:lnTo>
                  <a:lnTo>
                    <a:pt x="58" y="671"/>
                  </a:lnTo>
                  <a:lnTo>
                    <a:pt x="58" y="670"/>
                  </a:lnTo>
                  <a:lnTo>
                    <a:pt x="58" y="669"/>
                  </a:lnTo>
                  <a:lnTo>
                    <a:pt x="58" y="668"/>
                  </a:lnTo>
                  <a:lnTo>
                    <a:pt x="57" y="668"/>
                  </a:lnTo>
                  <a:lnTo>
                    <a:pt x="57" y="667"/>
                  </a:lnTo>
                  <a:lnTo>
                    <a:pt x="57" y="666"/>
                  </a:lnTo>
                  <a:lnTo>
                    <a:pt x="57" y="665"/>
                  </a:lnTo>
                  <a:lnTo>
                    <a:pt x="56" y="665"/>
                  </a:lnTo>
                  <a:lnTo>
                    <a:pt x="56" y="664"/>
                  </a:lnTo>
                  <a:lnTo>
                    <a:pt x="56" y="663"/>
                  </a:lnTo>
                  <a:lnTo>
                    <a:pt x="57" y="662"/>
                  </a:lnTo>
                  <a:lnTo>
                    <a:pt x="57" y="661"/>
                  </a:lnTo>
                  <a:lnTo>
                    <a:pt x="57" y="660"/>
                  </a:lnTo>
                  <a:lnTo>
                    <a:pt x="58" y="659"/>
                  </a:lnTo>
                  <a:lnTo>
                    <a:pt x="59" y="658"/>
                  </a:lnTo>
                  <a:lnTo>
                    <a:pt x="60" y="658"/>
                  </a:lnTo>
                  <a:lnTo>
                    <a:pt x="61" y="657"/>
                  </a:lnTo>
                  <a:lnTo>
                    <a:pt x="62" y="657"/>
                  </a:lnTo>
                  <a:lnTo>
                    <a:pt x="62" y="656"/>
                  </a:lnTo>
                  <a:lnTo>
                    <a:pt x="61" y="653"/>
                  </a:lnTo>
                  <a:lnTo>
                    <a:pt x="61" y="652"/>
                  </a:lnTo>
                  <a:lnTo>
                    <a:pt x="60" y="651"/>
                  </a:lnTo>
                  <a:lnTo>
                    <a:pt x="60" y="650"/>
                  </a:lnTo>
                  <a:lnTo>
                    <a:pt x="59" y="650"/>
                  </a:lnTo>
                  <a:lnTo>
                    <a:pt x="59" y="649"/>
                  </a:lnTo>
                  <a:lnTo>
                    <a:pt x="59" y="647"/>
                  </a:lnTo>
                  <a:lnTo>
                    <a:pt x="59" y="646"/>
                  </a:lnTo>
                  <a:lnTo>
                    <a:pt x="59" y="645"/>
                  </a:lnTo>
                  <a:lnTo>
                    <a:pt x="59" y="644"/>
                  </a:lnTo>
                  <a:lnTo>
                    <a:pt x="59" y="643"/>
                  </a:lnTo>
                  <a:lnTo>
                    <a:pt x="60" y="642"/>
                  </a:lnTo>
                  <a:lnTo>
                    <a:pt x="61" y="641"/>
                  </a:lnTo>
                  <a:lnTo>
                    <a:pt x="62" y="640"/>
                  </a:lnTo>
                  <a:lnTo>
                    <a:pt x="63" y="640"/>
                  </a:lnTo>
                  <a:lnTo>
                    <a:pt x="63" y="639"/>
                  </a:lnTo>
                  <a:lnTo>
                    <a:pt x="64" y="639"/>
                  </a:lnTo>
                  <a:lnTo>
                    <a:pt x="64" y="638"/>
                  </a:lnTo>
                  <a:lnTo>
                    <a:pt x="64" y="637"/>
                  </a:lnTo>
                  <a:lnTo>
                    <a:pt x="65" y="636"/>
                  </a:lnTo>
                  <a:lnTo>
                    <a:pt x="65" y="635"/>
                  </a:lnTo>
                  <a:lnTo>
                    <a:pt x="66" y="634"/>
                  </a:lnTo>
                  <a:lnTo>
                    <a:pt x="66" y="633"/>
                  </a:lnTo>
                  <a:lnTo>
                    <a:pt x="68" y="632"/>
                  </a:lnTo>
                  <a:lnTo>
                    <a:pt x="69" y="632"/>
                  </a:lnTo>
                  <a:lnTo>
                    <a:pt x="69" y="631"/>
                  </a:lnTo>
                  <a:lnTo>
                    <a:pt x="70" y="631"/>
                  </a:lnTo>
                  <a:lnTo>
                    <a:pt x="71" y="630"/>
                  </a:lnTo>
                  <a:lnTo>
                    <a:pt x="71" y="629"/>
                  </a:lnTo>
                  <a:lnTo>
                    <a:pt x="71" y="628"/>
                  </a:lnTo>
                  <a:lnTo>
                    <a:pt x="72" y="627"/>
                  </a:lnTo>
                  <a:lnTo>
                    <a:pt x="72" y="626"/>
                  </a:lnTo>
                  <a:lnTo>
                    <a:pt x="73" y="625"/>
                  </a:lnTo>
                  <a:lnTo>
                    <a:pt x="73" y="624"/>
                  </a:lnTo>
                  <a:lnTo>
                    <a:pt x="73" y="623"/>
                  </a:lnTo>
                  <a:lnTo>
                    <a:pt x="74" y="623"/>
                  </a:lnTo>
                  <a:lnTo>
                    <a:pt x="75" y="622"/>
                  </a:lnTo>
                  <a:lnTo>
                    <a:pt x="75" y="621"/>
                  </a:lnTo>
                  <a:lnTo>
                    <a:pt x="75" y="620"/>
                  </a:lnTo>
                  <a:lnTo>
                    <a:pt x="74" y="620"/>
                  </a:lnTo>
                  <a:lnTo>
                    <a:pt x="74" y="619"/>
                  </a:lnTo>
                  <a:lnTo>
                    <a:pt x="74" y="618"/>
                  </a:lnTo>
                  <a:lnTo>
                    <a:pt x="74" y="617"/>
                  </a:lnTo>
                  <a:lnTo>
                    <a:pt x="74" y="616"/>
                  </a:lnTo>
                  <a:lnTo>
                    <a:pt x="74" y="615"/>
                  </a:lnTo>
                  <a:lnTo>
                    <a:pt x="74" y="614"/>
                  </a:lnTo>
                  <a:lnTo>
                    <a:pt x="74" y="613"/>
                  </a:lnTo>
                  <a:lnTo>
                    <a:pt x="74" y="612"/>
                  </a:lnTo>
                  <a:lnTo>
                    <a:pt x="74" y="611"/>
                  </a:lnTo>
                  <a:lnTo>
                    <a:pt x="74" y="610"/>
                  </a:lnTo>
                  <a:lnTo>
                    <a:pt x="74" y="609"/>
                  </a:lnTo>
                  <a:lnTo>
                    <a:pt x="75" y="609"/>
                  </a:lnTo>
                  <a:lnTo>
                    <a:pt x="75" y="608"/>
                  </a:lnTo>
                  <a:lnTo>
                    <a:pt x="77" y="607"/>
                  </a:lnTo>
                  <a:lnTo>
                    <a:pt x="78" y="606"/>
                  </a:lnTo>
                  <a:lnTo>
                    <a:pt x="78" y="605"/>
                  </a:lnTo>
                  <a:lnTo>
                    <a:pt x="80" y="604"/>
                  </a:lnTo>
                  <a:lnTo>
                    <a:pt x="81" y="602"/>
                  </a:lnTo>
                  <a:lnTo>
                    <a:pt x="82" y="602"/>
                  </a:lnTo>
                  <a:lnTo>
                    <a:pt x="83" y="601"/>
                  </a:lnTo>
                  <a:lnTo>
                    <a:pt x="83" y="600"/>
                  </a:lnTo>
                  <a:lnTo>
                    <a:pt x="84" y="600"/>
                  </a:lnTo>
                  <a:lnTo>
                    <a:pt x="85" y="600"/>
                  </a:lnTo>
                  <a:lnTo>
                    <a:pt x="86" y="599"/>
                  </a:lnTo>
                  <a:lnTo>
                    <a:pt x="86" y="598"/>
                  </a:lnTo>
                  <a:lnTo>
                    <a:pt x="87" y="597"/>
                  </a:lnTo>
                  <a:lnTo>
                    <a:pt x="87" y="596"/>
                  </a:lnTo>
                  <a:lnTo>
                    <a:pt x="87" y="595"/>
                  </a:lnTo>
                  <a:lnTo>
                    <a:pt x="88" y="594"/>
                  </a:lnTo>
                  <a:lnTo>
                    <a:pt x="88" y="593"/>
                  </a:lnTo>
                  <a:lnTo>
                    <a:pt x="89" y="593"/>
                  </a:lnTo>
                  <a:lnTo>
                    <a:pt x="89" y="592"/>
                  </a:lnTo>
                  <a:lnTo>
                    <a:pt x="89" y="591"/>
                  </a:lnTo>
                  <a:lnTo>
                    <a:pt x="90" y="590"/>
                  </a:lnTo>
                  <a:lnTo>
                    <a:pt x="90" y="589"/>
                  </a:lnTo>
                  <a:lnTo>
                    <a:pt x="90" y="588"/>
                  </a:lnTo>
                  <a:lnTo>
                    <a:pt x="90" y="586"/>
                  </a:lnTo>
                  <a:lnTo>
                    <a:pt x="91" y="585"/>
                  </a:lnTo>
                  <a:lnTo>
                    <a:pt x="91" y="584"/>
                  </a:lnTo>
                  <a:lnTo>
                    <a:pt x="91" y="583"/>
                  </a:lnTo>
                  <a:lnTo>
                    <a:pt x="92" y="582"/>
                  </a:lnTo>
                  <a:lnTo>
                    <a:pt x="92" y="581"/>
                  </a:lnTo>
                  <a:lnTo>
                    <a:pt x="92" y="580"/>
                  </a:lnTo>
                  <a:lnTo>
                    <a:pt x="92" y="579"/>
                  </a:lnTo>
                  <a:lnTo>
                    <a:pt x="92" y="578"/>
                  </a:lnTo>
                  <a:lnTo>
                    <a:pt x="92" y="577"/>
                  </a:lnTo>
                  <a:lnTo>
                    <a:pt x="93" y="576"/>
                  </a:lnTo>
                  <a:lnTo>
                    <a:pt x="93" y="575"/>
                  </a:lnTo>
                  <a:lnTo>
                    <a:pt x="94" y="574"/>
                  </a:lnTo>
                  <a:lnTo>
                    <a:pt x="94" y="573"/>
                  </a:lnTo>
                  <a:lnTo>
                    <a:pt x="94" y="572"/>
                  </a:lnTo>
                  <a:lnTo>
                    <a:pt x="95" y="572"/>
                  </a:lnTo>
                  <a:lnTo>
                    <a:pt x="95" y="571"/>
                  </a:lnTo>
                  <a:lnTo>
                    <a:pt x="95" y="570"/>
                  </a:lnTo>
                  <a:lnTo>
                    <a:pt x="95" y="569"/>
                  </a:lnTo>
                  <a:lnTo>
                    <a:pt x="94" y="568"/>
                  </a:lnTo>
                  <a:lnTo>
                    <a:pt x="94" y="567"/>
                  </a:lnTo>
                  <a:lnTo>
                    <a:pt x="94" y="566"/>
                  </a:lnTo>
                  <a:lnTo>
                    <a:pt x="94" y="565"/>
                  </a:lnTo>
                  <a:lnTo>
                    <a:pt x="94" y="564"/>
                  </a:lnTo>
                  <a:lnTo>
                    <a:pt x="94" y="563"/>
                  </a:lnTo>
                  <a:lnTo>
                    <a:pt x="95" y="562"/>
                  </a:lnTo>
                  <a:lnTo>
                    <a:pt x="95" y="561"/>
                  </a:lnTo>
                  <a:lnTo>
                    <a:pt x="95" y="560"/>
                  </a:lnTo>
                  <a:lnTo>
                    <a:pt x="96" y="560"/>
                  </a:lnTo>
                  <a:lnTo>
                    <a:pt x="96" y="559"/>
                  </a:lnTo>
                  <a:lnTo>
                    <a:pt x="97" y="559"/>
                  </a:lnTo>
                  <a:lnTo>
                    <a:pt x="97" y="558"/>
                  </a:lnTo>
                  <a:lnTo>
                    <a:pt x="98" y="556"/>
                  </a:lnTo>
                  <a:lnTo>
                    <a:pt x="98" y="555"/>
                  </a:lnTo>
                  <a:lnTo>
                    <a:pt x="98" y="554"/>
                  </a:lnTo>
                  <a:lnTo>
                    <a:pt x="98" y="553"/>
                  </a:lnTo>
                  <a:lnTo>
                    <a:pt x="98" y="552"/>
                  </a:lnTo>
                  <a:lnTo>
                    <a:pt x="98" y="550"/>
                  </a:lnTo>
                  <a:lnTo>
                    <a:pt x="98" y="549"/>
                  </a:lnTo>
                  <a:lnTo>
                    <a:pt x="98" y="548"/>
                  </a:lnTo>
                  <a:lnTo>
                    <a:pt x="97" y="547"/>
                  </a:lnTo>
                  <a:lnTo>
                    <a:pt x="97" y="545"/>
                  </a:lnTo>
                  <a:lnTo>
                    <a:pt x="97" y="544"/>
                  </a:lnTo>
                  <a:lnTo>
                    <a:pt x="97" y="543"/>
                  </a:lnTo>
                  <a:lnTo>
                    <a:pt x="97" y="542"/>
                  </a:lnTo>
                  <a:lnTo>
                    <a:pt x="97" y="541"/>
                  </a:lnTo>
                  <a:lnTo>
                    <a:pt x="98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99" y="537"/>
                  </a:lnTo>
                  <a:lnTo>
                    <a:pt x="99" y="536"/>
                  </a:lnTo>
                  <a:lnTo>
                    <a:pt x="98" y="535"/>
                  </a:lnTo>
                  <a:lnTo>
                    <a:pt x="98" y="534"/>
                  </a:lnTo>
                  <a:lnTo>
                    <a:pt x="97" y="534"/>
                  </a:lnTo>
                  <a:lnTo>
                    <a:pt x="97" y="532"/>
                  </a:lnTo>
                  <a:lnTo>
                    <a:pt x="96" y="532"/>
                  </a:lnTo>
                  <a:lnTo>
                    <a:pt x="96" y="531"/>
                  </a:lnTo>
                  <a:lnTo>
                    <a:pt x="96" y="530"/>
                  </a:lnTo>
                  <a:lnTo>
                    <a:pt x="97" y="529"/>
                  </a:lnTo>
                  <a:lnTo>
                    <a:pt x="98" y="528"/>
                  </a:lnTo>
                  <a:lnTo>
                    <a:pt x="100" y="528"/>
                  </a:lnTo>
                  <a:lnTo>
                    <a:pt x="100" y="527"/>
                  </a:lnTo>
                  <a:lnTo>
                    <a:pt x="102" y="527"/>
                  </a:lnTo>
                  <a:lnTo>
                    <a:pt x="102" y="526"/>
                  </a:lnTo>
                  <a:lnTo>
                    <a:pt x="103" y="525"/>
                  </a:lnTo>
                  <a:lnTo>
                    <a:pt x="104" y="525"/>
                  </a:lnTo>
                  <a:lnTo>
                    <a:pt x="106" y="524"/>
                  </a:lnTo>
                  <a:lnTo>
                    <a:pt x="104" y="516"/>
                  </a:lnTo>
                  <a:lnTo>
                    <a:pt x="104" y="513"/>
                  </a:lnTo>
                  <a:lnTo>
                    <a:pt x="107" y="494"/>
                  </a:lnTo>
                  <a:lnTo>
                    <a:pt x="125" y="478"/>
                  </a:lnTo>
                  <a:lnTo>
                    <a:pt x="123" y="470"/>
                  </a:lnTo>
                  <a:lnTo>
                    <a:pt x="131" y="464"/>
                  </a:lnTo>
                  <a:lnTo>
                    <a:pt x="133" y="455"/>
                  </a:lnTo>
                  <a:lnTo>
                    <a:pt x="138" y="451"/>
                  </a:lnTo>
                  <a:lnTo>
                    <a:pt x="137" y="451"/>
                  </a:lnTo>
                  <a:lnTo>
                    <a:pt x="137" y="450"/>
                  </a:lnTo>
                  <a:lnTo>
                    <a:pt x="136" y="450"/>
                  </a:lnTo>
                  <a:lnTo>
                    <a:pt x="136" y="449"/>
                  </a:lnTo>
                  <a:lnTo>
                    <a:pt x="135" y="449"/>
                  </a:lnTo>
                  <a:lnTo>
                    <a:pt x="134" y="448"/>
                  </a:lnTo>
                  <a:lnTo>
                    <a:pt x="133" y="448"/>
                  </a:lnTo>
                  <a:lnTo>
                    <a:pt x="132" y="447"/>
                  </a:lnTo>
                  <a:lnTo>
                    <a:pt x="131" y="447"/>
                  </a:lnTo>
                  <a:lnTo>
                    <a:pt x="131" y="446"/>
                  </a:lnTo>
                  <a:lnTo>
                    <a:pt x="130" y="446"/>
                  </a:lnTo>
                  <a:lnTo>
                    <a:pt x="130" y="445"/>
                  </a:lnTo>
                  <a:lnTo>
                    <a:pt x="129" y="445"/>
                  </a:lnTo>
                  <a:lnTo>
                    <a:pt x="128" y="444"/>
                  </a:lnTo>
                  <a:lnTo>
                    <a:pt x="127" y="444"/>
                  </a:lnTo>
                  <a:lnTo>
                    <a:pt x="126" y="443"/>
                  </a:lnTo>
                  <a:lnTo>
                    <a:pt x="125" y="444"/>
                  </a:lnTo>
                  <a:lnTo>
                    <a:pt x="123" y="446"/>
                  </a:lnTo>
                  <a:lnTo>
                    <a:pt x="122" y="447"/>
                  </a:lnTo>
                  <a:lnTo>
                    <a:pt x="121" y="446"/>
                  </a:lnTo>
                  <a:lnTo>
                    <a:pt x="120" y="445"/>
                  </a:lnTo>
                  <a:lnTo>
                    <a:pt x="119" y="445"/>
                  </a:lnTo>
                  <a:lnTo>
                    <a:pt x="118" y="444"/>
                  </a:lnTo>
                  <a:lnTo>
                    <a:pt x="117" y="443"/>
                  </a:lnTo>
                  <a:lnTo>
                    <a:pt x="115" y="442"/>
                  </a:lnTo>
                  <a:lnTo>
                    <a:pt x="114" y="442"/>
                  </a:lnTo>
                  <a:lnTo>
                    <a:pt x="112" y="442"/>
                  </a:lnTo>
                  <a:lnTo>
                    <a:pt x="110" y="443"/>
                  </a:lnTo>
                  <a:lnTo>
                    <a:pt x="109" y="443"/>
                  </a:lnTo>
                  <a:lnTo>
                    <a:pt x="107" y="443"/>
                  </a:lnTo>
                  <a:lnTo>
                    <a:pt x="106" y="435"/>
                  </a:lnTo>
                  <a:lnTo>
                    <a:pt x="106" y="429"/>
                  </a:lnTo>
                  <a:lnTo>
                    <a:pt x="107" y="428"/>
                  </a:lnTo>
                  <a:lnTo>
                    <a:pt x="107" y="427"/>
                  </a:lnTo>
                  <a:lnTo>
                    <a:pt x="106" y="426"/>
                  </a:lnTo>
                  <a:lnTo>
                    <a:pt x="106" y="425"/>
                  </a:lnTo>
                  <a:lnTo>
                    <a:pt x="106" y="424"/>
                  </a:lnTo>
                  <a:lnTo>
                    <a:pt x="105" y="424"/>
                  </a:lnTo>
                  <a:lnTo>
                    <a:pt x="104" y="423"/>
                  </a:lnTo>
                  <a:lnTo>
                    <a:pt x="103" y="423"/>
                  </a:lnTo>
                  <a:lnTo>
                    <a:pt x="103" y="422"/>
                  </a:lnTo>
                  <a:lnTo>
                    <a:pt x="104" y="422"/>
                  </a:lnTo>
                  <a:lnTo>
                    <a:pt x="108" y="421"/>
                  </a:lnTo>
                  <a:lnTo>
                    <a:pt x="110" y="420"/>
                  </a:lnTo>
                  <a:lnTo>
                    <a:pt x="110" y="419"/>
                  </a:lnTo>
                  <a:lnTo>
                    <a:pt x="113" y="415"/>
                  </a:lnTo>
                  <a:lnTo>
                    <a:pt x="114" y="413"/>
                  </a:lnTo>
                  <a:lnTo>
                    <a:pt x="115" y="412"/>
                  </a:lnTo>
                  <a:lnTo>
                    <a:pt x="115" y="411"/>
                  </a:lnTo>
                  <a:lnTo>
                    <a:pt x="116" y="411"/>
                  </a:lnTo>
                  <a:lnTo>
                    <a:pt x="118" y="410"/>
                  </a:lnTo>
                  <a:lnTo>
                    <a:pt x="120" y="410"/>
                  </a:lnTo>
                  <a:lnTo>
                    <a:pt x="122" y="409"/>
                  </a:lnTo>
                  <a:lnTo>
                    <a:pt x="123" y="409"/>
                  </a:lnTo>
                  <a:lnTo>
                    <a:pt x="123" y="408"/>
                  </a:lnTo>
                  <a:lnTo>
                    <a:pt x="123" y="407"/>
                  </a:lnTo>
                  <a:lnTo>
                    <a:pt x="124" y="406"/>
                  </a:lnTo>
                  <a:lnTo>
                    <a:pt x="124" y="405"/>
                  </a:lnTo>
                  <a:lnTo>
                    <a:pt x="124" y="403"/>
                  </a:lnTo>
                  <a:lnTo>
                    <a:pt x="125" y="403"/>
                  </a:lnTo>
                  <a:lnTo>
                    <a:pt x="126" y="403"/>
                  </a:lnTo>
                  <a:lnTo>
                    <a:pt x="127" y="403"/>
                  </a:lnTo>
                  <a:lnTo>
                    <a:pt x="128" y="403"/>
                  </a:lnTo>
                  <a:lnTo>
                    <a:pt x="129" y="404"/>
                  </a:lnTo>
                  <a:lnTo>
                    <a:pt x="129" y="403"/>
                  </a:lnTo>
                  <a:lnTo>
                    <a:pt x="129" y="402"/>
                  </a:lnTo>
                  <a:lnTo>
                    <a:pt x="130" y="401"/>
                  </a:lnTo>
                  <a:lnTo>
                    <a:pt x="130" y="400"/>
                  </a:lnTo>
                  <a:lnTo>
                    <a:pt x="131" y="400"/>
                  </a:lnTo>
                  <a:lnTo>
                    <a:pt x="132" y="400"/>
                  </a:lnTo>
                  <a:lnTo>
                    <a:pt x="133" y="400"/>
                  </a:lnTo>
                  <a:lnTo>
                    <a:pt x="135" y="401"/>
                  </a:lnTo>
                  <a:lnTo>
                    <a:pt x="136" y="402"/>
                  </a:lnTo>
                  <a:lnTo>
                    <a:pt x="137" y="403"/>
                  </a:lnTo>
                  <a:lnTo>
                    <a:pt x="138" y="404"/>
                  </a:lnTo>
                  <a:lnTo>
                    <a:pt x="139" y="404"/>
                  </a:lnTo>
                  <a:lnTo>
                    <a:pt x="139" y="405"/>
                  </a:lnTo>
                  <a:lnTo>
                    <a:pt x="139" y="406"/>
                  </a:lnTo>
                  <a:lnTo>
                    <a:pt x="140" y="406"/>
                  </a:lnTo>
                  <a:lnTo>
                    <a:pt x="141" y="406"/>
                  </a:lnTo>
                  <a:lnTo>
                    <a:pt x="141" y="407"/>
                  </a:lnTo>
                  <a:lnTo>
                    <a:pt x="141" y="408"/>
                  </a:lnTo>
                  <a:lnTo>
                    <a:pt x="142" y="408"/>
                  </a:lnTo>
                  <a:lnTo>
                    <a:pt x="142" y="409"/>
                  </a:lnTo>
                  <a:lnTo>
                    <a:pt x="142" y="410"/>
                  </a:lnTo>
                  <a:lnTo>
                    <a:pt x="143" y="410"/>
                  </a:lnTo>
                  <a:lnTo>
                    <a:pt x="144" y="410"/>
                  </a:lnTo>
                  <a:lnTo>
                    <a:pt x="145" y="410"/>
                  </a:lnTo>
                  <a:lnTo>
                    <a:pt x="145" y="411"/>
                  </a:lnTo>
                  <a:lnTo>
                    <a:pt x="146" y="411"/>
                  </a:lnTo>
                  <a:lnTo>
                    <a:pt x="146" y="412"/>
                  </a:lnTo>
                  <a:lnTo>
                    <a:pt x="147" y="412"/>
                  </a:lnTo>
                  <a:lnTo>
                    <a:pt x="148" y="412"/>
                  </a:lnTo>
                  <a:lnTo>
                    <a:pt x="149" y="412"/>
                  </a:lnTo>
                  <a:lnTo>
                    <a:pt x="149" y="413"/>
                  </a:lnTo>
                  <a:lnTo>
                    <a:pt x="150" y="413"/>
                  </a:lnTo>
                  <a:lnTo>
                    <a:pt x="151" y="413"/>
                  </a:lnTo>
                  <a:lnTo>
                    <a:pt x="151" y="414"/>
                  </a:lnTo>
                  <a:lnTo>
                    <a:pt x="152" y="414"/>
                  </a:lnTo>
                  <a:lnTo>
                    <a:pt x="152" y="415"/>
                  </a:lnTo>
                  <a:lnTo>
                    <a:pt x="153" y="415"/>
                  </a:lnTo>
                  <a:lnTo>
                    <a:pt x="154" y="416"/>
                  </a:lnTo>
                  <a:lnTo>
                    <a:pt x="155" y="416"/>
                  </a:lnTo>
                  <a:lnTo>
                    <a:pt x="156" y="416"/>
                  </a:lnTo>
                  <a:lnTo>
                    <a:pt x="148" y="433"/>
                  </a:lnTo>
                  <a:lnTo>
                    <a:pt x="177" y="442"/>
                  </a:lnTo>
                  <a:lnTo>
                    <a:pt x="189" y="458"/>
                  </a:lnTo>
                  <a:lnTo>
                    <a:pt x="204" y="464"/>
                  </a:lnTo>
                  <a:lnTo>
                    <a:pt x="205" y="465"/>
                  </a:lnTo>
                  <a:lnTo>
                    <a:pt x="205" y="466"/>
                  </a:lnTo>
                  <a:lnTo>
                    <a:pt x="206" y="466"/>
                  </a:lnTo>
                  <a:lnTo>
                    <a:pt x="207" y="466"/>
                  </a:lnTo>
                  <a:lnTo>
                    <a:pt x="210" y="468"/>
                  </a:lnTo>
                  <a:lnTo>
                    <a:pt x="212" y="469"/>
                  </a:lnTo>
                  <a:lnTo>
                    <a:pt x="214" y="468"/>
                  </a:lnTo>
                  <a:lnTo>
                    <a:pt x="216" y="468"/>
                  </a:lnTo>
                  <a:lnTo>
                    <a:pt x="217" y="469"/>
                  </a:lnTo>
                  <a:lnTo>
                    <a:pt x="219" y="468"/>
                  </a:lnTo>
                  <a:lnTo>
                    <a:pt x="220" y="468"/>
                  </a:lnTo>
                  <a:lnTo>
                    <a:pt x="221" y="468"/>
                  </a:lnTo>
                  <a:lnTo>
                    <a:pt x="223" y="468"/>
                  </a:lnTo>
                  <a:lnTo>
                    <a:pt x="224" y="468"/>
                  </a:lnTo>
                  <a:lnTo>
                    <a:pt x="226" y="468"/>
                  </a:lnTo>
                  <a:lnTo>
                    <a:pt x="227" y="468"/>
                  </a:lnTo>
                  <a:lnTo>
                    <a:pt x="228" y="468"/>
                  </a:lnTo>
                  <a:lnTo>
                    <a:pt x="229" y="468"/>
                  </a:lnTo>
                  <a:lnTo>
                    <a:pt x="230" y="468"/>
                  </a:lnTo>
                  <a:lnTo>
                    <a:pt x="231" y="468"/>
                  </a:lnTo>
                  <a:lnTo>
                    <a:pt x="232" y="468"/>
                  </a:lnTo>
                  <a:lnTo>
                    <a:pt x="233" y="468"/>
                  </a:lnTo>
                  <a:lnTo>
                    <a:pt x="233" y="469"/>
                  </a:lnTo>
                  <a:lnTo>
                    <a:pt x="234" y="469"/>
                  </a:lnTo>
                  <a:lnTo>
                    <a:pt x="237" y="470"/>
                  </a:lnTo>
                  <a:lnTo>
                    <a:pt x="238" y="471"/>
                  </a:lnTo>
                  <a:lnTo>
                    <a:pt x="239" y="471"/>
                  </a:lnTo>
                  <a:lnTo>
                    <a:pt x="241" y="472"/>
                  </a:lnTo>
                  <a:lnTo>
                    <a:pt x="242" y="472"/>
                  </a:lnTo>
                  <a:lnTo>
                    <a:pt x="243" y="471"/>
                  </a:lnTo>
                  <a:lnTo>
                    <a:pt x="244" y="472"/>
                  </a:lnTo>
                  <a:lnTo>
                    <a:pt x="245" y="472"/>
                  </a:lnTo>
                  <a:lnTo>
                    <a:pt x="245" y="471"/>
                  </a:lnTo>
                  <a:lnTo>
                    <a:pt x="246" y="471"/>
                  </a:lnTo>
                  <a:lnTo>
                    <a:pt x="246" y="470"/>
                  </a:lnTo>
                  <a:lnTo>
                    <a:pt x="248" y="470"/>
                  </a:lnTo>
                  <a:lnTo>
                    <a:pt x="251" y="470"/>
                  </a:lnTo>
                  <a:lnTo>
                    <a:pt x="253" y="471"/>
                  </a:lnTo>
                  <a:lnTo>
                    <a:pt x="254" y="471"/>
                  </a:lnTo>
                  <a:lnTo>
                    <a:pt x="255" y="471"/>
                  </a:lnTo>
                  <a:lnTo>
                    <a:pt x="257" y="470"/>
                  </a:lnTo>
                  <a:lnTo>
                    <a:pt x="258" y="470"/>
                  </a:lnTo>
                  <a:lnTo>
                    <a:pt x="259" y="471"/>
                  </a:lnTo>
                  <a:lnTo>
                    <a:pt x="260" y="472"/>
                  </a:lnTo>
                  <a:lnTo>
                    <a:pt x="261" y="473"/>
                  </a:lnTo>
                  <a:lnTo>
                    <a:pt x="262" y="473"/>
                  </a:lnTo>
                  <a:lnTo>
                    <a:pt x="264" y="475"/>
                  </a:lnTo>
                  <a:lnTo>
                    <a:pt x="266" y="479"/>
                  </a:lnTo>
                  <a:lnTo>
                    <a:pt x="267" y="479"/>
                  </a:lnTo>
                  <a:lnTo>
                    <a:pt x="268" y="479"/>
                  </a:lnTo>
                  <a:lnTo>
                    <a:pt x="269" y="480"/>
                  </a:lnTo>
                  <a:lnTo>
                    <a:pt x="270" y="480"/>
                  </a:lnTo>
                  <a:lnTo>
                    <a:pt x="271" y="480"/>
                  </a:lnTo>
                  <a:lnTo>
                    <a:pt x="272" y="481"/>
                  </a:lnTo>
                  <a:lnTo>
                    <a:pt x="274" y="482"/>
                  </a:lnTo>
                  <a:lnTo>
                    <a:pt x="274" y="484"/>
                  </a:lnTo>
                  <a:lnTo>
                    <a:pt x="273" y="485"/>
                  </a:lnTo>
                  <a:lnTo>
                    <a:pt x="274" y="485"/>
                  </a:lnTo>
                  <a:lnTo>
                    <a:pt x="274" y="486"/>
                  </a:lnTo>
                  <a:lnTo>
                    <a:pt x="274" y="487"/>
                  </a:lnTo>
                  <a:lnTo>
                    <a:pt x="275" y="487"/>
                  </a:lnTo>
                  <a:lnTo>
                    <a:pt x="277" y="488"/>
                  </a:lnTo>
                  <a:lnTo>
                    <a:pt x="278" y="488"/>
                  </a:lnTo>
                  <a:lnTo>
                    <a:pt x="279" y="488"/>
                  </a:lnTo>
                  <a:lnTo>
                    <a:pt x="280" y="489"/>
                  </a:lnTo>
                  <a:lnTo>
                    <a:pt x="281" y="489"/>
                  </a:lnTo>
                  <a:lnTo>
                    <a:pt x="282" y="490"/>
                  </a:lnTo>
                  <a:lnTo>
                    <a:pt x="283" y="492"/>
                  </a:lnTo>
                  <a:lnTo>
                    <a:pt x="284" y="493"/>
                  </a:lnTo>
                  <a:lnTo>
                    <a:pt x="284" y="494"/>
                  </a:lnTo>
                  <a:lnTo>
                    <a:pt x="285" y="495"/>
                  </a:lnTo>
                  <a:lnTo>
                    <a:pt x="287" y="496"/>
                  </a:lnTo>
                  <a:lnTo>
                    <a:pt x="288" y="496"/>
                  </a:lnTo>
                  <a:lnTo>
                    <a:pt x="289" y="497"/>
                  </a:lnTo>
                  <a:lnTo>
                    <a:pt x="291" y="497"/>
                  </a:lnTo>
                  <a:lnTo>
                    <a:pt x="292" y="497"/>
                  </a:lnTo>
                  <a:lnTo>
                    <a:pt x="293" y="497"/>
                  </a:lnTo>
                  <a:lnTo>
                    <a:pt x="294" y="498"/>
                  </a:lnTo>
                  <a:lnTo>
                    <a:pt x="295" y="499"/>
                  </a:lnTo>
                  <a:lnTo>
                    <a:pt x="295" y="500"/>
                  </a:lnTo>
                  <a:lnTo>
                    <a:pt x="296" y="501"/>
                  </a:lnTo>
                  <a:lnTo>
                    <a:pt x="297" y="503"/>
                  </a:lnTo>
                  <a:lnTo>
                    <a:pt x="299" y="503"/>
                  </a:lnTo>
                  <a:lnTo>
                    <a:pt x="301" y="502"/>
                  </a:lnTo>
                  <a:lnTo>
                    <a:pt x="302" y="501"/>
                  </a:lnTo>
                  <a:lnTo>
                    <a:pt x="305" y="500"/>
                  </a:lnTo>
                  <a:lnTo>
                    <a:pt x="306" y="499"/>
                  </a:lnTo>
                  <a:lnTo>
                    <a:pt x="307" y="497"/>
                  </a:lnTo>
                  <a:lnTo>
                    <a:pt x="308" y="495"/>
                  </a:lnTo>
                  <a:lnTo>
                    <a:pt x="308" y="494"/>
                  </a:lnTo>
                  <a:lnTo>
                    <a:pt x="309" y="493"/>
                  </a:lnTo>
                  <a:lnTo>
                    <a:pt x="309" y="492"/>
                  </a:lnTo>
                  <a:lnTo>
                    <a:pt x="310" y="492"/>
                  </a:lnTo>
                  <a:lnTo>
                    <a:pt x="312" y="491"/>
                  </a:lnTo>
                  <a:lnTo>
                    <a:pt x="313" y="491"/>
                  </a:lnTo>
                  <a:lnTo>
                    <a:pt x="316" y="491"/>
                  </a:lnTo>
                  <a:lnTo>
                    <a:pt x="316" y="489"/>
                  </a:lnTo>
                  <a:lnTo>
                    <a:pt x="316" y="488"/>
                  </a:lnTo>
                  <a:lnTo>
                    <a:pt x="316" y="486"/>
                  </a:lnTo>
                  <a:lnTo>
                    <a:pt x="316" y="483"/>
                  </a:lnTo>
                  <a:lnTo>
                    <a:pt x="316" y="482"/>
                  </a:lnTo>
                  <a:lnTo>
                    <a:pt x="317" y="481"/>
                  </a:lnTo>
                  <a:lnTo>
                    <a:pt x="317" y="480"/>
                  </a:lnTo>
                  <a:lnTo>
                    <a:pt x="318" y="478"/>
                  </a:lnTo>
                  <a:lnTo>
                    <a:pt x="317" y="461"/>
                  </a:lnTo>
                  <a:lnTo>
                    <a:pt x="317" y="460"/>
                  </a:lnTo>
                  <a:lnTo>
                    <a:pt x="318" y="459"/>
                  </a:lnTo>
                  <a:lnTo>
                    <a:pt x="319" y="458"/>
                  </a:lnTo>
                  <a:lnTo>
                    <a:pt x="320" y="457"/>
                  </a:lnTo>
                  <a:lnTo>
                    <a:pt x="320" y="456"/>
                  </a:lnTo>
                  <a:lnTo>
                    <a:pt x="320" y="455"/>
                  </a:lnTo>
                  <a:lnTo>
                    <a:pt x="320" y="454"/>
                  </a:lnTo>
                  <a:lnTo>
                    <a:pt x="320" y="452"/>
                  </a:lnTo>
                  <a:lnTo>
                    <a:pt x="319" y="451"/>
                  </a:lnTo>
                  <a:lnTo>
                    <a:pt x="320" y="447"/>
                  </a:lnTo>
                  <a:lnTo>
                    <a:pt x="324" y="440"/>
                  </a:lnTo>
                  <a:lnTo>
                    <a:pt x="326" y="433"/>
                  </a:lnTo>
                  <a:lnTo>
                    <a:pt x="318" y="429"/>
                  </a:lnTo>
                  <a:lnTo>
                    <a:pt x="307" y="419"/>
                  </a:lnTo>
                  <a:lnTo>
                    <a:pt x="304" y="416"/>
                  </a:lnTo>
                  <a:lnTo>
                    <a:pt x="303" y="416"/>
                  </a:lnTo>
                  <a:lnTo>
                    <a:pt x="301" y="415"/>
                  </a:lnTo>
                  <a:lnTo>
                    <a:pt x="298" y="416"/>
                  </a:lnTo>
                  <a:lnTo>
                    <a:pt x="298" y="410"/>
                  </a:lnTo>
                  <a:lnTo>
                    <a:pt x="298" y="409"/>
                  </a:lnTo>
                  <a:lnTo>
                    <a:pt x="296" y="408"/>
                  </a:lnTo>
                  <a:lnTo>
                    <a:pt x="294" y="406"/>
                  </a:lnTo>
                  <a:lnTo>
                    <a:pt x="295" y="399"/>
                  </a:lnTo>
                  <a:lnTo>
                    <a:pt x="293" y="394"/>
                  </a:lnTo>
                  <a:lnTo>
                    <a:pt x="290" y="389"/>
                  </a:lnTo>
                  <a:lnTo>
                    <a:pt x="287" y="388"/>
                  </a:lnTo>
                  <a:lnTo>
                    <a:pt x="287" y="384"/>
                  </a:lnTo>
                  <a:lnTo>
                    <a:pt x="291" y="380"/>
                  </a:lnTo>
                  <a:lnTo>
                    <a:pt x="283" y="368"/>
                  </a:lnTo>
                  <a:lnTo>
                    <a:pt x="282" y="367"/>
                  </a:lnTo>
                  <a:lnTo>
                    <a:pt x="281" y="366"/>
                  </a:lnTo>
                  <a:lnTo>
                    <a:pt x="274" y="365"/>
                  </a:lnTo>
                  <a:lnTo>
                    <a:pt x="273" y="365"/>
                  </a:lnTo>
                  <a:lnTo>
                    <a:pt x="272" y="365"/>
                  </a:lnTo>
                  <a:lnTo>
                    <a:pt x="272" y="364"/>
                  </a:lnTo>
                  <a:lnTo>
                    <a:pt x="271" y="364"/>
                  </a:lnTo>
                  <a:lnTo>
                    <a:pt x="271" y="365"/>
                  </a:lnTo>
                  <a:lnTo>
                    <a:pt x="270" y="365"/>
                  </a:lnTo>
                  <a:lnTo>
                    <a:pt x="269" y="365"/>
                  </a:lnTo>
                  <a:lnTo>
                    <a:pt x="268" y="365"/>
                  </a:lnTo>
                  <a:lnTo>
                    <a:pt x="267" y="365"/>
                  </a:lnTo>
                  <a:lnTo>
                    <a:pt x="266" y="365"/>
                  </a:lnTo>
                  <a:lnTo>
                    <a:pt x="265" y="365"/>
                  </a:lnTo>
                  <a:lnTo>
                    <a:pt x="264" y="365"/>
                  </a:lnTo>
                  <a:lnTo>
                    <a:pt x="263" y="365"/>
                  </a:lnTo>
                  <a:lnTo>
                    <a:pt x="262" y="365"/>
                  </a:lnTo>
                  <a:lnTo>
                    <a:pt x="262" y="364"/>
                  </a:lnTo>
                  <a:lnTo>
                    <a:pt x="261" y="364"/>
                  </a:lnTo>
                  <a:lnTo>
                    <a:pt x="261" y="365"/>
                  </a:lnTo>
                  <a:lnTo>
                    <a:pt x="260" y="364"/>
                  </a:lnTo>
                  <a:lnTo>
                    <a:pt x="260" y="363"/>
                  </a:lnTo>
                  <a:lnTo>
                    <a:pt x="259" y="362"/>
                  </a:lnTo>
                  <a:lnTo>
                    <a:pt x="259" y="361"/>
                  </a:lnTo>
                  <a:lnTo>
                    <a:pt x="259" y="360"/>
                  </a:lnTo>
                  <a:lnTo>
                    <a:pt x="258" y="360"/>
                  </a:lnTo>
                  <a:lnTo>
                    <a:pt x="257" y="359"/>
                  </a:lnTo>
                  <a:lnTo>
                    <a:pt x="257" y="358"/>
                  </a:lnTo>
                  <a:lnTo>
                    <a:pt x="256" y="358"/>
                  </a:lnTo>
                  <a:lnTo>
                    <a:pt x="255" y="357"/>
                  </a:lnTo>
                  <a:lnTo>
                    <a:pt x="255" y="356"/>
                  </a:lnTo>
                  <a:lnTo>
                    <a:pt x="255" y="355"/>
                  </a:lnTo>
                  <a:lnTo>
                    <a:pt x="254" y="355"/>
                  </a:lnTo>
                  <a:lnTo>
                    <a:pt x="254" y="354"/>
                  </a:lnTo>
                  <a:lnTo>
                    <a:pt x="249" y="355"/>
                  </a:lnTo>
                  <a:lnTo>
                    <a:pt x="248" y="354"/>
                  </a:lnTo>
                  <a:lnTo>
                    <a:pt x="246" y="352"/>
                  </a:lnTo>
                  <a:lnTo>
                    <a:pt x="245" y="350"/>
                  </a:lnTo>
                  <a:lnTo>
                    <a:pt x="246" y="338"/>
                  </a:lnTo>
                  <a:lnTo>
                    <a:pt x="242" y="341"/>
                  </a:lnTo>
                  <a:lnTo>
                    <a:pt x="237" y="334"/>
                  </a:lnTo>
                  <a:lnTo>
                    <a:pt x="233" y="328"/>
                  </a:lnTo>
                  <a:lnTo>
                    <a:pt x="233" y="327"/>
                  </a:lnTo>
                  <a:lnTo>
                    <a:pt x="232" y="327"/>
                  </a:lnTo>
                  <a:lnTo>
                    <a:pt x="232" y="326"/>
                  </a:lnTo>
                  <a:lnTo>
                    <a:pt x="231" y="326"/>
                  </a:lnTo>
                  <a:lnTo>
                    <a:pt x="231" y="325"/>
                  </a:lnTo>
                  <a:lnTo>
                    <a:pt x="230" y="325"/>
                  </a:lnTo>
                  <a:lnTo>
                    <a:pt x="230" y="324"/>
                  </a:lnTo>
                  <a:lnTo>
                    <a:pt x="229" y="324"/>
                  </a:lnTo>
                  <a:lnTo>
                    <a:pt x="229" y="323"/>
                  </a:lnTo>
                  <a:lnTo>
                    <a:pt x="229" y="322"/>
                  </a:lnTo>
                  <a:lnTo>
                    <a:pt x="229" y="321"/>
                  </a:lnTo>
                  <a:lnTo>
                    <a:pt x="228" y="319"/>
                  </a:lnTo>
                  <a:lnTo>
                    <a:pt x="228" y="318"/>
                  </a:lnTo>
                  <a:lnTo>
                    <a:pt x="228" y="317"/>
                  </a:lnTo>
                  <a:lnTo>
                    <a:pt x="228" y="316"/>
                  </a:lnTo>
                  <a:lnTo>
                    <a:pt x="226" y="317"/>
                  </a:lnTo>
                  <a:lnTo>
                    <a:pt x="243" y="294"/>
                  </a:lnTo>
                  <a:lnTo>
                    <a:pt x="228" y="271"/>
                  </a:lnTo>
                  <a:lnTo>
                    <a:pt x="229" y="268"/>
                  </a:lnTo>
                  <a:lnTo>
                    <a:pt x="229" y="266"/>
                  </a:lnTo>
                  <a:lnTo>
                    <a:pt x="230" y="266"/>
                  </a:lnTo>
                  <a:lnTo>
                    <a:pt x="231" y="266"/>
                  </a:lnTo>
                  <a:lnTo>
                    <a:pt x="234" y="265"/>
                  </a:lnTo>
                  <a:lnTo>
                    <a:pt x="235" y="265"/>
                  </a:lnTo>
                  <a:lnTo>
                    <a:pt x="235" y="264"/>
                  </a:lnTo>
                  <a:lnTo>
                    <a:pt x="235" y="263"/>
                  </a:lnTo>
                  <a:lnTo>
                    <a:pt x="235" y="262"/>
                  </a:lnTo>
                  <a:lnTo>
                    <a:pt x="236" y="260"/>
                  </a:lnTo>
                  <a:lnTo>
                    <a:pt x="236" y="259"/>
                  </a:lnTo>
                  <a:lnTo>
                    <a:pt x="236" y="258"/>
                  </a:lnTo>
                  <a:lnTo>
                    <a:pt x="237" y="258"/>
                  </a:lnTo>
                  <a:lnTo>
                    <a:pt x="237" y="257"/>
                  </a:lnTo>
                  <a:lnTo>
                    <a:pt x="238" y="256"/>
                  </a:lnTo>
                  <a:lnTo>
                    <a:pt x="238" y="255"/>
                  </a:lnTo>
                  <a:lnTo>
                    <a:pt x="238" y="254"/>
                  </a:lnTo>
                  <a:lnTo>
                    <a:pt x="238" y="252"/>
                  </a:lnTo>
                  <a:lnTo>
                    <a:pt x="275" y="253"/>
                  </a:lnTo>
                  <a:lnTo>
                    <a:pt x="276" y="252"/>
                  </a:lnTo>
                  <a:lnTo>
                    <a:pt x="277" y="252"/>
                  </a:lnTo>
                  <a:lnTo>
                    <a:pt x="279" y="250"/>
                  </a:lnTo>
                  <a:lnTo>
                    <a:pt x="282" y="248"/>
                  </a:lnTo>
                  <a:lnTo>
                    <a:pt x="284" y="246"/>
                  </a:lnTo>
                  <a:lnTo>
                    <a:pt x="285" y="245"/>
                  </a:lnTo>
                  <a:lnTo>
                    <a:pt x="287" y="243"/>
                  </a:lnTo>
                  <a:lnTo>
                    <a:pt x="290" y="238"/>
                  </a:lnTo>
                  <a:lnTo>
                    <a:pt x="291" y="236"/>
                  </a:lnTo>
                  <a:lnTo>
                    <a:pt x="292" y="235"/>
                  </a:lnTo>
                  <a:lnTo>
                    <a:pt x="293" y="233"/>
                  </a:lnTo>
                  <a:lnTo>
                    <a:pt x="296" y="228"/>
                  </a:lnTo>
                  <a:lnTo>
                    <a:pt x="298" y="226"/>
                  </a:lnTo>
                  <a:lnTo>
                    <a:pt x="298" y="225"/>
                  </a:lnTo>
                  <a:lnTo>
                    <a:pt x="299" y="224"/>
                  </a:lnTo>
                  <a:lnTo>
                    <a:pt x="300" y="221"/>
                  </a:lnTo>
                  <a:lnTo>
                    <a:pt x="301" y="219"/>
                  </a:lnTo>
                  <a:lnTo>
                    <a:pt x="301" y="215"/>
                  </a:lnTo>
                  <a:lnTo>
                    <a:pt x="280" y="194"/>
                  </a:lnTo>
                  <a:lnTo>
                    <a:pt x="282" y="194"/>
                  </a:lnTo>
                  <a:lnTo>
                    <a:pt x="283" y="194"/>
                  </a:lnTo>
                  <a:lnTo>
                    <a:pt x="284" y="193"/>
                  </a:lnTo>
                  <a:lnTo>
                    <a:pt x="285" y="193"/>
                  </a:lnTo>
                  <a:lnTo>
                    <a:pt x="286" y="193"/>
                  </a:lnTo>
                  <a:lnTo>
                    <a:pt x="287" y="193"/>
                  </a:lnTo>
                  <a:lnTo>
                    <a:pt x="288" y="192"/>
                  </a:lnTo>
                  <a:lnTo>
                    <a:pt x="290" y="190"/>
                  </a:lnTo>
                  <a:lnTo>
                    <a:pt x="291" y="189"/>
                  </a:lnTo>
                  <a:lnTo>
                    <a:pt x="292" y="188"/>
                  </a:lnTo>
                  <a:lnTo>
                    <a:pt x="293" y="186"/>
                  </a:lnTo>
                  <a:lnTo>
                    <a:pt x="293" y="184"/>
                  </a:lnTo>
                  <a:lnTo>
                    <a:pt x="294" y="181"/>
                  </a:lnTo>
                  <a:lnTo>
                    <a:pt x="298" y="181"/>
                  </a:lnTo>
                  <a:lnTo>
                    <a:pt x="299" y="181"/>
                  </a:lnTo>
                  <a:lnTo>
                    <a:pt x="300" y="181"/>
                  </a:lnTo>
                  <a:lnTo>
                    <a:pt x="301" y="181"/>
                  </a:lnTo>
                  <a:lnTo>
                    <a:pt x="303" y="181"/>
                  </a:lnTo>
                  <a:lnTo>
                    <a:pt x="304" y="182"/>
                  </a:lnTo>
                  <a:lnTo>
                    <a:pt x="305" y="182"/>
                  </a:lnTo>
                  <a:lnTo>
                    <a:pt x="308" y="184"/>
                  </a:lnTo>
                  <a:lnTo>
                    <a:pt x="309" y="184"/>
                  </a:lnTo>
                  <a:lnTo>
                    <a:pt x="310" y="185"/>
                  </a:lnTo>
                  <a:lnTo>
                    <a:pt x="311" y="186"/>
                  </a:lnTo>
                  <a:lnTo>
                    <a:pt x="312" y="186"/>
                  </a:lnTo>
                  <a:lnTo>
                    <a:pt x="313" y="185"/>
                  </a:lnTo>
                  <a:lnTo>
                    <a:pt x="314" y="184"/>
                  </a:lnTo>
                  <a:lnTo>
                    <a:pt x="315" y="184"/>
                  </a:lnTo>
                  <a:lnTo>
                    <a:pt x="315" y="182"/>
                  </a:lnTo>
                  <a:lnTo>
                    <a:pt x="316" y="178"/>
                  </a:lnTo>
                  <a:lnTo>
                    <a:pt x="317" y="177"/>
                  </a:lnTo>
                  <a:lnTo>
                    <a:pt x="318" y="175"/>
                  </a:lnTo>
                  <a:lnTo>
                    <a:pt x="319" y="174"/>
                  </a:lnTo>
                  <a:lnTo>
                    <a:pt x="320" y="173"/>
                  </a:lnTo>
                  <a:lnTo>
                    <a:pt x="321" y="172"/>
                  </a:lnTo>
                  <a:lnTo>
                    <a:pt x="322" y="172"/>
                  </a:lnTo>
                  <a:lnTo>
                    <a:pt x="323" y="171"/>
                  </a:lnTo>
                  <a:lnTo>
                    <a:pt x="324" y="167"/>
                  </a:lnTo>
                  <a:lnTo>
                    <a:pt x="325" y="165"/>
                  </a:lnTo>
                  <a:lnTo>
                    <a:pt x="326" y="162"/>
                  </a:lnTo>
                  <a:lnTo>
                    <a:pt x="326" y="160"/>
                  </a:lnTo>
                  <a:lnTo>
                    <a:pt x="326" y="159"/>
                  </a:lnTo>
                  <a:lnTo>
                    <a:pt x="326" y="158"/>
                  </a:lnTo>
                  <a:lnTo>
                    <a:pt x="326" y="157"/>
                  </a:lnTo>
                  <a:lnTo>
                    <a:pt x="327" y="154"/>
                  </a:lnTo>
                  <a:lnTo>
                    <a:pt x="327" y="153"/>
                  </a:lnTo>
                  <a:lnTo>
                    <a:pt x="328" y="153"/>
                  </a:lnTo>
                  <a:lnTo>
                    <a:pt x="329" y="152"/>
                  </a:lnTo>
                  <a:lnTo>
                    <a:pt x="332" y="149"/>
                  </a:lnTo>
                  <a:lnTo>
                    <a:pt x="335" y="147"/>
                  </a:lnTo>
                  <a:lnTo>
                    <a:pt x="335" y="146"/>
                  </a:lnTo>
                  <a:lnTo>
                    <a:pt x="336" y="146"/>
                  </a:lnTo>
                  <a:lnTo>
                    <a:pt x="338" y="145"/>
                  </a:lnTo>
                  <a:lnTo>
                    <a:pt x="340" y="145"/>
                  </a:lnTo>
                  <a:lnTo>
                    <a:pt x="343" y="145"/>
                  </a:lnTo>
                  <a:lnTo>
                    <a:pt x="345" y="145"/>
                  </a:lnTo>
                  <a:lnTo>
                    <a:pt x="347" y="144"/>
                  </a:lnTo>
                  <a:lnTo>
                    <a:pt x="349" y="144"/>
                  </a:lnTo>
                  <a:lnTo>
                    <a:pt x="350" y="142"/>
                  </a:lnTo>
                  <a:lnTo>
                    <a:pt x="351" y="142"/>
                  </a:lnTo>
                  <a:lnTo>
                    <a:pt x="352" y="141"/>
                  </a:lnTo>
                  <a:lnTo>
                    <a:pt x="355" y="140"/>
                  </a:lnTo>
                  <a:lnTo>
                    <a:pt x="356" y="140"/>
                  </a:lnTo>
                  <a:lnTo>
                    <a:pt x="356" y="139"/>
                  </a:lnTo>
                  <a:lnTo>
                    <a:pt x="357" y="139"/>
                  </a:lnTo>
                  <a:lnTo>
                    <a:pt x="358" y="139"/>
                  </a:lnTo>
                  <a:lnTo>
                    <a:pt x="360" y="139"/>
                  </a:lnTo>
                  <a:lnTo>
                    <a:pt x="362" y="139"/>
                  </a:lnTo>
                  <a:lnTo>
                    <a:pt x="364" y="139"/>
                  </a:lnTo>
                  <a:lnTo>
                    <a:pt x="366" y="138"/>
                  </a:lnTo>
                  <a:lnTo>
                    <a:pt x="368" y="138"/>
                  </a:lnTo>
                  <a:lnTo>
                    <a:pt x="370" y="138"/>
                  </a:lnTo>
                  <a:lnTo>
                    <a:pt x="372" y="138"/>
                  </a:lnTo>
                  <a:lnTo>
                    <a:pt x="374" y="137"/>
                  </a:lnTo>
                  <a:lnTo>
                    <a:pt x="376" y="136"/>
                  </a:lnTo>
                  <a:lnTo>
                    <a:pt x="376" y="135"/>
                  </a:lnTo>
                  <a:lnTo>
                    <a:pt x="376" y="133"/>
                  </a:lnTo>
                  <a:lnTo>
                    <a:pt x="377" y="131"/>
                  </a:lnTo>
                  <a:lnTo>
                    <a:pt x="378" y="129"/>
                  </a:lnTo>
                  <a:lnTo>
                    <a:pt x="378" y="128"/>
                  </a:lnTo>
                  <a:lnTo>
                    <a:pt x="378" y="127"/>
                  </a:lnTo>
                  <a:lnTo>
                    <a:pt x="378" y="126"/>
                  </a:lnTo>
                  <a:lnTo>
                    <a:pt x="378" y="125"/>
                  </a:lnTo>
                  <a:lnTo>
                    <a:pt x="378" y="124"/>
                  </a:lnTo>
                  <a:lnTo>
                    <a:pt x="379" y="123"/>
                  </a:lnTo>
                  <a:lnTo>
                    <a:pt x="380" y="123"/>
                  </a:lnTo>
                  <a:lnTo>
                    <a:pt x="380" y="122"/>
                  </a:lnTo>
                  <a:lnTo>
                    <a:pt x="380" y="121"/>
                  </a:lnTo>
                  <a:lnTo>
                    <a:pt x="379" y="121"/>
                  </a:lnTo>
                  <a:lnTo>
                    <a:pt x="378" y="119"/>
                  </a:lnTo>
                  <a:lnTo>
                    <a:pt x="377" y="118"/>
                  </a:lnTo>
                  <a:lnTo>
                    <a:pt x="375" y="116"/>
                  </a:lnTo>
                  <a:lnTo>
                    <a:pt x="374" y="115"/>
                  </a:lnTo>
                  <a:lnTo>
                    <a:pt x="374" y="114"/>
                  </a:lnTo>
                  <a:lnTo>
                    <a:pt x="374" y="113"/>
                  </a:lnTo>
                  <a:lnTo>
                    <a:pt x="374" y="112"/>
                  </a:lnTo>
                  <a:lnTo>
                    <a:pt x="374" y="111"/>
                  </a:lnTo>
                  <a:lnTo>
                    <a:pt x="374" y="109"/>
                  </a:lnTo>
                  <a:lnTo>
                    <a:pt x="375" y="108"/>
                  </a:lnTo>
                  <a:lnTo>
                    <a:pt x="375" y="107"/>
                  </a:lnTo>
                  <a:lnTo>
                    <a:pt x="375" y="106"/>
                  </a:lnTo>
                  <a:lnTo>
                    <a:pt x="375" y="105"/>
                  </a:lnTo>
                  <a:lnTo>
                    <a:pt x="374" y="105"/>
                  </a:lnTo>
                  <a:lnTo>
                    <a:pt x="374" y="104"/>
                  </a:lnTo>
                  <a:lnTo>
                    <a:pt x="374" y="103"/>
                  </a:lnTo>
                  <a:lnTo>
                    <a:pt x="373" y="102"/>
                  </a:lnTo>
                  <a:lnTo>
                    <a:pt x="373" y="101"/>
                  </a:lnTo>
                  <a:lnTo>
                    <a:pt x="374" y="100"/>
                  </a:lnTo>
                  <a:lnTo>
                    <a:pt x="375" y="99"/>
                  </a:lnTo>
                  <a:lnTo>
                    <a:pt x="376" y="99"/>
                  </a:lnTo>
                  <a:lnTo>
                    <a:pt x="376" y="98"/>
                  </a:lnTo>
                  <a:lnTo>
                    <a:pt x="377" y="97"/>
                  </a:lnTo>
                  <a:lnTo>
                    <a:pt x="378" y="96"/>
                  </a:lnTo>
                  <a:lnTo>
                    <a:pt x="378" y="95"/>
                  </a:lnTo>
                  <a:lnTo>
                    <a:pt x="378" y="94"/>
                  </a:lnTo>
                  <a:lnTo>
                    <a:pt x="378" y="93"/>
                  </a:lnTo>
                  <a:lnTo>
                    <a:pt x="378" y="92"/>
                  </a:lnTo>
                  <a:lnTo>
                    <a:pt x="378" y="91"/>
                  </a:lnTo>
                  <a:lnTo>
                    <a:pt x="379" y="90"/>
                  </a:lnTo>
                  <a:lnTo>
                    <a:pt x="380" y="89"/>
                  </a:lnTo>
                  <a:lnTo>
                    <a:pt x="381" y="87"/>
                  </a:lnTo>
                  <a:lnTo>
                    <a:pt x="381" y="86"/>
                  </a:lnTo>
                  <a:lnTo>
                    <a:pt x="382" y="86"/>
                  </a:lnTo>
                  <a:lnTo>
                    <a:pt x="386" y="85"/>
                  </a:lnTo>
                  <a:lnTo>
                    <a:pt x="387" y="84"/>
                  </a:lnTo>
                  <a:lnTo>
                    <a:pt x="387" y="83"/>
                  </a:lnTo>
                  <a:lnTo>
                    <a:pt x="388" y="82"/>
                  </a:lnTo>
                  <a:lnTo>
                    <a:pt x="388" y="81"/>
                  </a:lnTo>
                  <a:lnTo>
                    <a:pt x="389" y="78"/>
                  </a:lnTo>
                  <a:lnTo>
                    <a:pt x="389" y="77"/>
                  </a:lnTo>
                  <a:lnTo>
                    <a:pt x="390" y="76"/>
                  </a:lnTo>
                  <a:lnTo>
                    <a:pt x="392" y="76"/>
                  </a:lnTo>
                  <a:lnTo>
                    <a:pt x="392" y="75"/>
                  </a:lnTo>
                  <a:lnTo>
                    <a:pt x="394" y="75"/>
                  </a:lnTo>
                  <a:lnTo>
                    <a:pt x="397" y="73"/>
                  </a:lnTo>
                  <a:lnTo>
                    <a:pt x="399" y="72"/>
                  </a:lnTo>
                  <a:lnTo>
                    <a:pt x="400" y="72"/>
                  </a:lnTo>
                  <a:lnTo>
                    <a:pt x="401" y="72"/>
                  </a:lnTo>
                  <a:lnTo>
                    <a:pt x="402" y="72"/>
                  </a:lnTo>
                  <a:lnTo>
                    <a:pt x="403" y="72"/>
                  </a:lnTo>
                  <a:lnTo>
                    <a:pt x="404" y="72"/>
                  </a:lnTo>
                  <a:lnTo>
                    <a:pt x="405" y="73"/>
                  </a:lnTo>
                  <a:lnTo>
                    <a:pt x="406" y="73"/>
                  </a:lnTo>
                  <a:lnTo>
                    <a:pt x="407" y="73"/>
                  </a:lnTo>
                  <a:lnTo>
                    <a:pt x="408" y="72"/>
                  </a:lnTo>
                  <a:lnTo>
                    <a:pt x="409" y="72"/>
                  </a:lnTo>
                  <a:lnTo>
                    <a:pt x="410" y="72"/>
                  </a:lnTo>
                  <a:lnTo>
                    <a:pt x="411" y="72"/>
                  </a:lnTo>
                  <a:lnTo>
                    <a:pt x="412" y="72"/>
                  </a:lnTo>
                  <a:lnTo>
                    <a:pt x="411" y="71"/>
                  </a:lnTo>
                  <a:lnTo>
                    <a:pt x="410" y="71"/>
                  </a:lnTo>
                  <a:lnTo>
                    <a:pt x="410" y="70"/>
                  </a:lnTo>
                  <a:lnTo>
                    <a:pt x="410" y="69"/>
                  </a:lnTo>
                  <a:lnTo>
                    <a:pt x="409" y="67"/>
                  </a:lnTo>
                  <a:lnTo>
                    <a:pt x="409" y="66"/>
                  </a:lnTo>
                  <a:lnTo>
                    <a:pt x="409" y="65"/>
                  </a:lnTo>
                  <a:lnTo>
                    <a:pt x="409" y="64"/>
                  </a:lnTo>
                  <a:lnTo>
                    <a:pt x="409" y="63"/>
                  </a:lnTo>
                  <a:lnTo>
                    <a:pt x="409" y="62"/>
                  </a:lnTo>
                  <a:lnTo>
                    <a:pt x="409" y="61"/>
                  </a:lnTo>
                  <a:lnTo>
                    <a:pt x="410" y="61"/>
                  </a:lnTo>
                  <a:lnTo>
                    <a:pt x="410" y="60"/>
                  </a:lnTo>
                  <a:lnTo>
                    <a:pt x="410" y="59"/>
                  </a:lnTo>
                  <a:lnTo>
                    <a:pt x="412" y="60"/>
                  </a:lnTo>
                  <a:lnTo>
                    <a:pt x="413" y="60"/>
                  </a:lnTo>
                  <a:lnTo>
                    <a:pt x="414" y="60"/>
                  </a:lnTo>
                  <a:lnTo>
                    <a:pt x="415" y="60"/>
                  </a:lnTo>
                  <a:lnTo>
                    <a:pt x="417" y="59"/>
                  </a:lnTo>
                  <a:lnTo>
                    <a:pt x="418" y="59"/>
                  </a:lnTo>
                  <a:lnTo>
                    <a:pt x="420" y="58"/>
                  </a:lnTo>
                  <a:lnTo>
                    <a:pt x="421" y="58"/>
                  </a:lnTo>
                  <a:lnTo>
                    <a:pt x="422" y="57"/>
                  </a:lnTo>
                  <a:lnTo>
                    <a:pt x="423" y="57"/>
                  </a:lnTo>
                  <a:lnTo>
                    <a:pt x="423" y="56"/>
                  </a:lnTo>
                  <a:lnTo>
                    <a:pt x="424" y="56"/>
                  </a:lnTo>
                  <a:lnTo>
                    <a:pt x="424" y="55"/>
                  </a:lnTo>
                  <a:lnTo>
                    <a:pt x="424" y="54"/>
                  </a:lnTo>
                  <a:lnTo>
                    <a:pt x="424" y="53"/>
                  </a:lnTo>
                  <a:lnTo>
                    <a:pt x="423" y="52"/>
                  </a:lnTo>
                  <a:lnTo>
                    <a:pt x="424" y="52"/>
                  </a:lnTo>
                  <a:lnTo>
                    <a:pt x="425" y="52"/>
                  </a:lnTo>
                  <a:lnTo>
                    <a:pt x="426" y="51"/>
                  </a:lnTo>
                  <a:lnTo>
                    <a:pt x="428" y="51"/>
                  </a:lnTo>
                  <a:lnTo>
                    <a:pt x="429" y="50"/>
                  </a:lnTo>
                  <a:lnTo>
                    <a:pt x="430" y="49"/>
                  </a:lnTo>
                  <a:lnTo>
                    <a:pt x="431" y="49"/>
                  </a:lnTo>
                  <a:lnTo>
                    <a:pt x="431" y="48"/>
                  </a:lnTo>
                  <a:lnTo>
                    <a:pt x="431" y="47"/>
                  </a:lnTo>
                  <a:lnTo>
                    <a:pt x="431" y="45"/>
                  </a:lnTo>
                  <a:lnTo>
                    <a:pt x="431" y="44"/>
                  </a:lnTo>
                  <a:lnTo>
                    <a:pt x="431" y="43"/>
                  </a:lnTo>
                  <a:lnTo>
                    <a:pt x="430" y="42"/>
                  </a:lnTo>
                  <a:lnTo>
                    <a:pt x="429" y="41"/>
                  </a:lnTo>
                  <a:lnTo>
                    <a:pt x="429" y="40"/>
                  </a:lnTo>
                  <a:lnTo>
                    <a:pt x="428" y="40"/>
                  </a:lnTo>
                  <a:lnTo>
                    <a:pt x="428" y="39"/>
                  </a:lnTo>
                  <a:lnTo>
                    <a:pt x="427" y="36"/>
                  </a:lnTo>
                  <a:lnTo>
                    <a:pt x="427" y="35"/>
                  </a:lnTo>
                  <a:lnTo>
                    <a:pt x="425" y="33"/>
                  </a:lnTo>
                  <a:lnTo>
                    <a:pt x="425" y="32"/>
                  </a:lnTo>
                  <a:lnTo>
                    <a:pt x="426" y="32"/>
                  </a:lnTo>
                  <a:lnTo>
                    <a:pt x="428" y="31"/>
                  </a:lnTo>
                  <a:lnTo>
                    <a:pt x="429" y="31"/>
                  </a:lnTo>
                  <a:lnTo>
                    <a:pt x="431" y="30"/>
                  </a:lnTo>
                  <a:lnTo>
                    <a:pt x="432" y="30"/>
                  </a:lnTo>
                  <a:lnTo>
                    <a:pt x="433" y="29"/>
                  </a:lnTo>
                  <a:lnTo>
                    <a:pt x="434" y="28"/>
                  </a:lnTo>
                  <a:lnTo>
                    <a:pt x="434" y="27"/>
                  </a:lnTo>
                  <a:lnTo>
                    <a:pt x="435" y="26"/>
                  </a:lnTo>
                  <a:lnTo>
                    <a:pt x="436" y="26"/>
                  </a:lnTo>
                  <a:lnTo>
                    <a:pt x="436" y="25"/>
                  </a:lnTo>
                  <a:lnTo>
                    <a:pt x="436" y="23"/>
                  </a:lnTo>
                  <a:lnTo>
                    <a:pt x="437" y="19"/>
                  </a:lnTo>
                  <a:lnTo>
                    <a:pt x="438" y="18"/>
                  </a:lnTo>
                  <a:lnTo>
                    <a:pt x="439" y="18"/>
                  </a:lnTo>
                  <a:lnTo>
                    <a:pt x="440" y="17"/>
                  </a:lnTo>
                  <a:lnTo>
                    <a:pt x="441" y="17"/>
                  </a:lnTo>
                  <a:lnTo>
                    <a:pt x="442" y="17"/>
                  </a:lnTo>
                  <a:lnTo>
                    <a:pt x="442" y="16"/>
                  </a:lnTo>
                  <a:lnTo>
                    <a:pt x="443" y="15"/>
                  </a:lnTo>
                  <a:lnTo>
                    <a:pt x="443" y="14"/>
                  </a:lnTo>
                  <a:lnTo>
                    <a:pt x="444" y="14"/>
                  </a:lnTo>
                  <a:lnTo>
                    <a:pt x="444" y="11"/>
                  </a:lnTo>
                  <a:lnTo>
                    <a:pt x="445" y="10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7"/>
                  </a:lnTo>
                  <a:lnTo>
                    <a:pt x="449" y="7"/>
                  </a:lnTo>
                  <a:lnTo>
                    <a:pt x="451" y="7"/>
                  </a:lnTo>
                  <a:lnTo>
                    <a:pt x="453" y="7"/>
                  </a:lnTo>
                  <a:lnTo>
                    <a:pt x="454" y="7"/>
                  </a:lnTo>
                  <a:lnTo>
                    <a:pt x="455" y="7"/>
                  </a:lnTo>
                  <a:lnTo>
                    <a:pt x="456" y="6"/>
                  </a:lnTo>
                  <a:lnTo>
                    <a:pt x="457" y="6"/>
                  </a:lnTo>
                  <a:lnTo>
                    <a:pt x="457" y="5"/>
                  </a:lnTo>
                  <a:lnTo>
                    <a:pt x="458" y="5"/>
                  </a:lnTo>
                  <a:lnTo>
                    <a:pt x="459" y="4"/>
                  </a:lnTo>
                  <a:lnTo>
                    <a:pt x="459" y="3"/>
                  </a:lnTo>
                  <a:lnTo>
                    <a:pt x="460" y="3"/>
                  </a:lnTo>
                  <a:lnTo>
                    <a:pt x="462" y="2"/>
                  </a:lnTo>
                  <a:lnTo>
                    <a:pt x="463" y="1"/>
                  </a:lnTo>
                  <a:lnTo>
                    <a:pt x="464" y="0"/>
                  </a:lnTo>
                  <a:lnTo>
                    <a:pt x="464" y="1"/>
                  </a:lnTo>
                  <a:lnTo>
                    <a:pt x="464" y="2"/>
                  </a:lnTo>
                  <a:lnTo>
                    <a:pt x="464" y="3"/>
                  </a:lnTo>
                  <a:lnTo>
                    <a:pt x="465" y="4"/>
                  </a:lnTo>
                  <a:lnTo>
                    <a:pt x="466" y="5"/>
                  </a:lnTo>
                  <a:lnTo>
                    <a:pt x="467" y="5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2" name="Freeform 663"/>
            <p:cNvSpPr>
              <a:spLocks/>
            </p:cNvSpPr>
            <p:nvPr/>
          </p:nvSpPr>
          <p:spPr bwMode="auto">
            <a:xfrm>
              <a:off x="3205435" y="2489510"/>
              <a:ext cx="676829" cy="942858"/>
            </a:xfrm>
            <a:custGeom>
              <a:avLst/>
              <a:gdLst>
                <a:gd name="T0" fmla="*/ 293408 w 742"/>
                <a:gd name="T1" fmla="*/ 39262 h 1048"/>
                <a:gd name="T2" fmla="*/ 328258 w 742"/>
                <a:gd name="T3" fmla="*/ 88340 h 1048"/>
                <a:gd name="T4" fmla="*/ 340623 w 742"/>
                <a:gd name="T5" fmla="*/ 140690 h 1048"/>
                <a:gd name="T6" fmla="*/ 383342 w 742"/>
                <a:gd name="T7" fmla="*/ 174499 h 1048"/>
                <a:gd name="T8" fmla="*/ 431681 w 742"/>
                <a:gd name="T9" fmla="*/ 157049 h 1048"/>
                <a:gd name="T10" fmla="*/ 484517 w 742"/>
                <a:gd name="T11" fmla="*/ 139600 h 1048"/>
                <a:gd name="T12" fmla="*/ 522739 w 742"/>
                <a:gd name="T13" fmla="*/ 155959 h 1048"/>
                <a:gd name="T14" fmla="*/ 578947 w 742"/>
                <a:gd name="T15" fmla="*/ 162503 h 1048"/>
                <a:gd name="T16" fmla="*/ 637404 w 742"/>
                <a:gd name="T17" fmla="*/ 151596 h 1048"/>
                <a:gd name="T18" fmla="*/ 690240 w 742"/>
                <a:gd name="T19" fmla="*/ 157049 h 1048"/>
                <a:gd name="T20" fmla="*/ 689116 w 742"/>
                <a:gd name="T21" fmla="*/ 198493 h 1048"/>
                <a:gd name="T22" fmla="*/ 730710 w 742"/>
                <a:gd name="T23" fmla="*/ 213762 h 1048"/>
                <a:gd name="T24" fmla="*/ 747573 w 742"/>
                <a:gd name="T25" fmla="*/ 258477 h 1048"/>
                <a:gd name="T26" fmla="*/ 775677 w 742"/>
                <a:gd name="T27" fmla="*/ 294468 h 1048"/>
                <a:gd name="T28" fmla="*/ 789167 w 742"/>
                <a:gd name="T29" fmla="*/ 332639 h 1048"/>
                <a:gd name="T30" fmla="*/ 810526 w 742"/>
                <a:gd name="T31" fmla="*/ 378446 h 1048"/>
                <a:gd name="T32" fmla="*/ 830761 w 742"/>
                <a:gd name="T33" fmla="*/ 422070 h 1048"/>
                <a:gd name="T34" fmla="*/ 808278 w 742"/>
                <a:gd name="T35" fmla="*/ 460242 h 1048"/>
                <a:gd name="T36" fmla="*/ 801533 w 742"/>
                <a:gd name="T37" fmla="*/ 508229 h 1048"/>
                <a:gd name="T38" fmla="*/ 775677 w 742"/>
                <a:gd name="T39" fmla="*/ 561670 h 1048"/>
                <a:gd name="T40" fmla="*/ 735207 w 742"/>
                <a:gd name="T41" fmla="*/ 599842 h 1048"/>
                <a:gd name="T42" fmla="*/ 701482 w 742"/>
                <a:gd name="T43" fmla="*/ 608567 h 1048"/>
                <a:gd name="T44" fmla="*/ 701482 w 742"/>
                <a:gd name="T45" fmla="*/ 643466 h 1048"/>
                <a:gd name="T46" fmla="*/ 663260 w 742"/>
                <a:gd name="T47" fmla="*/ 688182 h 1048"/>
                <a:gd name="T48" fmla="*/ 638528 w 742"/>
                <a:gd name="T49" fmla="*/ 724172 h 1048"/>
                <a:gd name="T50" fmla="*/ 609300 w 742"/>
                <a:gd name="T51" fmla="*/ 738351 h 1048"/>
                <a:gd name="T52" fmla="*/ 566582 w 742"/>
                <a:gd name="T53" fmla="*/ 742713 h 1048"/>
                <a:gd name="T54" fmla="*/ 539602 w 742"/>
                <a:gd name="T55" fmla="*/ 745985 h 1048"/>
                <a:gd name="T56" fmla="*/ 513746 w 742"/>
                <a:gd name="T57" fmla="*/ 742713 h 1048"/>
                <a:gd name="T58" fmla="*/ 499131 w 742"/>
                <a:gd name="T59" fmla="*/ 809241 h 1048"/>
                <a:gd name="T60" fmla="*/ 447420 w 742"/>
                <a:gd name="T61" fmla="*/ 924847 h 1048"/>
                <a:gd name="T62" fmla="*/ 347368 w 742"/>
                <a:gd name="T63" fmla="*/ 1039362 h 1048"/>
                <a:gd name="T64" fmla="*/ 312519 w 742"/>
                <a:gd name="T65" fmla="*/ 1039362 h 1048"/>
                <a:gd name="T66" fmla="*/ 329382 w 742"/>
                <a:gd name="T67" fmla="*/ 1087349 h 1048"/>
                <a:gd name="T68" fmla="*/ 348493 w 742"/>
                <a:gd name="T69" fmla="*/ 1118977 h 1048"/>
                <a:gd name="T70" fmla="*/ 303526 w 742"/>
                <a:gd name="T71" fmla="*/ 1135337 h 1048"/>
                <a:gd name="T72" fmla="*/ 277670 w 742"/>
                <a:gd name="T73" fmla="*/ 1120068 h 1048"/>
                <a:gd name="T74" fmla="*/ 240572 w 742"/>
                <a:gd name="T75" fmla="*/ 1108071 h 1048"/>
                <a:gd name="T76" fmla="*/ 206847 w 742"/>
                <a:gd name="T77" fmla="*/ 1103709 h 1048"/>
                <a:gd name="T78" fmla="*/ 174246 w 742"/>
                <a:gd name="T79" fmla="*/ 1092802 h 1048"/>
                <a:gd name="T80" fmla="*/ 106796 w 742"/>
                <a:gd name="T81" fmla="*/ 1068809 h 1048"/>
                <a:gd name="T82" fmla="*/ 47215 w 742"/>
                <a:gd name="T83" fmla="*/ 1035000 h 1048"/>
                <a:gd name="T84" fmla="*/ 22483 w 742"/>
                <a:gd name="T85" fmla="*/ 964109 h 1048"/>
                <a:gd name="T86" fmla="*/ 88809 w 742"/>
                <a:gd name="T87" fmla="*/ 906306 h 1048"/>
                <a:gd name="T88" fmla="*/ 119162 w 742"/>
                <a:gd name="T89" fmla="*/ 848503 h 1048"/>
                <a:gd name="T90" fmla="*/ 129280 w 742"/>
                <a:gd name="T91" fmla="*/ 763435 h 1048"/>
                <a:gd name="T92" fmla="*/ 129280 w 742"/>
                <a:gd name="T93" fmla="*/ 701269 h 1048"/>
                <a:gd name="T94" fmla="*/ 139397 w 742"/>
                <a:gd name="T95" fmla="*/ 632560 h 1048"/>
                <a:gd name="T96" fmla="*/ 138273 w 742"/>
                <a:gd name="T97" fmla="*/ 590026 h 1048"/>
                <a:gd name="T98" fmla="*/ 131528 w 742"/>
                <a:gd name="T99" fmla="*/ 545311 h 1048"/>
                <a:gd name="T100" fmla="*/ 92182 w 742"/>
                <a:gd name="T101" fmla="*/ 522408 h 1048"/>
                <a:gd name="T102" fmla="*/ 57333 w 742"/>
                <a:gd name="T103" fmla="*/ 507139 h 1048"/>
                <a:gd name="T104" fmla="*/ 17987 w 742"/>
                <a:gd name="T105" fmla="*/ 417708 h 1048"/>
                <a:gd name="T106" fmla="*/ 53960 w 742"/>
                <a:gd name="T107" fmla="*/ 382808 h 1048"/>
                <a:gd name="T108" fmla="*/ 42718 w 742"/>
                <a:gd name="T109" fmla="*/ 359905 h 1048"/>
                <a:gd name="T110" fmla="*/ 46091 w 742"/>
                <a:gd name="T111" fmla="*/ 333730 h 1048"/>
                <a:gd name="T112" fmla="*/ 60705 w 742"/>
                <a:gd name="T113" fmla="*/ 305374 h 1048"/>
                <a:gd name="T114" fmla="*/ 80940 w 742"/>
                <a:gd name="T115" fmla="*/ 217034 h 1048"/>
                <a:gd name="T116" fmla="*/ 150639 w 742"/>
                <a:gd name="T117" fmla="*/ 138509 h 1048"/>
                <a:gd name="T118" fmla="*/ 159632 w 742"/>
                <a:gd name="T119" fmla="*/ 106881 h 1048"/>
                <a:gd name="T120" fmla="*/ 160756 w 742"/>
                <a:gd name="T121" fmla="*/ 64347 h 1048"/>
                <a:gd name="T122" fmla="*/ 165253 w 742"/>
                <a:gd name="T123" fmla="*/ 32719 h 1048"/>
                <a:gd name="T124" fmla="*/ 207971 w 742"/>
                <a:gd name="T125" fmla="*/ 11997 h 10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42"/>
                <a:gd name="T190" fmla="*/ 0 h 1048"/>
                <a:gd name="T191" fmla="*/ 742 w 742"/>
                <a:gd name="T192" fmla="*/ 1048 h 104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42" h="1048">
                  <a:moveTo>
                    <a:pt x="223" y="10"/>
                  </a:moveTo>
                  <a:lnTo>
                    <a:pt x="223" y="11"/>
                  </a:lnTo>
                  <a:lnTo>
                    <a:pt x="223" y="12"/>
                  </a:lnTo>
                  <a:lnTo>
                    <a:pt x="224" y="12"/>
                  </a:lnTo>
                  <a:lnTo>
                    <a:pt x="224" y="13"/>
                  </a:lnTo>
                  <a:lnTo>
                    <a:pt x="225" y="14"/>
                  </a:lnTo>
                  <a:lnTo>
                    <a:pt x="227" y="15"/>
                  </a:lnTo>
                  <a:lnTo>
                    <a:pt x="227" y="16"/>
                  </a:lnTo>
                  <a:lnTo>
                    <a:pt x="228" y="19"/>
                  </a:lnTo>
                  <a:lnTo>
                    <a:pt x="229" y="20"/>
                  </a:lnTo>
                  <a:lnTo>
                    <a:pt x="230" y="20"/>
                  </a:lnTo>
                  <a:lnTo>
                    <a:pt x="233" y="22"/>
                  </a:lnTo>
                  <a:lnTo>
                    <a:pt x="234" y="23"/>
                  </a:lnTo>
                  <a:lnTo>
                    <a:pt x="234" y="24"/>
                  </a:lnTo>
                  <a:lnTo>
                    <a:pt x="235" y="25"/>
                  </a:lnTo>
                  <a:lnTo>
                    <a:pt x="237" y="25"/>
                  </a:lnTo>
                  <a:lnTo>
                    <a:pt x="238" y="26"/>
                  </a:lnTo>
                  <a:lnTo>
                    <a:pt x="238" y="27"/>
                  </a:lnTo>
                  <a:lnTo>
                    <a:pt x="239" y="28"/>
                  </a:lnTo>
                  <a:lnTo>
                    <a:pt x="240" y="28"/>
                  </a:lnTo>
                  <a:lnTo>
                    <a:pt x="241" y="28"/>
                  </a:lnTo>
                  <a:lnTo>
                    <a:pt x="242" y="29"/>
                  </a:lnTo>
                  <a:lnTo>
                    <a:pt x="244" y="30"/>
                  </a:lnTo>
                  <a:lnTo>
                    <a:pt x="246" y="30"/>
                  </a:lnTo>
                  <a:lnTo>
                    <a:pt x="247" y="31"/>
                  </a:lnTo>
                  <a:lnTo>
                    <a:pt x="249" y="32"/>
                  </a:lnTo>
                  <a:lnTo>
                    <a:pt x="250" y="32"/>
                  </a:lnTo>
                  <a:lnTo>
                    <a:pt x="251" y="32"/>
                  </a:lnTo>
                  <a:lnTo>
                    <a:pt x="252" y="32"/>
                  </a:lnTo>
                  <a:lnTo>
                    <a:pt x="253" y="32"/>
                  </a:lnTo>
                  <a:lnTo>
                    <a:pt x="254" y="32"/>
                  </a:lnTo>
                  <a:lnTo>
                    <a:pt x="255" y="32"/>
                  </a:lnTo>
                  <a:lnTo>
                    <a:pt x="256" y="33"/>
                  </a:lnTo>
                  <a:lnTo>
                    <a:pt x="258" y="33"/>
                  </a:lnTo>
                  <a:lnTo>
                    <a:pt x="259" y="34"/>
                  </a:lnTo>
                  <a:lnTo>
                    <a:pt x="260" y="34"/>
                  </a:lnTo>
                  <a:lnTo>
                    <a:pt x="261" y="35"/>
                  </a:lnTo>
                  <a:lnTo>
                    <a:pt x="261" y="36"/>
                  </a:lnTo>
                  <a:lnTo>
                    <a:pt x="261" y="37"/>
                  </a:lnTo>
                  <a:lnTo>
                    <a:pt x="261" y="39"/>
                  </a:lnTo>
                  <a:lnTo>
                    <a:pt x="261" y="43"/>
                  </a:lnTo>
                  <a:lnTo>
                    <a:pt x="261" y="44"/>
                  </a:lnTo>
                  <a:lnTo>
                    <a:pt x="261" y="46"/>
                  </a:lnTo>
                  <a:lnTo>
                    <a:pt x="262" y="46"/>
                  </a:lnTo>
                  <a:lnTo>
                    <a:pt x="263" y="46"/>
                  </a:lnTo>
                  <a:lnTo>
                    <a:pt x="264" y="46"/>
                  </a:lnTo>
                  <a:lnTo>
                    <a:pt x="265" y="46"/>
                  </a:lnTo>
                  <a:lnTo>
                    <a:pt x="266" y="47"/>
                  </a:lnTo>
                  <a:lnTo>
                    <a:pt x="268" y="48"/>
                  </a:lnTo>
                  <a:lnTo>
                    <a:pt x="273" y="50"/>
                  </a:lnTo>
                  <a:lnTo>
                    <a:pt x="274" y="50"/>
                  </a:lnTo>
                  <a:lnTo>
                    <a:pt x="275" y="51"/>
                  </a:lnTo>
                  <a:lnTo>
                    <a:pt x="276" y="54"/>
                  </a:lnTo>
                  <a:lnTo>
                    <a:pt x="278" y="58"/>
                  </a:lnTo>
                  <a:lnTo>
                    <a:pt x="279" y="59"/>
                  </a:lnTo>
                  <a:lnTo>
                    <a:pt x="280" y="59"/>
                  </a:lnTo>
                  <a:lnTo>
                    <a:pt x="281" y="59"/>
                  </a:lnTo>
                  <a:lnTo>
                    <a:pt x="282" y="60"/>
                  </a:lnTo>
                  <a:lnTo>
                    <a:pt x="283" y="62"/>
                  </a:lnTo>
                  <a:lnTo>
                    <a:pt x="284" y="62"/>
                  </a:lnTo>
                  <a:lnTo>
                    <a:pt x="285" y="63"/>
                  </a:lnTo>
                  <a:lnTo>
                    <a:pt x="286" y="65"/>
                  </a:lnTo>
                  <a:lnTo>
                    <a:pt x="287" y="65"/>
                  </a:lnTo>
                  <a:lnTo>
                    <a:pt x="287" y="66"/>
                  </a:lnTo>
                  <a:lnTo>
                    <a:pt x="287" y="67"/>
                  </a:lnTo>
                  <a:lnTo>
                    <a:pt x="288" y="68"/>
                  </a:lnTo>
                  <a:lnTo>
                    <a:pt x="288" y="70"/>
                  </a:lnTo>
                  <a:lnTo>
                    <a:pt x="289" y="71"/>
                  </a:lnTo>
                  <a:lnTo>
                    <a:pt x="290" y="73"/>
                  </a:lnTo>
                  <a:lnTo>
                    <a:pt x="290" y="75"/>
                  </a:lnTo>
                  <a:lnTo>
                    <a:pt x="291" y="75"/>
                  </a:lnTo>
                  <a:lnTo>
                    <a:pt x="292" y="76"/>
                  </a:lnTo>
                  <a:lnTo>
                    <a:pt x="293" y="77"/>
                  </a:lnTo>
                  <a:lnTo>
                    <a:pt x="292" y="79"/>
                  </a:lnTo>
                  <a:lnTo>
                    <a:pt x="292" y="80"/>
                  </a:lnTo>
                  <a:lnTo>
                    <a:pt x="292" y="81"/>
                  </a:lnTo>
                  <a:lnTo>
                    <a:pt x="292" y="82"/>
                  </a:lnTo>
                  <a:lnTo>
                    <a:pt x="291" y="83"/>
                  </a:lnTo>
                  <a:lnTo>
                    <a:pt x="290" y="83"/>
                  </a:lnTo>
                  <a:lnTo>
                    <a:pt x="289" y="83"/>
                  </a:lnTo>
                  <a:lnTo>
                    <a:pt x="289" y="85"/>
                  </a:lnTo>
                  <a:lnTo>
                    <a:pt x="289" y="86"/>
                  </a:lnTo>
                  <a:lnTo>
                    <a:pt x="289" y="88"/>
                  </a:lnTo>
                  <a:lnTo>
                    <a:pt x="290" y="90"/>
                  </a:lnTo>
                  <a:lnTo>
                    <a:pt x="291" y="91"/>
                  </a:lnTo>
                  <a:lnTo>
                    <a:pt x="291" y="92"/>
                  </a:lnTo>
                  <a:lnTo>
                    <a:pt x="290" y="96"/>
                  </a:lnTo>
                  <a:lnTo>
                    <a:pt x="290" y="97"/>
                  </a:lnTo>
                  <a:lnTo>
                    <a:pt x="290" y="98"/>
                  </a:lnTo>
                  <a:lnTo>
                    <a:pt x="291" y="99"/>
                  </a:lnTo>
                  <a:lnTo>
                    <a:pt x="295" y="103"/>
                  </a:lnTo>
                  <a:lnTo>
                    <a:pt x="296" y="105"/>
                  </a:lnTo>
                  <a:lnTo>
                    <a:pt x="296" y="106"/>
                  </a:lnTo>
                  <a:lnTo>
                    <a:pt x="296" y="107"/>
                  </a:lnTo>
                  <a:lnTo>
                    <a:pt x="295" y="108"/>
                  </a:lnTo>
                  <a:lnTo>
                    <a:pt x="295" y="109"/>
                  </a:lnTo>
                  <a:lnTo>
                    <a:pt x="294" y="111"/>
                  </a:lnTo>
                  <a:lnTo>
                    <a:pt x="293" y="114"/>
                  </a:lnTo>
                  <a:lnTo>
                    <a:pt x="293" y="115"/>
                  </a:lnTo>
                  <a:lnTo>
                    <a:pt x="293" y="116"/>
                  </a:lnTo>
                  <a:lnTo>
                    <a:pt x="293" y="117"/>
                  </a:lnTo>
                  <a:lnTo>
                    <a:pt x="293" y="118"/>
                  </a:lnTo>
                  <a:lnTo>
                    <a:pt x="293" y="120"/>
                  </a:lnTo>
                  <a:lnTo>
                    <a:pt x="293" y="121"/>
                  </a:lnTo>
                  <a:lnTo>
                    <a:pt x="294" y="121"/>
                  </a:lnTo>
                  <a:lnTo>
                    <a:pt x="294" y="122"/>
                  </a:lnTo>
                  <a:lnTo>
                    <a:pt x="295" y="122"/>
                  </a:lnTo>
                  <a:lnTo>
                    <a:pt x="296" y="122"/>
                  </a:lnTo>
                  <a:lnTo>
                    <a:pt x="297" y="122"/>
                  </a:lnTo>
                  <a:lnTo>
                    <a:pt x="297" y="123"/>
                  </a:lnTo>
                  <a:lnTo>
                    <a:pt x="298" y="125"/>
                  </a:lnTo>
                  <a:lnTo>
                    <a:pt x="299" y="125"/>
                  </a:lnTo>
                  <a:lnTo>
                    <a:pt x="300" y="126"/>
                  </a:lnTo>
                  <a:lnTo>
                    <a:pt x="302" y="128"/>
                  </a:lnTo>
                  <a:lnTo>
                    <a:pt x="303" y="129"/>
                  </a:lnTo>
                  <a:lnTo>
                    <a:pt x="305" y="130"/>
                  </a:lnTo>
                  <a:lnTo>
                    <a:pt x="306" y="131"/>
                  </a:lnTo>
                  <a:lnTo>
                    <a:pt x="309" y="132"/>
                  </a:lnTo>
                  <a:lnTo>
                    <a:pt x="310" y="132"/>
                  </a:lnTo>
                  <a:lnTo>
                    <a:pt x="311" y="132"/>
                  </a:lnTo>
                  <a:lnTo>
                    <a:pt x="312" y="132"/>
                  </a:lnTo>
                  <a:lnTo>
                    <a:pt x="313" y="133"/>
                  </a:lnTo>
                  <a:lnTo>
                    <a:pt x="315" y="134"/>
                  </a:lnTo>
                  <a:lnTo>
                    <a:pt x="316" y="135"/>
                  </a:lnTo>
                  <a:lnTo>
                    <a:pt x="317" y="136"/>
                  </a:lnTo>
                  <a:lnTo>
                    <a:pt x="319" y="138"/>
                  </a:lnTo>
                  <a:lnTo>
                    <a:pt x="320" y="139"/>
                  </a:lnTo>
                  <a:lnTo>
                    <a:pt x="320" y="140"/>
                  </a:lnTo>
                  <a:lnTo>
                    <a:pt x="320" y="141"/>
                  </a:lnTo>
                  <a:lnTo>
                    <a:pt x="320" y="142"/>
                  </a:lnTo>
                  <a:lnTo>
                    <a:pt x="321" y="144"/>
                  </a:lnTo>
                  <a:lnTo>
                    <a:pt x="322" y="145"/>
                  </a:lnTo>
                  <a:lnTo>
                    <a:pt x="323" y="145"/>
                  </a:lnTo>
                  <a:lnTo>
                    <a:pt x="324" y="146"/>
                  </a:lnTo>
                  <a:lnTo>
                    <a:pt x="325" y="146"/>
                  </a:lnTo>
                  <a:lnTo>
                    <a:pt x="326" y="147"/>
                  </a:lnTo>
                  <a:lnTo>
                    <a:pt x="327" y="148"/>
                  </a:lnTo>
                  <a:lnTo>
                    <a:pt x="328" y="149"/>
                  </a:lnTo>
                  <a:lnTo>
                    <a:pt x="329" y="150"/>
                  </a:lnTo>
                  <a:lnTo>
                    <a:pt x="330" y="151"/>
                  </a:lnTo>
                  <a:lnTo>
                    <a:pt x="331" y="151"/>
                  </a:lnTo>
                  <a:lnTo>
                    <a:pt x="331" y="152"/>
                  </a:lnTo>
                  <a:lnTo>
                    <a:pt x="331" y="153"/>
                  </a:lnTo>
                  <a:lnTo>
                    <a:pt x="332" y="153"/>
                  </a:lnTo>
                  <a:lnTo>
                    <a:pt x="333" y="154"/>
                  </a:lnTo>
                  <a:lnTo>
                    <a:pt x="335" y="155"/>
                  </a:lnTo>
                  <a:lnTo>
                    <a:pt x="336" y="156"/>
                  </a:lnTo>
                  <a:lnTo>
                    <a:pt x="337" y="156"/>
                  </a:lnTo>
                  <a:lnTo>
                    <a:pt x="338" y="158"/>
                  </a:lnTo>
                  <a:lnTo>
                    <a:pt x="339" y="159"/>
                  </a:lnTo>
                  <a:lnTo>
                    <a:pt x="340" y="159"/>
                  </a:lnTo>
                  <a:lnTo>
                    <a:pt x="341" y="160"/>
                  </a:lnTo>
                  <a:lnTo>
                    <a:pt x="343" y="159"/>
                  </a:lnTo>
                  <a:lnTo>
                    <a:pt x="345" y="160"/>
                  </a:lnTo>
                  <a:lnTo>
                    <a:pt x="346" y="161"/>
                  </a:lnTo>
                  <a:lnTo>
                    <a:pt x="348" y="162"/>
                  </a:lnTo>
                  <a:lnTo>
                    <a:pt x="350" y="161"/>
                  </a:lnTo>
                  <a:lnTo>
                    <a:pt x="352" y="161"/>
                  </a:lnTo>
                  <a:lnTo>
                    <a:pt x="354" y="161"/>
                  </a:lnTo>
                  <a:lnTo>
                    <a:pt x="355" y="160"/>
                  </a:lnTo>
                  <a:lnTo>
                    <a:pt x="356" y="160"/>
                  </a:lnTo>
                  <a:lnTo>
                    <a:pt x="356" y="159"/>
                  </a:lnTo>
                  <a:lnTo>
                    <a:pt x="356" y="157"/>
                  </a:lnTo>
                  <a:lnTo>
                    <a:pt x="356" y="156"/>
                  </a:lnTo>
                  <a:lnTo>
                    <a:pt x="356" y="155"/>
                  </a:lnTo>
                  <a:lnTo>
                    <a:pt x="357" y="154"/>
                  </a:lnTo>
                  <a:lnTo>
                    <a:pt x="359" y="153"/>
                  </a:lnTo>
                  <a:lnTo>
                    <a:pt x="359" y="152"/>
                  </a:lnTo>
                  <a:lnTo>
                    <a:pt x="360" y="152"/>
                  </a:lnTo>
                  <a:lnTo>
                    <a:pt x="361" y="151"/>
                  </a:lnTo>
                  <a:lnTo>
                    <a:pt x="362" y="151"/>
                  </a:lnTo>
                  <a:lnTo>
                    <a:pt x="365" y="150"/>
                  </a:lnTo>
                  <a:lnTo>
                    <a:pt x="367" y="149"/>
                  </a:lnTo>
                  <a:lnTo>
                    <a:pt x="369" y="149"/>
                  </a:lnTo>
                  <a:lnTo>
                    <a:pt x="370" y="148"/>
                  </a:lnTo>
                  <a:lnTo>
                    <a:pt x="371" y="148"/>
                  </a:lnTo>
                  <a:lnTo>
                    <a:pt x="372" y="147"/>
                  </a:lnTo>
                  <a:lnTo>
                    <a:pt x="373" y="147"/>
                  </a:lnTo>
                  <a:lnTo>
                    <a:pt x="373" y="146"/>
                  </a:lnTo>
                  <a:lnTo>
                    <a:pt x="374" y="145"/>
                  </a:lnTo>
                  <a:lnTo>
                    <a:pt x="375" y="144"/>
                  </a:lnTo>
                  <a:lnTo>
                    <a:pt x="376" y="144"/>
                  </a:lnTo>
                  <a:lnTo>
                    <a:pt x="377" y="144"/>
                  </a:lnTo>
                  <a:lnTo>
                    <a:pt x="379" y="144"/>
                  </a:lnTo>
                  <a:lnTo>
                    <a:pt x="379" y="145"/>
                  </a:lnTo>
                  <a:lnTo>
                    <a:pt x="381" y="145"/>
                  </a:lnTo>
                  <a:lnTo>
                    <a:pt x="382" y="145"/>
                  </a:lnTo>
                  <a:lnTo>
                    <a:pt x="384" y="144"/>
                  </a:lnTo>
                  <a:lnTo>
                    <a:pt x="386" y="143"/>
                  </a:lnTo>
                  <a:lnTo>
                    <a:pt x="387" y="143"/>
                  </a:lnTo>
                  <a:lnTo>
                    <a:pt x="389" y="143"/>
                  </a:lnTo>
                  <a:lnTo>
                    <a:pt x="390" y="143"/>
                  </a:lnTo>
                  <a:lnTo>
                    <a:pt x="391" y="143"/>
                  </a:lnTo>
                  <a:lnTo>
                    <a:pt x="392" y="143"/>
                  </a:lnTo>
                  <a:lnTo>
                    <a:pt x="393" y="143"/>
                  </a:lnTo>
                  <a:lnTo>
                    <a:pt x="394" y="142"/>
                  </a:lnTo>
                  <a:lnTo>
                    <a:pt x="395" y="142"/>
                  </a:lnTo>
                  <a:lnTo>
                    <a:pt x="396" y="141"/>
                  </a:lnTo>
                  <a:lnTo>
                    <a:pt x="397" y="141"/>
                  </a:lnTo>
                  <a:lnTo>
                    <a:pt x="398" y="141"/>
                  </a:lnTo>
                  <a:lnTo>
                    <a:pt x="398" y="139"/>
                  </a:lnTo>
                  <a:lnTo>
                    <a:pt x="399" y="138"/>
                  </a:lnTo>
                  <a:lnTo>
                    <a:pt x="400" y="138"/>
                  </a:lnTo>
                  <a:lnTo>
                    <a:pt x="402" y="138"/>
                  </a:lnTo>
                  <a:lnTo>
                    <a:pt x="403" y="138"/>
                  </a:lnTo>
                  <a:lnTo>
                    <a:pt x="404" y="138"/>
                  </a:lnTo>
                  <a:lnTo>
                    <a:pt x="404" y="137"/>
                  </a:lnTo>
                  <a:lnTo>
                    <a:pt x="405" y="137"/>
                  </a:lnTo>
                  <a:lnTo>
                    <a:pt x="408" y="138"/>
                  </a:lnTo>
                  <a:lnTo>
                    <a:pt x="410" y="139"/>
                  </a:lnTo>
                  <a:lnTo>
                    <a:pt x="413" y="139"/>
                  </a:lnTo>
                  <a:lnTo>
                    <a:pt x="414" y="139"/>
                  </a:lnTo>
                  <a:lnTo>
                    <a:pt x="415" y="139"/>
                  </a:lnTo>
                  <a:lnTo>
                    <a:pt x="416" y="138"/>
                  </a:lnTo>
                  <a:lnTo>
                    <a:pt x="416" y="137"/>
                  </a:lnTo>
                  <a:lnTo>
                    <a:pt x="418" y="136"/>
                  </a:lnTo>
                  <a:lnTo>
                    <a:pt x="420" y="135"/>
                  </a:lnTo>
                  <a:lnTo>
                    <a:pt x="421" y="134"/>
                  </a:lnTo>
                  <a:lnTo>
                    <a:pt x="421" y="133"/>
                  </a:lnTo>
                  <a:lnTo>
                    <a:pt x="422" y="133"/>
                  </a:lnTo>
                  <a:lnTo>
                    <a:pt x="425" y="132"/>
                  </a:lnTo>
                  <a:lnTo>
                    <a:pt x="426" y="131"/>
                  </a:lnTo>
                  <a:lnTo>
                    <a:pt x="428" y="131"/>
                  </a:lnTo>
                  <a:lnTo>
                    <a:pt x="430" y="129"/>
                  </a:lnTo>
                  <a:lnTo>
                    <a:pt x="431" y="129"/>
                  </a:lnTo>
                  <a:lnTo>
                    <a:pt x="431" y="128"/>
                  </a:lnTo>
                  <a:lnTo>
                    <a:pt x="431" y="127"/>
                  </a:lnTo>
                  <a:lnTo>
                    <a:pt x="432" y="127"/>
                  </a:lnTo>
                  <a:lnTo>
                    <a:pt x="433" y="126"/>
                  </a:lnTo>
                  <a:lnTo>
                    <a:pt x="433" y="125"/>
                  </a:lnTo>
                  <a:lnTo>
                    <a:pt x="436" y="126"/>
                  </a:lnTo>
                  <a:lnTo>
                    <a:pt x="437" y="126"/>
                  </a:lnTo>
                  <a:lnTo>
                    <a:pt x="438" y="126"/>
                  </a:lnTo>
                  <a:lnTo>
                    <a:pt x="438" y="127"/>
                  </a:lnTo>
                  <a:lnTo>
                    <a:pt x="439" y="129"/>
                  </a:lnTo>
                  <a:lnTo>
                    <a:pt x="440" y="130"/>
                  </a:lnTo>
                  <a:lnTo>
                    <a:pt x="440" y="131"/>
                  </a:lnTo>
                  <a:lnTo>
                    <a:pt x="441" y="131"/>
                  </a:lnTo>
                  <a:lnTo>
                    <a:pt x="443" y="131"/>
                  </a:lnTo>
                  <a:lnTo>
                    <a:pt x="444" y="131"/>
                  </a:lnTo>
                  <a:lnTo>
                    <a:pt x="446" y="131"/>
                  </a:lnTo>
                  <a:lnTo>
                    <a:pt x="447" y="131"/>
                  </a:lnTo>
                  <a:lnTo>
                    <a:pt x="448" y="131"/>
                  </a:lnTo>
                  <a:lnTo>
                    <a:pt x="450" y="131"/>
                  </a:lnTo>
                  <a:lnTo>
                    <a:pt x="451" y="131"/>
                  </a:lnTo>
                  <a:lnTo>
                    <a:pt x="451" y="132"/>
                  </a:lnTo>
                  <a:lnTo>
                    <a:pt x="452" y="132"/>
                  </a:lnTo>
                  <a:lnTo>
                    <a:pt x="452" y="133"/>
                  </a:lnTo>
                  <a:lnTo>
                    <a:pt x="454" y="134"/>
                  </a:lnTo>
                  <a:lnTo>
                    <a:pt x="455" y="134"/>
                  </a:lnTo>
                  <a:lnTo>
                    <a:pt x="457" y="134"/>
                  </a:lnTo>
                  <a:lnTo>
                    <a:pt x="458" y="135"/>
                  </a:lnTo>
                  <a:lnTo>
                    <a:pt x="459" y="135"/>
                  </a:lnTo>
                  <a:lnTo>
                    <a:pt x="460" y="136"/>
                  </a:lnTo>
                  <a:lnTo>
                    <a:pt x="460" y="137"/>
                  </a:lnTo>
                  <a:lnTo>
                    <a:pt x="460" y="138"/>
                  </a:lnTo>
                  <a:lnTo>
                    <a:pt x="461" y="138"/>
                  </a:lnTo>
                  <a:lnTo>
                    <a:pt x="462" y="139"/>
                  </a:lnTo>
                  <a:lnTo>
                    <a:pt x="463" y="139"/>
                  </a:lnTo>
                  <a:lnTo>
                    <a:pt x="464" y="140"/>
                  </a:lnTo>
                  <a:lnTo>
                    <a:pt x="464" y="142"/>
                  </a:lnTo>
                  <a:lnTo>
                    <a:pt x="465" y="142"/>
                  </a:lnTo>
                  <a:lnTo>
                    <a:pt x="465" y="143"/>
                  </a:lnTo>
                  <a:lnTo>
                    <a:pt x="466" y="145"/>
                  </a:lnTo>
                  <a:lnTo>
                    <a:pt x="467" y="149"/>
                  </a:lnTo>
                  <a:lnTo>
                    <a:pt x="467" y="150"/>
                  </a:lnTo>
                  <a:lnTo>
                    <a:pt x="467" y="151"/>
                  </a:lnTo>
                  <a:lnTo>
                    <a:pt x="467" y="152"/>
                  </a:lnTo>
                  <a:lnTo>
                    <a:pt x="469" y="151"/>
                  </a:lnTo>
                  <a:lnTo>
                    <a:pt x="471" y="151"/>
                  </a:lnTo>
                  <a:lnTo>
                    <a:pt x="474" y="150"/>
                  </a:lnTo>
                  <a:lnTo>
                    <a:pt x="478" y="150"/>
                  </a:lnTo>
                  <a:lnTo>
                    <a:pt x="478" y="151"/>
                  </a:lnTo>
                  <a:lnTo>
                    <a:pt x="479" y="151"/>
                  </a:lnTo>
                  <a:lnTo>
                    <a:pt x="480" y="151"/>
                  </a:lnTo>
                  <a:lnTo>
                    <a:pt x="481" y="151"/>
                  </a:lnTo>
                  <a:lnTo>
                    <a:pt x="483" y="150"/>
                  </a:lnTo>
                  <a:lnTo>
                    <a:pt x="485" y="150"/>
                  </a:lnTo>
                  <a:lnTo>
                    <a:pt x="486" y="150"/>
                  </a:lnTo>
                  <a:lnTo>
                    <a:pt x="487" y="150"/>
                  </a:lnTo>
                  <a:lnTo>
                    <a:pt x="488" y="149"/>
                  </a:lnTo>
                  <a:lnTo>
                    <a:pt x="488" y="147"/>
                  </a:lnTo>
                  <a:lnTo>
                    <a:pt x="488" y="146"/>
                  </a:lnTo>
                  <a:lnTo>
                    <a:pt x="489" y="145"/>
                  </a:lnTo>
                  <a:lnTo>
                    <a:pt x="490" y="145"/>
                  </a:lnTo>
                  <a:lnTo>
                    <a:pt x="494" y="145"/>
                  </a:lnTo>
                  <a:lnTo>
                    <a:pt x="495" y="145"/>
                  </a:lnTo>
                  <a:lnTo>
                    <a:pt x="498" y="144"/>
                  </a:lnTo>
                  <a:lnTo>
                    <a:pt x="500" y="144"/>
                  </a:lnTo>
                  <a:lnTo>
                    <a:pt x="501" y="144"/>
                  </a:lnTo>
                  <a:lnTo>
                    <a:pt x="502" y="145"/>
                  </a:lnTo>
                  <a:lnTo>
                    <a:pt x="502" y="146"/>
                  </a:lnTo>
                  <a:lnTo>
                    <a:pt x="503" y="148"/>
                  </a:lnTo>
                  <a:lnTo>
                    <a:pt x="503" y="149"/>
                  </a:lnTo>
                  <a:lnTo>
                    <a:pt x="504" y="152"/>
                  </a:lnTo>
                  <a:lnTo>
                    <a:pt x="504" y="153"/>
                  </a:lnTo>
                  <a:lnTo>
                    <a:pt x="505" y="153"/>
                  </a:lnTo>
                  <a:lnTo>
                    <a:pt x="505" y="154"/>
                  </a:lnTo>
                  <a:lnTo>
                    <a:pt x="506" y="153"/>
                  </a:lnTo>
                  <a:lnTo>
                    <a:pt x="509" y="152"/>
                  </a:lnTo>
                  <a:lnTo>
                    <a:pt x="512" y="150"/>
                  </a:lnTo>
                  <a:lnTo>
                    <a:pt x="515" y="149"/>
                  </a:lnTo>
                  <a:lnTo>
                    <a:pt x="516" y="148"/>
                  </a:lnTo>
                  <a:lnTo>
                    <a:pt x="517" y="148"/>
                  </a:lnTo>
                  <a:lnTo>
                    <a:pt x="519" y="148"/>
                  </a:lnTo>
                  <a:lnTo>
                    <a:pt x="520" y="147"/>
                  </a:lnTo>
                  <a:lnTo>
                    <a:pt x="521" y="146"/>
                  </a:lnTo>
                  <a:lnTo>
                    <a:pt x="522" y="145"/>
                  </a:lnTo>
                  <a:lnTo>
                    <a:pt x="524" y="144"/>
                  </a:lnTo>
                  <a:lnTo>
                    <a:pt x="525" y="144"/>
                  </a:lnTo>
                  <a:lnTo>
                    <a:pt x="526" y="144"/>
                  </a:lnTo>
                  <a:lnTo>
                    <a:pt x="527" y="144"/>
                  </a:lnTo>
                  <a:lnTo>
                    <a:pt x="528" y="144"/>
                  </a:lnTo>
                  <a:lnTo>
                    <a:pt x="530" y="143"/>
                  </a:lnTo>
                  <a:lnTo>
                    <a:pt x="531" y="143"/>
                  </a:lnTo>
                  <a:lnTo>
                    <a:pt x="532" y="143"/>
                  </a:lnTo>
                  <a:lnTo>
                    <a:pt x="533" y="144"/>
                  </a:lnTo>
                  <a:lnTo>
                    <a:pt x="534" y="144"/>
                  </a:lnTo>
                  <a:lnTo>
                    <a:pt x="535" y="145"/>
                  </a:lnTo>
                  <a:lnTo>
                    <a:pt x="536" y="145"/>
                  </a:lnTo>
                  <a:lnTo>
                    <a:pt x="538" y="145"/>
                  </a:lnTo>
                  <a:lnTo>
                    <a:pt x="539" y="145"/>
                  </a:lnTo>
                  <a:lnTo>
                    <a:pt x="540" y="145"/>
                  </a:lnTo>
                  <a:lnTo>
                    <a:pt x="541" y="145"/>
                  </a:lnTo>
                  <a:lnTo>
                    <a:pt x="542" y="146"/>
                  </a:lnTo>
                  <a:lnTo>
                    <a:pt x="543" y="145"/>
                  </a:lnTo>
                  <a:lnTo>
                    <a:pt x="544" y="145"/>
                  </a:lnTo>
                  <a:lnTo>
                    <a:pt x="547" y="145"/>
                  </a:lnTo>
                  <a:lnTo>
                    <a:pt x="549" y="145"/>
                  </a:lnTo>
                  <a:lnTo>
                    <a:pt x="550" y="147"/>
                  </a:lnTo>
                  <a:lnTo>
                    <a:pt x="557" y="144"/>
                  </a:lnTo>
                  <a:lnTo>
                    <a:pt x="558" y="144"/>
                  </a:lnTo>
                  <a:lnTo>
                    <a:pt x="560" y="144"/>
                  </a:lnTo>
                  <a:lnTo>
                    <a:pt x="561" y="144"/>
                  </a:lnTo>
                  <a:lnTo>
                    <a:pt x="562" y="144"/>
                  </a:lnTo>
                  <a:lnTo>
                    <a:pt x="562" y="143"/>
                  </a:lnTo>
                  <a:lnTo>
                    <a:pt x="563" y="142"/>
                  </a:lnTo>
                  <a:lnTo>
                    <a:pt x="564" y="141"/>
                  </a:lnTo>
                  <a:lnTo>
                    <a:pt x="565" y="140"/>
                  </a:lnTo>
                  <a:lnTo>
                    <a:pt x="567" y="139"/>
                  </a:lnTo>
                  <a:lnTo>
                    <a:pt x="568" y="138"/>
                  </a:lnTo>
                  <a:lnTo>
                    <a:pt x="569" y="138"/>
                  </a:lnTo>
                  <a:lnTo>
                    <a:pt x="569" y="137"/>
                  </a:lnTo>
                  <a:lnTo>
                    <a:pt x="570" y="137"/>
                  </a:lnTo>
                  <a:lnTo>
                    <a:pt x="571" y="137"/>
                  </a:lnTo>
                  <a:lnTo>
                    <a:pt x="572" y="136"/>
                  </a:lnTo>
                  <a:lnTo>
                    <a:pt x="573" y="135"/>
                  </a:lnTo>
                  <a:lnTo>
                    <a:pt x="574" y="134"/>
                  </a:lnTo>
                  <a:lnTo>
                    <a:pt x="578" y="134"/>
                  </a:lnTo>
                  <a:lnTo>
                    <a:pt x="582" y="133"/>
                  </a:lnTo>
                  <a:lnTo>
                    <a:pt x="583" y="133"/>
                  </a:lnTo>
                  <a:lnTo>
                    <a:pt x="584" y="133"/>
                  </a:lnTo>
                  <a:lnTo>
                    <a:pt x="585" y="133"/>
                  </a:lnTo>
                  <a:lnTo>
                    <a:pt x="586" y="134"/>
                  </a:lnTo>
                  <a:lnTo>
                    <a:pt x="587" y="134"/>
                  </a:lnTo>
                  <a:lnTo>
                    <a:pt x="588" y="134"/>
                  </a:lnTo>
                  <a:lnTo>
                    <a:pt x="588" y="135"/>
                  </a:lnTo>
                  <a:lnTo>
                    <a:pt x="588" y="136"/>
                  </a:lnTo>
                  <a:lnTo>
                    <a:pt x="589" y="138"/>
                  </a:lnTo>
                  <a:lnTo>
                    <a:pt x="589" y="139"/>
                  </a:lnTo>
                  <a:lnTo>
                    <a:pt x="590" y="141"/>
                  </a:lnTo>
                  <a:lnTo>
                    <a:pt x="591" y="143"/>
                  </a:lnTo>
                  <a:lnTo>
                    <a:pt x="591" y="144"/>
                  </a:lnTo>
                  <a:lnTo>
                    <a:pt x="591" y="145"/>
                  </a:lnTo>
                  <a:lnTo>
                    <a:pt x="591" y="146"/>
                  </a:lnTo>
                  <a:lnTo>
                    <a:pt x="592" y="146"/>
                  </a:lnTo>
                  <a:lnTo>
                    <a:pt x="593" y="146"/>
                  </a:lnTo>
                  <a:lnTo>
                    <a:pt x="594" y="146"/>
                  </a:lnTo>
                  <a:lnTo>
                    <a:pt x="595" y="145"/>
                  </a:lnTo>
                  <a:lnTo>
                    <a:pt x="596" y="145"/>
                  </a:lnTo>
                  <a:lnTo>
                    <a:pt x="598" y="145"/>
                  </a:lnTo>
                  <a:lnTo>
                    <a:pt x="599" y="145"/>
                  </a:lnTo>
                  <a:lnTo>
                    <a:pt x="600" y="145"/>
                  </a:lnTo>
                  <a:lnTo>
                    <a:pt x="601" y="145"/>
                  </a:lnTo>
                  <a:lnTo>
                    <a:pt x="602" y="145"/>
                  </a:lnTo>
                  <a:lnTo>
                    <a:pt x="605" y="144"/>
                  </a:lnTo>
                  <a:lnTo>
                    <a:pt x="606" y="144"/>
                  </a:lnTo>
                  <a:lnTo>
                    <a:pt x="611" y="144"/>
                  </a:lnTo>
                  <a:lnTo>
                    <a:pt x="614" y="144"/>
                  </a:lnTo>
                  <a:lnTo>
                    <a:pt x="615" y="144"/>
                  </a:lnTo>
                  <a:lnTo>
                    <a:pt x="616" y="145"/>
                  </a:lnTo>
                  <a:lnTo>
                    <a:pt x="617" y="145"/>
                  </a:lnTo>
                  <a:lnTo>
                    <a:pt x="619" y="145"/>
                  </a:lnTo>
                  <a:lnTo>
                    <a:pt x="621" y="145"/>
                  </a:lnTo>
                  <a:lnTo>
                    <a:pt x="621" y="146"/>
                  </a:lnTo>
                  <a:lnTo>
                    <a:pt x="621" y="148"/>
                  </a:lnTo>
                  <a:lnTo>
                    <a:pt x="621" y="150"/>
                  </a:lnTo>
                  <a:lnTo>
                    <a:pt x="621" y="151"/>
                  </a:lnTo>
                  <a:lnTo>
                    <a:pt x="621" y="152"/>
                  </a:lnTo>
                  <a:lnTo>
                    <a:pt x="620" y="154"/>
                  </a:lnTo>
                  <a:lnTo>
                    <a:pt x="620" y="155"/>
                  </a:lnTo>
                  <a:lnTo>
                    <a:pt x="618" y="155"/>
                  </a:lnTo>
                  <a:lnTo>
                    <a:pt x="616" y="156"/>
                  </a:lnTo>
                  <a:lnTo>
                    <a:pt x="615" y="157"/>
                  </a:lnTo>
                  <a:lnTo>
                    <a:pt x="614" y="158"/>
                  </a:lnTo>
                  <a:lnTo>
                    <a:pt x="613" y="159"/>
                  </a:lnTo>
                  <a:lnTo>
                    <a:pt x="613" y="160"/>
                  </a:lnTo>
                  <a:lnTo>
                    <a:pt x="612" y="161"/>
                  </a:lnTo>
                  <a:lnTo>
                    <a:pt x="612" y="162"/>
                  </a:lnTo>
                  <a:lnTo>
                    <a:pt x="613" y="163"/>
                  </a:lnTo>
                  <a:lnTo>
                    <a:pt x="613" y="164"/>
                  </a:lnTo>
                  <a:lnTo>
                    <a:pt x="612" y="165"/>
                  </a:lnTo>
                  <a:lnTo>
                    <a:pt x="612" y="166"/>
                  </a:lnTo>
                  <a:lnTo>
                    <a:pt x="612" y="167"/>
                  </a:lnTo>
                  <a:lnTo>
                    <a:pt x="612" y="169"/>
                  </a:lnTo>
                  <a:lnTo>
                    <a:pt x="612" y="170"/>
                  </a:lnTo>
                  <a:lnTo>
                    <a:pt x="612" y="171"/>
                  </a:lnTo>
                  <a:lnTo>
                    <a:pt x="612" y="172"/>
                  </a:lnTo>
                  <a:lnTo>
                    <a:pt x="611" y="172"/>
                  </a:lnTo>
                  <a:lnTo>
                    <a:pt x="611" y="173"/>
                  </a:lnTo>
                  <a:lnTo>
                    <a:pt x="610" y="174"/>
                  </a:lnTo>
                  <a:lnTo>
                    <a:pt x="610" y="175"/>
                  </a:lnTo>
                  <a:lnTo>
                    <a:pt x="610" y="177"/>
                  </a:lnTo>
                  <a:lnTo>
                    <a:pt x="610" y="178"/>
                  </a:lnTo>
                  <a:lnTo>
                    <a:pt x="611" y="179"/>
                  </a:lnTo>
                  <a:lnTo>
                    <a:pt x="612" y="181"/>
                  </a:lnTo>
                  <a:lnTo>
                    <a:pt x="613" y="182"/>
                  </a:lnTo>
                  <a:lnTo>
                    <a:pt x="615" y="183"/>
                  </a:lnTo>
                  <a:lnTo>
                    <a:pt x="615" y="184"/>
                  </a:lnTo>
                  <a:lnTo>
                    <a:pt x="616" y="184"/>
                  </a:lnTo>
                  <a:lnTo>
                    <a:pt x="617" y="185"/>
                  </a:lnTo>
                  <a:lnTo>
                    <a:pt x="618" y="185"/>
                  </a:lnTo>
                  <a:lnTo>
                    <a:pt x="619" y="185"/>
                  </a:lnTo>
                  <a:lnTo>
                    <a:pt x="620" y="185"/>
                  </a:lnTo>
                  <a:lnTo>
                    <a:pt x="621" y="186"/>
                  </a:lnTo>
                  <a:lnTo>
                    <a:pt x="622" y="186"/>
                  </a:lnTo>
                  <a:lnTo>
                    <a:pt x="622" y="187"/>
                  </a:lnTo>
                  <a:lnTo>
                    <a:pt x="623" y="187"/>
                  </a:lnTo>
                  <a:lnTo>
                    <a:pt x="624" y="187"/>
                  </a:lnTo>
                  <a:lnTo>
                    <a:pt x="626" y="187"/>
                  </a:lnTo>
                  <a:lnTo>
                    <a:pt x="626" y="188"/>
                  </a:lnTo>
                  <a:lnTo>
                    <a:pt x="626" y="189"/>
                  </a:lnTo>
                  <a:lnTo>
                    <a:pt x="627" y="190"/>
                  </a:lnTo>
                  <a:lnTo>
                    <a:pt x="627" y="191"/>
                  </a:lnTo>
                  <a:lnTo>
                    <a:pt x="628" y="191"/>
                  </a:lnTo>
                  <a:lnTo>
                    <a:pt x="628" y="192"/>
                  </a:lnTo>
                  <a:lnTo>
                    <a:pt x="629" y="193"/>
                  </a:lnTo>
                  <a:lnTo>
                    <a:pt x="630" y="194"/>
                  </a:lnTo>
                  <a:lnTo>
                    <a:pt x="632" y="194"/>
                  </a:lnTo>
                  <a:lnTo>
                    <a:pt x="633" y="193"/>
                  </a:lnTo>
                  <a:lnTo>
                    <a:pt x="635" y="192"/>
                  </a:lnTo>
                  <a:lnTo>
                    <a:pt x="636" y="192"/>
                  </a:lnTo>
                  <a:lnTo>
                    <a:pt x="637" y="192"/>
                  </a:lnTo>
                  <a:lnTo>
                    <a:pt x="638" y="192"/>
                  </a:lnTo>
                  <a:lnTo>
                    <a:pt x="638" y="193"/>
                  </a:lnTo>
                  <a:lnTo>
                    <a:pt x="639" y="193"/>
                  </a:lnTo>
                  <a:lnTo>
                    <a:pt x="640" y="194"/>
                  </a:lnTo>
                  <a:lnTo>
                    <a:pt x="641" y="194"/>
                  </a:lnTo>
                  <a:lnTo>
                    <a:pt x="642" y="194"/>
                  </a:lnTo>
                  <a:lnTo>
                    <a:pt x="645" y="194"/>
                  </a:lnTo>
                  <a:lnTo>
                    <a:pt x="646" y="194"/>
                  </a:lnTo>
                  <a:lnTo>
                    <a:pt x="647" y="194"/>
                  </a:lnTo>
                  <a:lnTo>
                    <a:pt x="648" y="193"/>
                  </a:lnTo>
                  <a:lnTo>
                    <a:pt x="648" y="194"/>
                  </a:lnTo>
                  <a:lnTo>
                    <a:pt x="649" y="195"/>
                  </a:lnTo>
                  <a:lnTo>
                    <a:pt x="650" y="196"/>
                  </a:lnTo>
                  <a:lnTo>
                    <a:pt x="652" y="199"/>
                  </a:lnTo>
                  <a:lnTo>
                    <a:pt x="653" y="200"/>
                  </a:lnTo>
                  <a:lnTo>
                    <a:pt x="653" y="201"/>
                  </a:lnTo>
                  <a:lnTo>
                    <a:pt x="654" y="201"/>
                  </a:lnTo>
                  <a:lnTo>
                    <a:pt x="655" y="201"/>
                  </a:lnTo>
                  <a:lnTo>
                    <a:pt x="657" y="202"/>
                  </a:lnTo>
                  <a:lnTo>
                    <a:pt x="658" y="202"/>
                  </a:lnTo>
                  <a:lnTo>
                    <a:pt x="659" y="203"/>
                  </a:lnTo>
                  <a:lnTo>
                    <a:pt x="660" y="203"/>
                  </a:lnTo>
                  <a:lnTo>
                    <a:pt x="661" y="203"/>
                  </a:lnTo>
                  <a:lnTo>
                    <a:pt x="662" y="205"/>
                  </a:lnTo>
                  <a:lnTo>
                    <a:pt x="664" y="208"/>
                  </a:lnTo>
                  <a:lnTo>
                    <a:pt x="665" y="209"/>
                  </a:lnTo>
                  <a:lnTo>
                    <a:pt x="666" y="211"/>
                  </a:lnTo>
                  <a:lnTo>
                    <a:pt x="666" y="212"/>
                  </a:lnTo>
                  <a:lnTo>
                    <a:pt x="666" y="213"/>
                  </a:lnTo>
                  <a:lnTo>
                    <a:pt x="666" y="214"/>
                  </a:lnTo>
                  <a:lnTo>
                    <a:pt x="665" y="215"/>
                  </a:lnTo>
                  <a:lnTo>
                    <a:pt x="665" y="217"/>
                  </a:lnTo>
                  <a:lnTo>
                    <a:pt x="664" y="218"/>
                  </a:lnTo>
                  <a:lnTo>
                    <a:pt x="663" y="218"/>
                  </a:lnTo>
                  <a:lnTo>
                    <a:pt x="663" y="219"/>
                  </a:lnTo>
                  <a:lnTo>
                    <a:pt x="663" y="220"/>
                  </a:lnTo>
                  <a:lnTo>
                    <a:pt x="663" y="222"/>
                  </a:lnTo>
                  <a:lnTo>
                    <a:pt x="663" y="223"/>
                  </a:lnTo>
                  <a:lnTo>
                    <a:pt x="662" y="224"/>
                  </a:lnTo>
                  <a:lnTo>
                    <a:pt x="661" y="226"/>
                  </a:lnTo>
                  <a:lnTo>
                    <a:pt x="661" y="227"/>
                  </a:lnTo>
                  <a:lnTo>
                    <a:pt x="662" y="228"/>
                  </a:lnTo>
                  <a:lnTo>
                    <a:pt x="662" y="229"/>
                  </a:lnTo>
                  <a:lnTo>
                    <a:pt x="662" y="230"/>
                  </a:lnTo>
                  <a:lnTo>
                    <a:pt x="663" y="232"/>
                  </a:lnTo>
                  <a:lnTo>
                    <a:pt x="664" y="234"/>
                  </a:lnTo>
                  <a:lnTo>
                    <a:pt x="665" y="234"/>
                  </a:lnTo>
                  <a:lnTo>
                    <a:pt x="665" y="235"/>
                  </a:lnTo>
                  <a:lnTo>
                    <a:pt x="665" y="236"/>
                  </a:lnTo>
                  <a:lnTo>
                    <a:pt x="665" y="237"/>
                  </a:lnTo>
                  <a:lnTo>
                    <a:pt x="664" y="239"/>
                  </a:lnTo>
                  <a:lnTo>
                    <a:pt x="663" y="240"/>
                  </a:lnTo>
                  <a:lnTo>
                    <a:pt x="662" y="242"/>
                  </a:lnTo>
                  <a:lnTo>
                    <a:pt x="662" y="243"/>
                  </a:lnTo>
                  <a:lnTo>
                    <a:pt x="662" y="244"/>
                  </a:lnTo>
                  <a:lnTo>
                    <a:pt x="662" y="245"/>
                  </a:lnTo>
                  <a:lnTo>
                    <a:pt x="662" y="246"/>
                  </a:lnTo>
                  <a:lnTo>
                    <a:pt x="664" y="247"/>
                  </a:lnTo>
                  <a:lnTo>
                    <a:pt x="665" y="247"/>
                  </a:lnTo>
                  <a:lnTo>
                    <a:pt x="667" y="247"/>
                  </a:lnTo>
                  <a:lnTo>
                    <a:pt x="668" y="246"/>
                  </a:lnTo>
                  <a:lnTo>
                    <a:pt x="669" y="246"/>
                  </a:lnTo>
                  <a:lnTo>
                    <a:pt x="670" y="246"/>
                  </a:lnTo>
                  <a:lnTo>
                    <a:pt x="673" y="246"/>
                  </a:lnTo>
                  <a:lnTo>
                    <a:pt x="675" y="247"/>
                  </a:lnTo>
                  <a:lnTo>
                    <a:pt x="676" y="247"/>
                  </a:lnTo>
                  <a:lnTo>
                    <a:pt x="676" y="248"/>
                  </a:lnTo>
                  <a:lnTo>
                    <a:pt x="676" y="249"/>
                  </a:lnTo>
                  <a:lnTo>
                    <a:pt x="677" y="250"/>
                  </a:lnTo>
                  <a:lnTo>
                    <a:pt x="678" y="251"/>
                  </a:lnTo>
                  <a:lnTo>
                    <a:pt x="679" y="252"/>
                  </a:lnTo>
                  <a:lnTo>
                    <a:pt x="680" y="252"/>
                  </a:lnTo>
                  <a:lnTo>
                    <a:pt x="681" y="253"/>
                  </a:lnTo>
                  <a:lnTo>
                    <a:pt x="682" y="254"/>
                  </a:lnTo>
                  <a:lnTo>
                    <a:pt x="682" y="255"/>
                  </a:lnTo>
                  <a:lnTo>
                    <a:pt x="682" y="257"/>
                  </a:lnTo>
                  <a:lnTo>
                    <a:pt x="682" y="258"/>
                  </a:lnTo>
                  <a:lnTo>
                    <a:pt x="682" y="259"/>
                  </a:lnTo>
                  <a:lnTo>
                    <a:pt x="684" y="262"/>
                  </a:lnTo>
                  <a:lnTo>
                    <a:pt x="684" y="263"/>
                  </a:lnTo>
                  <a:lnTo>
                    <a:pt x="684" y="264"/>
                  </a:lnTo>
                  <a:lnTo>
                    <a:pt x="685" y="265"/>
                  </a:lnTo>
                  <a:lnTo>
                    <a:pt x="685" y="266"/>
                  </a:lnTo>
                  <a:lnTo>
                    <a:pt x="685" y="267"/>
                  </a:lnTo>
                  <a:lnTo>
                    <a:pt x="686" y="268"/>
                  </a:lnTo>
                  <a:lnTo>
                    <a:pt x="687" y="268"/>
                  </a:lnTo>
                  <a:lnTo>
                    <a:pt x="687" y="269"/>
                  </a:lnTo>
                  <a:lnTo>
                    <a:pt x="689" y="271"/>
                  </a:lnTo>
                  <a:lnTo>
                    <a:pt x="690" y="270"/>
                  </a:lnTo>
                  <a:lnTo>
                    <a:pt x="693" y="270"/>
                  </a:lnTo>
                  <a:lnTo>
                    <a:pt x="694" y="270"/>
                  </a:lnTo>
                  <a:lnTo>
                    <a:pt x="695" y="271"/>
                  </a:lnTo>
                  <a:lnTo>
                    <a:pt x="696" y="272"/>
                  </a:lnTo>
                  <a:lnTo>
                    <a:pt x="697" y="272"/>
                  </a:lnTo>
                  <a:lnTo>
                    <a:pt x="699" y="273"/>
                  </a:lnTo>
                  <a:lnTo>
                    <a:pt x="700" y="273"/>
                  </a:lnTo>
                  <a:lnTo>
                    <a:pt x="700" y="275"/>
                  </a:lnTo>
                  <a:lnTo>
                    <a:pt x="700" y="276"/>
                  </a:lnTo>
                  <a:lnTo>
                    <a:pt x="700" y="277"/>
                  </a:lnTo>
                  <a:lnTo>
                    <a:pt x="700" y="278"/>
                  </a:lnTo>
                  <a:lnTo>
                    <a:pt x="700" y="279"/>
                  </a:lnTo>
                  <a:lnTo>
                    <a:pt x="700" y="281"/>
                  </a:lnTo>
                  <a:lnTo>
                    <a:pt x="700" y="282"/>
                  </a:lnTo>
                  <a:lnTo>
                    <a:pt x="700" y="283"/>
                  </a:lnTo>
                  <a:lnTo>
                    <a:pt x="700" y="284"/>
                  </a:lnTo>
                  <a:lnTo>
                    <a:pt x="701" y="284"/>
                  </a:lnTo>
                  <a:lnTo>
                    <a:pt x="701" y="285"/>
                  </a:lnTo>
                  <a:lnTo>
                    <a:pt x="700" y="285"/>
                  </a:lnTo>
                  <a:lnTo>
                    <a:pt x="700" y="288"/>
                  </a:lnTo>
                  <a:lnTo>
                    <a:pt x="700" y="289"/>
                  </a:lnTo>
                  <a:lnTo>
                    <a:pt x="700" y="290"/>
                  </a:lnTo>
                  <a:lnTo>
                    <a:pt x="700" y="291"/>
                  </a:lnTo>
                  <a:lnTo>
                    <a:pt x="700" y="292"/>
                  </a:lnTo>
                  <a:lnTo>
                    <a:pt x="700" y="293"/>
                  </a:lnTo>
                  <a:lnTo>
                    <a:pt x="700" y="294"/>
                  </a:lnTo>
                  <a:lnTo>
                    <a:pt x="700" y="295"/>
                  </a:lnTo>
                  <a:lnTo>
                    <a:pt x="701" y="296"/>
                  </a:lnTo>
                  <a:lnTo>
                    <a:pt x="701" y="297"/>
                  </a:lnTo>
                  <a:lnTo>
                    <a:pt x="702" y="298"/>
                  </a:lnTo>
                  <a:lnTo>
                    <a:pt x="703" y="299"/>
                  </a:lnTo>
                  <a:lnTo>
                    <a:pt x="704" y="299"/>
                  </a:lnTo>
                  <a:lnTo>
                    <a:pt x="704" y="300"/>
                  </a:lnTo>
                  <a:lnTo>
                    <a:pt x="704" y="301"/>
                  </a:lnTo>
                  <a:lnTo>
                    <a:pt x="704" y="303"/>
                  </a:lnTo>
                  <a:lnTo>
                    <a:pt x="704" y="304"/>
                  </a:lnTo>
                  <a:lnTo>
                    <a:pt x="703" y="304"/>
                  </a:lnTo>
                  <a:lnTo>
                    <a:pt x="702" y="305"/>
                  </a:lnTo>
                  <a:lnTo>
                    <a:pt x="702" y="306"/>
                  </a:lnTo>
                  <a:lnTo>
                    <a:pt x="702" y="307"/>
                  </a:lnTo>
                  <a:lnTo>
                    <a:pt x="703" y="308"/>
                  </a:lnTo>
                  <a:lnTo>
                    <a:pt x="703" y="309"/>
                  </a:lnTo>
                  <a:lnTo>
                    <a:pt x="702" y="311"/>
                  </a:lnTo>
                  <a:lnTo>
                    <a:pt x="702" y="312"/>
                  </a:lnTo>
                  <a:lnTo>
                    <a:pt x="703" y="313"/>
                  </a:lnTo>
                  <a:lnTo>
                    <a:pt x="704" y="315"/>
                  </a:lnTo>
                  <a:lnTo>
                    <a:pt x="705" y="315"/>
                  </a:lnTo>
                  <a:lnTo>
                    <a:pt x="705" y="317"/>
                  </a:lnTo>
                  <a:lnTo>
                    <a:pt x="707" y="319"/>
                  </a:lnTo>
                  <a:lnTo>
                    <a:pt x="707" y="320"/>
                  </a:lnTo>
                  <a:lnTo>
                    <a:pt x="707" y="322"/>
                  </a:lnTo>
                  <a:lnTo>
                    <a:pt x="706" y="323"/>
                  </a:lnTo>
                  <a:lnTo>
                    <a:pt x="707" y="324"/>
                  </a:lnTo>
                  <a:lnTo>
                    <a:pt x="707" y="327"/>
                  </a:lnTo>
                  <a:lnTo>
                    <a:pt x="708" y="329"/>
                  </a:lnTo>
                  <a:lnTo>
                    <a:pt x="708" y="332"/>
                  </a:lnTo>
                  <a:lnTo>
                    <a:pt x="708" y="333"/>
                  </a:lnTo>
                  <a:lnTo>
                    <a:pt x="710" y="334"/>
                  </a:lnTo>
                  <a:lnTo>
                    <a:pt x="710" y="335"/>
                  </a:lnTo>
                  <a:lnTo>
                    <a:pt x="711" y="336"/>
                  </a:lnTo>
                  <a:lnTo>
                    <a:pt x="712" y="337"/>
                  </a:lnTo>
                  <a:lnTo>
                    <a:pt x="712" y="338"/>
                  </a:lnTo>
                  <a:lnTo>
                    <a:pt x="713" y="339"/>
                  </a:lnTo>
                  <a:lnTo>
                    <a:pt x="714" y="339"/>
                  </a:lnTo>
                  <a:lnTo>
                    <a:pt x="715" y="339"/>
                  </a:lnTo>
                  <a:lnTo>
                    <a:pt x="716" y="340"/>
                  </a:lnTo>
                  <a:lnTo>
                    <a:pt x="717" y="341"/>
                  </a:lnTo>
                  <a:lnTo>
                    <a:pt x="718" y="341"/>
                  </a:lnTo>
                  <a:lnTo>
                    <a:pt x="719" y="341"/>
                  </a:lnTo>
                  <a:lnTo>
                    <a:pt x="720" y="342"/>
                  </a:lnTo>
                  <a:lnTo>
                    <a:pt x="720" y="343"/>
                  </a:lnTo>
                  <a:lnTo>
                    <a:pt x="720" y="344"/>
                  </a:lnTo>
                  <a:lnTo>
                    <a:pt x="720" y="345"/>
                  </a:lnTo>
                  <a:lnTo>
                    <a:pt x="720" y="346"/>
                  </a:lnTo>
                  <a:lnTo>
                    <a:pt x="720" y="347"/>
                  </a:lnTo>
                  <a:lnTo>
                    <a:pt x="721" y="347"/>
                  </a:lnTo>
                  <a:lnTo>
                    <a:pt x="722" y="347"/>
                  </a:lnTo>
                  <a:lnTo>
                    <a:pt x="723" y="348"/>
                  </a:lnTo>
                  <a:lnTo>
                    <a:pt x="723" y="349"/>
                  </a:lnTo>
                  <a:lnTo>
                    <a:pt x="723" y="350"/>
                  </a:lnTo>
                  <a:lnTo>
                    <a:pt x="723" y="352"/>
                  </a:lnTo>
                  <a:lnTo>
                    <a:pt x="722" y="354"/>
                  </a:lnTo>
                  <a:lnTo>
                    <a:pt x="721" y="355"/>
                  </a:lnTo>
                  <a:lnTo>
                    <a:pt x="721" y="357"/>
                  </a:lnTo>
                  <a:lnTo>
                    <a:pt x="722" y="358"/>
                  </a:lnTo>
                  <a:lnTo>
                    <a:pt x="722" y="359"/>
                  </a:lnTo>
                  <a:lnTo>
                    <a:pt x="723" y="360"/>
                  </a:lnTo>
                  <a:lnTo>
                    <a:pt x="724" y="360"/>
                  </a:lnTo>
                  <a:lnTo>
                    <a:pt x="724" y="361"/>
                  </a:lnTo>
                  <a:lnTo>
                    <a:pt x="724" y="362"/>
                  </a:lnTo>
                  <a:lnTo>
                    <a:pt x="725" y="364"/>
                  </a:lnTo>
                  <a:lnTo>
                    <a:pt x="725" y="365"/>
                  </a:lnTo>
                  <a:lnTo>
                    <a:pt x="726" y="367"/>
                  </a:lnTo>
                  <a:lnTo>
                    <a:pt x="726" y="369"/>
                  </a:lnTo>
                  <a:lnTo>
                    <a:pt x="727" y="370"/>
                  </a:lnTo>
                  <a:lnTo>
                    <a:pt x="728" y="371"/>
                  </a:lnTo>
                  <a:lnTo>
                    <a:pt x="730" y="371"/>
                  </a:lnTo>
                  <a:lnTo>
                    <a:pt x="730" y="373"/>
                  </a:lnTo>
                  <a:lnTo>
                    <a:pt x="731" y="374"/>
                  </a:lnTo>
                  <a:lnTo>
                    <a:pt x="731" y="375"/>
                  </a:lnTo>
                  <a:lnTo>
                    <a:pt x="732" y="376"/>
                  </a:lnTo>
                  <a:lnTo>
                    <a:pt x="733" y="377"/>
                  </a:lnTo>
                  <a:lnTo>
                    <a:pt x="733" y="378"/>
                  </a:lnTo>
                  <a:lnTo>
                    <a:pt x="734" y="377"/>
                  </a:lnTo>
                  <a:lnTo>
                    <a:pt x="736" y="376"/>
                  </a:lnTo>
                  <a:lnTo>
                    <a:pt x="738" y="376"/>
                  </a:lnTo>
                  <a:lnTo>
                    <a:pt x="740" y="376"/>
                  </a:lnTo>
                  <a:lnTo>
                    <a:pt x="740" y="378"/>
                  </a:lnTo>
                  <a:lnTo>
                    <a:pt x="741" y="379"/>
                  </a:lnTo>
                  <a:lnTo>
                    <a:pt x="741" y="380"/>
                  </a:lnTo>
                  <a:lnTo>
                    <a:pt x="741" y="381"/>
                  </a:lnTo>
                  <a:lnTo>
                    <a:pt x="740" y="382"/>
                  </a:lnTo>
                  <a:lnTo>
                    <a:pt x="740" y="386"/>
                  </a:lnTo>
                  <a:lnTo>
                    <a:pt x="740" y="387"/>
                  </a:lnTo>
                  <a:lnTo>
                    <a:pt x="739" y="387"/>
                  </a:lnTo>
                  <a:lnTo>
                    <a:pt x="738" y="390"/>
                  </a:lnTo>
                  <a:lnTo>
                    <a:pt x="738" y="392"/>
                  </a:lnTo>
                  <a:lnTo>
                    <a:pt x="737" y="393"/>
                  </a:lnTo>
                  <a:lnTo>
                    <a:pt x="737" y="394"/>
                  </a:lnTo>
                  <a:lnTo>
                    <a:pt x="737" y="395"/>
                  </a:lnTo>
                  <a:lnTo>
                    <a:pt x="736" y="395"/>
                  </a:lnTo>
                  <a:lnTo>
                    <a:pt x="735" y="395"/>
                  </a:lnTo>
                  <a:lnTo>
                    <a:pt x="735" y="396"/>
                  </a:lnTo>
                  <a:lnTo>
                    <a:pt x="734" y="396"/>
                  </a:lnTo>
                  <a:lnTo>
                    <a:pt x="734" y="397"/>
                  </a:lnTo>
                  <a:lnTo>
                    <a:pt x="734" y="398"/>
                  </a:lnTo>
                  <a:lnTo>
                    <a:pt x="733" y="398"/>
                  </a:lnTo>
                  <a:lnTo>
                    <a:pt x="733" y="399"/>
                  </a:lnTo>
                  <a:lnTo>
                    <a:pt x="732" y="399"/>
                  </a:lnTo>
                  <a:lnTo>
                    <a:pt x="731" y="399"/>
                  </a:lnTo>
                  <a:lnTo>
                    <a:pt x="729" y="399"/>
                  </a:lnTo>
                  <a:lnTo>
                    <a:pt x="729" y="400"/>
                  </a:lnTo>
                  <a:lnTo>
                    <a:pt x="728" y="401"/>
                  </a:lnTo>
                  <a:lnTo>
                    <a:pt x="728" y="402"/>
                  </a:lnTo>
                  <a:lnTo>
                    <a:pt x="727" y="403"/>
                  </a:lnTo>
                  <a:lnTo>
                    <a:pt x="725" y="405"/>
                  </a:lnTo>
                  <a:lnTo>
                    <a:pt x="724" y="406"/>
                  </a:lnTo>
                  <a:lnTo>
                    <a:pt x="724" y="407"/>
                  </a:lnTo>
                  <a:lnTo>
                    <a:pt x="723" y="407"/>
                  </a:lnTo>
                  <a:lnTo>
                    <a:pt x="722" y="407"/>
                  </a:lnTo>
                  <a:lnTo>
                    <a:pt x="719" y="407"/>
                  </a:lnTo>
                  <a:lnTo>
                    <a:pt x="718" y="408"/>
                  </a:lnTo>
                  <a:lnTo>
                    <a:pt x="718" y="409"/>
                  </a:lnTo>
                  <a:lnTo>
                    <a:pt x="718" y="412"/>
                  </a:lnTo>
                  <a:lnTo>
                    <a:pt x="718" y="413"/>
                  </a:lnTo>
                  <a:lnTo>
                    <a:pt x="717" y="414"/>
                  </a:lnTo>
                  <a:lnTo>
                    <a:pt x="717" y="415"/>
                  </a:lnTo>
                  <a:lnTo>
                    <a:pt x="716" y="416"/>
                  </a:lnTo>
                  <a:lnTo>
                    <a:pt x="716" y="417"/>
                  </a:lnTo>
                  <a:lnTo>
                    <a:pt x="717" y="418"/>
                  </a:lnTo>
                  <a:lnTo>
                    <a:pt x="717" y="419"/>
                  </a:lnTo>
                  <a:lnTo>
                    <a:pt x="718" y="421"/>
                  </a:lnTo>
                  <a:lnTo>
                    <a:pt x="719" y="422"/>
                  </a:lnTo>
                  <a:lnTo>
                    <a:pt x="720" y="424"/>
                  </a:lnTo>
                  <a:lnTo>
                    <a:pt x="722" y="428"/>
                  </a:lnTo>
                  <a:lnTo>
                    <a:pt x="724" y="430"/>
                  </a:lnTo>
                  <a:lnTo>
                    <a:pt x="724" y="431"/>
                  </a:lnTo>
                  <a:lnTo>
                    <a:pt x="724" y="432"/>
                  </a:lnTo>
                  <a:lnTo>
                    <a:pt x="724" y="433"/>
                  </a:lnTo>
                  <a:lnTo>
                    <a:pt x="726" y="434"/>
                  </a:lnTo>
                  <a:lnTo>
                    <a:pt x="727" y="434"/>
                  </a:lnTo>
                  <a:lnTo>
                    <a:pt x="730" y="436"/>
                  </a:lnTo>
                  <a:lnTo>
                    <a:pt x="734" y="437"/>
                  </a:lnTo>
                  <a:lnTo>
                    <a:pt x="736" y="437"/>
                  </a:lnTo>
                  <a:lnTo>
                    <a:pt x="739" y="439"/>
                  </a:lnTo>
                  <a:lnTo>
                    <a:pt x="740" y="439"/>
                  </a:lnTo>
                  <a:lnTo>
                    <a:pt x="740" y="440"/>
                  </a:lnTo>
                  <a:lnTo>
                    <a:pt x="740" y="443"/>
                  </a:lnTo>
                  <a:lnTo>
                    <a:pt x="741" y="443"/>
                  </a:lnTo>
                  <a:lnTo>
                    <a:pt x="741" y="444"/>
                  </a:lnTo>
                  <a:lnTo>
                    <a:pt x="741" y="445"/>
                  </a:lnTo>
                  <a:lnTo>
                    <a:pt x="742" y="446"/>
                  </a:lnTo>
                  <a:lnTo>
                    <a:pt x="742" y="447"/>
                  </a:lnTo>
                  <a:lnTo>
                    <a:pt x="741" y="448"/>
                  </a:lnTo>
                  <a:lnTo>
                    <a:pt x="740" y="449"/>
                  </a:lnTo>
                  <a:lnTo>
                    <a:pt x="739" y="450"/>
                  </a:lnTo>
                  <a:lnTo>
                    <a:pt x="738" y="451"/>
                  </a:lnTo>
                  <a:lnTo>
                    <a:pt x="738" y="453"/>
                  </a:lnTo>
                  <a:lnTo>
                    <a:pt x="737" y="454"/>
                  </a:lnTo>
                  <a:lnTo>
                    <a:pt x="736" y="455"/>
                  </a:lnTo>
                  <a:lnTo>
                    <a:pt x="735" y="455"/>
                  </a:lnTo>
                  <a:lnTo>
                    <a:pt x="734" y="455"/>
                  </a:lnTo>
                  <a:lnTo>
                    <a:pt x="733" y="456"/>
                  </a:lnTo>
                  <a:lnTo>
                    <a:pt x="731" y="456"/>
                  </a:lnTo>
                  <a:lnTo>
                    <a:pt x="730" y="457"/>
                  </a:lnTo>
                  <a:lnTo>
                    <a:pt x="726" y="459"/>
                  </a:lnTo>
                  <a:lnTo>
                    <a:pt x="725" y="459"/>
                  </a:lnTo>
                  <a:lnTo>
                    <a:pt x="724" y="460"/>
                  </a:lnTo>
                  <a:lnTo>
                    <a:pt x="722" y="461"/>
                  </a:lnTo>
                  <a:lnTo>
                    <a:pt x="720" y="462"/>
                  </a:lnTo>
                  <a:lnTo>
                    <a:pt x="716" y="464"/>
                  </a:lnTo>
                  <a:lnTo>
                    <a:pt x="713" y="466"/>
                  </a:lnTo>
                  <a:lnTo>
                    <a:pt x="711" y="469"/>
                  </a:lnTo>
                  <a:lnTo>
                    <a:pt x="710" y="470"/>
                  </a:lnTo>
                  <a:lnTo>
                    <a:pt x="710" y="471"/>
                  </a:lnTo>
                  <a:lnTo>
                    <a:pt x="709" y="472"/>
                  </a:lnTo>
                  <a:lnTo>
                    <a:pt x="709" y="474"/>
                  </a:lnTo>
                  <a:lnTo>
                    <a:pt x="709" y="475"/>
                  </a:lnTo>
                  <a:lnTo>
                    <a:pt x="708" y="477"/>
                  </a:lnTo>
                  <a:lnTo>
                    <a:pt x="707" y="479"/>
                  </a:lnTo>
                  <a:lnTo>
                    <a:pt x="707" y="480"/>
                  </a:lnTo>
                  <a:lnTo>
                    <a:pt x="706" y="481"/>
                  </a:lnTo>
                  <a:lnTo>
                    <a:pt x="705" y="482"/>
                  </a:lnTo>
                  <a:lnTo>
                    <a:pt x="705" y="483"/>
                  </a:lnTo>
                  <a:lnTo>
                    <a:pt x="704" y="483"/>
                  </a:lnTo>
                  <a:lnTo>
                    <a:pt x="703" y="484"/>
                  </a:lnTo>
                  <a:lnTo>
                    <a:pt x="703" y="485"/>
                  </a:lnTo>
                  <a:lnTo>
                    <a:pt x="704" y="487"/>
                  </a:lnTo>
                  <a:lnTo>
                    <a:pt x="704" y="488"/>
                  </a:lnTo>
                  <a:lnTo>
                    <a:pt x="704" y="489"/>
                  </a:lnTo>
                  <a:lnTo>
                    <a:pt x="704" y="491"/>
                  </a:lnTo>
                  <a:lnTo>
                    <a:pt x="703" y="492"/>
                  </a:lnTo>
                  <a:lnTo>
                    <a:pt x="702" y="493"/>
                  </a:lnTo>
                  <a:lnTo>
                    <a:pt x="701" y="494"/>
                  </a:lnTo>
                  <a:lnTo>
                    <a:pt x="700" y="494"/>
                  </a:lnTo>
                  <a:lnTo>
                    <a:pt x="700" y="495"/>
                  </a:lnTo>
                  <a:lnTo>
                    <a:pt x="700" y="496"/>
                  </a:lnTo>
                  <a:lnTo>
                    <a:pt x="700" y="497"/>
                  </a:lnTo>
                  <a:lnTo>
                    <a:pt x="699" y="498"/>
                  </a:lnTo>
                  <a:lnTo>
                    <a:pt x="697" y="500"/>
                  </a:lnTo>
                  <a:lnTo>
                    <a:pt x="697" y="501"/>
                  </a:lnTo>
                  <a:lnTo>
                    <a:pt x="697" y="503"/>
                  </a:lnTo>
                  <a:lnTo>
                    <a:pt x="697" y="505"/>
                  </a:lnTo>
                  <a:lnTo>
                    <a:pt x="696" y="507"/>
                  </a:lnTo>
                  <a:lnTo>
                    <a:pt x="696" y="508"/>
                  </a:lnTo>
                  <a:lnTo>
                    <a:pt x="696" y="511"/>
                  </a:lnTo>
                  <a:lnTo>
                    <a:pt x="695" y="511"/>
                  </a:lnTo>
                  <a:lnTo>
                    <a:pt x="693" y="513"/>
                  </a:lnTo>
                  <a:lnTo>
                    <a:pt x="691" y="514"/>
                  </a:lnTo>
                  <a:lnTo>
                    <a:pt x="691" y="515"/>
                  </a:lnTo>
                  <a:lnTo>
                    <a:pt x="690" y="515"/>
                  </a:lnTo>
                  <a:lnTo>
                    <a:pt x="690" y="517"/>
                  </a:lnTo>
                  <a:lnTo>
                    <a:pt x="689" y="520"/>
                  </a:lnTo>
                  <a:lnTo>
                    <a:pt x="688" y="522"/>
                  </a:lnTo>
                  <a:lnTo>
                    <a:pt x="688" y="523"/>
                  </a:lnTo>
                  <a:lnTo>
                    <a:pt x="687" y="524"/>
                  </a:lnTo>
                  <a:lnTo>
                    <a:pt x="687" y="525"/>
                  </a:lnTo>
                  <a:lnTo>
                    <a:pt x="686" y="526"/>
                  </a:lnTo>
                  <a:lnTo>
                    <a:pt x="683" y="527"/>
                  </a:lnTo>
                  <a:lnTo>
                    <a:pt x="682" y="527"/>
                  </a:lnTo>
                  <a:lnTo>
                    <a:pt x="681" y="527"/>
                  </a:lnTo>
                  <a:lnTo>
                    <a:pt x="679" y="528"/>
                  </a:lnTo>
                  <a:lnTo>
                    <a:pt x="677" y="529"/>
                  </a:lnTo>
                  <a:lnTo>
                    <a:pt x="676" y="529"/>
                  </a:lnTo>
                  <a:lnTo>
                    <a:pt x="674" y="528"/>
                  </a:lnTo>
                  <a:lnTo>
                    <a:pt x="672" y="528"/>
                  </a:lnTo>
                  <a:lnTo>
                    <a:pt x="671" y="527"/>
                  </a:lnTo>
                  <a:lnTo>
                    <a:pt x="668" y="527"/>
                  </a:lnTo>
                  <a:lnTo>
                    <a:pt x="667" y="528"/>
                  </a:lnTo>
                  <a:lnTo>
                    <a:pt x="666" y="530"/>
                  </a:lnTo>
                  <a:lnTo>
                    <a:pt x="666" y="531"/>
                  </a:lnTo>
                  <a:lnTo>
                    <a:pt x="665" y="532"/>
                  </a:lnTo>
                  <a:lnTo>
                    <a:pt x="665" y="533"/>
                  </a:lnTo>
                  <a:lnTo>
                    <a:pt x="665" y="534"/>
                  </a:lnTo>
                  <a:lnTo>
                    <a:pt x="664" y="534"/>
                  </a:lnTo>
                  <a:lnTo>
                    <a:pt x="664" y="535"/>
                  </a:lnTo>
                  <a:lnTo>
                    <a:pt x="665" y="537"/>
                  </a:lnTo>
                  <a:lnTo>
                    <a:pt x="665" y="538"/>
                  </a:lnTo>
                  <a:lnTo>
                    <a:pt x="665" y="539"/>
                  </a:lnTo>
                  <a:lnTo>
                    <a:pt x="664" y="539"/>
                  </a:lnTo>
                  <a:lnTo>
                    <a:pt x="663" y="539"/>
                  </a:lnTo>
                  <a:lnTo>
                    <a:pt x="662" y="540"/>
                  </a:lnTo>
                  <a:lnTo>
                    <a:pt x="661" y="540"/>
                  </a:lnTo>
                  <a:lnTo>
                    <a:pt x="659" y="542"/>
                  </a:lnTo>
                  <a:lnTo>
                    <a:pt x="657" y="543"/>
                  </a:lnTo>
                  <a:lnTo>
                    <a:pt x="656" y="545"/>
                  </a:lnTo>
                  <a:lnTo>
                    <a:pt x="655" y="546"/>
                  </a:lnTo>
                  <a:lnTo>
                    <a:pt x="654" y="549"/>
                  </a:lnTo>
                  <a:lnTo>
                    <a:pt x="654" y="550"/>
                  </a:lnTo>
                  <a:lnTo>
                    <a:pt x="653" y="551"/>
                  </a:lnTo>
                  <a:lnTo>
                    <a:pt x="652" y="551"/>
                  </a:lnTo>
                  <a:lnTo>
                    <a:pt x="651" y="551"/>
                  </a:lnTo>
                  <a:lnTo>
                    <a:pt x="650" y="551"/>
                  </a:lnTo>
                  <a:lnTo>
                    <a:pt x="649" y="551"/>
                  </a:lnTo>
                  <a:lnTo>
                    <a:pt x="645" y="551"/>
                  </a:lnTo>
                  <a:lnTo>
                    <a:pt x="642" y="551"/>
                  </a:lnTo>
                  <a:lnTo>
                    <a:pt x="640" y="551"/>
                  </a:lnTo>
                  <a:lnTo>
                    <a:pt x="639" y="552"/>
                  </a:lnTo>
                  <a:lnTo>
                    <a:pt x="638" y="551"/>
                  </a:lnTo>
                  <a:lnTo>
                    <a:pt x="637" y="551"/>
                  </a:lnTo>
                  <a:lnTo>
                    <a:pt x="637" y="550"/>
                  </a:lnTo>
                  <a:lnTo>
                    <a:pt x="636" y="549"/>
                  </a:lnTo>
                  <a:lnTo>
                    <a:pt x="635" y="548"/>
                  </a:lnTo>
                  <a:lnTo>
                    <a:pt x="635" y="547"/>
                  </a:lnTo>
                  <a:lnTo>
                    <a:pt x="634" y="546"/>
                  </a:lnTo>
                  <a:lnTo>
                    <a:pt x="633" y="545"/>
                  </a:lnTo>
                  <a:lnTo>
                    <a:pt x="632" y="543"/>
                  </a:lnTo>
                  <a:lnTo>
                    <a:pt x="631" y="542"/>
                  </a:lnTo>
                  <a:lnTo>
                    <a:pt x="630" y="542"/>
                  </a:lnTo>
                  <a:lnTo>
                    <a:pt x="629" y="542"/>
                  </a:lnTo>
                  <a:lnTo>
                    <a:pt x="628" y="542"/>
                  </a:lnTo>
                  <a:lnTo>
                    <a:pt x="627" y="542"/>
                  </a:lnTo>
                  <a:lnTo>
                    <a:pt x="626" y="542"/>
                  </a:lnTo>
                  <a:lnTo>
                    <a:pt x="624" y="542"/>
                  </a:lnTo>
                  <a:lnTo>
                    <a:pt x="622" y="541"/>
                  </a:lnTo>
                  <a:lnTo>
                    <a:pt x="621" y="541"/>
                  </a:lnTo>
                  <a:lnTo>
                    <a:pt x="621" y="547"/>
                  </a:lnTo>
                  <a:lnTo>
                    <a:pt x="621" y="548"/>
                  </a:lnTo>
                  <a:lnTo>
                    <a:pt x="622" y="548"/>
                  </a:lnTo>
                  <a:lnTo>
                    <a:pt x="623" y="549"/>
                  </a:lnTo>
                  <a:lnTo>
                    <a:pt x="623" y="550"/>
                  </a:lnTo>
                  <a:lnTo>
                    <a:pt x="624" y="551"/>
                  </a:lnTo>
                  <a:lnTo>
                    <a:pt x="624" y="552"/>
                  </a:lnTo>
                  <a:lnTo>
                    <a:pt x="624" y="553"/>
                  </a:lnTo>
                  <a:lnTo>
                    <a:pt x="624" y="554"/>
                  </a:lnTo>
                  <a:lnTo>
                    <a:pt x="624" y="556"/>
                  </a:lnTo>
                  <a:lnTo>
                    <a:pt x="624" y="558"/>
                  </a:lnTo>
                  <a:lnTo>
                    <a:pt x="624" y="559"/>
                  </a:lnTo>
                  <a:lnTo>
                    <a:pt x="624" y="560"/>
                  </a:lnTo>
                  <a:lnTo>
                    <a:pt x="623" y="561"/>
                  </a:lnTo>
                  <a:lnTo>
                    <a:pt x="623" y="563"/>
                  </a:lnTo>
                  <a:lnTo>
                    <a:pt x="622" y="564"/>
                  </a:lnTo>
                  <a:lnTo>
                    <a:pt x="622" y="565"/>
                  </a:lnTo>
                  <a:lnTo>
                    <a:pt x="622" y="566"/>
                  </a:lnTo>
                  <a:lnTo>
                    <a:pt x="622" y="567"/>
                  </a:lnTo>
                  <a:lnTo>
                    <a:pt x="621" y="567"/>
                  </a:lnTo>
                  <a:lnTo>
                    <a:pt x="621" y="568"/>
                  </a:lnTo>
                  <a:lnTo>
                    <a:pt x="621" y="569"/>
                  </a:lnTo>
                  <a:lnTo>
                    <a:pt x="621" y="570"/>
                  </a:lnTo>
                  <a:lnTo>
                    <a:pt x="621" y="571"/>
                  </a:lnTo>
                  <a:lnTo>
                    <a:pt x="621" y="573"/>
                  </a:lnTo>
                  <a:lnTo>
                    <a:pt x="621" y="574"/>
                  </a:lnTo>
                  <a:lnTo>
                    <a:pt x="621" y="575"/>
                  </a:lnTo>
                  <a:lnTo>
                    <a:pt x="622" y="575"/>
                  </a:lnTo>
                  <a:lnTo>
                    <a:pt x="622" y="576"/>
                  </a:lnTo>
                  <a:lnTo>
                    <a:pt x="622" y="577"/>
                  </a:lnTo>
                  <a:lnTo>
                    <a:pt x="622" y="578"/>
                  </a:lnTo>
                  <a:lnTo>
                    <a:pt x="622" y="579"/>
                  </a:lnTo>
                  <a:lnTo>
                    <a:pt x="622" y="580"/>
                  </a:lnTo>
                  <a:lnTo>
                    <a:pt x="622" y="581"/>
                  </a:lnTo>
                  <a:lnTo>
                    <a:pt x="621" y="581"/>
                  </a:lnTo>
                  <a:lnTo>
                    <a:pt x="621" y="582"/>
                  </a:lnTo>
                  <a:lnTo>
                    <a:pt x="620" y="582"/>
                  </a:lnTo>
                  <a:lnTo>
                    <a:pt x="620" y="583"/>
                  </a:lnTo>
                  <a:lnTo>
                    <a:pt x="620" y="584"/>
                  </a:lnTo>
                  <a:lnTo>
                    <a:pt x="621" y="584"/>
                  </a:lnTo>
                  <a:lnTo>
                    <a:pt x="621" y="585"/>
                  </a:lnTo>
                  <a:lnTo>
                    <a:pt x="622" y="585"/>
                  </a:lnTo>
                  <a:lnTo>
                    <a:pt x="622" y="586"/>
                  </a:lnTo>
                  <a:lnTo>
                    <a:pt x="623" y="586"/>
                  </a:lnTo>
                  <a:lnTo>
                    <a:pt x="623" y="587"/>
                  </a:lnTo>
                  <a:lnTo>
                    <a:pt x="624" y="587"/>
                  </a:lnTo>
                  <a:lnTo>
                    <a:pt x="624" y="588"/>
                  </a:lnTo>
                  <a:lnTo>
                    <a:pt x="624" y="589"/>
                  </a:lnTo>
                  <a:lnTo>
                    <a:pt x="624" y="590"/>
                  </a:lnTo>
                  <a:lnTo>
                    <a:pt x="623" y="590"/>
                  </a:lnTo>
                  <a:lnTo>
                    <a:pt x="623" y="591"/>
                  </a:lnTo>
                  <a:lnTo>
                    <a:pt x="622" y="592"/>
                  </a:lnTo>
                  <a:lnTo>
                    <a:pt x="621" y="593"/>
                  </a:lnTo>
                  <a:lnTo>
                    <a:pt x="620" y="593"/>
                  </a:lnTo>
                  <a:lnTo>
                    <a:pt x="620" y="594"/>
                  </a:lnTo>
                  <a:lnTo>
                    <a:pt x="619" y="594"/>
                  </a:lnTo>
                  <a:lnTo>
                    <a:pt x="618" y="595"/>
                  </a:lnTo>
                  <a:lnTo>
                    <a:pt x="617" y="596"/>
                  </a:lnTo>
                  <a:lnTo>
                    <a:pt x="616" y="597"/>
                  </a:lnTo>
                  <a:lnTo>
                    <a:pt x="616" y="600"/>
                  </a:lnTo>
                  <a:lnTo>
                    <a:pt x="615" y="601"/>
                  </a:lnTo>
                  <a:lnTo>
                    <a:pt x="615" y="602"/>
                  </a:lnTo>
                  <a:lnTo>
                    <a:pt x="614" y="602"/>
                  </a:lnTo>
                  <a:lnTo>
                    <a:pt x="614" y="603"/>
                  </a:lnTo>
                  <a:lnTo>
                    <a:pt x="614" y="604"/>
                  </a:lnTo>
                  <a:lnTo>
                    <a:pt x="614" y="605"/>
                  </a:lnTo>
                  <a:lnTo>
                    <a:pt x="614" y="606"/>
                  </a:lnTo>
                  <a:lnTo>
                    <a:pt x="613" y="608"/>
                  </a:lnTo>
                  <a:lnTo>
                    <a:pt x="612" y="610"/>
                  </a:lnTo>
                  <a:lnTo>
                    <a:pt x="612" y="611"/>
                  </a:lnTo>
                  <a:lnTo>
                    <a:pt x="611" y="611"/>
                  </a:lnTo>
                  <a:lnTo>
                    <a:pt x="610" y="613"/>
                  </a:lnTo>
                  <a:lnTo>
                    <a:pt x="609" y="613"/>
                  </a:lnTo>
                  <a:lnTo>
                    <a:pt x="608" y="614"/>
                  </a:lnTo>
                  <a:lnTo>
                    <a:pt x="607" y="615"/>
                  </a:lnTo>
                  <a:lnTo>
                    <a:pt x="604" y="616"/>
                  </a:lnTo>
                  <a:lnTo>
                    <a:pt x="594" y="615"/>
                  </a:lnTo>
                  <a:lnTo>
                    <a:pt x="594" y="616"/>
                  </a:lnTo>
                  <a:lnTo>
                    <a:pt x="593" y="616"/>
                  </a:lnTo>
                  <a:lnTo>
                    <a:pt x="593" y="619"/>
                  </a:lnTo>
                  <a:lnTo>
                    <a:pt x="593" y="621"/>
                  </a:lnTo>
                  <a:lnTo>
                    <a:pt x="593" y="623"/>
                  </a:lnTo>
                  <a:lnTo>
                    <a:pt x="592" y="626"/>
                  </a:lnTo>
                  <a:lnTo>
                    <a:pt x="592" y="627"/>
                  </a:lnTo>
                  <a:lnTo>
                    <a:pt x="592" y="629"/>
                  </a:lnTo>
                  <a:lnTo>
                    <a:pt x="591" y="630"/>
                  </a:lnTo>
                  <a:lnTo>
                    <a:pt x="590" y="631"/>
                  </a:lnTo>
                  <a:lnTo>
                    <a:pt x="589" y="633"/>
                  </a:lnTo>
                  <a:lnTo>
                    <a:pt x="588" y="635"/>
                  </a:lnTo>
                  <a:lnTo>
                    <a:pt x="587" y="635"/>
                  </a:lnTo>
                  <a:lnTo>
                    <a:pt x="587" y="637"/>
                  </a:lnTo>
                  <a:lnTo>
                    <a:pt x="586" y="638"/>
                  </a:lnTo>
                  <a:lnTo>
                    <a:pt x="586" y="639"/>
                  </a:lnTo>
                  <a:lnTo>
                    <a:pt x="586" y="641"/>
                  </a:lnTo>
                  <a:lnTo>
                    <a:pt x="586" y="642"/>
                  </a:lnTo>
                  <a:lnTo>
                    <a:pt x="585" y="643"/>
                  </a:lnTo>
                  <a:lnTo>
                    <a:pt x="584" y="644"/>
                  </a:lnTo>
                  <a:lnTo>
                    <a:pt x="583" y="645"/>
                  </a:lnTo>
                  <a:lnTo>
                    <a:pt x="582" y="645"/>
                  </a:lnTo>
                  <a:lnTo>
                    <a:pt x="582" y="647"/>
                  </a:lnTo>
                  <a:lnTo>
                    <a:pt x="582" y="648"/>
                  </a:lnTo>
                  <a:lnTo>
                    <a:pt x="581" y="649"/>
                  </a:lnTo>
                  <a:lnTo>
                    <a:pt x="581" y="650"/>
                  </a:lnTo>
                  <a:lnTo>
                    <a:pt x="580" y="650"/>
                  </a:lnTo>
                  <a:lnTo>
                    <a:pt x="579" y="650"/>
                  </a:lnTo>
                  <a:lnTo>
                    <a:pt x="579" y="651"/>
                  </a:lnTo>
                  <a:lnTo>
                    <a:pt x="579" y="652"/>
                  </a:lnTo>
                  <a:lnTo>
                    <a:pt x="579" y="653"/>
                  </a:lnTo>
                  <a:lnTo>
                    <a:pt x="578" y="653"/>
                  </a:lnTo>
                  <a:lnTo>
                    <a:pt x="578" y="654"/>
                  </a:lnTo>
                  <a:lnTo>
                    <a:pt x="577" y="654"/>
                  </a:lnTo>
                  <a:lnTo>
                    <a:pt x="577" y="656"/>
                  </a:lnTo>
                  <a:lnTo>
                    <a:pt x="576" y="657"/>
                  </a:lnTo>
                  <a:lnTo>
                    <a:pt x="576" y="658"/>
                  </a:lnTo>
                  <a:lnTo>
                    <a:pt x="575" y="659"/>
                  </a:lnTo>
                  <a:lnTo>
                    <a:pt x="574" y="659"/>
                  </a:lnTo>
                  <a:lnTo>
                    <a:pt x="573" y="659"/>
                  </a:lnTo>
                  <a:lnTo>
                    <a:pt x="573" y="660"/>
                  </a:lnTo>
                  <a:lnTo>
                    <a:pt x="572" y="661"/>
                  </a:lnTo>
                  <a:lnTo>
                    <a:pt x="571" y="661"/>
                  </a:lnTo>
                  <a:lnTo>
                    <a:pt x="571" y="662"/>
                  </a:lnTo>
                  <a:lnTo>
                    <a:pt x="570" y="662"/>
                  </a:lnTo>
                  <a:lnTo>
                    <a:pt x="570" y="663"/>
                  </a:lnTo>
                  <a:lnTo>
                    <a:pt x="569" y="663"/>
                  </a:lnTo>
                  <a:lnTo>
                    <a:pt x="568" y="664"/>
                  </a:lnTo>
                  <a:lnTo>
                    <a:pt x="568" y="665"/>
                  </a:lnTo>
                  <a:lnTo>
                    <a:pt x="567" y="666"/>
                  </a:lnTo>
                  <a:lnTo>
                    <a:pt x="566" y="666"/>
                  </a:lnTo>
                  <a:lnTo>
                    <a:pt x="566" y="667"/>
                  </a:lnTo>
                  <a:lnTo>
                    <a:pt x="565" y="670"/>
                  </a:lnTo>
                  <a:lnTo>
                    <a:pt x="563" y="674"/>
                  </a:lnTo>
                  <a:lnTo>
                    <a:pt x="563" y="676"/>
                  </a:lnTo>
                  <a:lnTo>
                    <a:pt x="562" y="677"/>
                  </a:lnTo>
                  <a:lnTo>
                    <a:pt x="561" y="678"/>
                  </a:lnTo>
                  <a:lnTo>
                    <a:pt x="560" y="679"/>
                  </a:lnTo>
                  <a:lnTo>
                    <a:pt x="559" y="680"/>
                  </a:lnTo>
                  <a:lnTo>
                    <a:pt x="558" y="681"/>
                  </a:lnTo>
                  <a:lnTo>
                    <a:pt x="558" y="682"/>
                  </a:lnTo>
                  <a:lnTo>
                    <a:pt x="558" y="683"/>
                  </a:lnTo>
                  <a:lnTo>
                    <a:pt x="557" y="683"/>
                  </a:lnTo>
                  <a:lnTo>
                    <a:pt x="556" y="683"/>
                  </a:lnTo>
                  <a:lnTo>
                    <a:pt x="556" y="684"/>
                  </a:lnTo>
                  <a:lnTo>
                    <a:pt x="556" y="685"/>
                  </a:lnTo>
                  <a:lnTo>
                    <a:pt x="555" y="685"/>
                  </a:lnTo>
                  <a:lnTo>
                    <a:pt x="554" y="685"/>
                  </a:lnTo>
                  <a:lnTo>
                    <a:pt x="553" y="685"/>
                  </a:lnTo>
                  <a:lnTo>
                    <a:pt x="552" y="685"/>
                  </a:lnTo>
                  <a:lnTo>
                    <a:pt x="551" y="685"/>
                  </a:lnTo>
                  <a:lnTo>
                    <a:pt x="551" y="686"/>
                  </a:lnTo>
                  <a:lnTo>
                    <a:pt x="550" y="686"/>
                  </a:lnTo>
                  <a:lnTo>
                    <a:pt x="550" y="685"/>
                  </a:lnTo>
                  <a:lnTo>
                    <a:pt x="549" y="685"/>
                  </a:lnTo>
                  <a:lnTo>
                    <a:pt x="549" y="684"/>
                  </a:lnTo>
                  <a:lnTo>
                    <a:pt x="549" y="683"/>
                  </a:lnTo>
                  <a:lnTo>
                    <a:pt x="548" y="683"/>
                  </a:lnTo>
                  <a:lnTo>
                    <a:pt x="547" y="683"/>
                  </a:lnTo>
                  <a:lnTo>
                    <a:pt x="547" y="682"/>
                  </a:lnTo>
                  <a:lnTo>
                    <a:pt x="546" y="681"/>
                  </a:lnTo>
                  <a:lnTo>
                    <a:pt x="545" y="680"/>
                  </a:lnTo>
                  <a:lnTo>
                    <a:pt x="544" y="680"/>
                  </a:lnTo>
                  <a:lnTo>
                    <a:pt x="544" y="679"/>
                  </a:lnTo>
                  <a:lnTo>
                    <a:pt x="543" y="678"/>
                  </a:lnTo>
                  <a:lnTo>
                    <a:pt x="543" y="677"/>
                  </a:lnTo>
                  <a:lnTo>
                    <a:pt x="542" y="677"/>
                  </a:lnTo>
                  <a:lnTo>
                    <a:pt x="542" y="676"/>
                  </a:lnTo>
                  <a:lnTo>
                    <a:pt x="541" y="676"/>
                  </a:lnTo>
                  <a:lnTo>
                    <a:pt x="539" y="676"/>
                  </a:lnTo>
                  <a:lnTo>
                    <a:pt x="538" y="676"/>
                  </a:lnTo>
                  <a:lnTo>
                    <a:pt x="537" y="675"/>
                  </a:lnTo>
                  <a:lnTo>
                    <a:pt x="537" y="676"/>
                  </a:lnTo>
                  <a:lnTo>
                    <a:pt x="536" y="676"/>
                  </a:lnTo>
                  <a:lnTo>
                    <a:pt x="535" y="676"/>
                  </a:lnTo>
                  <a:lnTo>
                    <a:pt x="534" y="676"/>
                  </a:lnTo>
                  <a:lnTo>
                    <a:pt x="534" y="677"/>
                  </a:lnTo>
                  <a:lnTo>
                    <a:pt x="533" y="677"/>
                  </a:lnTo>
                  <a:lnTo>
                    <a:pt x="532" y="678"/>
                  </a:lnTo>
                  <a:lnTo>
                    <a:pt x="531" y="678"/>
                  </a:lnTo>
                  <a:lnTo>
                    <a:pt x="530" y="678"/>
                  </a:lnTo>
                  <a:lnTo>
                    <a:pt x="529" y="678"/>
                  </a:lnTo>
                  <a:lnTo>
                    <a:pt x="526" y="679"/>
                  </a:lnTo>
                  <a:lnTo>
                    <a:pt x="525" y="679"/>
                  </a:lnTo>
                  <a:lnTo>
                    <a:pt x="524" y="678"/>
                  </a:lnTo>
                  <a:lnTo>
                    <a:pt x="523" y="678"/>
                  </a:lnTo>
                  <a:lnTo>
                    <a:pt x="521" y="678"/>
                  </a:lnTo>
                  <a:lnTo>
                    <a:pt x="520" y="677"/>
                  </a:lnTo>
                  <a:lnTo>
                    <a:pt x="519" y="677"/>
                  </a:lnTo>
                  <a:lnTo>
                    <a:pt x="518" y="677"/>
                  </a:lnTo>
                  <a:lnTo>
                    <a:pt x="517" y="677"/>
                  </a:lnTo>
                  <a:lnTo>
                    <a:pt x="516" y="678"/>
                  </a:lnTo>
                  <a:lnTo>
                    <a:pt x="515" y="678"/>
                  </a:lnTo>
                  <a:lnTo>
                    <a:pt x="514" y="679"/>
                  </a:lnTo>
                  <a:lnTo>
                    <a:pt x="513" y="679"/>
                  </a:lnTo>
                  <a:lnTo>
                    <a:pt x="512" y="679"/>
                  </a:lnTo>
                  <a:lnTo>
                    <a:pt x="512" y="678"/>
                  </a:lnTo>
                  <a:lnTo>
                    <a:pt x="512" y="679"/>
                  </a:lnTo>
                  <a:lnTo>
                    <a:pt x="509" y="680"/>
                  </a:lnTo>
                  <a:lnTo>
                    <a:pt x="508" y="680"/>
                  </a:lnTo>
                  <a:lnTo>
                    <a:pt x="507" y="680"/>
                  </a:lnTo>
                  <a:lnTo>
                    <a:pt x="506" y="680"/>
                  </a:lnTo>
                  <a:lnTo>
                    <a:pt x="506" y="681"/>
                  </a:lnTo>
                  <a:lnTo>
                    <a:pt x="505" y="681"/>
                  </a:lnTo>
                  <a:lnTo>
                    <a:pt x="504" y="681"/>
                  </a:lnTo>
                  <a:lnTo>
                    <a:pt x="503" y="681"/>
                  </a:lnTo>
                  <a:lnTo>
                    <a:pt x="503" y="682"/>
                  </a:lnTo>
                  <a:lnTo>
                    <a:pt x="503" y="683"/>
                  </a:lnTo>
                  <a:lnTo>
                    <a:pt x="502" y="683"/>
                  </a:lnTo>
                  <a:lnTo>
                    <a:pt x="501" y="683"/>
                  </a:lnTo>
                  <a:lnTo>
                    <a:pt x="500" y="683"/>
                  </a:lnTo>
                  <a:lnTo>
                    <a:pt x="499" y="684"/>
                  </a:lnTo>
                  <a:lnTo>
                    <a:pt x="499" y="685"/>
                  </a:lnTo>
                  <a:lnTo>
                    <a:pt x="500" y="686"/>
                  </a:lnTo>
                  <a:lnTo>
                    <a:pt x="500" y="687"/>
                  </a:lnTo>
                  <a:lnTo>
                    <a:pt x="499" y="687"/>
                  </a:lnTo>
                  <a:lnTo>
                    <a:pt x="498" y="687"/>
                  </a:lnTo>
                  <a:lnTo>
                    <a:pt x="497" y="686"/>
                  </a:lnTo>
                  <a:lnTo>
                    <a:pt x="496" y="686"/>
                  </a:lnTo>
                  <a:lnTo>
                    <a:pt x="495" y="687"/>
                  </a:lnTo>
                  <a:lnTo>
                    <a:pt x="494" y="688"/>
                  </a:lnTo>
                  <a:lnTo>
                    <a:pt x="492" y="687"/>
                  </a:lnTo>
                  <a:lnTo>
                    <a:pt x="491" y="687"/>
                  </a:lnTo>
                  <a:lnTo>
                    <a:pt x="490" y="687"/>
                  </a:lnTo>
                  <a:lnTo>
                    <a:pt x="489" y="687"/>
                  </a:lnTo>
                  <a:lnTo>
                    <a:pt x="487" y="688"/>
                  </a:lnTo>
                  <a:lnTo>
                    <a:pt x="486" y="687"/>
                  </a:lnTo>
                  <a:lnTo>
                    <a:pt x="485" y="687"/>
                  </a:lnTo>
                  <a:lnTo>
                    <a:pt x="484" y="687"/>
                  </a:lnTo>
                  <a:lnTo>
                    <a:pt x="484" y="688"/>
                  </a:lnTo>
                  <a:lnTo>
                    <a:pt x="484" y="689"/>
                  </a:lnTo>
                  <a:lnTo>
                    <a:pt x="484" y="690"/>
                  </a:lnTo>
                  <a:lnTo>
                    <a:pt x="483" y="690"/>
                  </a:lnTo>
                  <a:lnTo>
                    <a:pt x="482" y="690"/>
                  </a:lnTo>
                  <a:lnTo>
                    <a:pt x="481" y="690"/>
                  </a:lnTo>
                  <a:lnTo>
                    <a:pt x="481" y="689"/>
                  </a:lnTo>
                  <a:lnTo>
                    <a:pt x="481" y="688"/>
                  </a:lnTo>
                  <a:lnTo>
                    <a:pt x="480" y="687"/>
                  </a:lnTo>
                  <a:lnTo>
                    <a:pt x="480" y="686"/>
                  </a:lnTo>
                  <a:lnTo>
                    <a:pt x="481" y="685"/>
                  </a:lnTo>
                  <a:lnTo>
                    <a:pt x="481" y="684"/>
                  </a:lnTo>
                  <a:lnTo>
                    <a:pt x="480" y="684"/>
                  </a:lnTo>
                  <a:lnTo>
                    <a:pt x="480" y="683"/>
                  </a:lnTo>
                  <a:lnTo>
                    <a:pt x="478" y="683"/>
                  </a:lnTo>
                  <a:lnTo>
                    <a:pt x="478" y="682"/>
                  </a:lnTo>
                  <a:lnTo>
                    <a:pt x="478" y="681"/>
                  </a:lnTo>
                  <a:lnTo>
                    <a:pt x="477" y="681"/>
                  </a:lnTo>
                  <a:lnTo>
                    <a:pt x="477" y="680"/>
                  </a:lnTo>
                  <a:lnTo>
                    <a:pt x="476" y="679"/>
                  </a:lnTo>
                  <a:lnTo>
                    <a:pt x="475" y="679"/>
                  </a:lnTo>
                  <a:lnTo>
                    <a:pt x="474" y="679"/>
                  </a:lnTo>
                  <a:lnTo>
                    <a:pt x="473" y="679"/>
                  </a:lnTo>
                  <a:lnTo>
                    <a:pt x="473" y="678"/>
                  </a:lnTo>
                  <a:lnTo>
                    <a:pt x="473" y="677"/>
                  </a:lnTo>
                  <a:lnTo>
                    <a:pt x="472" y="677"/>
                  </a:lnTo>
                  <a:lnTo>
                    <a:pt x="471" y="678"/>
                  </a:lnTo>
                  <a:lnTo>
                    <a:pt x="470" y="678"/>
                  </a:lnTo>
                  <a:lnTo>
                    <a:pt x="470" y="679"/>
                  </a:lnTo>
                  <a:lnTo>
                    <a:pt x="469" y="679"/>
                  </a:lnTo>
                  <a:lnTo>
                    <a:pt x="468" y="679"/>
                  </a:lnTo>
                  <a:lnTo>
                    <a:pt x="468" y="678"/>
                  </a:lnTo>
                  <a:lnTo>
                    <a:pt x="468" y="677"/>
                  </a:lnTo>
                  <a:lnTo>
                    <a:pt x="468" y="676"/>
                  </a:lnTo>
                  <a:lnTo>
                    <a:pt x="467" y="676"/>
                  </a:lnTo>
                  <a:lnTo>
                    <a:pt x="466" y="675"/>
                  </a:lnTo>
                  <a:lnTo>
                    <a:pt x="465" y="675"/>
                  </a:lnTo>
                  <a:lnTo>
                    <a:pt x="465" y="674"/>
                  </a:lnTo>
                  <a:lnTo>
                    <a:pt x="464" y="673"/>
                  </a:lnTo>
                  <a:lnTo>
                    <a:pt x="464" y="672"/>
                  </a:lnTo>
                  <a:lnTo>
                    <a:pt x="463" y="671"/>
                  </a:lnTo>
                  <a:lnTo>
                    <a:pt x="462" y="670"/>
                  </a:lnTo>
                  <a:lnTo>
                    <a:pt x="461" y="670"/>
                  </a:lnTo>
                  <a:lnTo>
                    <a:pt x="461" y="671"/>
                  </a:lnTo>
                  <a:lnTo>
                    <a:pt x="460" y="674"/>
                  </a:lnTo>
                  <a:lnTo>
                    <a:pt x="459" y="675"/>
                  </a:lnTo>
                  <a:lnTo>
                    <a:pt x="459" y="676"/>
                  </a:lnTo>
                  <a:lnTo>
                    <a:pt x="459" y="677"/>
                  </a:lnTo>
                  <a:lnTo>
                    <a:pt x="457" y="679"/>
                  </a:lnTo>
                  <a:lnTo>
                    <a:pt x="458" y="680"/>
                  </a:lnTo>
                  <a:lnTo>
                    <a:pt x="457" y="681"/>
                  </a:lnTo>
                  <a:lnTo>
                    <a:pt x="457" y="683"/>
                  </a:lnTo>
                  <a:lnTo>
                    <a:pt x="457" y="684"/>
                  </a:lnTo>
                  <a:lnTo>
                    <a:pt x="457" y="685"/>
                  </a:lnTo>
                  <a:lnTo>
                    <a:pt x="457" y="687"/>
                  </a:lnTo>
                  <a:lnTo>
                    <a:pt x="456" y="687"/>
                  </a:lnTo>
                  <a:lnTo>
                    <a:pt x="456" y="688"/>
                  </a:lnTo>
                  <a:lnTo>
                    <a:pt x="457" y="690"/>
                  </a:lnTo>
                  <a:lnTo>
                    <a:pt x="457" y="694"/>
                  </a:lnTo>
                  <a:lnTo>
                    <a:pt x="458" y="696"/>
                  </a:lnTo>
                  <a:lnTo>
                    <a:pt x="458" y="698"/>
                  </a:lnTo>
                  <a:lnTo>
                    <a:pt x="458" y="699"/>
                  </a:lnTo>
                  <a:lnTo>
                    <a:pt x="459" y="701"/>
                  </a:lnTo>
                  <a:lnTo>
                    <a:pt x="459" y="703"/>
                  </a:lnTo>
                  <a:lnTo>
                    <a:pt x="459" y="704"/>
                  </a:lnTo>
                  <a:lnTo>
                    <a:pt x="460" y="707"/>
                  </a:lnTo>
                  <a:lnTo>
                    <a:pt x="461" y="709"/>
                  </a:lnTo>
                  <a:lnTo>
                    <a:pt x="461" y="711"/>
                  </a:lnTo>
                  <a:lnTo>
                    <a:pt x="461" y="715"/>
                  </a:lnTo>
                  <a:lnTo>
                    <a:pt x="462" y="715"/>
                  </a:lnTo>
                  <a:lnTo>
                    <a:pt x="468" y="734"/>
                  </a:lnTo>
                  <a:lnTo>
                    <a:pt x="466" y="735"/>
                  </a:lnTo>
                  <a:lnTo>
                    <a:pt x="465" y="735"/>
                  </a:lnTo>
                  <a:lnTo>
                    <a:pt x="464" y="735"/>
                  </a:lnTo>
                  <a:lnTo>
                    <a:pt x="463" y="735"/>
                  </a:lnTo>
                  <a:lnTo>
                    <a:pt x="460" y="735"/>
                  </a:lnTo>
                  <a:lnTo>
                    <a:pt x="457" y="734"/>
                  </a:lnTo>
                  <a:lnTo>
                    <a:pt x="455" y="734"/>
                  </a:lnTo>
                  <a:lnTo>
                    <a:pt x="454" y="734"/>
                  </a:lnTo>
                  <a:lnTo>
                    <a:pt x="452" y="734"/>
                  </a:lnTo>
                  <a:lnTo>
                    <a:pt x="451" y="735"/>
                  </a:lnTo>
                  <a:lnTo>
                    <a:pt x="448" y="736"/>
                  </a:lnTo>
                  <a:lnTo>
                    <a:pt x="446" y="738"/>
                  </a:lnTo>
                  <a:lnTo>
                    <a:pt x="445" y="739"/>
                  </a:lnTo>
                  <a:lnTo>
                    <a:pt x="444" y="739"/>
                  </a:lnTo>
                  <a:lnTo>
                    <a:pt x="444" y="740"/>
                  </a:lnTo>
                  <a:lnTo>
                    <a:pt x="444" y="741"/>
                  </a:lnTo>
                  <a:lnTo>
                    <a:pt x="444" y="742"/>
                  </a:lnTo>
                  <a:lnTo>
                    <a:pt x="445" y="745"/>
                  </a:lnTo>
                  <a:lnTo>
                    <a:pt x="445" y="747"/>
                  </a:lnTo>
                  <a:lnTo>
                    <a:pt x="445" y="749"/>
                  </a:lnTo>
                  <a:lnTo>
                    <a:pt x="445" y="752"/>
                  </a:lnTo>
                  <a:lnTo>
                    <a:pt x="445" y="756"/>
                  </a:lnTo>
                  <a:lnTo>
                    <a:pt x="445" y="759"/>
                  </a:lnTo>
                  <a:lnTo>
                    <a:pt x="445" y="763"/>
                  </a:lnTo>
                  <a:lnTo>
                    <a:pt x="443" y="789"/>
                  </a:lnTo>
                  <a:lnTo>
                    <a:pt x="442" y="799"/>
                  </a:lnTo>
                  <a:lnTo>
                    <a:pt x="443" y="801"/>
                  </a:lnTo>
                  <a:lnTo>
                    <a:pt x="443" y="803"/>
                  </a:lnTo>
                  <a:lnTo>
                    <a:pt x="442" y="805"/>
                  </a:lnTo>
                  <a:lnTo>
                    <a:pt x="441" y="806"/>
                  </a:lnTo>
                  <a:lnTo>
                    <a:pt x="441" y="807"/>
                  </a:lnTo>
                  <a:lnTo>
                    <a:pt x="440" y="808"/>
                  </a:lnTo>
                  <a:lnTo>
                    <a:pt x="440" y="810"/>
                  </a:lnTo>
                  <a:lnTo>
                    <a:pt x="440" y="811"/>
                  </a:lnTo>
                  <a:lnTo>
                    <a:pt x="437" y="814"/>
                  </a:lnTo>
                  <a:lnTo>
                    <a:pt x="434" y="817"/>
                  </a:lnTo>
                  <a:lnTo>
                    <a:pt x="433" y="819"/>
                  </a:lnTo>
                  <a:lnTo>
                    <a:pt x="433" y="820"/>
                  </a:lnTo>
                  <a:lnTo>
                    <a:pt x="433" y="822"/>
                  </a:lnTo>
                  <a:lnTo>
                    <a:pt x="432" y="823"/>
                  </a:lnTo>
                  <a:lnTo>
                    <a:pt x="432" y="825"/>
                  </a:lnTo>
                  <a:lnTo>
                    <a:pt x="431" y="827"/>
                  </a:lnTo>
                  <a:lnTo>
                    <a:pt x="431" y="829"/>
                  </a:lnTo>
                  <a:lnTo>
                    <a:pt x="430" y="830"/>
                  </a:lnTo>
                  <a:lnTo>
                    <a:pt x="429" y="832"/>
                  </a:lnTo>
                  <a:lnTo>
                    <a:pt x="427" y="833"/>
                  </a:lnTo>
                  <a:lnTo>
                    <a:pt x="424" y="834"/>
                  </a:lnTo>
                  <a:lnTo>
                    <a:pt x="421" y="834"/>
                  </a:lnTo>
                  <a:lnTo>
                    <a:pt x="419" y="834"/>
                  </a:lnTo>
                  <a:lnTo>
                    <a:pt x="416" y="837"/>
                  </a:lnTo>
                  <a:lnTo>
                    <a:pt x="413" y="839"/>
                  </a:lnTo>
                  <a:lnTo>
                    <a:pt x="411" y="841"/>
                  </a:lnTo>
                  <a:lnTo>
                    <a:pt x="406" y="845"/>
                  </a:lnTo>
                  <a:lnTo>
                    <a:pt x="403" y="847"/>
                  </a:lnTo>
                  <a:lnTo>
                    <a:pt x="398" y="848"/>
                  </a:lnTo>
                  <a:lnTo>
                    <a:pt x="391" y="851"/>
                  </a:lnTo>
                  <a:lnTo>
                    <a:pt x="390" y="853"/>
                  </a:lnTo>
                  <a:lnTo>
                    <a:pt x="382" y="860"/>
                  </a:lnTo>
                  <a:lnTo>
                    <a:pt x="376" y="868"/>
                  </a:lnTo>
                  <a:lnTo>
                    <a:pt x="372" y="867"/>
                  </a:lnTo>
                  <a:lnTo>
                    <a:pt x="358" y="873"/>
                  </a:lnTo>
                  <a:lnTo>
                    <a:pt x="351" y="884"/>
                  </a:lnTo>
                  <a:lnTo>
                    <a:pt x="350" y="896"/>
                  </a:lnTo>
                  <a:lnTo>
                    <a:pt x="347" y="899"/>
                  </a:lnTo>
                  <a:lnTo>
                    <a:pt x="344" y="903"/>
                  </a:lnTo>
                  <a:lnTo>
                    <a:pt x="333" y="912"/>
                  </a:lnTo>
                  <a:lnTo>
                    <a:pt x="338" y="914"/>
                  </a:lnTo>
                  <a:lnTo>
                    <a:pt x="333" y="919"/>
                  </a:lnTo>
                  <a:lnTo>
                    <a:pt x="320" y="940"/>
                  </a:lnTo>
                  <a:lnTo>
                    <a:pt x="320" y="941"/>
                  </a:lnTo>
                  <a:lnTo>
                    <a:pt x="320" y="942"/>
                  </a:lnTo>
                  <a:lnTo>
                    <a:pt x="321" y="943"/>
                  </a:lnTo>
                  <a:lnTo>
                    <a:pt x="321" y="944"/>
                  </a:lnTo>
                  <a:lnTo>
                    <a:pt x="321" y="945"/>
                  </a:lnTo>
                  <a:lnTo>
                    <a:pt x="321" y="946"/>
                  </a:lnTo>
                  <a:lnTo>
                    <a:pt x="322" y="946"/>
                  </a:lnTo>
                  <a:lnTo>
                    <a:pt x="323" y="947"/>
                  </a:lnTo>
                  <a:lnTo>
                    <a:pt x="324" y="948"/>
                  </a:lnTo>
                  <a:lnTo>
                    <a:pt x="323" y="950"/>
                  </a:lnTo>
                  <a:lnTo>
                    <a:pt x="322" y="950"/>
                  </a:lnTo>
                  <a:lnTo>
                    <a:pt x="321" y="950"/>
                  </a:lnTo>
                  <a:lnTo>
                    <a:pt x="320" y="950"/>
                  </a:lnTo>
                  <a:lnTo>
                    <a:pt x="319" y="951"/>
                  </a:lnTo>
                  <a:lnTo>
                    <a:pt x="318" y="951"/>
                  </a:lnTo>
                  <a:lnTo>
                    <a:pt x="317" y="952"/>
                  </a:lnTo>
                  <a:lnTo>
                    <a:pt x="316" y="952"/>
                  </a:lnTo>
                  <a:lnTo>
                    <a:pt x="315" y="953"/>
                  </a:lnTo>
                  <a:lnTo>
                    <a:pt x="314" y="953"/>
                  </a:lnTo>
                  <a:lnTo>
                    <a:pt x="313" y="953"/>
                  </a:lnTo>
                  <a:lnTo>
                    <a:pt x="313" y="954"/>
                  </a:lnTo>
                  <a:lnTo>
                    <a:pt x="312" y="954"/>
                  </a:lnTo>
                  <a:lnTo>
                    <a:pt x="311" y="954"/>
                  </a:lnTo>
                  <a:lnTo>
                    <a:pt x="310" y="954"/>
                  </a:lnTo>
                  <a:lnTo>
                    <a:pt x="309" y="953"/>
                  </a:lnTo>
                  <a:lnTo>
                    <a:pt x="308" y="953"/>
                  </a:lnTo>
                  <a:lnTo>
                    <a:pt x="307" y="953"/>
                  </a:lnTo>
                  <a:lnTo>
                    <a:pt x="306" y="953"/>
                  </a:lnTo>
                  <a:lnTo>
                    <a:pt x="306" y="954"/>
                  </a:lnTo>
                  <a:lnTo>
                    <a:pt x="305" y="954"/>
                  </a:lnTo>
                  <a:lnTo>
                    <a:pt x="304" y="953"/>
                  </a:lnTo>
                  <a:lnTo>
                    <a:pt x="303" y="953"/>
                  </a:lnTo>
                  <a:lnTo>
                    <a:pt x="303" y="954"/>
                  </a:lnTo>
                  <a:lnTo>
                    <a:pt x="302" y="953"/>
                  </a:lnTo>
                  <a:lnTo>
                    <a:pt x="301" y="954"/>
                  </a:lnTo>
                  <a:lnTo>
                    <a:pt x="300" y="954"/>
                  </a:lnTo>
                  <a:lnTo>
                    <a:pt x="299" y="955"/>
                  </a:lnTo>
                  <a:lnTo>
                    <a:pt x="298" y="955"/>
                  </a:lnTo>
                  <a:lnTo>
                    <a:pt x="298" y="954"/>
                  </a:lnTo>
                  <a:lnTo>
                    <a:pt x="297" y="954"/>
                  </a:lnTo>
                  <a:lnTo>
                    <a:pt x="296" y="954"/>
                  </a:lnTo>
                  <a:lnTo>
                    <a:pt x="295" y="954"/>
                  </a:lnTo>
                  <a:lnTo>
                    <a:pt x="294" y="954"/>
                  </a:lnTo>
                  <a:lnTo>
                    <a:pt x="294" y="955"/>
                  </a:lnTo>
                  <a:lnTo>
                    <a:pt x="293" y="955"/>
                  </a:lnTo>
                  <a:lnTo>
                    <a:pt x="292" y="955"/>
                  </a:lnTo>
                  <a:lnTo>
                    <a:pt x="291" y="955"/>
                  </a:lnTo>
                  <a:lnTo>
                    <a:pt x="290" y="955"/>
                  </a:lnTo>
                  <a:lnTo>
                    <a:pt x="289" y="955"/>
                  </a:lnTo>
                  <a:lnTo>
                    <a:pt x="288" y="955"/>
                  </a:lnTo>
                  <a:lnTo>
                    <a:pt x="287" y="955"/>
                  </a:lnTo>
                  <a:lnTo>
                    <a:pt x="287" y="954"/>
                  </a:lnTo>
                  <a:lnTo>
                    <a:pt x="286" y="954"/>
                  </a:lnTo>
                  <a:lnTo>
                    <a:pt x="285" y="954"/>
                  </a:lnTo>
                  <a:lnTo>
                    <a:pt x="285" y="953"/>
                  </a:lnTo>
                  <a:lnTo>
                    <a:pt x="284" y="952"/>
                  </a:lnTo>
                  <a:lnTo>
                    <a:pt x="283" y="952"/>
                  </a:lnTo>
                  <a:lnTo>
                    <a:pt x="282" y="952"/>
                  </a:lnTo>
                  <a:lnTo>
                    <a:pt x="281" y="952"/>
                  </a:lnTo>
                  <a:lnTo>
                    <a:pt x="280" y="952"/>
                  </a:lnTo>
                  <a:lnTo>
                    <a:pt x="279" y="952"/>
                  </a:lnTo>
                  <a:lnTo>
                    <a:pt x="278" y="952"/>
                  </a:lnTo>
                  <a:lnTo>
                    <a:pt x="278" y="953"/>
                  </a:lnTo>
                  <a:lnTo>
                    <a:pt x="277" y="953"/>
                  </a:lnTo>
                  <a:lnTo>
                    <a:pt x="276" y="953"/>
                  </a:lnTo>
                  <a:lnTo>
                    <a:pt x="276" y="954"/>
                  </a:lnTo>
                  <a:lnTo>
                    <a:pt x="276" y="955"/>
                  </a:lnTo>
                  <a:lnTo>
                    <a:pt x="275" y="955"/>
                  </a:lnTo>
                  <a:lnTo>
                    <a:pt x="275" y="956"/>
                  </a:lnTo>
                  <a:lnTo>
                    <a:pt x="274" y="957"/>
                  </a:lnTo>
                  <a:lnTo>
                    <a:pt x="273" y="958"/>
                  </a:lnTo>
                  <a:lnTo>
                    <a:pt x="273" y="959"/>
                  </a:lnTo>
                  <a:lnTo>
                    <a:pt x="273" y="960"/>
                  </a:lnTo>
                  <a:lnTo>
                    <a:pt x="273" y="961"/>
                  </a:lnTo>
                  <a:lnTo>
                    <a:pt x="272" y="961"/>
                  </a:lnTo>
                  <a:lnTo>
                    <a:pt x="271" y="961"/>
                  </a:lnTo>
                  <a:lnTo>
                    <a:pt x="271" y="962"/>
                  </a:lnTo>
                  <a:lnTo>
                    <a:pt x="270" y="962"/>
                  </a:lnTo>
                  <a:lnTo>
                    <a:pt x="270" y="963"/>
                  </a:lnTo>
                  <a:lnTo>
                    <a:pt x="271" y="964"/>
                  </a:lnTo>
                  <a:lnTo>
                    <a:pt x="271" y="965"/>
                  </a:lnTo>
                  <a:lnTo>
                    <a:pt x="270" y="965"/>
                  </a:lnTo>
                  <a:lnTo>
                    <a:pt x="270" y="966"/>
                  </a:lnTo>
                  <a:lnTo>
                    <a:pt x="269" y="966"/>
                  </a:lnTo>
                  <a:lnTo>
                    <a:pt x="269" y="967"/>
                  </a:lnTo>
                  <a:lnTo>
                    <a:pt x="269" y="968"/>
                  </a:lnTo>
                  <a:lnTo>
                    <a:pt x="268" y="968"/>
                  </a:lnTo>
                  <a:lnTo>
                    <a:pt x="267" y="968"/>
                  </a:lnTo>
                  <a:lnTo>
                    <a:pt x="266" y="969"/>
                  </a:lnTo>
                  <a:lnTo>
                    <a:pt x="265" y="969"/>
                  </a:lnTo>
                  <a:lnTo>
                    <a:pt x="264" y="970"/>
                  </a:lnTo>
                  <a:lnTo>
                    <a:pt x="264" y="971"/>
                  </a:lnTo>
                  <a:lnTo>
                    <a:pt x="263" y="972"/>
                  </a:lnTo>
                  <a:lnTo>
                    <a:pt x="263" y="973"/>
                  </a:lnTo>
                  <a:lnTo>
                    <a:pt x="262" y="974"/>
                  </a:lnTo>
                  <a:lnTo>
                    <a:pt x="261" y="975"/>
                  </a:lnTo>
                  <a:lnTo>
                    <a:pt x="260" y="975"/>
                  </a:lnTo>
                  <a:lnTo>
                    <a:pt x="260" y="976"/>
                  </a:lnTo>
                  <a:lnTo>
                    <a:pt x="259" y="976"/>
                  </a:lnTo>
                  <a:lnTo>
                    <a:pt x="282" y="989"/>
                  </a:lnTo>
                  <a:lnTo>
                    <a:pt x="293" y="997"/>
                  </a:lnTo>
                  <a:lnTo>
                    <a:pt x="293" y="998"/>
                  </a:lnTo>
                  <a:lnTo>
                    <a:pt x="294" y="999"/>
                  </a:lnTo>
                  <a:lnTo>
                    <a:pt x="295" y="1000"/>
                  </a:lnTo>
                  <a:lnTo>
                    <a:pt x="295" y="1001"/>
                  </a:lnTo>
                  <a:lnTo>
                    <a:pt x="296" y="1002"/>
                  </a:lnTo>
                  <a:lnTo>
                    <a:pt x="297" y="1002"/>
                  </a:lnTo>
                  <a:lnTo>
                    <a:pt x="299" y="1002"/>
                  </a:lnTo>
                  <a:lnTo>
                    <a:pt x="300" y="1002"/>
                  </a:lnTo>
                  <a:lnTo>
                    <a:pt x="300" y="1003"/>
                  </a:lnTo>
                  <a:lnTo>
                    <a:pt x="301" y="1003"/>
                  </a:lnTo>
                  <a:lnTo>
                    <a:pt x="302" y="1003"/>
                  </a:lnTo>
                  <a:lnTo>
                    <a:pt x="303" y="1003"/>
                  </a:lnTo>
                  <a:lnTo>
                    <a:pt x="304" y="1004"/>
                  </a:lnTo>
                  <a:lnTo>
                    <a:pt x="305" y="1004"/>
                  </a:lnTo>
                  <a:lnTo>
                    <a:pt x="305" y="1005"/>
                  </a:lnTo>
                  <a:lnTo>
                    <a:pt x="306" y="1006"/>
                  </a:lnTo>
                  <a:lnTo>
                    <a:pt x="307" y="1006"/>
                  </a:lnTo>
                  <a:lnTo>
                    <a:pt x="307" y="1007"/>
                  </a:lnTo>
                  <a:lnTo>
                    <a:pt x="308" y="1007"/>
                  </a:lnTo>
                  <a:lnTo>
                    <a:pt x="308" y="1008"/>
                  </a:lnTo>
                  <a:lnTo>
                    <a:pt x="309" y="1009"/>
                  </a:lnTo>
                  <a:lnTo>
                    <a:pt x="309" y="1010"/>
                  </a:lnTo>
                  <a:lnTo>
                    <a:pt x="310" y="1010"/>
                  </a:lnTo>
                  <a:lnTo>
                    <a:pt x="310" y="1011"/>
                  </a:lnTo>
                  <a:lnTo>
                    <a:pt x="311" y="1012"/>
                  </a:lnTo>
                  <a:lnTo>
                    <a:pt x="311" y="1013"/>
                  </a:lnTo>
                  <a:lnTo>
                    <a:pt x="311" y="1014"/>
                  </a:lnTo>
                  <a:lnTo>
                    <a:pt x="311" y="1015"/>
                  </a:lnTo>
                  <a:lnTo>
                    <a:pt x="310" y="1015"/>
                  </a:lnTo>
                  <a:lnTo>
                    <a:pt x="310" y="1018"/>
                  </a:lnTo>
                  <a:lnTo>
                    <a:pt x="311" y="1018"/>
                  </a:lnTo>
                  <a:lnTo>
                    <a:pt x="311" y="1020"/>
                  </a:lnTo>
                  <a:lnTo>
                    <a:pt x="311" y="1021"/>
                  </a:lnTo>
                  <a:lnTo>
                    <a:pt x="311" y="1022"/>
                  </a:lnTo>
                  <a:lnTo>
                    <a:pt x="310" y="1022"/>
                  </a:lnTo>
                  <a:lnTo>
                    <a:pt x="310" y="1023"/>
                  </a:lnTo>
                  <a:lnTo>
                    <a:pt x="310" y="1024"/>
                  </a:lnTo>
                  <a:lnTo>
                    <a:pt x="310" y="1025"/>
                  </a:lnTo>
                  <a:lnTo>
                    <a:pt x="310" y="1026"/>
                  </a:lnTo>
                  <a:lnTo>
                    <a:pt x="310" y="1027"/>
                  </a:lnTo>
                  <a:lnTo>
                    <a:pt x="310" y="1028"/>
                  </a:lnTo>
                  <a:lnTo>
                    <a:pt x="310" y="1029"/>
                  </a:lnTo>
                  <a:lnTo>
                    <a:pt x="309" y="1029"/>
                  </a:lnTo>
                  <a:lnTo>
                    <a:pt x="309" y="1030"/>
                  </a:lnTo>
                  <a:lnTo>
                    <a:pt x="309" y="1031"/>
                  </a:lnTo>
                  <a:lnTo>
                    <a:pt x="307" y="1031"/>
                  </a:lnTo>
                  <a:lnTo>
                    <a:pt x="306" y="1031"/>
                  </a:lnTo>
                  <a:lnTo>
                    <a:pt x="305" y="1031"/>
                  </a:lnTo>
                  <a:lnTo>
                    <a:pt x="305" y="1032"/>
                  </a:lnTo>
                  <a:lnTo>
                    <a:pt x="304" y="1033"/>
                  </a:lnTo>
                  <a:lnTo>
                    <a:pt x="303" y="1034"/>
                  </a:lnTo>
                  <a:lnTo>
                    <a:pt x="300" y="1048"/>
                  </a:lnTo>
                  <a:lnTo>
                    <a:pt x="297" y="1043"/>
                  </a:lnTo>
                  <a:lnTo>
                    <a:pt x="296" y="1046"/>
                  </a:lnTo>
                  <a:lnTo>
                    <a:pt x="296" y="1047"/>
                  </a:lnTo>
                  <a:lnTo>
                    <a:pt x="295" y="1047"/>
                  </a:lnTo>
                  <a:lnTo>
                    <a:pt x="294" y="1047"/>
                  </a:lnTo>
                  <a:lnTo>
                    <a:pt x="293" y="1047"/>
                  </a:lnTo>
                  <a:lnTo>
                    <a:pt x="292" y="1046"/>
                  </a:lnTo>
                  <a:lnTo>
                    <a:pt x="291" y="1046"/>
                  </a:lnTo>
                  <a:lnTo>
                    <a:pt x="290" y="1046"/>
                  </a:lnTo>
                  <a:lnTo>
                    <a:pt x="289" y="1046"/>
                  </a:lnTo>
                  <a:lnTo>
                    <a:pt x="288" y="1046"/>
                  </a:lnTo>
                  <a:lnTo>
                    <a:pt x="287" y="1046"/>
                  </a:lnTo>
                  <a:lnTo>
                    <a:pt x="286" y="1047"/>
                  </a:lnTo>
                  <a:lnTo>
                    <a:pt x="284" y="1047"/>
                  </a:lnTo>
                  <a:lnTo>
                    <a:pt x="282" y="1046"/>
                  </a:lnTo>
                  <a:lnTo>
                    <a:pt x="280" y="1045"/>
                  </a:lnTo>
                  <a:lnTo>
                    <a:pt x="278" y="1044"/>
                  </a:lnTo>
                  <a:lnTo>
                    <a:pt x="277" y="1043"/>
                  </a:lnTo>
                  <a:lnTo>
                    <a:pt x="276" y="1043"/>
                  </a:lnTo>
                  <a:lnTo>
                    <a:pt x="275" y="1043"/>
                  </a:lnTo>
                  <a:lnTo>
                    <a:pt x="275" y="1042"/>
                  </a:lnTo>
                  <a:lnTo>
                    <a:pt x="274" y="1042"/>
                  </a:lnTo>
                  <a:lnTo>
                    <a:pt x="273" y="1042"/>
                  </a:lnTo>
                  <a:lnTo>
                    <a:pt x="272" y="1042"/>
                  </a:lnTo>
                  <a:lnTo>
                    <a:pt x="271" y="1042"/>
                  </a:lnTo>
                  <a:lnTo>
                    <a:pt x="270" y="1041"/>
                  </a:lnTo>
                  <a:lnTo>
                    <a:pt x="269" y="1040"/>
                  </a:lnTo>
                  <a:lnTo>
                    <a:pt x="268" y="1039"/>
                  </a:lnTo>
                  <a:lnTo>
                    <a:pt x="267" y="1039"/>
                  </a:lnTo>
                  <a:lnTo>
                    <a:pt x="267" y="1038"/>
                  </a:lnTo>
                  <a:lnTo>
                    <a:pt x="266" y="1037"/>
                  </a:lnTo>
                  <a:lnTo>
                    <a:pt x="264" y="1036"/>
                  </a:lnTo>
                  <a:lnTo>
                    <a:pt x="264" y="1035"/>
                  </a:lnTo>
                  <a:lnTo>
                    <a:pt x="263" y="1035"/>
                  </a:lnTo>
                  <a:lnTo>
                    <a:pt x="263" y="1034"/>
                  </a:lnTo>
                  <a:lnTo>
                    <a:pt x="263" y="1033"/>
                  </a:lnTo>
                  <a:lnTo>
                    <a:pt x="261" y="1031"/>
                  </a:lnTo>
                  <a:lnTo>
                    <a:pt x="260" y="1030"/>
                  </a:lnTo>
                  <a:lnTo>
                    <a:pt x="259" y="1029"/>
                  </a:lnTo>
                  <a:lnTo>
                    <a:pt x="258" y="1028"/>
                  </a:lnTo>
                  <a:lnTo>
                    <a:pt x="257" y="1027"/>
                  </a:lnTo>
                  <a:lnTo>
                    <a:pt x="255" y="1024"/>
                  </a:lnTo>
                  <a:lnTo>
                    <a:pt x="254" y="1024"/>
                  </a:lnTo>
                  <a:lnTo>
                    <a:pt x="253" y="1023"/>
                  </a:lnTo>
                  <a:lnTo>
                    <a:pt x="251" y="1022"/>
                  </a:lnTo>
                  <a:lnTo>
                    <a:pt x="250" y="1021"/>
                  </a:lnTo>
                  <a:lnTo>
                    <a:pt x="249" y="1020"/>
                  </a:lnTo>
                  <a:lnTo>
                    <a:pt x="248" y="1019"/>
                  </a:lnTo>
                  <a:lnTo>
                    <a:pt x="248" y="1020"/>
                  </a:lnTo>
                  <a:lnTo>
                    <a:pt x="248" y="1021"/>
                  </a:lnTo>
                  <a:lnTo>
                    <a:pt x="248" y="1022"/>
                  </a:lnTo>
                  <a:lnTo>
                    <a:pt x="249" y="1022"/>
                  </a:lnTo>
                  <a:lnTo>
                    <a:pt x="250" y="1023"/>
                  </a:lnTo>
                  <a:lnTo>
                    <a:pt x="250" y="1024"/>
                  </a:lnTo>
                  <a:lnTo>
                    <a:pt x="250" y="1026"/>
                  </a:lnTo>
                  <a:lnTo>
                    <a:pt x="250" y="1027"/>
                  </a:lnTo>
                  <a:lnTo>
                    <a:pt x="251" y="1028"/>
                  </a:lnTo>
                  <a:lnTo>
                    <a:pt x="251" y="1029"/>
                  </a:lnTo>
                  <a:lnTo>
                    <a:pt x="251" y="1030"/>
                  </a:lnTo>
                  <a:lnTo>
                    <a:pt x="250" y="1029"/>
                  </a:lnTo>
                  <a:lnTo>
                    <a:pt x="249" y="1029"/>
                  </a:lnTo>
                  <a:lnTo>
                    <a:pt x="248" y="1028"/>
                  </a:lnTo>
                  <a:lnTo>
                    <a:pt x="247" y="1028"/>
                  </a:lnTo>
                  <a:lnTo>
                    <a:pt x="247" y="1027"/>
                  </a:lnTo>
                  <a:lnTo>
                    <a:pt x="246" y="1027"/>
                  </a:lnTo>
                  <a:lnTo>
                    <a:pt x="245" y="1026"/>
                  </a:lnTo>
                  <a:lnTo>
                    <a:pt x="244" y="1025"/>
                  </a:lnTo>
                  <a:lnTo>
                    <a:pt x="243" y="1025"/>
                  </a:lnTo>
                  <a:lnTo>
                    <a:pt x="243" y="1024"/>
                  </a:lnTo>
                  <a:lnTo>
                    <a:pt x="242" y="1024"/>
                  </a:lnTo>
                  <a:lnTo>
                    <a:pt x="241" y="1024"/>
                  </a:lnTo>
                  <a:lnTo>
                    <a:pt x="240" y="1024"/>
                  </a:lnTo>
                  <a:lnTo>
                    <a:pt x="239" y="1024"/>
                  </a:lnTo>
                  <a:lnTo>
                    <a:pt x="238" y="1024"/>
                  </a:lnTo>
                  <a:lnTo>
                    <a:pt x="237" y="1024"/>
                  </a:lnTo>
                  <a:lnTo>
                    <a:pt x="236" y="1024"/>
                  </a:lnTo>
                  <a:lnTo>
                    <a:pt x="235" y="1023"/>
                  </a:lnTo>
                  <a:lnTo>
                    <a:pt x="234" y="1023"/>
                  </a:lnTo>
                  <a:lnTo>
                    <a:pt x="233" y="1023"/>
                  </a:lnTo>
                  <a:lnTo>
                    <a:pt x="232" y="1022"/>
                  </a:lnTo>
                  <a:lnTo>
                    <a:pt x="232" y="1023"/>
                  </a:lnTo>
                  <a:lnTo>
                    <a:pt x="231" y="1023"/>
                  </a:lnTo>
                  <a:lnTo>
                    <a:pt x="230" y="1023"/>
                  </a:lnTo>
                  <a:lnTo>
                    <a:pt x="229" y="1022"/>
                  </a:lnTo>
                  <a:lnTo>
                    <a:pt x="228" y="1022"/>
                  </a:lnTo>
                  <a:lnTo>
                    <a:pt x="228" y="1021"/>
                  </a:lnTo>
                  <a:lnTo>
                    <a:pt x="227" y="1020"/>
                  </a:lnTo>
                  <a:lnTo>
                    <a:pt x="226" y="1019"/>
                  </a:lnTo>
                  <a:lnTo>
                    <a:pt x="225" y="1019"/>
                  </a:lnTo>
                  <a:lnTo>
                    <a:pt x="224" y="1019"/>
                  </a:lnTo>
                  <a:lnTo>
                    <a:pt x="224" y="1018"/>
                  </a:lnTo>
                  <a:lnTo>
                    <a:pt x="222" y="1018"/>
                  </a:lnTo>
                  <a:lnTo>
                    <a:pt x="221" y="1018"/>
                  </a:lnTo>
                  <a:lnTo>
                    <a:pt x="220" y="1018"/>
                  </a:lnTo>
                  <a:lnTo>
                    <a:pt x="219" y="1018"/>
                  </a:lnTo>
                  <a:lnTo>
                    <a:pt x="217" y="1018"/>
                  </a:lnTo>
                  <a:lnTo>
                    <a:pt x="216" y="1018"/>
                  </a:lnTo>
                  <a:lnTo>
                    <a:pt x="215" y="1018"/>
                  </a:lnTo>
                  <a:lnTo>
                    <a:pt x="214" y="1018"/>
                  </a:lnTo>
                  <a:lnTo>
                    <a:pt x="214" y="1017"/>
                  </a:lnTo>
                  <a:lnTo>
                    <a:pt x="214" y="1016"/>
                  </a:lnTo>
                  <a:lnTo>
                    <a:pt x="214" y="1015"/>
                  </a:lnTo>
                  <a:lnTo>
                    <a:pt x="213" y="1014"/>
                  </a:lnTo>
                  <a:lnTo>
                    <a:pt x="212" y="1014"/>
                  </a:lnTo>
                  <a:lnTo>
                    <a:pt x="212" y="1013"/>
                  </a:lnTo>
                  <a:lnTo>
                    <a:pt x="211" y="1013"/>
                  </a:lnTo>
                  <a:lnTo>
                    <a:pt x="210" y="1013"/>
                  </a:lnTo>
                  <a:lnTo>
                    <a:pt x="209" y="1012"/>
                  </a:lnTo>
                  <a:lnTo>
                    <a:pt x="208" y="1012"/>
                  </a:lnTo>
                  <a:lnTo>
                    <a:pt x="207" y="1011"/>
                  </a:lnTo>
                  <a:lnTo>
                    <a:pt x="206" y="1011"/>
                  </a:lnTo>
                  <a:lnTo>
                    <a:pt x="204" y="1010"/>
                  </a:lnTo>
                  <a:lnTo>
                    <a:pt x="204" y="1011"/>
                  </a:lnTo>
                  <a:lnTo>
                    <a:pt x="203" y="1011"/>
                  </a:lnTo>
                  <a:lnTo>
                    <a:pt x="202" y="1012"/>
                  </a:lnTo>
                  <a:lnTo>
                    <a:pt x="201" y="1012"/>
                  </a:lnTo>
                  <a:lnTo>
                    <a:pt x="200" y="1013"/>
                  </a:lnTo>
                  <a:lnTo>
                    <a:pt x="199" y="1013"/>
                  </a:lnTo>
                  <a:lnTo>
                    <a:pt x="198" y="1013"/>
                  </a:lnTo>
                  <a:lnTo>
                    <a:pt x="197" y="1014"/>
                  </a:lnTo>
                  <a:lnTo>
                    <a:pt x="196" y="1013"/>
                  </a:lnTo>
                  <a:lnTo>
                    <a:pt x="195" y="1013"/>
                  </a:lnTo>
                  <a:lnTo>
                    <a:pt x="195" y="1012"/>
                  </a:lnTo>
                  <a:lnTo>
                    <a:pt x="194" y="1012"/>
                  </a:lnTo>
                  <a:lnTo>
                    <a:pt x="193" y="1013"/>
                  </a:lnTo>
                  <a:lnTo>
                    <a:pt x="193" y="1014"/>
                  </a:lnTo>
                  <a:lnTo>
                    <a:pt x="192" y="1014"/>
                  </a:lnTo>
                  <a:lnTo>
                    <a:pt x="191" y="1014"/>
                  </a:lnTo>
                  <a:lnTo>
                    <a:pt x="190" y="1014"/>
                  </a:lnTo>
                  <a:lnTo>
                    <a:pt x="189" y="1014"/>
                  </a:lnTo>
                  <a:lnTo>
                    <a:pt x="188" y="1014"/>
                  </a:lnTo>
                  <a:lnTo>
                    <a:pt x="188" y="1015"/>
                  </a:lnTo>
                  <a:lnTo>
                    <a:pt x="187" y="1015"/>
                  </a:lnTo>
                  <a:lnTo>
                    <a:pt x="187" y="1014"/>
                  </a:lnTo>
                  <a:lnTo>
                    <a:pt x="186" y="1014"/>
                  </a:lnTo>
                  <a:lnTo>
                    <a:pt x="185" y="1013"/>
                  </a:lnTo>
                  <a:lnTo>
                    <a:pt x="185" y="1012"/>
                  </a:lnTo>
                  <a:lnTo>
                    <a:pt x="184" y="1012"/>
                  </a:lnTo>
                  <a:lnTo>
                    <a:pt x="183" y="1012"/>
                  </a:lnTo>
                  <a:lnTo>
                    <a:pt x="182" y="1012"/>
                  </a:lnTo>
                  <a:lnTo>
                    <a:pt x="182" y="1011"/>
                  </a:lnTo>
                  <a:lnTo>
                    <a:pt x="181" y="1011"/>
                  </a:lnTo>
                  <a:lnTo>
                    <a:pt x="180" y="1011"/>
                  </a:lnTo>
                  <a:lnTo>
                    <a:pt x="180" y="1012"/>
                  </a:lnTo>
                  <a:lnTo>
                    <a:pt x="179" y="1012"/>
                  </a:lnTo>
                  <a:lnTo>
                    <a:pt x="178" y="1012"/>
                  </a:lnTo>
                  <a:lnTo>
                    <a:pt x="177" y="1012"/>
                  </a:lnTo>
                  <a:lnTo>
                    <a:pt x="177" y="1013"/>
                  </a:lnTo>
                  <a:lnTo>
                    <a:pt x="176" y="1013"/>
                  </a:lnTo>
                  <a:lnTo>
                    <a:pt x="175" y="1013"/>
                  </a:lnTo>
                  <a:lnTo>
                    <a:pt x="174" y="1013"/>
                  </a:lnTo>
                  <a:lnTo>
                    <a:pt x="173" y="1013"/>
                  </a:lnTo>
                  <a:lnTo>
                    <a:pt x="172" y="1013"/>
                  </a:lnTo>
                  <a:lnTo>
                    <a:pt x="171" y="1012"/>
                  </a:lnTo>
                  <a:lnTo>
                    <a:pt x="170" y="1012"/>
                  </a:lnTo>
                  <a:lnTo>
                    <a:pt x="169" y="1012"/>
                  </a:lnTo>
                  <a:lnTo>
                    <a:pt x="168" y="1011"/>
                  </a:lnTo>
                  <a:lnTo>
                    <a:pt x="167" y="1011"/>
                  </a:lnTo>
                  <a:lnTo>
                    <a:pt x="167" y="1010"/>
                  </a:lnTo>
                  <a:lnTo>
                    <a:pt x="166" y="1010"/>
                  </a:lnTo>
                  <a:lnTo>
                    <a:pt x="166" y="1009"/>
                  </a:lnTo>
                  <a:lnTo>
                    <a:pt x="165" y="1008"/>
                  </a:lnTo>
                  <a:lnTo>
                    <a:pt x="164" y="1007"/>
                  </a:lnTo>
                  <a:lnTo>
                    <a:pt x="163" y="1006"/>
                  </a:lnTo>
                  <a:lnTo>
                    <a:pt x="163" y="1005"/>
                  </a:lnTo>
                  <a:lnTo>
                    <a:pt x="162" y="1005"/>
                  </a:lnTo>
                  <a:lnTo>
                    <a:pt x="162" y="1004"/>
                  </a:lnTo>
                  <a:lnTo>
                    <a:pt x="161" y="1004"/>
                  </a:lnTo>
                  <a:lnTo>
                    <a:pt x="160" y="1003"/>
                  </a:lnTo>
                  <a:lnTo>
                    <a:pt x="160" y="1002"/>
                  </a:lnTo>
                  <a:lnTo>
                    <a:pt x="159" y="1002"/>
                  </a:lnTo>
                  <a:lnTo>
                    <a:pt x="158" y="1002"/>
                  </a:lnTo>
                  <a:lnTo>
                    <a:pt x="158" y="1001"/>
                  </a:lnTo>
                  <a:lnTo>
                    <a:pt x="157" y="1001"/>
                  </a:lnTo>
                  <a:lnTo>
                    <a:pt x="156" y="1001"/>
                  </a:lnTo>
                  <a:lnTo>
                    <a:pt x="155" y="1002"/>
                  </a:lnTo>
                  <a:lnTo>
                    <a:pt x="154" y="1002"/>
                  </a:lnTo>
                  <a:lnTo>
                    <a:pt x="153" y="1002"/>
                  </a:lnTo>
                  <a:lnTo>
                    <a:pt x="153" y="1001"/>
                  </a:lnTo>
                  <a:lnTo>
                    <a:pt x="152" y="1001"/>
                  </a:lnTo>
                  <a:lnTo>
                    <a:pt x="151" y="1001"/>
                  </a:lnTo>
                  <a:lnTo>
                    <a:pt x="150" y="1001"/>
                  </a:lnTo>
                  <a:lnTo>
                    <a:pt x="149" y="1002"/>
                  </a:lnTo>
                  <a:lnTo>
                    <a:pt x="148" y="1002"/>
                  </a:lnTo>
                  <a:lnTo>
                    <a:pt x="146" y="1002"/>
                  </a:lnTo>
                  <a:lnTo>
                    <a:pt x="145" y="1003"/>
                  </a:lnTo>
                  <a:lnTo>
                    <a:pt x="144" y="1003"/>
                  </a:lnTo>
                  <a:lnTo>
                    <a:pt x="143" y="1003"/>
                  </a:lnTo>
                  <a:lnTo>
                    <a:pt x="142" y="1003"/>
                  </a:lnTo>
                  <a:lnTo>
                    <a:pt x="141" y="1002"/>
                  </a:lnTo>
                  <a:lnTo>
                    <a:pt x="141" y="1003"/>
                  </a:lnTo>
                  <a:lnTo>
                    <a:pt x="141" y="1002"/>
                  </a:lnTo>
                  <a:lnTo>
                    <a:pt x="139" y="1001"/>
                  </a:lnTo>
                  <a:lnTo>
                    <a:pt x="138" y="1001"/>
                  </a:lnTo>
                  <a:lnTo>
                    <a:pt x="137" y="1001"/>
                  </a:lnTo>
                  <a:lnTo>
                    <a:pt x="136" y="1001"/>
                  </a:lnTo>
                  <a:lnTo>
                    <a:pt x="135" y="1001"/>
                  </a:lnTo>
                  <a:lnTo>
                    <a:pt x="135" y="1000"/>
                  </a:lnTo>
                  <a:lnTo>
                    <a:pt x="134" y="997"/>
                  </a:lnTo>
                  <a:lnTo>
                    <a:pt x="134" y="996"/>
                  </a:lnTo>
                  <a:lnTo>
                    <a:pt x="135" y="996"/>
                  </a:lnTo>
                  <a:lnTo>
                    <a:pt x="135" y="995"/>
                  </a:lnTo>
                  <a:lnTo>
                    <a:pt x="134" y="994"/>
                  </a:lnTo>
                  <a:lnTo>
                    <a:pt x="117" y="985"/>
                  </a:lnTo>
                  <a:lnTo>
                    <a:pt x="114" y="994"/>
                  </a:lnTo>
                  <a:lnTo>
                    <a:pt x="100" y="985"/>
                  </a:lnTo>
                  <a:lnTo>
                    <a:pt x="100" y="984"/>
                  </a:lnTo>
                  <a:lnTo>
                    <a:pt x="99" y="984"/>
                  </a:lnTo>
                  <a:lnTo>
                    <a:pt x="99" y="983"/>
                  </a:lnTo>
                  <a:lnTo>
                    <a:pt x="98" y="982"/>
                  </a:lnTo>
                  <a:lnTo>
                    <a:pt x="97" y="981"/>
                  </a:lnTo>
                  <a:lnTo>
                    <a:pt x="96" y="981"/>
                  </a:lnTo>
                  <a:lnTo>
                    <a:pt x="96" y="980"/>
                  </a:lnTo>
                  <a:lnTo>
                    <a:pt x="95" y="980"/>
                  </a:lnTo>
                  <a:lnTo>
                    <a:pt x="94" y="980"/>
                  </a:lnTo>
                  <a:lnTo>
                    <a:pt x="93" y="979"/>
                  </a:lnTo>
                  <a:lnTo>
                    <a:pt x="88" y="979"/>
                  </a:lnTo>
                  <a:lnTo>
                    <a:pt x="81" y="979"/>
                  </a:lnTo>
                  <a:lnTo>
                    <a:pt x="81" y="978"/>
                  </a:lnTo>
                  <a:lnTo>
                    <a:pt x="80" y="978"/>
                  </a:lnTo>
                  <a:lnTo>
                    <a:pt x="80" y="977"/>
                  </a:lnTo>
                  <a:lnTo>
                    <a:pt x="76" y="977"/>
                  </a:lnTo>
                  <a:lnTo>
                    <a:pt x="75" y="977"/>
                  </a:lnTo>
                  <a:lnTo>
                    <a:pt x="75" y="976"/>
                  </a:lnTo>
                  <a:lnTo>
                    <a:pt x="74" y="974"/>
                  </a:lnTo>
                  <a:lnTo>
                    <a:pt x="74" y="972"/>
                  </a:lnTo>
                  <a:lnTo>
                    <a:pt x="73" y="971"/>
                  </a:lnTo>
                  <a:lnTo>
                    <a:pt x="71" y="970"/>
                  </a:lnTo>
                  <a:lnTo>
                    <a:pt x="70" y="970"/>
                  </a:lnTo>
                  <a:lnTo>
                    <a:pt x="69" y="970"/>
                  </a:lnTo>
                  <a:lnTo>
                    <a:pt x="68" y="970"/>
                  </a:lnTo>
                  <a:lnTo>
                    <a:pt x="67" y="969"/>
                  </a:lnTo>
                  <a:lnTo>
                    <a:pt x="64" y="969"/>
                  </a:lnTo>
                  <a:lnTo>
                    <a:pt x="62" y="968"/>
                  </a:lnTo>
                  <a:lnTo>
                    <a:pt x="59" y="968"/>
                  </a:lnTo>
                  <a:lnTo>
                    <a:pt x="57" y="968"/>
                  </a:lnTo>
                  <a:lnTo>
                    <a:pt x="55" y="969"/>
                  </a:lnTo>
                  <a:lnTo>
                    <a:pt x="53" y="969"/>
                  </a:lnTo>
                  <a:lnTo>
                    <a:pt x="51" y="969"/>
                  </a:lnTo>
                  <a:lnTo>
                    <a:pt x="49" y="969"/>
                  </a:lnTo>
                  <a:lnTo>
                    <a:pt x="46" y="969"/>
                  </a:lnTo>
                  <a:lnTo>
                    <a:pt x="45" y="968"/>
                  </a:lnTo>
                  <a:lnTo>
                    <a:pt x="44" y="967"/>
                  </a:lnTo>
                  <a:lnTo>
                    <a:pt x="43" y="967"/>
                  </a:lnTo>
                  <a:lnTo>
                    <a:pt x="42" y="966"/>
                  </a:lnTo>
                  <a:lnTo>
                    <a:pt x="42" y="965"/>
                  </a:lnTo>
                  <a:lnTo>
                    <a:pt x="42" y="964"/>
                  </a:lnTo>
                  <a:lnTo>
                    <a:pt x="42" y="962"/>
                  </a:lnTo>
                  <a:lnTo>
                    <a:pt x="42" y="961"/>
                  </a:lnTo>
                  <a:lnTo>
                    <a:pt x="41" y="958"/>
                  </a:lnTo>
                  <a:lnTo>
                    <a:pt x="42" y="955"/>
                  </a:lnTo>
                  <a:lnTo>
                    <a:pt x="42" y="953"/>
                  </a:lnTo>
                  <a:lnTo>
                    <a:pt x="42" y="949"/>
                  </a:lnTo>
                  <a:lnTo>
                    <a:pt x="42" y="946"/>
                  </a:lnTo>
                  <a:lnTo>
                    <a:pt x="42" y="945"/>
                  </a:lnTo>
                  <a:lnTo>
                    <a:pt x="42" y="943"/>
                  </a:lnTo>
                  <a:lnTo>
                    <a:pt x="42" y="941"/>
                  </a:lnTo>
                  <a:lnTo>
                    <a:pt x="43" y="940"/>
                  </a:lnTo>
                  <a:lnTo>
                    <a:pt x="43" y="939"/>
                  </a:lnTo>
                  <a:lnTo>
                    <a:pt x="43" y="938"/>
                  </a:lnTo>
                  <a:lnTo>
                    <a:pt x="42" y="937"/>
                  </a:lnTo>
                  <a:lnTo>
                    <a:pt x="42" y="936"/>
                  </a:lnTo>
                  <a:lnTo>
                    <a:pt x="34" y="938"/>
                  </a:lnTo>
                  <a:lnTo>
                    <a:pt x="29" y="931"/>
                  </a:lnTo>
                  <a:lnTo>
                    <a:pt x="28" y="926"/>
                  </a:lnTo>
                  <a:lnTo>
                    <a:pt x="27" y="919"/>
                  </a:lnTo>
                  <a:lnTo>
                    <a:pt x="15" y="912"/>
                  </a:lnTo>
                  <a:lnTo>
                    <a:pt x="12" y="907"/>
                  </a:lnTo>
                  <a:lnTo>
                    <a:pt x="11" y="906"/>
                  </a:lnTo>
                  <a:lnTo>
                    <a:pt x="11" y="905"/>
                  </a:lnTo>
                  <a:lnTo>
                    <a:pt x="11" y="904"/>
                  </a:lnTo>
                  <a:lnTo>
                    <a:pt x="12" y="904"/>
                  </a:lnTo>
                  <a:lnTo>
                    <a:pt x="13" y="902"/>
                  </a:lnTo>
                  <a:lnTo>
                    <a:pt x="13" y="901"/>
                  </a:lnTo>
                  <a:lnTo>
                    <a:pt x="13" y="900"/>
                  </a:lnTo>
                  <a:lnTo>
                    <a:pt x="13" y="899"/>
                  </a:lnTo>
                  <a:lnTo>
                    <a:pt x="13" y="898"/>
                  </a:lnTo>
                  <a:lnTo>
                    <a:pt x="13" y="897"/>
                  </a:lnTo>
                  <a:lnTo>
                    <a:pt x="13" y="896"/>
                  </a:lnTo>
                  <a:lnTo>
                    <a:pt x="13" y="895"/>
                  </a:lnTo>
                  <a:lnTo>
                    <a:pt x="13" y="894"/>
                  </a:lnTo>
                  <a:lnTo>
                    <a:pt x="14" y="893"/>
                  </a:lnTo>
                  <a:lnTo>
                    <a:pt x="16" y="892"/>
                  </a:lnTo>
                  <a:lnTo>
                    <a:pt x="16" y="891"/>
                  </a:lnTo>
                  <a:lnTo>
                    <a:pt x="17" y="890"/>
                  </a:lnTo>
                  <a:lnTo>
                    <a:pt x="18" y="889"/>
                  </a:lnTo>
                  <a:lnTo>
                    <a:pt x="18" y="888"/>
                  </a:lnTo>
                  <a:lnTo>
                    <a:pt x="19" y="887"/>
                  </a:lnTo>
                  <a:lnTo>
                    <a:pt x="20" y="887"/>
                  </a:lnTo>
                  <a:lnTo>
                    <a:pt x="19" y="886"/>
                  </a:lnTo>
                  <a:lnTo>
                    <a:pt x="19" y="884"/>
                  </a:lnTo>
                  <a:lnTo>
                    <a:pt x="20" y="884"/>
                  </a:lnTo>
                  <a:lnTo>
                    <a:pt x="21" y="884"/>
                  </a:lnTo>
                  <a:lnTo>
                    <a:pt x="22" y="884"/>
                  </a:lnTo>
                  <a:lnTo>
                    <a:pt x="23" y="884"/>
                  </a:lnTo>
                  <a:lnTo>
                    <a:pt x="25" y="884"/>
                  </a:lnTo>
                  <a:lnTo>
                    <a:pt x="26" y="883"/>
                  </a:lnTo>
                  <a:lnTo>
                    <a:pt x="27" y="883"/>
                  </a:lnTo>
                  <a:lnTo>
                    <a:pt x="28" y="884"/>
                  </a:lnTo>
                  <a:lnTo>
                    <a:pt x="28" y="883"/>
                  </a:lnTo>
                  <a:lnTo>
                    <a:pt x="29" y="883"/>
                  </a:lnTo>
                  <a:lnTo>
                    <a:pt x="30" y="883"/>
                  </a:lnTo>
                  <a:lnTo>
                    <a:pt x="31" y="883"/>
                  </a:lnTo>
                  <a:lnTo>
                    <a:pt x="34" y="883"/>
                  </a:lnTo>
                  <a:lnTo>
                    <a:pt x="35" y="883"/>
                  </a:lnTo>
                  <a:lnTo>
                    <a:pt x="36" y="884"/>
                  </a:lnTo>
                  <a:lnTo>
                    <a:pt x="37" y="884"/>
                  </a:lnTo>
                  <a:lnTo>
                    <a:pt x="38" y="884"/>
                  </a:lnTo>
                  <a:lnTo>
                    <a:pt x="39" y="884"/>
                  </a:lnTo>
                  <a:lnTo>
                    <a:pt x="40" y="884"/>
                  </a:lnTo>
                  <a:lnTo>
                    <a:pt x="41" y="884"/>
                  </a:lnTo>
                  <a:lnTo>
                    <a:pt x="41" y="885"/>
                  </a:lnTo>
                  <a:lnTo>
                    <a:pt x="42" y="884"/>
                  </a:lnTo>
                  <a:lnTo>
                    <a:pt x="43" y="884"/>
                  </a:lnTo>
                  <a:lnTo>
                    <a:pt x="43" y="885"/>
                  </a:lnTo>
                  <a:lnTo>
                    <a:pt x="44" y="885"/>
                  </a:lnTo>
                  <a:lnTo>
                    <a:pt x="45" y="886"/>
                  </a:lnTo>
                  <a:lnTo>
                    <a:pt x="46" y="886"/>
                  </a:lnTo>
                  <a:lnTo>
                    <a:pt x="47" y="886"/>
                  </a:lnTo>
                  <a:lnTo>
                    <a:pt x="47" y="885"/>
                  </a:lnTo>
                  <a:lnTo>
                    <a:pt x="58" y="873"/>
                  </a:lnTo>
                  <a:lnTo>
                    <a:pt x="60" y="871"/>
                  </a:lnTo>
                  <a:lnTo>
                    <a:pt x="62" y="870"/>
                  </a:lnTo>
                  <a:lnTo>
                    <a:pt x="64" y="870"/>
                  </a:lnTo>
                  <a:lnTo>
                    <a:pt x="70" y="868"/>
                  </a:lnTo>
                  <a:lnTo>
                    <a:pt x="75" y="852"/>
                  </a:lnTo>
                  <a:lnTo>
                    <a:pt x="73" y="839"/>
                  </a:lnTo>
                  <a:lnTo>
                    <a:pt x="79" y="836"/>
                  </a:lnTo>
                  <a:lnTo>
                    <a:pt x="79" y="831"/>
                  </a:lnTo>
                  <a:lnTo>
                    <a:pt x="79" y="829"/>
                  </a:lnTo>
                  <a:lnTo>
                    <a:pt x="79" y="827"/>
                  </a:lnTo>
                  <a:lnTo>
                    <a:pt x="79" y="826"/>
                  </a:lnTo>
                  <a:lnTo>
                    <a:pt x="79" y="821"/>
                  </a:lnTo>
                  <a:lnTo>
                    <a:pt x="80" y="820"/>
                  </a:lnTo>
                  <a:lnTo>
                    <a:pt x="81" y="818"/>
                  </a:lnTo>
                  <a:lnTo>
                    <a:pt x="81" y="816"/>
                  </a:lnTo>
                  <a:lnTo>
                    <a:pt x="81" y="814"/>
                  </a:lnTo>
                  <a:lnTo>
                    <a:pt x="81" y="813"/>
                  </a:lnTo>
                  <a:lnTo>
                    <a:pt x="82" y="811"/>
                  </a:lnTo>
                  <a:lnTo>
                    <a:pt x="84" y="809"/>
                  </a:lnTo>
                  <a:lnTo>
                    <a:pt x="84" y="808"/>
                  </a:lnTo>
                  <a:lnTo>
                    <a:pt x="86" y="805"/>
                  </a:lnTo>
                  <a:lnTo>
                    <a:pt x="86" y="804"/>
                  </a:lnTo>
                  <a:lnTo>
                    <a:pt x="87" y="803"/>
                  </a:lnTo>
                  <a:lnTo>
                    <a:pt x="88" y="803"/>
                  </a:lnTo>
                  <a:lnTo>
                    <a:pt x="90" y="803"/>
                  </a:lnTo>
                  <a:lnTo>
                    <a:pt x="91" y="802"/>
                  </a:lnTo>
                  <a:lnTo>
                    <a:pt x="91" y="801"/>
                  </a:lnTo>
                  <a:lnTo>
                    <a:pt x="91" y="800"/>
                  </a:lnTo>
                  <a:lnTo>
                    <a:pt x="91" y="799"/>
                  </a:lnTo>
                  <a:lnTo>
                    <a:pt x="92" y="795"/>
                  </a:lnTo>
                  <a:lnTo>
                    <a:pt x="92" y="794"/>
                  </a:lnTo>
                  <a:lnTo>
                    <a:pt x="92" y="793"/>
                  </a:lnTo>
                  <a:lnTo>
                    <a:pt x="92" y="791"/>
                  </a:lnTo>
                  <a:lnTo>
                    <a:pt x="91" y="788"/>
                  </a:lnTo>
                  <a:lnTo>
                    <a:pt x="91" y="787"/>
                  </a:lnTo>
                  <a:lnTo>
                    <a:pt x="91" y="786"/>
                  </a:lnTo>
                  <a:lnTo>
                    <a:pt x="92" y="786"/>
                  </a:lnTo>
                  <a:lnTo>
                    <a:pt x="93" y="785"/>
                  </a:lnTo>
                  <a:lnTo>
                    <a:pt x="93" y="784"/>
                  </a:lnTo>
                  <a:lnTo>
                    <a:pt x="95" y="782"/>
                  </a:lnTo>
                  <a:lnTo>
                    <a:pt x="96" y="781"/>
                  </a:lnTo>
                  <a:lnTo>
                    <a:pt x="98" y="780"/>
                  </a:lnTo>
                  <a:lnTo>
                    <a:pt x="99" y="779"/>
                  </a:lnTo>
                  <a:lnTo>
                    <a:pt x="100" y="779"/>
                  </a:lnTo>
                  <a:lnTo>
                    <a:pt x="101" y="779"/>
                  </a:lnTo>
                  <a:lnTo>
                    <a:pt x="105" y="779"/>
                  </a:lnTo>
                  <a:lnTo>
                    <a:pt x="106" y="778"/>
                  </a:lnTo>
                  <a:lnTo>
                    <a:pt x="107" y="778"/>
                  </a:lnTo>
                  <a:lnTo>
                    <a:pt x="109" y="776"/>
                  </a:lnTo>
                  <a:lnTo>
                    <a:pt x="110" y="775"/>
                  </a:lnTo>
                  <a:lnTo>
                    <a:pt x="110" y="774"/>
                  </a:lnTo>
                  <a:lnTo>
                    <a:pt x="110" y="773"/>
                  </a:lnTo>
                  <a:lnTo>
                    <a:pt x="112" y="771"/>
                  </a:lnTo>
                  <a:lnTo>
                    <a:pt x="113" y="770"/>
                  </a:lnTo>
                  <a:lnTo>
                    <a:pt x="121" y="750"/>
                  </a:lnTo>
                  <a:lnTo>
                    <a:pt x="123" y="740"/>
                  </a:lnTo>
                  <a:lnTo>
                    <a:pt x="148" y="731"/>
                  </a:lnTo>
                  <a:lnTo>
                    <a:pt x="147" y="729"/>
                  </a:lnTo>
                  <a:lnTo>
                    <a:pt x="146" y="727"/>
                  </a:lnTo>
                  <a:lnTo>
                    <a:pt x="145" y="727"/>
                  </a:lnTo>
                  <a:lnTo>
                    <a:pt x="145" y="725"/>
                  </a:lnTo>
                  <a:lnTo>
                    <a:pt x="143" y="723"/>
                  </a:lnTo>
                  <a:lnTo>
                    <a:pt x="143" y="722"/>
                  </a:lnTo>
                  <a:lnTo>
                    <a:pt x="142" y="722"/>
                  </a:lnTo>
                  <a:lnTo>
                    <a:pt x="142" y="721"/>
                  </a:lnTo>
                  <a:lnTo>
                    <a:pt x="141" y="720"/>
                  </a:lnTo>
                  <a:lnTo>
                    <a:pt x="141" y="718"/>
                  </a:lnTo>
                  <a:lnTo>
                    <a:pt x="141" y="717"/>
                  </a:lnTo>
                  <a:lnTo>
                    <a:pt x="140" y="716"/>
                  </a:lnTo>
                  <a:lnTo>
                    <a:pt x="139" y="716"/>
                  </a:lnTo>
                  <a:lnTo>
                    <a:pt x="137" y="717"/>
                  </a:lnTo>
                  <a:lnTo>
                    <a:pt x="136" y="718"/>
                  </a:lnTo>
                  <a:lnTo>
                    <a:pt x="135" y="719"/>
                  </a:lnTo>
                  <a:lnTo>
                    <a:pt x="134" y="719"/>
                  </a:lnTo>
                  <a:lnTo>
                    <a:pt x="133" y="719"/>
                  </a:lnTo>
                  <a:lnTo>
                    <a:pt x="131" y="718"/>
                  </a:lnTo>
                  <a:lnTo>
                    <a:pt x="128" y="717"/>
                  </a:lnTo>
                  <a:lnTo>
                    <a:pt x="127" y="716"/>
                  </a:lnTo>
                  <a:lnTo>
                    <a:pt x="126" y="715"/>
                  </a:lnTo>
                  <a:lnTo>
                    <a:pt x="125" y="714"/>
                  </a:lnTo>
                  <a:lnTo>
                    <a:pt x="122" y="710"/>
                  </a:lnTo>
                  <a:lnTo>
                    <a:pt x="122" y="708"/>
                  </a:lnTo>
                  <a:lnTo>
                    <a:pt x="120" y="706"/>
                  </a:lnTo>
                  <a:lnTo>
                    <a:pt x="117" y="703"/>
                  </a:lnTo>
                  <a:lnTo>
                    <a:pt x="115" y="701"/>
                  </a:lnTo>
                  <a:lnTo>
                    <a:pt x="115" y="700"/>
                  </a:lnTo>
                  <a:lnTo>
                    <a:pt x="115" y="699"/>
                  </a:lnTo>
                  <a:lnTo>
                    <a:pt x="114" y="698"/>
                  </a:lnTo>
                  <a:lnTo>
                    <a:pt x="114" y="697"/>
                  </a:lnTo>
                  <a:lnTo>
                    <a:pt x="113" y="696"/>
                  </a:lnTo>
                  <a:lnTo>
                    <a:pt x="113" y="695"/>
                  </a:lnTo>
                  <a:lnTo>
                    <a:pt x="110" y="692"/>
                  </a:lnTo>
                  <a:lnTo>
                    <a:pt x="110" y="691"/>
                  </a:lnTo>
                  <a:lnTo>
                    <a:pt x="111" y="689"/>
                  </a:lnTo>
                  <a:lnTo>
                    <a:pt x="111" y="688"/>
                  </a:lnTo>
                  <a:lnTo>
                    <a:pt x="111" y="687"/>
                  </a:lnTo>
                  <a:lnTo>
                    <a:pt x="111" y="685"/>
                  </a:lnTo>
                  <a:lnTo>
                    <a:pt x="112" y="685"/>
                  </a:lnTo>
                  <a:lnTo>
                    <a:pt x="112" y="684"/>
                  </a:lnTo>
                  <a:lnTo>
                    <a:pt x="112" y="683"/>
                  </a:lnTo>
                  <a:lnTo>
                    <a:pt x="112" y="680"/>
                  </a:lnTo>
                  <a:lnTo>
                    <a:pt x="111" y="679"/>
                  </a:lnTo>
                  <a:lnTo>
                    <a:pt x="111" y="678"/>
                  </a:lnTo>
                  <a:lnTo>
                    <a:pt x="111" y="677"/>
                  </a:lnTo>
                  <a:lnTo>
                    <a:pt x="111" y="676"/>
                  </a:lnTo>
                  <a:lnTo>
                    <a:pt x="112" y="676"/>
                  </a:lnTo>
                  <a:lnTo>
                    <a:pt x="113" y="675"/>
                  </a:lnTo>
                  <a:lnTo>
                    <a:pt x="113" y="674"/>
                  </a:lnTo>
                  <a:lnTo>
                    <a:pt x="114" y="671"/>
                  </a:lnTo>
                  <a:lnTo>
                    <a:pt x="114" y="669"/>
                  </a:lnTo>
                  <a:lnTo>
                    <a:pt x="114" y="668"/>
                  </a:lnTo>
                  <a:lnTo>
                    <a:pt x="114" y="667"/>
                  </a:lnTo>
                  <a:lnTo>
                    <a:pt x="115" y="665"/>
                  </a:lnTo>
                  <a:lnTo>
                    <a:pt x="115" y="664"/>
                  </a:lnTo>
                  <a:lnTo>
                    <a:pt x="116" y="663"/>
                  </a:lnTo>
                  <a:lnTo>
                    <a:pt x="117" y="660"/>
                  </a:lnTo>
                  <a:lnTo>
                    <a:pt x="117" y="659"/>
                  </a:lnTo>
                  <a:lnTo>
                    <a:pt x="117" y="658"/>
                  </a:lnTo>
                  <a:lnTo>
                    <a:pt x="117" y="656"/>
                  </a:lnTo>
                  <a:lnTo>
                    <a:pt x="118" y="654"/>
                  </a:lnTo>
                  <a:lnTo>
                    <a:pt x="118" y="652"/>
                  </a:lnTo>
                  <a:lnTo>
                    <a:pt x="117" y="651"/>
                  </a:lnTo>
                  <a:lnTo>
                    <a:pt x="117" y="649"/>
                  </a:lnTo>
                  <a:lnTo>
                    <a:pt x="116" y="646"/>
                  </a:lnTo>
                  <a:lnTo>
                    <a:pt x="115" y="643"/>
                  </a:lnTo>
                  <a:lnTo>
                    <a:pt x="114" y="639"/>
                  </a:lnTo>
                  <a:lnTo>
                    <a:pt x="113" y="635"/>
                  </a:lnTo>
                  <a:lnTo>
                    <a:pt x="113" y="632"/>
                  </a:lnTo>
                  <a:lnTo>
                    <a:pt x="112" y="630"/>
                  </a:lnTo>
                  <a:lnTo>
                    <a:pt x="112" y="629"/>
                  </a:lnTo>
                  <a:lnTo>
                    <a:pt x="112" y="628"/>
                  </a:lnTo>
                  <a:lnTo>
                    <a:pt x="114" y="627"/>
                  </a:lnTo>
                  <a:lnTo>
                    <a:pt x="114" y="626"/>
                  </a:lnTo>
                  <a:lnTo>
                    <a:pt x="114" y="623"/>
                  </a:lnTo>
                  <a:lnTo>
                    <a:pt x="115" y="620"/>
                  </a:lnTo>
                  <a:lnTo>
                    <a:pt x="115" y="618"/>
                  </a:lnTo>
                  <a:lnTo>
                    <a:pt x="115" y="617"/>
                  </a:lnTo>
                  <a:lnTo>
                    <a:pt x="115" y="614"/>
                  </a:lnTo>
                  <a:lnTo>
                    <a:pt x="115" y="613"/>
                  </a:lnTo>
                  <a:lnTo>
                    <a:pt x="115" y="612"/>
                  </a:lnTo>
                  <a:lnTo>
                    <a:pt x="115" y="611"/>
                  </a:lnTo>
                  <a:lnTo>
                    <a:pt x="117" y="608"/>
                  </a:lnTo>
                  <a:lnTo>
                    <a:pt x="117" y="607"/>
                  </a:lnTo>
                  <a:lnTo>
                    <a:pt x="118" y="606"/>
                  </a:lnTo>
                  <a:lnTo>
                    <a:pt x="120" y="605"/>
                  </a:lnTo>
                  <a:lnTo>
                    <a:pt x="124" y="599"/>
                  </a:lnTo>
                  <a:lnTo>
                    <a:pt x="125" y="598"/>
                  </a:lnTo>
                  <a:lnTo>
                    <a:pt x="125" y="597"/>
                  </a:lnTo>
                  <a:lnTo>
                    <a:pt x="125" y="596"/>
                  </a:lnTo>
                  <a:lnTo>
                    <a:pt x="125" y="595"/>
                  </a:lnTo>
                  <a:lnTo>
                    <a:pt x="124" y="591"/>
                  </a:lnTo>
                  <a:lnTo>
                    <a:pt x="124" y="590"/>
                  </a:lnTo>
                  <a:lnTo>
                    <a:pt x="124" y="589"/>
                  </a:lnTo>
                  <a:lnTo>
                    <a:pt x="124" y="588"/>
                  </a:lnTo>
                  <a:lnTo>
                    <a:pt x="124" y="587"/>
                  </a:lnTo>
                  <a:lnTo>
                    <a:pt x="125" y="586"/>
                  </a:lnTo>
                  <a:lnTo>
                    <a:pt x="125" y="585"/>
                  </a:lnTo>
                  <a:lnTo>
                    <a:pt x="125" y="584"/>
                  </a:lnTo>
                  <a:lnTo>
                    <a:pt x="124" y="583"/>
                  </a:lnTo>
                  <a:lnTo>
                    <a:pt x="124" y="582"/>
                  </a:lnTo>
                  <a:lnTo>
                    <a:pt x="124" y="581"/>
                  </a:lnTo>
                  <a:lnTo>
                    <a:pt x="124" y="580"/>
                  </a:lnTo>
                  <a:lnTo>
                    <a:pt x="123" y="580"/>
                  </a:lnTo>
                  <a:lnTo>
                    <a:pt x="122" y="578"/>
                  </a:lnTo>
                  <a:lnTo>
                    <a:pt x="121" y="575"/>
                  </a:lnTo>
                  <a:lnTo>
                    <a:pt x="121" y="574"/>
                  </a:lnTo>
                  <a:lnTo>
                    <a:pt x="122" y="573"/>
                  </a:lnTo>
                  <a:lnTo>
                    <a:pt x="123" y="572"/>
                  </a:lnTo>
                  <a:lnTo>
                    <a:pt x="124" y="571"/>
                  </a:lnTo>
                  <a:lnTo>
                    <a:pt x="125" y="570"/>
                  </a:lnTo>
                  <a:lnTo>
                    <a:pt x="126" y="569"/>
                  </a:lnTo>
                  <a:lnTo>
                    <a:pt x="126" y="568"/>
                  </a:lnTo>
                  <a:lnTo>
                    <a:pt x="126" y="567"/>
                  </a:lnTo>
                  <a:lnTo>
                    <a:pt x="126" y="566"/>
                  </a:lnTo>
                  <a:lnTo>
                    <a:pt x="127" y="565"/>
                  </a:lnTo>
                  <a:lnTo>
                    <a:pt x="128" y="564"/>
                  </a:lnTo>
                  <a:lnTo>
                    <a:pt x="129" y="563"/>
                  </a:lnTo>
                  <a:lnTo>
                    <a:pt x="130" y="563"/>
                  </a:lnTo>
                  <a:lnTo>
                    <a:pt x="131" y="563"/>
                  </a:lnTo>
                  <a:lnTo>
                    <a:pt x="132" y="563"/>
                  </a:lnTo>
                  <a:lnTo>
                    <a:pt x="134" y="563"/>
                  </a:lnTo>
                  <a:lnTo>
                    <a:pt x="134" y="562"/>
                  </a:lnTo>
                  <a:lnTo>
                    <a:pt x="134" y="561"/>
                  </a:lnTo>
                  <a:lnTo>
                    <a:pt x="134" y="560"/>
                  </a:lnTo>
                  <a:lnTo>
                    <a:pt x="133" y="559"/>
                  </a:lnTo>
                  <a:lnTo>
                    <a:pt x="133" y="558"/>
                  </a:lnTo>
                  <a:lnTo>
                    <a:pt x="133" y="557"/>
                  </a:lnTo>
                  <a:lnTo>
                    <a:pt x="133" y="555"/>
                  </a:lnTo>
                  <a:lnTo>
                    <a:pt x="133" y="554"/>
                  </a:lnTo>
                  <a:lnTo>
                    <a:pt x="132" y="552"/>
                  </a:lnTo>
                  <a:lnTo>
                    <a:pt x="131" y="551"/>
                  </a:lnTo>
                  <a:lnTo>
                    <a:pt x="130" y="549"/>
                  </a:lnTo>
                  <a:lnTo>
                    <a:pt x="129" y="548"/>
                  </a:lnTo>
                  <a:lnTo>
                    <a:pt x="129" y="547"/>
                  </a:lnTo>
                  <a:lnTo>
                    <a:pt x="128" y="547"/>
                  </a:lnTo>
                  <a:lnTo>
                    <a:pt x="127" y="547"/>
                  </a:lnTo>
                  <a:lnTo>
                    <a:pt x="126" y="546"/>
                  </a:lnTo>
                  <a:lnTo>
                    <a:pt x="125" y="545"/>
                  </a:lnTo>
                  <a:lnTo>
                    <a:pt x="124" y="543"/>
                  </a:lnTo>
                  <a:lnTo>
                    <a:pt x="123" y="542"/>
                  </a:lnTo>
                  <a:lnTo>
                    <a:pt x="123" y="541"/>
                  </a:lnTo>
                  <a:lnTo>
                    <a:pt x="123" y="537"/>
                  </a:lnTo>
                  <a:lnTo>
                    <a:pt x="123" y="536"/>
                  </a:lnTo>
                  <a:lnTo>
                    <a:pt x="125" y="535"/>
                  </a:lnTo>
                  <a:lnTo>
                    <a:pt x="126" y="534"/>
                  </a:lnTo>
                  <a:lnTo>
                    <a:pt x="127" y="533"/>
                  </a:lnTo>
                  <a:lnTo>
                    <a:pt x="128" y="532"/>
                  </a:lnTo>
                  <a:lnTo>
                    <a:pt x="128" y="531"/>
                  </a:lnTo>
                  <a:lnTo>
                    <a:pt x="128" y="530"/>
                  </a:lnTo>
                  <a:lnTo>
                    <a:pt x="129" y="529"/>
                  </a:lnTo>
                  <a:lnTo>
                    <a:pt x="129" y="528"/>
                  </a:lnTo>
                  <a:lnTo>
                    <a:pt x="129" y="527"/>
                  </a:lnTo>
                  <a:lnTo>
                    <a:pt x="129" y="525"/>
                  </a:lnTo>
                  <a:lnTo>
                    <a:pt x="129" y="524"/>
                  </a:lnTo>
                  <a:lnTo>
                    <a:pt x="129" y="523"/>
                  </a:lnTo>
                  <a:lnTo>
                    <a:pt x="129" y="522"/>
                  </a:lnTo>
                  <a:lnTo>
                    <a:pt x="129" y="521"/>
                  </a:lnTo>
                  <a:lnTo>
                    <a:pt x="129" y="520"/>
                  </a:lnTo>
                  <a:lnTo>
                    <a:pt x="128" y="519"/>
                  </a:lnTo>
                  <a:lnTo>
                    <a:pt x="126" y="518"/>
                  </a:lnTo>
                  <a:lnTo>
                    <a:pt x="124" y="517"/>
                  </a:lnTo>
                  <a:lnTo>
                    <a:pt x="123" y="517"/>
                  </a:lnTo>
                  <a:lnTo>
                    <a:pt x="123" y="516"/>
                  </a:lnTo>
                  <a:lnTo>
                    <a:pt x="122" y="516"/>
                  </a:lnTo>
                  <a:lnTo>
                    <a:pt x="122" y="515"/>
                  </a:lnTo>
                  <a:lnTo>
                    <a:pt x="121" y="515"/>
                  </a:lnTo>
                  <a:lnTo>
                    <a:pt x="120" y="514"/>
                  </a:lnTo>
                  <a:lnTo>
                    <a:pt x="120" y="512"/>
                  </a:lnTo>
                  <a:lnTo>
                    <a:pt x="120" y="510"/>
                  </a:lnTo>
                  <a:lnTo>
                    <a:pt x="120" y="509"/>
                  </a:lnTo>
                  <a:lnTo>
                    <a:pt x="120" y="508"/>
                  </a:lnTo>
                  <a:lnTo>
                    <a:pt x="119" y="508"/>
                  </a:lnTo>
                  <a:lnTo>
                    <a:pt x="119" y="507"/>
                  </a:lnTo>
                  <a:lnTo>
                    <a:pt x="118" y="505"/>
                  </a:lnTo>
                  <a:lnTo>
                    <a:pt x="118" y="504"/>
                  </a:lnTo>
                  <a:lnTo>
                    <a:pt x="118" y="503"/>
                  </a:lnTo>
                  <a:lnTo>
                    <a:pt x="117" y="502"/>
                  </a:lnTo>
                  <a:lnTo>
                    <a:pt x="117" y="501"/>
                  </a:lnTo>
                  <a:lnTo>
                    <a:pt x="117" y="500"/>
                  </a:lnTo>
                  <a:lnTo>
                    <a:pt x="117" y="499"/>
                  </a:lnTo>
                  <a:lnTo>
                    <a:pt x="116" y="497"/>
                  </a:lnTo>
                  <a:lnTo>
                    <a:pt x="115" y="496"/>
                  </a:lnTo>
                  <a:lnTo>
                    <a:pt x="114" y="495"/>
                  </a:lnTo>
                  <a:lnTo>
                    <a:pt x="113" y="494"/>
                  </a:lnTo>
                  <a:lnTo>
                    <a:pt x="112" y="493"/>
                  </a:lnTo>
                  <a:lnTo>
                    <a:pt x="110" y="492"/>
                  </a:lnTo>
                  <a:lnTo>
                    <a:pt x="109" y="491"/>
                  </a:lnTo>
                  <a:lnTo>
                    <a:pt x="108" y="489"/>
                  </a:lnTo>
                  <a:lnTo>
                    <a:pt x="107" y="490"/>
                  </a:lnTo>
                  <a:lnTo>
                    <a:pt x="106" y="491"/>
                  </a:lnTo>
                  <a:lnTo>
                    <a:pt x="105" y="491"/>
                  </a:lnTo>
                  <a:lnTo>
                    <a:pt x="104" y="491"/>
                  </a:lnTo>
                  <a:lnTo>
                    <a:pt x="102" y="491"/>
                  </a:lnTo>
                  <a:lnTo>
                    <a:pt x="101" y="492"/>
                  </a:lnTo>
                  <a:lnTo>
                    <a:pt x="100" y="492"/>
                  </a:lnTo>
                  <a:lnTo>
                    <a:pt x="99" y="492"/>
                  </a:lnTo>
                  <a:lnTo>
                    <a:pt x="97" y="492"/>
                  </a:lnTo>
                  <a:lnTo>
                    <a:pt x="96" y="492"/>
                  </a:lnTo>
                  <a:lnTo>
                    <a:pt x="95" y="492"/>
                  </a:lnTo>
                  <a:lnTo>
                    <a:pt x="94" y="492"/>
                  </a:lnTo>
                  <a:lnTo>
                    <a:pt x="93" y="492"/>
                  </a:lnTo>
                  <a:lnTo>
                    <a:pt x="92" y="492"/>
                  </a:lnTo>
                  <a:lnTo>
                    <a:pt x="91" y="492"/>
                  </a:lnTo>
                  <a:lnTo>
                    <a:pt x="90" y="492"/>
                  </a:lnTo>
                  <a:lnTo>
                    <a:pt x="89" y="492"/>
                  </a:lnTo>
                  <a:lnTo>
                    <a:pt x="89" y="491"/>
                  </a:lnTo>
                  <a:lnTo>
                    <a:pt x="88" y="491"/>
                  </a:lnTo>
                  <a:lnTo>
                    <a:pt x="87" y="490"/>
                  </a:lnTo>
                  <a:lnTo>
                    <a:pt x="86" y="489"/>
                  </a:lnTo>
                  <a:lnTo>
                    <a:pt x="85" y="488"/>
                  </a:lnTo>
                  <a:lnTo>
                    <a:pt x="85" y="487"/>
                  </a:lnTo>
                  <a:lnTo>
                    <a:pt x="84" y="485"/>
                  </a:lnTo>
                  <a:lnTo>
                    <a:pt x="84" y="484"/>
                  </a:lnTo>
                  <a:lnTo>
                    <a:pt x="83" y="483"/>
                  </a:lnTo>
                  <a:lnTo>
                    <a:pt x="83" y="482"/>
                  </a:lnTo>
                  <a:lnTo>
                    <a:pt x="83" y="481"/>
                  </a:lnTo>
                  <a:lnTo>
                    <a:pt x="83" y="480"/>
                  </a:lnTo>
                  <a:lnTo>
                    <a:pt x="82" y="479"/>
                  </a:lnTo>
                  <a:lnTo>
                    <a:pt x="81" y="478"/>
                  </a:lnTo>
                  <a:lnTo>
                    <a:pt x="80" y="477"/>
                  </a:lnTo>
                  <a:lnTo>
                    <a:pt x="80" y="476"/>
                  </a:lnTo>
                  <a:lnTo>
                    <a:pt x="79" y="475"/>
                  </a:lnTo>
                  <a:lnTo>
                    <a:pt x="79" y="473"/>
                  </a:lnTo>
                  <a:lnTo>
                    <a:pt x="79" y="472"/>
                  </a:lnTo>
                  <a:lnTo>
                    <a:pt x="78" y="471"/>
                  </a:lnTo>
                  <a:lnTo>
                    <a:pt x="78" y="470"/>
                  </a:lnTo>
                  <a:lnTo>
                    <a:pt x="77" y="467"/>
                  </a:lnTo>
                  <a:lnTo>
                    <a:pt x="77" y="466"/>
                  </a:lnTo>
                  <a:lnTo>
                    <a:pt x="76" y="464"/>
                  </a:lnTo>
                  <a:lnTo>
                    <a:pt x="76" y="463"/>
                  </a:lnTo>
                  <a:lnTo>
                    <a:pt x="74" y="462"/>
                  </a:lnTo>
                  <a:lnTo>
                    <a:pt x="73" y="461"/>
                  </a:lnTo>
                  <a:lnTo>
                    <a:pt x="72" y="461"/>
                  </a:lnTo>
                  <a:lnTo>
                    <a:pt x="69" y="461"/>
                  </a:lnTo>
                  <a:lnTo>
                    <a:pt x="68" y="461"/>
                  </a:lnTo>
                  <a:lnTo>
                    <a:pt x="68" y="462"/>
                  </a:lnTo>
                  <a:lnTo>
                    <a:pt x="67" y="462"/>
                  </a:lnTo>
                  <a:lnTo>
                    <a:pt x="66" y="463"/>
                  </a:lnTo>
                  <a:lnTo>
                    <a:pt x="65" y="463"/>
                  </a:lnTo>
                  <a:lnTo>
                    <a:pt x="64" y="463"/>
                  </a:lnTo>
                  <a:lnTo>
                    <a:pt x="63" y="463"/>
                  </a:lnTo>
                  <a:lnTo>
                    <a:pt x="62" y="462"/>
                  </a:lnTo>
                  <a:lnTo>
                    <a:pt x="61" y="461"/>
                  </a:lnTo>
                  <a:lnTo>
                    <a:pt x="61" y="460"/>
                  </a:lnTo>
                  <a:lnTo>
                    <a:pt x="61" y="459"/>
                  </a:lnTo>
                  <a:lnTo>
                    <a:pt x="61" y="458"/>
                  </a:lnTo>
                  <a:lnTo>
                    <a:pt x="60" y="459"/>
                  </a:lnTo>
                  <a:lnTo>
                    <a:pt x="59" y="460"/>
                  </a:lnTo>
                  <a:lnTo>
                    <a:pt x="57" y="461"/>
                  </a:lnTo>
                  <a:lnTo>
                    <a:pt x="56" y="461"/>
                  </a:lnTo>
                  <a:lnTo>
                    <a:pt x="56" y="462"/>
                  </a:lnTo>
                  <a:lnTo>
                    <a:pt x="55" y="463"/>
                  </a:lnTo>
                  <a:lnTo>
                    <a:pt x="54" y="463"/>
                  </a:lnTo>
                  <a:lnTo>
                    <a:pt x="54" y="464"/>
                  </a:lnTo>
                  <a:lnTo>
                    <a:pt x="53" y="464"/>
                  </a:lnTo>
                  <a:lnTo>
                    <a:pt x="52" y="465"/>
                  </a:lnTo>
                  <a:lnTo>
                    <a:pt x="51" y="465"/>
                  </a:lnTo>
                  <a:lnTo>
                    <a:pt x="47" y="419"/>
                  </a:lnTo>
                  <a:lnTo>
                    <a:pt x="32" y="409"/>
                  </a:lnTo>
                  <a:lnTo>
                    <a:pt x="14" y="408"/>
                  </a:lnTo>
                  <a:lnTo>
                    <a:pt x="13" y="407"/>
                  </a:lnTo>
                  <a:lnTo>
                    <a:pt x="12" y="407"/>
                  </a:lnTo>
                  <a:lnTo>
                    <a:pt x="11" y="407"/>
                  </a:lnTo>
                  <a:lnTo>
                    <a:pt x="10" y="406"/>
                  </a:lnTo>
                  <a:lnTo>
                    <a:pt x="9" y="406"/>
                  </a:lnTo>
                  <a:lnTo>
                    <a:pt x="9" y="405"/>
                  </a:lnTo>
                  <a:lnTo>
                    <a:pt x="8" y="405"/>
                  </a:lnTo>
                  <a:lnTo>
                    <a:pt x="8" y="404"/>
                  </a:lnTo>
                  <a:lnTo>
                    <a:pt x="7" y="403"/>
                  </a:lnTo>
                  <a:lnTo>
                    <a:pt x="6" y="402"/>
                  </a:lnTo>
                  <a:lnTo>
                    <a:pt x="6" y="401"/>
                  </a:lnTo>
                  <a:lnTo>
                    <a:pt x="6" y="400"/>
                  </a:lnTo>
                  <a:lnTo>
                    <a:pt x="5" y="399"/>
                  </a:lnTo>
                  <a:lnTo>
                    <a:pt x="5" y="398"/>
                  </a:lnTo>
                  <a:lnTo>
                    <a:pt x="4" y="397"/>
                  </a:lnTo>
                  <a:lnTo>
                    <a:pt x="3" y="396"/>
                  </a:lnTo>
                  <a:lnTo>
                    <a:pt x="2" y="395"/>
                  </a:lnTo>
                  <a:lnTo>
                    <a:pt x="1" y="394"/>
                  </a:lnTo>
                  <a:lnTo>
                    <a:pt x="1" y="392"/>
                  </a:lnTo>
                  <a:lnTo>
                    <a:pt x="0" y="392"/>
                  </a:lnTo>
                  <a:lnTo>
                    <a:pt x="0" y="391"/>
                  </a:lnTo>
                  <a:lnTo>
                    <a:pt x="1" y="390"/>
                  </a:lnTo>
                  <a:lnTo>
                    <a:pt x="1" y="389"/>
                  </a:lnTo>
                  <a:lnTo>
                    <a:pt x="3" y="389"/>
                  </a:lnTo>
                  <a:lnTo>
                    <a:pt x="5" y="389"/>
                  </a:lnTo>
                  <a:lnTo>
                    <a:pt x="7" y="389"/>
                  </a:lnTo>
                  <a:lnTo>
                    <a:pt x="8" y="389"/>
                  </a:lnTo>
                  <a:lnTo>
                    <a:pt x="9" y="389"/>
                  </a:lnTo>
                  <a:lnTo>
                    <a:pt x="10" y="389"/>
                  </a:lnTo>
                  <a:lnTo>
                    <a:pt x="11" y="389"/>
                  </a:lnTo>
                  <a:lnTo>
                    <a:pt x="12" y="388"/>
                  </a:lnTo>
                  <a:lnTo>
                    <a:pt x="13" y="387"/>
                  </a:lnTo>
                  <a:lnTo>
                    <a:pt x="14" y="385"/>
                  </a:lnTo>
                  <a:lnTo>
                    <a:pt x="15" y="385"/>
                  </a:lnTo>
                  <a:lnTo>
                    <a:pt x="15" y="384"/>
                  </a:lnTo>
                  <a:lnTo>
                    <a:pt x="16" y="383"/>
                  </a:lnTo>
                  <a:lnTo>
                    <a:pt x="17" y="383"/>
                  </a:lnTo>
                  <a:lnTo>
                    <a:pt x="19" y="382"/>
                  </a:lnTo>
                  <a:lnTo>
                    <a:pt x="21" y="381"/>
                  </a:lnTo>
                  <a:lnTo>
                    <a:pt x="23" y="380"/>
                  </a:lnTo>
                  <a:lnTo>
                    <a:pt x="24" y="380"/>
                  </a:lnTo>
                  <a:lnTo>
                    <a:pt x="24" y="379"/>
                  </a:lnTo>
                  <a:lnTo>
                    <a:pt x="25" y="377"/>
                  </a:lnTo>
                  <a:lnTo>
                    <a:pt x="25" y="376"/>
                  </a:lnTo>
                  <a:lnTo>
                    <a:pt x="25" y="375"/>
                  </a:lnTo>
                  <a:lnTo>
                    <a:pt x="25" y="374"/>
                  </a:lnTo>
                  <a:lnTo>
                    <a:pt x="25" y="372"/>
                  </a:lnTo>
                  <a:lnTo>
                    <a:pt x="25" y="371"/>
                  </a:lnTo>
                  <a:lnTo>
                    <a:pt x="25" y="370"/>
                  </a:lnTo>
                  <a:lnTo>
                    <a:pt x="25" y="368"/>
                  </a:lnTo>
                  <a:lnTo>
                    <a:pt x="25" y="366"/>
                  </a:lnTo>
                  <a:lnTo>
                    <a:pt x="25" y="365"/>
                  </a:lnTo>
                  <a:lnTo>
                    <a:pt x="31" y="365"/>
                  </a:lnTo>
                  <a:lnTo>
                    <a:pt x="32" y="365"/>
                  </a:lnTo>
                  <a:lnTo>
                    <a:pt x="32" y="364"/>
                  </a:lnTo>
                  <a:lnTo>
                    <a:pt x="33" y="363"/>
                  </a:lnTo>
                  <a:lnTo>
                    <a:pt x="34" y="362"/>
                  </a:lnTo>
                  <a:lnTo>
                    <a:pt x="35" y="362"/>
                  </a:lnTo>
                  <a:lnTo>
                    <a:pt x="36" y="362"/>
                  </a:lnTo>
                  <a:lnTo>
                    <a:pt x="40" y="362"/>
                  </a:lnTo>
                  <a:lnTo>
                    <a:pt x="43" y="362"/>
                  </a:lnTo>
                  <a:lnTo>
                    <a:pt x="44" y="361"/>
                  </a:lnTo>
                  <a:lnTo>
                    <a:pt x="44" y="360"/>
                  </a:lnTo>
                  <a:lnTo>
                    <a:pt x="45" y="357"/>
                  </a:lnTo>
                  <a:lnTo>
                    <a:pt x="46" y="357"/>
                  </a:lnTo>
                  <a:lnTo>
                    <a:pt x="46" y="356"/>
                  </a:lnTo>
                  <a:lnTo>
                    <a:pt x="46" y="355"/>
                  </a:lnTo>
                  <a:lnTo>
                    <a:pt x="46" y="354"/>
                  </a:lnTo>
                  <a:lnTo>
                    <a:pt x="47" y="354"/>
                  </a:lnTo>
                  <a:lnTo>
                    <a:pt x="47" y="353"/>
                  </a:lnTo>
                  <a:lnTo>
                    <a:pt x="48" y="353"/>
                  </a:lnTo>
                  <a:lnTo>
                    <a:pt x="48" y="352"/>
                  </a:lnTo>
                  <a:lnTo>
                    <a:pt x="48" y="351"/>
                  </a:lnTo>
                  <a:lnTo>
                    <a:pt x="49" y="351"/>
                  </a:lnTo>
                  <a:lnTo>
                    <a:pt x="48" y="351"/>
                  </a:lnTo>
                  <a:lnTo>
                    <a:pt x="48" y="350"/>
                  </a:lnTo>
                  <a:lnTo>
                    <a:pt x="48" y="349"/>
                  </a:lnTo>
                  <a:lnTo>
                    <a:pt x="48" y="348"/>
                  </a:lnTo>
                  <a:lnTo>
                    <a:pt x="48" y="347"/>
                  </a:lnTo>
                  <a:lnTo>
                    <a:pt x="49" y="347"/>
                  </a:lnTo>
                  <a:lnTo>
                    <a:pt x="48" y="347"/>
                  </a:lnTo>
                  <a:lnTo>
                    <a:pt x="48" y="346"/>
                  </a:lnTo>
                  <a:lnTo>
                    <a:pt x="48" y="345"/>
                  </a:lnTo>
                  <a:lnTo>
                    <a:pt x="47" y="344"/>
                  </a:lnTo>
                  <a:lnTo>
                    <a:pt x="47" y="343"/>
                  </a:lnTo>
                  <a:lnTo>
                    <a:pt x="48" y="342"/>
                  </a:lnTo>
                  <a:lnTo>
                    <a:pt x="48" y="341"/>
                  </a:lnTo>
                  <a:lnTo>
                    <a:pt x="49" y="340"/>
                  </a:lnTo>
                  <a:lnTo>
                    <a:pt x="48" y="339"/>
                  </a:lnTo>
                  <a:lnTo>
                    <a:pt x="47" y="338"/>
                  </a:lnTo>
                  <a:lnTo>
                    <a:pt x="46" y="338"/>
                  </a:lnTo>
                  <a:lnTo>
                    <a:pt x="45" y="337"/>
                  </a:lnTo>
                  <a:lnTo>
                    <a:pt x="44" y="337"/>
                  </a:lnTo>
                  <a:lnTo>
                    <a:pt x="44" y="338"/>
                  </a:lnTo>
                  <a:lnTo>
                    <a:pt x="43" y="338"/>
                  </a:lnTo>
                  <a:lnTo>
                    <a:pt x="42" y="338"/>
                  </a:lnTo>
                  <a:lnTo>
                    <a:pt x="41" y="338"/>
                  </a:lnTo>
                  <a:lnTo>
                    <a:pt x="40" y="339"/>
                  </a:lnTo>
                  <a:lnTo>
                    <a:pt x="40" y="338"/>
                  </a:lnTo>
                  <a:lnTo>
                    <a:pt x="40" y="337"/>
                  </a:lnTo>
                  <a:lnTo>
                    <a:pt x="39" y="337"/>
                  </a:lnTo>
                  <a:lnTo>
                    <a:pt x="38" y="336"/>
                  </a:lnTo>
                  <a:lnTo>
                    <a:pt x="38" y="335"/>
                  </a:lnTo>
                  <a:lnTo>
                    <a:pt x="39" y="335"/>
                  </a:lnTo>
                  <a:lnTo>
                    <a:pt x="39" y="334"/>
                  </a:lnTo>
                  <a:lnTo>
                    <a:pt x="38" y="334"/>
                  </a:lnTo>
                  <a:lnTo>
                    <a:pt x="38" y="333"/>
                  </a:lnTo>
                  <a:lnTo>
                    <a:pt x="37" y="333"/>
                  </a:lnTo>
                  <a:lnTo>
                    <a:pt x="37" y="332"/>
                  </a:lnTo>
                  <a:lnTo>
                    <a:pt x="37" y="331"/>
                  </a:lnTo>
                  <a:lnTo>
                    <a:pt x="37" y="330"/>
                  </a:lnTo>
                  <a:lnTo>
                    <a:pt x="38" y="330"/>
                  </a:lnTo>
                  <a:lnTo>
                    <a:pt x="37" y="330"/>
                  </a:lnTo>
                  <a:lnTo>
                    <a:pt x="38" y="329"/>
                  </a:lnTo>
                  <a:lnTo>
                    <a:pt x="37" y="329"/>
                  </a:lnTo>
                  <a:lnTo>
                    <a:pt x="36" y="329"/>
                  </a:lnTo>
                  <a:lnTo>
                    <a:pt x="36" y="328"/>
                  </a:lnTo>
                  <a:lnTo>
                    <a:pt x="37" y="327"/>
                  </a:lnTo>
                  <a:lnTo>
                    <a:pt x="36" y="326"/>
                  </a:lnTo>
                  <a:lnTo>
                    <a:pt x="36" y="325"/>
                  </a:lnTo>
                  <a:lnTo>
                    <a:pt x="35" y="325"/>
                  </a:lnTo>
                  <a:lnTo>
                    <a:pt x="34" y="325"/>
                  </a:lnTo>
                  <a:lnTo>
                    <a:pt x="34" y="323"/>
                  </a:lnTo>
                  <a:lnTo>
                    <a:pt x="35" y="323"/>
                  </a:lnTo>
                  <a:lnTo>
                    <a:pt x="35" y="322"/>
                  </a:lnTo>
                  <a:lnTo>
                    <a:pt x="36" y="322"/>
                  </a:lnTo>
                  <a:lnTo>
                    <a:pt x="37" y="320"/>
                  </a:lnTo>
                  <a:lnTo>
                    <a:pt x="38" y="320"/>
                  </a:lnTo>
                  <a:lnTo>
                    <a:pt x="39" y="319"/>
                  </a:lnTo>
                  <a:lnTo>
                    <a:pt x="39" y="318"/>
                  </a:lnTo>
                  <a:lnTo>
                    <a:pt x="39" y="317"/>
                  </a:lnTo>
                  <a:lnTo>
                    <a:pt x="39" y="316"/>
                  </a:lnTo>
                  <a:lnTo>
                    <a:pt x="39" y="315"/>
                  </a:lnTo>
                  <a:lnTo>
                    <a:pt x="38" y="314"/>
                  </a:lnTo>
                  <a:lnTo>
                    <a:pt x="37" y="314"/>
                  </a:lnTo>
                  <a:lnTo>
                    <a:pt x="37" y="313"/>
                  </a:lnTo>
                  <a:lnTo>
                    <a:pt x="37" y="312"/>
                  </a:lnTo>
                  <a:lnTo>
                    <a:pt x="37" y="311"/>
                  </a:lnTo>
                  <a:lnTo>
                    <a:pt x="38" y="311"/>
                  </a:lnTo>
                  <a:lnTo>
                    <a:pt x="38" y="310"/>
                  </a:lnTo>
                  <a:lnTo>
                    <a:pt x="39" y="310"/>
                  </a:lnTo>
                  <a:lnTo>
                    <a:pt x="39" y="309"/>
                  </a:lnTo>
                  <a:lnTo>
                    <a:pt x="38" y="308"/>
                  </a:lnTo>
                  <a:lnTo>
                    <a:pt x="38" y="307"/>
                  </a:lnTo>
                  <a:lnTo>
                    <a:pt x="37" y="307"/>
                  </a:lnTo>
                  <a:lnTo>
                    <a:pt x="37" y="306"/>
                  </a:lnTo>
                  <a:lnTo>
                    <a:pt x="38" y="306"/>
                  </a:lnTo>
                  <a:lnTo>
                    <a:pt x="38" y="305"/>
                  </a:lnTo>
                  <a:lnTo>
                    <a:pt x="39" y="305"/>
                  </a:lnTo>
                  <a:lnTo>
                    <a:pt x="40" y="305"/>
                  </a:lnTo>
                  <a:lnTo>
                    <a:pt x="41" y="306"/>
                  </a:lnTo>
                  <a:lnTo>
                    <a:pt x="42" y="306"/>
                  </a:lnTo>
                  <a:lnTo>
                    <a:pt x="42" y="305"/>
                  </a:lnTo>
                  <a:lnTo>
                    <a:pt x="42" y="304"/>
                  </a:lnTo>
                  <a:lnTo>
                    <a:pt x="42" y="303"/>
                  </a:lnTo>
                  <a:lnTo>
                    <a:pt x="43" y="303"/>
                  </a:lnTo>
                  <a:lnTo>
                    <a:pt x="43" y="302"/>
                  </a:lnTo>
                  <a:lnTo>
                    <a:pt x="43" y="301"/>
                  </a:lnTo>
                  <a:lnTo>
                    <a:pt x="44" y="301"/>
                  </a:lnTo>
                  <a:lnTo>
                    <a:pt x="44" y="300"/>
                  </a:lnTo>
                  <a:lnTo>
                    <a:pt x="45" y="299"/>
                  </a:lnTo>
                  <a:lnTo>
                    <a:pt x="46" y="299"/>
                  </a:lnTo>
                  <a:lnTo>
                    <a:pt x="47" y="298"/>
                  </a:lnTo>
                  <a:lnTo>
                    <a:pt x="47" y="297"/>
                  </a:lnTo>
                  <a:lnTo>
                    <a:pt x="48" y="297"/>
                  </a:lnTo>
                  <a:lnTo>
                    <a:pt x="48" y="296"/>
                  </a:lnTo>
                  <a:lnTo>
                    <a:pt x="47" y="296"/>
                  </a:lnTo>
                  <a:lnTo>
                    <a:pt x="47" y="295"/>
                  </a:lnTo>
                  <a:lnTo>
                    <a:pt x="48" y="295"/>
                  </a:lnTo>
                  <a:lnTo>
                    <a:pt x="49" y="295"/>
                  </a:lnTo>
                  <a:lnTo>
                    <a:pt x="49" y="294"/>
                  </a:lnTo>
                  <a:lnTo>
                    <a:pt x="49" y="293"/>
                  </a:lnTo>
                  <a:lnTo>
                    <a:pt x="49" y="292"/>
                  </a:lnTo>
                  <a:lnTo>
                    <a:pt x="49" y="291"/>
                  </a:lnTo>
                  <a:lnTo>
                    <a:pt x="49" y="290"/>
                  </a:lnTo>
                  <a:lnTo>
                    <a:pt x="50" y="290"/>
                  </a:lnTo>
                  <a:lnTo>
                    <a:pt x="51" y="290"/>
                  </a:lnTo>
                  <a:lnTo>
                    <a:pt x="51" y="289"/>
                  </a:lnTo>
                  <a:lnTo>
                    <a:pt x="52" y="288"/>
                  </a:lnTo>
                  <a:lnTo>
                    <a:pt x="52" y="287"/>
                  </a:lnTo>
                  <a:lnTo>
                    <a:pt x="53" y="285"/>
                  </a:lnTo>
                  <a:lnTo>
                    <a:pt x="52" y="285"/>
                  </a:lnTo>
                  <a:lnTo>
                    <a:pt x="52" y="284"/>
                  </a:lnTo>
                  <a:lnTo>
                    <a:pt x="52" y="283"/>
                  </a:lnTo>
                  <a:lnTo>
                    <a:pt x="53" y="283"/>
                  </a:lnTo>
                  <a:lnTo>
                    <a:pt x="53" y="282"/>
                  </a:lnTo>
                  <a:lnTo>
                    <a:pt x="53" y="281"/>
                  </a:lnTo>
                  <a:lnTo>
                    <a:pt x="53" y="280"/>
                  </a:lnTo>
                  <a:lnTo>
                    <a:pt x="54" y="280"/>
                  </a:lnTo>
                  <a:lnTo>
                    <a:pt x="54" y="279"/>
                  </a:lnTo>
                  <a:lnTo>
                    <a:pt x="55" y="279"/>
                  </a:lnTo>
                  <a:lnTo>
                    <a:pt x="55" y="278"/>
                  </a:lnTo>
                  <a:lnTo>
                    <a:pt x="55" y="277"/>
                  </a:lnTo>
                  <a:lnTo>
                    <a:pt x="55" y="276"/>
                  </a:lnTo>
                  <a:lnTo>
                    <a:pt x="55" y="275"/>
                  </a:lnTo>
                  <a:lnTo>
                    <a:pt x="55" y="274"/>
                  </a:lnTo>
                  <a:lnTo>
                    <a:pt x="55" y="273"/>
                  </a:lnTo>
                  <a:lnTo>
                    <a:pt x="55" y="272"/>
                  </a:lnTo>
                  <a:lnTo>
                    <a:pt x="55" y="271"/>
                  </a:lnTo>
                  <a:lnTo>
                    <a:pt x="55" y="270"/>
                  </a:lnTo>
                  <a:lnTo>
                    <a:pt x="57" y="270"/>
                  </a:lnTo>
                  <a:lnTo>
                    <a:pt x="63" y="235"/>
                  </a:lnTo>
                  <a:lnTo>
                    <a:pt x="68" y="217"/>
                  </a:lnTo>
                  <a:lnTo>
                    <a:pt x="69" y="218"/>
                  </a:lnTo>
                  <a:lnTo>
                    <a:pt x="69" y="217"/>
                  </a:lnTo>
                  <a:lnTo>
                    <a:pt x="70" y="217"/>
                  </a:lnTo>
                  <a:lnTo>
                    <a:pt x="71" y="217"/>
                  </a:lnTo>
                  <a:lnTo>
                    <a:pt x="71" y="216"/>
                  </a:lnTo>
                  <a:lnTo>
                    <a:pt x="72" y="216"/>
                  </a:lnTo>
                  <a:lnTo>
                    <a:pt x="72" y="214"/>
                  </a:lnTo>
                  <a:lnTo>
                    <a:pt x="72" y="213"/>
                  </a:lnTo>
                  <a:lnTo>
                    <a:pt x="73" y="211"/>
                  </a:lnTo>
                  <a:lnTo>
                    <a:pt x="73" y="210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7" y="206"/>
                  </a:lnTo>
                  <a:lnTo>
                    <a:pt x="77" y="205"/>
                  </a:lnTo>
                  <a:lnTo>
                    <a:pt x="77" y="204"/>
                  </a:lnTo>
                  <a:lnTo>
                    <a:pt x="77" y="203"/>
                  </a:lnTo>
                  <a:lnTo>
                    <a:pt x="76" y="203"/>
                  </a:lnTo>
                  <a:lnTo>
                    <a:pt x="75" y="203"/>
                  </a:lnTo>
                  <a:lnTo>
                    <a:pt x="74" y="202"/>
                  </a:lnTo>
                  <a:lnTo>
                    <a:pt x="73" y="200"/>
                  </a:lnTo>
                  <a:lnTo>
                    <a:pt x="72" y="199"/>
                  </a:lnTo>
                  <a:lnTo>
                    <a:pt x="70" y="196"/>
                  </a:lnTo>
                  <a:lnTo>
                    <a:pt x="68" y="194"/>
                  </a:lnTo>
                  <a:lnTo>
                    <a:pt x="67" y="193"/>
                  </a:lnTo>
                  <a:lnTo>
                    <a:pt x="66" y="192"/>
                  </a:lnTo>
                  <a:lnTo>
                    <a:pt x="65" y="191"/>
                  </a:lnTo>
                  <a:lnTo>
                    <a:pt x="64" y="189"/>
                  </a:lnTo>
                  <a:lnTo>
                    <a:pt x="64" y="187"/>
                  </a:lnTo>
                  <a:lnTo>
                    <a:pt x="69" y="174"/>
                  </a:lnTo>
                  <a:lnTo>
                    <a:pt x="72" y="174"/>
                  </a:lnTo>
                  <a:lnTo>
                    <a:pt x="74" y="174"/>
                  </a:lnTo>
                  <a:lnTo>
                    <a:pt x="75" y="173"/>
                  </a:lnTo>
                  <a:lnTo>
                    <a:pt x="76" y="174"/>
                  </a:lnTo>
                  <a:lnTo>
                    <a:pt x="78" y="174"/>
                  </a:lnTo>
                  <a:lnTo>
                    <a:pt x="79" y="173"/>
                  </a:lnTo>
                  <a:lnTo>
                    <a:pt x="80" y="173"/>
                  </a:lnTo>
                  <a:lnTo>
                    <a:pt x="81" y="173"/>
                  </a:lnTo>
                  <a:lnTo>
                    <a:pt x="82" y="172"/>
                  </a:lnTo>
                  <a:lnTo>
                    <a:pt x="83" y="172"/>
                  </a:lnTo>
                  <a:lnTo>
                    <a:pt x="84" y="172"/>
                  </a:lnTo>
                  <a:lnTo>
                    <a:pt x="85" y="172"/>
                  </a:lnTo>
                  <a:lnTo>
                    <a:pt x="85" y="171"/>
                  </a:lnTo>
                  <a:lnTo>
                    <a:pt x="86" y="171"/>
                  </a:lnTo>
                  <a:lnTo>
                    <a:pt x="87" y="171"/>
                  </a:lnTo>
                  <a:lnTo>
                    <a:pt x="88" y="171"/>
                  </a:lnTo>
                  <a:lnTo>
                    <a:pt x="99" y="155"/>
                  </a:lnTo>
                  <a:lnTo>
                    <a:pt x="106" y="146"/>
                  </a:lnTo>
                  <a:lnTo>
                    <a:pt x="107" y="146"/>
                  </a:lnTo>
                  <a:lnTo>
                    <a:pt x="107" y="147"/>
                  </a:lnTo>
                  <a:lnTo>
                    <a:pt x="109" y="148"/>
                  </a:lnTo>
                  <a:lnTo>
                    <a:pt x="110" y="149"/>
                  </a:lnTo>
                  <a:lnTo>
                    <a:pt x="110" y="151"/>
                  </a:lnTo>
                  <a:lnTo>
                    <a:pt x="111" y="151"/>
                  </a:lnTo>
                  <a:lnTo>
                    <a:pt x="112" y="152"/>
                  </a:lnTo>
                  <a:lnTo>
                    <a:pt x="115" y="154"/>
                  </a:lnTo>
                  <a:lnTo>
                    <a:pt x="116" y="155"/>
                  </a:lnTo>
                  <a:lnTo>
                    <a:pt x="139" y="154"/>
                  </a:lnTo>
                  <a:lnTo>
                    <a:pt x="139" y="144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3" y="125"/>
                  </a:lnTo>
                  <a:lnTo>
                    <a:pt x="132" y="125"/>
                  </a:lnTo>
                  <a:lnTo>
                    <a:pt x="132" y="124"/>
                  </a:lnTo>
                  <a:lnTo>
                    <a:pt x="132" y="123"/>
                  </a:lnTo>
                  <a:lnTo>
                    <a:pt x="132" y="122"/>
                  </a:lnTo>
                  <a:lnTo>
                    <a:pt x="132" y="121"/>
                  </a:lnTo>
                  <a:lnTo>
                    <a:pt x="132" y="120"/>
                  </a:lnTo>
                  <a:lnTo>
                    <a:pt x="132" y="119"/>
                  </a:lnTo>
                  <a:lnTo>
                    <a:pt x="133" y="118"/>
                  </a:lnTo>
                  <a:lnTo>
                    <a:pt x="134" y="117"/>
                  </a:lnTo>
                  <a:lnTo>
                    <a:pt x="135" y="116"/>
                  </a:lnTo>
                  <a:lnTo>
                    <a:pt x="135" y="115"/>
                  </a:lnTo>
                  <a:lnTo>
                    <a:pt x="136" y="115"/>
                  </a:lnTo>
                  <a:lnTo>
                    <a:pt x="137" y="115"/>
                  </a:lnTo>
                  <a:lnTo>
                    <a:pt x="138" y="115"/>
                  </a:lnTo>
                  <a:lnTo>
                    <a:pt x="138" y="114"/>
                  </a:lnTo>
                  <a:lnTo>
                    <a:pt x="138" y="113"/>
                  </a:lnTo>
                  <a:lnTo>
                    <a:pt x="138" y="112"/>
                  </a:lnTo>
                  <a:lnTo>
                    <a:pt x="139" y="112"/>
                  </a:lnTo>
                  <a:lnTo>
                    <a:pt x="139" y="111"/>
                  </a:lnTo>
                  <a:lnTo>
                    <a:pt x="140" y="111"/>
                  </a:lnTo>
                  <a:lnTo>
                    <a:pt x="140" y="109"/>
                  </a:lnTo>
                  <a:lnTo>
                    <a:pt x="141" y="109"/>
                  </a:lnTo>
                  <a:lnTo>
                    <a:pt x="142" y="108"/>
                  </a:lnTo>
                  <a:lnTo>
                    <a:pt x="141" y="107"/>
                  </a:lnTo>
                  <a:lnTo>
                    <a:pt x="142" y="107"/>
                  </a:lnTo>
                  <a:lnTo>
                    <a:pt x="143" y="106"/>
                  </a:lnTo>
                  <a:lnTo>
                    <a:pt x="142" y="106"/>
                  </a:lnTo>
                  <a:lnTo>
                    <a:pt x="143" y="105"/>
                  </a:lnTo>
                  <a:lnTo>
                    <a:pt x="143" y="104"/>
                  </a:lnTo>
                  <a:lnTo>
                    <a:pt x="142" y="103"/>
                  </a:lnTo>
                  <a:lnTo>
                    <a:pt x="142" y="102"/>
                  </a:lnTo>
                  <a:lnTo>
                    <a:pt x="143" y="101"/>
                  </a:lnTo>
                  <a:lnTo>
                    <a:pt x="142" y="101"/>
                  </a:lnTo>
                  <a:lnTo>
                    <a:pt x="142" y="100"/>
                  </a:lnTo>
                  <a:lnTo>
                    <a:pt x="142" y="99"/>
                  </a:lnTo>
                  <a:lnTo>
                    <a:pt x="142" y="98"/>
                  </a:lnTo>
                  <a:lnTo>
                    <a:pt x="141" y="98"/>
                  </a:lnTo>
                  <a:lnTo>
                    <a:pt x="141" y="97"/>
                  </a:lnTo>
                  <a:lnTo>
                    <a:pt x="141" y="95"/>
                  </a:lnTo>
                  <a:lnTo>
                    <a:pt x="141" y="94"/>
                  </a:lnTo>
                  <a:lnTo>
                    <a:pt x="141" y="93"/>
                  </a:lnTo>
                  <a:lnTo>
                    <a:pt x="141" y="92"/>
                  </a:lnTo>
                  <a:lnTo>
                    <a:pt x="140" y="91"/>
                  </a:lnTo>
                  <a:lnTo>
                    <a:pt x="140" y="90"/>
                  </a:lnTo>
                  <a:lnTo>
                    <a:pt x="140" y="89"/>
                  </a:lnTo>
                  <a:lnTo>
                    <a:pt x="140" y="87"/>
                  </a:lnTo>
                  <a:lnTo>
                    <a:pt x="141" y="86"/>
                  </a:lnTo>
                  <a:lnTo>
                    <a:pt x="141" y="85"/>
                  </a:lnTo>
                  <a:lnTo>
                    <a:pt x="141" y="83"/>
                  </a:lnTo>
                  <a:lnTo>
                    <a:pt x="141" y="82"/>
                  </a:lnTo>
                  <a:lnTo>
                    <a:pt x="141" y="81"/>
                  </a:lnTo>
                  <a:lnTo>
                    <a:pt x="142" y="80"/>
                  </a:lnTo>
                  <a:lnTo>
                    <a:pt x="142" y="79"/>
                  </a:lnTo>
                  <a:lnTo>
                    <a:pt x="142" y="78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4" y="74"/>
                  </a:lnTo>
                  <a:lnTo>
                    <a:pt x="144" y="73"/>
                  </a:lnTo>
                  <a:lnTo>
                    <a:pt x="144" y="72"/>
                  </a:lnTo>
                  <a:lnTo>
                    <a:pt x="144" y="71"/>
                  </a:lnTo>
                  <a:lnTo>
                    <a:pt x="144" y="70"/>
                  </a:lnTo>
                  <a:lnTo>
                    <a:pt x="145" y="69"/>
                  </a:lnTo>
                  <a:lnTo>
                    <a:pt x="145" y="68"/>
                  </a:lnTo>
                  <a:lnTo>
                    <a:pt x="146" y="67"/>
                  </a:lnTo>
                  <a:lnTo>
                    <a:pt x="147" y="66"/>
                  </a:lnTo>
                  <a:lnTo>
                    <a:pt x="147" y="65"/>
                  </a:lnTo>
                  <a:lnTo>
                    <a:pt x="148" y="64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7" y="62"/>
                  </a:lnTo>
                  <a:lnTo>
                    <a:pt x="146" y="61"/>
                  </a:lnTo>
                  <a:lnTo>
                    <a:pt x="145" y="60"/>
                  </a:lnTo>
                  <a:lnTo>
                    <a:pt x="144" y="59"/>
                  </a:lnTo>
                  <a:lnTo>
                    <a:pt x="143" y="59"/>
                  </a:lnTo>
                  <a:lnTo>
                    <a:pt x="142" y="59"/>
                  </a:lnTo>
                  <a:lnTo>
                    <a:pt x="142" y="57"/>
                  </a:lnTo>
                  <a:lnTo>
                    <a:pt x="141" y="56"/>
                  </a:lnTo>
                  <a:lnTo>
                    <a:pt x="141" y="55"/>
                  </a:lnTo>
                  <a:lnTo>
                    <a:pt x="141" y="54"/>
                  </a:lnTo>
                  <a:lnTo>
                    <a:pt x="141" y="53"/>
                  </a:lnTo>
                  <a:lnTo>
                    <a:pt x="142" y="53"/>
                  </a:lnTo>
                  <a:lnTo>
                    <a:pt x="142" y="52"/>
                  </a:lnTo>
                  <a:lnTo>
                    <a:pt x="143" y="52"/>
                  </a:lnTo>
                  <a:lnTo>
                    <a:pt x="143" y="51"/>
                  </a:lnTo>
                  <a:lnTo>
                    <a:pt x="143" y="50"/>
                  </a:lnTo>
                  <a:lnTo>
                    <a:pt x="143" y="49"/>
                  </a:lnTo>
                  <a:lnTo>
                    <a:pt x="143" y="48"/>
                  </a:lnTo>
                  <a:lnTo>
                    <a:pt x="143" y="47"/>
                  </a:lnTo>
                  <a:lnTo>
                    <a:pt x="144" y="47"/>
                  </a:lnTo>
                  <a:lnTo>
                    <a:pt x="144" y="46"/>
                  </a:lnTo>
                  <a:lnTo>
                    <a:pt x="144" y="45"/>
                  </a:lnTo>
                  <a:lnTo>
                    <a:pt x="143" y="44"/>
                  </a:lnTo>
                  <a:lnTo>
                    <a:pt x="142" y="43"/>
                  </a:lnTo>
                  <a:lnTo>
                    <a:pt x="142" y="42"/>
                  </a:lnTo>
                  <a:lnTo>
                    <a:pt x="141" y="42"/>
                  </a:lnTo>
                  <a:lnTo>
                    <a:pt x="141" y="41"/>
                  </a:lnTo>
                  <a:lnTo>
                    <a:pt x="141" y="40"/>
                  </a:lnTo>
                  <a:lnTo>
                    <a:pt x="141" y="39"/>
                  </a:lnTo>
                  <a:lnTo>
                    <a:pt x="141" y="38"/>
                  </a:lnTo>
                  <a:lnTo>
                    <a:pt x="141" y="37"/>
                  </a:lnTo>
                  <a:lnTo>
                    <a:pt x="142" y="36"/>
                  </a:lnTo>
                  <a:lnTo>
                    <a:pt x="142" y="35"/>
                  </a:lnTo>
                  <a:lnTo>
                    <a:pt x="142" y="34"/>
                  </a:lnTo>
                  <a:lnTo>
                    <a:pt x="142" y="33"/>
                  </a:lnTo>
                  <a:lnTo>
                    <a:pt x="142" y="32"/>
                  </a:lnTo>
                  <a:lnTo>
                    <a:pt x="143" y="32"/>
                  </a:lnTo>
                  <a:lnTo>
                    <a:pt x="145" y="32"/>
                  </a:lnTo>
                  <a:lnTo>
                    <a:pt x="145" y="31"/>
                  </a:lnTo>
                  <a:lnTo>
                    <a:pt x="145" y="30"/>
                  </a:lnTo>
                  <a:lnTo>
                    <a:pt x="146" y="30"/>
                  </a:lnTo>
                  <a:lnTo>
                    <a:pt x="147" y="30"/>
                  </a:lnTo>
                  <a:lnTo>
                    <a:pt x="147" y="29"/>
                  </a:lnTo>
                  <a:lnTo>
                    <a:pt x="147" y="28"/>
                  </a:lnTo>
                  <a:lnTo>
                    <a:pt x="146" y="28"/>
                  </a:lnTo>
                  <a:lnTo>
                    <a:pt x="146" y="27"/>
                  </a:lnTo>
                  <a:lnTo>
                    <a:pt x="146" y="26"/>
                  </a:lnTo>
                  <a:lnTo>
                    <a:pt x="146" y="25"/>
                  </a:lnTo>
                  <a:lnTo>
                    <a:pt x="146" y="24"/>
                  </a:lnTo>
                  <a:lnTo>
                    <a:pt x="146" y="23"/>
                  </a:lnTo>
                  <a:lnTo>
                    <a:pt x="147" y="22"/>
                  </a:lnTo>
                  <a:lnTo>
                    <a:pt x="147" y="21"/>
                  </a:lnTo>
                  <a:lnTo>
                    <a:pt x="147" y="20"/>
                  </a:lnTo>
                  <a:lnTo>
                    <a:pt x="151" y="14"/>
                  </a:lnTo>
                  <a:lnTo>
                    <a:pt x="156" y="3"/>
                  </a:lnTo>
                  <a:lnTo>
                    <a:pt x="157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1" y="3"/>
                  </a:lnTo>
                  <a:lnTo>
                    <a:pt x="163" y="4"/>
                  </a:lnTo>
                  <a:lnTo>
                    <a:pt x="165" y="4"/>
                  </a:lnTo>
                  <a:lnTo>
                    <a:pt x="166" y="4"/>
                  </a:lnTo>
                  <a:lnTo>
                    <a:pt x="166" y="6"/>
                  </a:lnTo>
                  <a:lnTo>
                    <a:pt x="166" y="7"/>
                  </a:lnTo>
                  <a:lnTo>
                    <a:pt x="165" y="9"/>
                  </a:lnTo>
                  <a:lnTo>
                    <a:pt x="164" y="10"/>
                  </a:lnTo>
                  <a:lnTo>
                    <a:pt x="164" y="11"/>
                  </a:lnTo>
                  <a:lnTo>
                    <a:pt x="165" y="11"/>
                  </a:lnTo>
                  <a:lnTo>
                    <a:pt x="166" y="13"/>
                  </a:lnTo>
                  <a:lnTo>
                    <a:pt x="167" y="13"/>
                  </a:lnTo>
                  <a:lnTo>
                    <a:pt x="169" y="13"/>
                  </a:lnTo>
                  <a:lnTo>
                    <a:pt x="170" y="13"/>
                  </a:lnTo>
                  <a:lnTo>
                    <a:pt x="172" y="13"/>
                  </a:lnTo>
                  <a:lnTo>
                    <a:pt x="174" y="12"/>
                  </a:lnTo>
                  <a:lnTo>
                    <a:pt x="175" y="11"/>
                  </a:lnTo>
                  <a:lnTo>
                    <a:pt x="177" y="11"/>
                  </a:lnTo>
                  <a:lnTo>
                    <a:pt x="180" y="11"/>
                  </a:lnTo>
                  <a:lnTo>
                    <a:pt x="181" y="11"/>
                  </a:lnTo>
                  <a:lnTo>
                    <a:pt x="182" y="11"/>
                  </a:lnTo>
                  <a:lnTo>
                    <a:pt x="184" y="11"/>
                  </a:lnTo>
                  <a:lnTo>
                    <a:pt x="185" y="11"/>
                  </a:lnTo>
                  <a:lnTo>
                    <a:pt x="187" y="11"/>
                  </a:lnTo>
                  <a:lnTo>
                    <a:pt x="188" y="11"/>
                  </a:lnTo>
                  <a:lnTo>
                    <a:pt x="189" y="10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7" y="10"/>
                  </a:lnTo>
                  <a:lnTo>
                    <a:pt x="198" y="11"/>
                  </a:lnTo>
                  <a:lnTo>
                    <a:pt x="199" y="11"/>
                  </a:lnTo>
                  <a:lnTo>
                    <a:pt x="200" y="11"/>
                  </a:lnTo>
                  <a:lnTo>
                    <a:pt x="201" y="11"/>
                  </a:lnTo>
                  <a:lnTo>
                    <a:pt x="204" y="11"/>
                  </a:lnTo>
                  <a:lnTo>
                    <a:pt x="206" y="11"/>
                  </a:lnTo>
                  <a:lnTo>
                    <a:pt x="208" y="11"/>
                  </a:lnTo>
                  <a:lnTo>
                    <a:pt x="209" y="11"/>
                  </a:lnTo>
                  <a:lnTo>
                    <a:pt x="210" y="11"/>
                  </a:lnTo>
                  <a:lnTo>
                    <a:pt x="210" y="10"/>
                  </a:lnTo>
                  <a:lnTo>
                    <a:pt x="211" y="8"/>
                  </a:lnTo>
                  <a:lnTo>
                    <a:pt x="212" y="5"/>
                  </a:lnTo>
                  <a:lnTo>
                    <a:pt x="213" y="4"/>
                  </a:lnTo>
                  <a:lnTo>
                    <a:pt x="214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4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7" y="0"/>
                  </a:lnTo>
                  <a:lnTo>
                    <a:pt x="217" y="1"/>
                  </a:lnTo>
                  <a:lnTo>
                    <a:pt x="218" y="1"/>
                  </a:lnTo>
                  <a:lnTo>
                    <a:pt x="218" y="2"/>
                  </a:lnTo>
                  <a:lnTo>
                    <a:pt x="219" y="3"/>
                  </a:lnTo>
                  <a:lnTo>
                    <a:pt x="220" y="4"/>
                  </a:lnTo>
                  <a:lnTo>
                    <a:pt x="221" y="5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3" y="7"/>
                  </a:lnTo>
                  <a:lnTo>
                    <a:pt x="223" y="10"/>
                  </a:lnTo>
                </a:path>
              </a:pathLst>
            </a:custGeom>
            <a:solidFill>
              <a:sysClr val="window" lastClr="FFFFFF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3" name="Freeform 665"/>
            <p:cNvSpPr>
              <a:spLocks/>
            </p:cNvSpPr>
            <p:nvPr/>
          </p:nvSpPr>
          <p:spPr bwMode="auto">
            <a:xfrm>
              <a:off x="2882526" y="4346438"/>
              <a:ext cx="425983" cy="337378"/>
            </a:xfrm>
            <a:custGeom>
              <a:avLst/>
              <a:gdLst>
                <a:gd name="T0" fmla="*/ 310271 w 467"/>
                <a:gd name="T1" fmla="*/ 8725 h 375"/>
                <a:gd name="T2" fmla="*/ 322637 w 467"/>
                <a:gd name="T3" fmla="*/ 57803 h 375"/>
                <a:gd name="T4" fmla="*/ 356362 w 467"/>
                <a:gd name="T5" fmla="*/ 89431 h 375"/>
                <a:gd name="T6" fmla="*/ 387839 w 467"/>
                <a:gd name="T7" fmla="*/ 80706 h 375"/>
                <a:gd name="T8" fmla="*/ 424937 w 467"/>
                <a:gd name="T9" fmla="*/ 83978 h 375"/>
                <a:gd name="T10" fmla="*/ 494635 w 467"/>
                <a:gd name="T11" fmla="*/ 66528 h 375"/>
                <a:gd name="T12" fmla="*/ 481145 w 467"/>
                <a:gd name="T13" fmla="*/ 89431 h 375"/>
                <a:gd name="T14" fmla="*/ 455289 w 467"/>
                <a:gd name="T15" fmla="*/ 114515 h 375"/>
                <a:gd name="T16" fmla="*/ 485642 w 467"/>
                <a:gd name="T17" fmla="*/ 104700 h 375"/>
                <a:gd name="T18" fmla="*/ 513746 w 467"/>
                <a:gd name="T19" fmla="*/ 116696 h 375"/>
                <a:gd name="T20" fmla="*/ 505877 w 467"/>
                <a:gd name="T21" fmla="*/ 138509 h 375"/>
                <a:gd name="T22" fmla="*/ 499132 w 467"/>
                <a:gd name="T23" fmla="*/ 152687 h 375"/>
                <a:gd name="T24" fmla="*/ 467655 w 467"/>
                <a:gd name="T25" fmla="*/ 141781 h 375"/>
                <a:gd name="T26" fmla="*/ 463159 w 467"/>
                <a:gd name="T27" fmla="*/ 163593 h 375"/>
                <a:gd name="T28" fmla="*/ 435054 w 467"/>
                <a:gd name="T29" fmla="*/ 203946 h 375"/>
                <a:gd name="T30" fmla="*/ 427185 w 467"/>
                <a:gd name="T31" fmla="*/ 227940 h 375"/>
                <a:gd name="T32" fmla="*/ 406950 w 467"/>
                <a:gd name="T33" fmla="*/ 244299 h 375"/>
                <a:gd name="T34" fmla="*/ 403577 w 467"/>
                <a:gd name="T35" fmla="*/ 262840 h 375"/>
                <a:gd name="T36" fmla="*/ 406950 w 467"/>
                <a:gd name="T37" fmla="*/ 296649 h 375"/>
                <a:gd name="T38" fmla="*/ 404702 w 467"/>
                <a:gd name="T39" fmla="*/ 330458 h 375"/>
                <a:gd name="T40" fmla="*/ 368728 w 467"/>
                <a:gd name="T41" fmla="*/ 341364 h 375"/>
                <a:gd name="T42" fmla="*/ 338376 w 467"/>
                <a:gd name="T43" fmla="*/ 338093 h 375"/>
                <a:gd name="T44" fmla="*/ 315892 w 467"/>
                <a:gd name="T45" fmla="*/ 330458 h 375"/>
                <a:gd name="T46" fmla="*/ 287788 w 467"/>
                <a:gd name="T47" fmla="*/ 342455 h 375"/>
                <a:gd name="T48" fmla="*/ 276546 w 467"/>
                <a:gd name="T49" fmla="*/ 350089 h 375"/>
                <a:gd name="T50" fmla="*/ 257435 w 467"/>
                <a:gd name="T51" fmla="*/ 353361 h 375"/>
                <a:gd name="T52" fmla="*/ 252939 w 467"/>
                <a:gd name="T53" fmla="*/ 339183 h 375"/>
                <a:gd name="T54" fmla="*/ 232703 w 467"/>
                <a:gd name="T55" fmla="*/ 342455 h 375"/>
                <a:gd name="T56" fmla="*/ 221462 w 467"/>
                <a:gd name="T57" fmla="*/ 353361 h 375"/>
                <a:gd name="T58" fmla="*/ 191109 w 467"/>
                <a:gd name="T59" fmla="*/ 371902 h 375"/>
                <a:gd name="T60" fmla="*/ 175371 w 467"/>
                <a:gd name="T61" fmla="*/ 377355 h 375"/>
                <a:gd name="T62" fmla="*/ 174247 w 467"/>
                <a:gd name="T63" fmla="*/ 369721 h 375"/>
                <a:gd name="T64" fmla="*/ 159632 w 467"/>
                <a:gd name="T65" fmla="*/ 374083 h 375"/>
                <a:gd name="T66" fmla="*/ 147266 w 467"/>
                <a:gd name="T67" fmla="*/ 366449 h 375"/>
                <a:gd name="T68" fmla="*/ 131528 w 467"/>
                <a:gd name="T69" fmla="*/ 365358 h 375"/>
                <a:gd name="T70" fmla="*/ 118038 w 467"/>
                <a:gd name="T71" fmla="*/ 363177 h 375"/>
                <a:gd name="T72" fmla="*/ 105672 w 467"/>
                <a:gd name="T73" fmla="*/ 366449 h 375"/>
                <a:gd name="T74" fmla="*/ 96679 w 467"/>
                <a:gd name="T75" fmla="*/ 378446 h 375"/>
                <a:gd name="T76" fmla="*/ 82065 w 467"/>
                <a:gd name="T77" fmla="*/ 370811 h 375"/>
                <a:gd name="T78" fmla="*/ 75319 w 467"/>
                <a:gd name="T79" fmla="*/ 383899 h 375"/>
                <a:gd name="T80" fmla="*/ 66326 w 467"/>
                <a:gd name="T81" fmla="*/ 407892 h 375"/>
                <a:gd name="T82" fmla="*/ 55084 w 467"/>
                <a:gd name="T83" fmla="*/ 392624 h 375"/>
                <a:gd name="T84" fmla="*/ 3373 w 467"/>
                <a:gd name="T85" fmla="*/ 358814 h 375"/>
                <a:gd name="T86" fmla="*/ 15738 w 467"/>
                <a:gd name="T87" fmla="*/ 335911 h 375"/>
                <a:gd name="T88" fmla="*/ 43843 w 467"/>
                <a:gd name="T89" fmla="*/ 325005 h 375"/>
                <a:gd name="T90" fmla="*/ 49464 w 467"/>
                <a:gd name="T91" fmla="*/ 311918 h 375"/>
                <a:gd name="T92" fmla="*/ 33725 w 467"/>
                <a:gd name="T93" fmla="*/ 243209 h 375"/>
                <a:gd name="T94" fmla="*/ 6745 w 467"/>
                <a:gd name="T95" fmla="*/ 230121 h 375"/>
                <a:gd name="T96" fmla="*/ 0 w 467"/>
                <a:gd name="T97" fmla="*/ 211581 h 375"/>
                <a:gd name="T98" fmla="*/ 14614 w 467"/>
                <a:gd name="T99" fmla="*/ 181043 h 375"/>
                <a:gd name="T100" fmla="*/ 60705 w 467"/>
                <a:gd name="T101" fmla="*/ 155959 h 375"/>
                <a:gd name="T102" fmla="*/ 64078 w 467"/>
                <a:gd name="T103" fmla="*/ 130875 h 375"/>
                <a:gd name="T104" fmla="*/ 79816 w 467"/>
                <a:gd name="T105" fmla="*/ 90522 h 375"/>
                <a:gd name="T106" fmla="*/ 87685 w 467"/>
                <a:gd name="T107" fmla="*/ 87250 h 375"/>
                <a:gd name="T108" fmla="*/ 97803 w 467"/>
                <a:gd name="T109" fmla="*/ 83978 h 375"/>
                <a:gd name="T110" fmla="*/ 113541 w 467"/>
                <a:gd name="T111" fmla="*/ 79615 h 375"/>
                <a:gd name="T112" fmla="*/ 122535 w 467"/>
                <a:gd name="T113" fmla="*/ 80706 h 375"/>
                <a:gd name="T114" fmla="*/ 134901 w 467"/>
                <a:gd name="T115" fmla="*/ 82887 h 375"/>
                <a:gd name="T116" fmla="*/ 157384 w 467"/>
                <a:gd name="T117" fmla="*/ 61075 h 375"/>
                <a:gd name="T118" fmla="*/ 187737 w 467"/>
                <a:gd name="T119" fmla="*/ 59984 h 375"/>
                <a:gd name="T120" fmla="*/ 219213 w 467"/>
                <a:gd name="T121" fmla="*/ 62165 h 375"/>
                <a:gd name="T122" fmla="*/ 212468 w 467"/>
                <a:gd name="T123" fmla="*/ 29447 h 3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7"/>
                <a:gd name="T187" fmla="*/ 0 h 375"/>
                <a:gd name="T188" fmla="*/ 467 w 467"/>
                <a:gd name="T189" fmla="*/ 375 h 37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7" h="375">
                  <a:moveTo>
                    <a:pt x="230" y="4"/>
                  </a:moveTo>
                  <a:lnTo>
                    <a:pt x="231" y="4"/>
                  </a:lnTo>
                  <a:lnTo>
                    <a:pt x="235" y="4"/>
                  </a:lnTo>
                  <a:lnTo>
                    <a:pt x="237" y="3"/>
                  </a:lnTo>
                  <a:lnTo>
                    <a:pt x="240" y="3"/>
                  </a:lnTo>
                  <a:lnTo>
                    <a:pt x="248" y="2"/>
                  </a:lnTo>
                  <a:lnTo>
                    <a:pt x="250" y="8"/>
                  </a:lnTo>
                  <a:lnTo>
                    <a:pt x="251" y="8"/>
                  </a:lnTo>
                  <a:lnTo>
                    <a:pt x="253" y="8"/>
                  </a:lnTo>
                  <a:lnTo>
                    <a:pt x="258" y="8"/>
                  </a:lnTo>
                  <a:lnTo>
                    <a:pt x="263" y="8"/>
                  </a:lnTo>
                  <a:lnTo>
                    <a:pt x="271" y="8"/>
                  </a:lnTo>
                  <a:lnTo>
                    <a:pt x="276" y="8"/>
                  </a:lnTo>
                  <a:lnTo>
                    <a:pt x="278" y="9"/>
                  </a:lnTo>
                  <a:lnTo>
                    <a:pt x="278" y="10"/>
                  </a:lnTo>
                  <a:lnTo>
                    <a:pt x="278" y="15"/>
                  </a:lnTo>
                  <a:lnTo>
                    <a:pt x="279" y="16"/>
                  </a:lnTo>
                  <a:lnTo>
                    <a:pt x="279" y="20"/>
                  </a:lnTo>
                  <a:lnTo>
                    <a:pt x="278" y="24"/>
                  </a:lnTo>
                  <a:lnTo>
                    <a:pt x="279" y="27"/>
                  </a:lnTo>
                  <a:lnTo>
                    <a:pt x="279" y="30"/>
                  </a:lnTo>
                  <a:lnTo>
                    <a:pt x="279" y="33"/>
                  </a:lnTo>
                  <a:lnTo>
                    <a:pt x="279" y="34"/>
                  </a:lnTo>
                  <a:lnTo>
                    <a:pt x="281" y="44"/>
                  </a:lnTo>
                  <a:lnTo>
                    <a:pt x="284" y="48"/>
                  </a:lnTo>
                  <a:lnTo>
                    <a:pt x="287" y="53"/>
                  </a:lnTo>
                  <a:lnTo>
                    <a:pt x="287" y="54"/>
                  </a:lnTo>
                  <a:lnTo>
                    <a:pt x="291" y="58"/>
                  </a:lnTo>
                  <a:lnTo>
                    <a:pt x="299" y="70"/>
                  </a:lnTo>
                  <a:lnTo>
                    <a:pt x="309" y="68"/>
                  </a:lnTo>
                  <a:lnTo>
                    <a:pt x="309" y="71"/>
                  </a:lnTo>
                  <a:lnTo>
                    <a:pt x="310" y="77"/>
                  </a:lnTo>
                  <a:lnTo>
                    <a:pt x="310" y="78"/>
                  </a:lnTo>
                  <a:lnTo>
                    <a:pt x="313" y="80"/>
                  </a:lnTo>
                  <a:lnTo>
                    <a:pt x="315" y="80"/>
                  </a:lnTo>
                  <a:lnTo>
                    <a:pt x="316" y="80"/>
                  </a:lnTo>
                  <a:lnTo>
                    <a:pt x="316" y="81"/>
                  </a:lnTo>
                  <a:lnTo>
                    <a:pt x="316" y="82"/>
                  </a:lnTo>
                  <a:lnTo>
                    <a:pt x="317" y="82"/>
                  </a:lnTo>
                  <a:lnTo>
                    <a:pt x="320" y="82"/>
                  </a:lnTo>
                  <a:lnTo>
                    <a:pt x="324" y="82"/>
                  </a:lnTo>
                  <a:lnTo>
                    <a:pt x="325" y="82"/>
                  </a:lnTo>
                  <a:lnTo>
                    <a:pt x="327" y="82"/>
                  </a:lnTo>
                  <a:lnTo>
                    <a:pt x="329" y="81"/>
                  </a:lnTo>
                  <a:lnTo>
                    <a:pt x="332" y="80"/>
                  </a:lnTo>
                  <a:lnTo>
                    <a:pt x="333" y="79"/>
                  </a:lnTo>
                  <a:lnTo>
                    <a:pt x="337" y="77"/>
                  </a:lnTo>
                  <a:lnTo>
                    <a:pt x="337" y="76"/>
                  </a:lnTo>
                  <a:lnTo>
                    <a:pt x="341" y="75"/>
                  </a:lnTo>
                  <a:lnTo>
                    <a:pt x="342" y="75"/>
                  </a:lnTo>
                  <a:lnTo>
                    <a:pt x="344" y="74"/>
                  </a:lnTo>
                  <a:lnTo>
                    <a:pt x="345" y="74"/>
                  </a:lnTo>
                  <a:lnTo>
                    <a:pt x="346" y="74"/>
                  </a:lnTo>
                  <a:lnTo>
                    <a:pt x="348" y="75"/>
                  </a:lnTo>
                  <a:lnTo>
                    <a:pt x="350" y="75"/>
                  </a:lnTo>
                  <a:lnTo>
                    <a:pt x="354" y="76"/>
                  </a:lnTo>
                  <a:lnTo>
                    <a:pt x="356" y="76"/>
                  </a:lnTo>
                  <a:lnTo>
                    <a:pt x="358" y="76"/>
                  </a:lnTo>
                  <a:lnTo>
                    <a:pt x="359" y="77"/>
                  </a:lnTo>
                  <a:lnTo>
                    <a:pt x="362" y="78"/>
                  </a:lnTo>
                  <a:lnTo>
                    <a:pt x="368" y="72"/>
                  </a:lnTo>
                  <a:lnTo>
                    <a:pt x="369" y="74"/>
                  </a:lnTo>
                  <a:lnTo>
                    <a:pt x="372" y="76"/>
                  </a:lnTo>
                  <a:lnTo>
                    <a:pt x="374" y="76"/>
                  </a:lnTo>
                  <a:lnTo>
                    <a:pt x="378" y="77"/>
                  </a:lnTo>
                  <a:lnTo>
                    <a:pt x="378" y="78"/>
                  </a:lnTo>
                  <a:lnTo>
                    <a:pt x="378" y="79"/>
                  </a:lnTo>
                  <a:lnTo>
                    <a:pt x="386" y="80"/>
                  </a:lnTo>
                  <a:lnTo>
                    <a:pt x="389" y="81"/>
                  </a:lnTo>
                  <a:lnTo>
                    <a:pt x="387" y="82"/>
                  </a:lnTo>
                  <a:lnTo>
                    <a:pt x="390" y="85"/>
                  </a:lnTo>
                  <a:lnTo>
                    <a:pt x="396" y="87"/>
                  </a:lnTo>
                  <a:lnTo>
                    <a:pt x="402" y="89"/>
                  </a:lnTo>
                  <a:lnTo>
                    <a:pt x="406" y="84"/>
                  </a:lnTo>
                  <a:lnTo>
                    <a:pt x="429" y="75"/>
                  </a:lnTo>
                  <a:lnTo>
                    <a:pt x="430" y="74"/>
                  </a:lnTo>
                  <a:lnTo>
                    <a:pt x="437" y="65"/>
                  </a:lnTo>
                  <a:lnTo>
                    <a:pt x="440" y="61"/>
                  </a:lnTo>
                  <a:lnTo>
                    <a:pt x="441" y="62"/>
                  </a:lnTo>
                  <a:lnTo>
                    <a:pt x="443" y="62"/>
                  </a:lnTo>
                  <a:lnTo>
                    <a:pt x="444" y="63"/>
                  </a:lnTo>
                  <a:lnTo>
                    <a:pt x="447" y="63"/>
                  </a:lnTo>
                  <a:lnTo>
                    <a:pt x="448" y="64"/>
                  </a:lnTo>
                  <a:lnTo>
                    <a:pt x="447" y="65"/>
                  </a:lnTo>
                  <a:lnTo>
                    <a:pt x="444" y="67"/>
                  </a:lnTo>
                  <a:lnTo>
                    <a:pt x="442" y="68"/>
                  </a:lnTo>
                  <a:lnTo>
                    <a:pt x="441" y="69"/>
                  </a:lnTo>
                  <a:lnTo>
                    <a:pt x="440" y="70"/>
                  </a:lnTo>
                  <a:lnTo>
                    <a:pt x="435" y="76"/>
                  </a:lnTo>
                  <a:lnTo>
                    <a:pt x="432" y="79"/>
                  </a:lnTo>
                  <a:lnTo>
                    <a:pt x="428" y="82"/>
                  </a:lnTo>
                  <a:lnTo>
                    <a:pt x="426" y="84"/>
                  </a:lnTo>
                  <a:lnTo>
                    <a:pt x="424" y="86"/>
                  </a:lnTo>
                  <a:lnTo>
                    <a:pt x="420" y="90"/>
                  </a:lnTo>
                  <a:lnTo>
                    <a:pt x="418" y="91"/>
                  </a:lnTo>
                  <a:lnTo>
                    <a:pt x="415" y="93"/>
                  </a:lnTo>
                  <a:lnTo>
                    <a:pt x="413" y="94"/>
                  </a:lnTo>
                  <a:lnTo>
                    <a:pt x="407" y="99"/>
                  </a:lnTo>
                  <a:lnTo>
                    <a:pt x="404" y="102"/>
                  </a:lnTo>
                  <a:lnTo>
                    <a:pt x="403" y="103"/>
                  </a:lnTo>
                  <a:lnTo>
                    <a:pt x="403" y="104"/>
                  </a:lnTo>
                  <a:lnTo>
                    <a:pt x="402" y="104"/>
                  </a:lnTo>
                  <a:lnTo>
                    <a:pt x="404" y="104"/>
                  </a:lnTo>
                  <a:lnTo>
                    <a:pt x="405" y="105"/>
                  </a:lnTo>
                  <a:lnTo>
                    <a:pt x="407" y="105"/>
                  </a:lnTo>
                  <a:lnTo>
                    <a:pt x="412" y="106"/>
                  </a:lnTo>
                  <a:lnTo>
                    <a:pt x="414" y="106"/>
                  </a:lnTo>
                  <a:lnTo>
                    <a:pt x="417" y="107"/>
                  </a:lnTo>
                  <a:lnTo>
                    <a:pt x="419" y="108"/>
                  </a:lnTo>
                  <a:lnTo>
                    <a:pt x="420" y="108"/>
                  </a:lnTo>
                  <a:lnTo>
                    <a:pt x="420" y="109"/>
                  </a:lnTo>
                  <a:lnTo>
                    <a:pt x="421" y="109"/>
                  </a:lnTo>
                  <a:lnTo>
                    <a:pt x="426" y="99"/>
                  </a:lnTo>
                  <a:lnTo>
                    <a:pt x="427" y="98"/>
                  </a:lnTo>
                  <a:lnTo>
                    <a:pt x="428" y="97"/>
                  </a:lnTo>
                  <a:lnTo>
                    <a:pt x="429" y="97"/>
                  </a:lnTo>
                  <a:lnTo>
                    <a:pt x="432" y="96"/>
                  </a:lnTo>
                  <a:lnTo>
                    <a:pt x="434" y="94"/>
                  </a:lnTo>
                  <a:lnTo>
                    <a:pt x="438" y="96"/>
                  </a:lnTo>
                  <a:lnTo>
                    <a:pt x="441" y="99"/>
                  </a:lnTo>
                  <a:lnTo>
                    <a:pt x="443" y="99"/>
                  </a:lnTo>
                  <a:lnTo>
                    <a:pt x="445" y="100"/>
                  </a:lnTo>
                  <a:lnTo>
                    <a:pt x="446" y="101"/>
                  </a:lnTo>
                  <a:lnTo>
                    <a:pt x="447" y="102"/>
                  </a:lnTo>
                  <a:lnTo>
                    <a:pt x="449" y="103"/>
                  </a:lnTo>
                  <a:lnTo>
                    <a:pt x="452" y="105"/>
                  </a:lnTo>
                  <a:lnTo>
                    <a:pt x="454" y="106"/>
                  </a:lnTo>
                  <a:lnTo>
                    <a:pt x="455" y="106"/>
                  </a:lnTo>
                  <a:lnTo>
                    <a:pt x="456" y="106"/>
                  </a:lnTo>
                  <a:lnTo>
                    <a:pt x="457" y="107"/>
                  </a:lnTo>
                  <a:lnTo>
                    <a:pt x="458" y="107"/>
                  </a:lnTo>
                  <a:lnTo>
                    <a:pt x="460" y="108"/>
                  </a:lnTo>
                  <a:lnTo>
                    <a:pt x="463" y="110"/>
                  </a:lnTo>
                  <a:lnTo>
                    <a:pt x="464" y="109"/>
                  </a:lnTo>
                  <a:lnTo>
                    <a:pt x="467" y="112"/>
                  </a:lnTo>
                  <a:lnTo>
                    <a:pt x="459" y="129"/>
                  </a:lnTo>
                  <a:lnTo>
                    <a:pt x="457" y="129"/>
                  </a:lnTo>
                  <a:lnTo>
                    <a:pt x="456" y="128"/>
                  </a:lnTo>
                  <a:lnTo>
                    <a:pt x="455" y="127"/>
                  </a:lnTo>
                  <a:lnTo>
                    <a:pt x="454" y="127"/>
                  </a:lnTo>
                  <a:lnTo>
                    <a:pt x="453" y="128"/>
                  </a:lnTo>
                  <a:lnTo>
                    <a:pt x="452" y="128"/>
                  </a:lnTo>
                  <a:lnTo>
                    <a:pt x="450" y="127"/>
                  </a:lnTo>
                  <a:lnTo>
                    <a:pt x="448" y="128"/>
                  </a:lnTo>
                  <a:lnTo>
                    <a:pt x="448" y="127"/>
                  </a:lnTo>
                  <a:lnTo>
                    <a:pt x="447" y="126"/>
                  </a:lnTo>
                  <a:lnTo>
                    <a:pt x="446" y="130"/>
                  </a:lnTo>
                  <a:lnTo>
                    <a:pt x="447" y="131"/>
                  </a:lnTo>
                  <a:lnTo>
                    <a:pt x="446" y="133"/>
                  </a:lnTo>
                  <a:lnTo>
                    <a:pt x="444" y="132"/>
                  </a:lnTo>
                  <a:lnTo>
                    <a:pt x="441" y="136"/>
                  </a:lnTo>
                  <a:lnTo>
                    <a:pt x="444" y="137"/>
                  </a:lnTo>
                  <a:lnTo>
                    <a:pt x="445" y="138"/>
                  </a:lnTo>
                  <a:lnTo>
                    <a:pt x="446" y="141"/>
                  </a:lnTo>
                  <a:lnTo>
                    <a:pt x="445" y="141"/>
                  </a:lnTo>
                  <a:lnTo>
                    <a:pt x="444" y="140"/>
                  </a:lnTo>
                  <a:lnTo>
                    <a:pt x="442" y="144"/>
                  </a:lnTo>
                  <a:lnTo>
                    <a:pt x="440" y="142"/>
                  </a:lnTo>
                  <a:lnTo>
                    <a:pt x="430" y="133"/>
                  </a:lnTo>
                  <a:lnTo>
                    <a:pt x="429" y="133"/>
                  </a:lnTo>
                  <a:lnTo>
                    <a:pt x="427" y="133"/>
                  </a:lnTo>
                  <a:lnTo>
                    <a:pt x="425" y="132"/>
                  </a:lnTo>
                  <a:lnTo>
                    <a:pt x="424" y="132"/>
                  </a:lnTo>
                  <a:lnTo>
                    <a:pt x="422" y="131"/>
                  </a:lnTo>
                  <a:lnTo>
                    <a:pt x="420" y="130"/>
                  </a:lnTo>
                  <a:lnTo>
                    <a:pt x="418" y="130"/>
                  </a:lnTo>
                  <a:lnTo>
                    <a:pt x="416" y="130"/>
                  </a:lnTo>
                  <a:lnTo>
                    <a:pt x="413" y="130"/>
                  </a:lnTo>
                  <a:lnTo>
                    <a:pt x="409" y="132"/>
                  </a:lnTo>
                  <a:lnTo>
                    <a:pt x="403" y="143"/>
                  </a:lnTo>
                  <a:lnTo>
                    <a:pt x="404" y="143"/>
                  </a:lnTo>
                  <a:lnTo>
                    <a:pt x="405" y="143"/>
                  </a:lnTo>
                  <a:lnTo>
                    <a:pt x="406" y="144"/>
                  </a:lnTo>
                  <a:lnTo>
                    <a:pt x="407" y="144"/>
                  </a:lnTo>
                  <a:lnTo>
                    <a:pt x="408" y="145"/>
                  </a:lnTo>
                  <a:lnTo>
                    <a:pt x="409" y="146"/>
                  </a:lnTo>
                  <a:lnTo>
                    <a:pt x="410" y="146"/>
                  </a:lnTo>
                  <a:lnTo>
                    <a:pt x="415" y="147"/>
                  </a:lnTo>
                  <a:lnTo>
                    <a:pt x="414" y="148"/>
                  </a:lnTo>
                  <a:lnTo>
                    <a:pt x="412" y="150"/>
                  </a:lnTo>
                  <a:lnTo>
                    <a:pt x="412" y="152"/>
                  </a:lnTo>
                  <a:lnTo>
                    <a:pt x="411" y="155"/>
                  </a:lnTo>
                  <a:lnTo>
                    <a:pt x="410" y="156"/>
                  </a:lnTo>
                  <a:lnTo>
                    <a:pt x="409" y="162"/>
                  </a:lnTo>
                  <a:lnTo>
                    <a:pt x="408" y="165"/>
                  </a:lnTo>
                  <a:lnTo>
                    <a:pt x="406" y="171"/>
                  </a:lnTo>
                  <a:lnTo>
                    <a:pt x="406" y="173"/>
                  </a:lnTo>
                  <a:lnTo>
                    <a:pt x="405" y="181"/>
                  </a:lnTo>
                  <a:lnTo>
                    <a:pt x="403" y="181"/>
                  </a:lnTo>
                  <a:lnTo>
                    <a:pt x="399" y="181"/>
                  </a:lnTo>
                  <a:lnTo>
                    <a:pt x="390" y="181"/>
                  </a:lnTo>
                  <a:lnTo>
                    <a:pt x="389" y="184"/>
                  </a:lnTo>
                  <a:lnTo>
                    <a:pt x="387" y="187"/>
                  </a:lnTo>
                  <a:lnTo>
                    <a:pt x="386" y="189"/>
                  </a:lnTo>
                  <a:lnTo>
                    <a:pt x="385" y="191"/>
                  </a:lnTo>
                  <a:lnTo>
                    <a:pt x="384" y="191"/>
                  </a:lnTo>
                  <a:lnTo>
                    <a:pt x="384" y="192"/>
                  </a:lnTo>
                  <a:lnTo>
                    <a:pt x="383" y="194"/>
                  </a:lnTo>
                  <a:lnTo>
                    <a:pt x="382" y="196"/>
                  </a:lnTo>
                  <a:lnTo>
                    <a:pt x="382" y="197"/>
                  </a:lnTo>
                  <a:lnTo>
                    <a:pt x="380" y="200"/>
                  </a:lnTo>
                  <a:lnTo>
                    <a:pt x="380" y="202"/>
                  </a:lnTo>
                  <a:lnTo>
                    <a:pt x="382" y="202"/>
                  </a:lnTo>
                  <a:lnTo>
                    <a:pt x="383" y="203"/>
                  </a:lnTo>
                  <a:lnTo>
                    <a:pt x="380" y="208"/>
                  </a:lnTo>
                  <a:lnTo>
                    <a:pt x="380" y="209"/>
                  </a:lnTo>
                  <a:lnTo>
                    <a:pt x="379" y="209"/>
                  </a:lnTo>
                  <a:lnTo>
                    <a:pt x="376" y="213"/>
                  </a:lnTo>
                  <a:lnTo>
                    <a:pt x="374" y="213"/>
                  </a:lnTo>
                  <a:lnTo>
                    <a:pt x="374" y="212"/>
                  </a:lnTo>
                  <a:lnTo>
                    <a:pt x="370" y="212"/>
                  </a:lnTo>
                  <a:lnTo>
                    <a:pt x="368" y="213"/>
                  </a:lnTo>
                  <a:lnTo>
                    <a:pt x="367" y="213"/>
                  </a:lnTo>
                  <a:lnTo>
                    <a:pt x="366" y="216"/>
                  </a:lnTo>
                  <a:lnTo>
                    <a:pt x="365" y="221"/>
                  </a:lnTo>
                  <a:lnTo>
                    <a:pt x="364" y="224"/>
                  </a:lnTo>
                  <a:lnTo>
                    <a:pt x="363" y="224"/>
                  </a:lnTo>
                  <a:lnTo>
                    <a:pt x="362" y="224"/>
                  </a:lnTo>
                  <a:lnTo>
                    <a:pt x="360" y="224"/>
                  </a:lnTo>
                  <a:lnTo>
                    <a:pt x="356" y="224"/>
                  </a:lnTo>
                  <a:lnTo>
                    <a:pt x="356" y="225"/>
                  </a:lnTo>
                  <a:lnTo>
                    <a:pt x="356" y="226"/>
                  </a:lnTo>
                  <a:lnTo>
                    <a:pt x="355" y="229"/>
                  </a:lnTo>
                  <a:lnTo>
                    <a:pt x="354" y="232"/>
                  </a:lnTo>
                  <a:lnTo>
                    <a:pt x="353" y="236"/>
                  </a:lnTo>
                  <a:lnTo>
                    <a:pt x="353" y="239"/>
                  </a:lnTo>
                  <a:lnTo>
                    <a:pt x="355" y="239"/>
                  </a:lnTo>
                  <a:lnTo>
                    <a:pt x="356" y="240"/>
                  </a:lnTo>
                  <a:lnTo>
                    <a:pt x="357" y="240"/>
                  </a:lnTo>
                  <a:lnTo>
                    <a:pt x="358" y="240"/>
                  </a:lnTo>
                  <a:lnTo>
                    <a:pt x="359" y="241"/>
                  </a:lnTo>
                  <a:lnTo>
                    <a:pt x="360" y="241"/>
                  </a:lnTo>
                  <a:lnTo>
                    <a:pt x="360" y="242"/>
                  </a:lnTo>
                  <a:lnTo>
                    <a:pt x="362" y="243"/>
                  </a:lnTo>
                  <a:lnTo>
                    <a:pt x="363" y="243"/>
                  </a:lnTo>
                  <a:lnTo>
                    <a:pt x="360" y="248"/>
                  </a:lnTo>
                  <a:lnTo>
                    <a:pt x="357" y="252"/>
                  </a:lnTo>
                  <a:lnTo>
                    <a:pt x="361" y="254"/>
                  </a:lnTo>
                  <a:lnTo>
                    <a:pt x="364" y="255"/>
                  </a:lnTo>
                  <a:lnTo>
                    <a:pt x="365" y="256"/>
                  </a:lnTo>
                  <a:lnTo>
                    <a:pt x="367" y="257"/>
                  </a:lnTo>
                  <a:lnTo>
                    <a:pt x="360" y="269"/>
                  </a:lnTo>
                  <a:lnTo>
                    <a:pt x="361" y="271"/>
                  </a:lnTo>
                  <a:lnTo>
                    <a:pt x="362" y="272"/>
                  </a:lnTo>
                  <a:lnTo>
                    <a:pt x="363" y="274"/>
                  </a:lnTo>
                  <a:lnTo>
                    <a:pt x="363" y="275"/>
                  </a:lnTo>
                  <a:lnTo>
                    <a:pt x="363" y="276"/>
                  </a:lnTo>
                  <a:lnTo>
                    <a:pt x="364" y="278"/>
                  </a:lnTo>
                  <a:lnTo>
                    <a:pt x="365" y="279"/>
                  </a:lnTo>
                  <a:lnTo>
                    <a:pt x="365" y="280"/>
                  </a:lnTo>
                  <a:lnTo>
                    <a:pt x="366" y="281"/>
                  </a:lnTo>
                  <a:lnTo>
                    <a:pt x="368" y="283"/>
                  </a:lnTo>
                  <a:lnTo>
                    <a:pt x="362" y="289"/>
                  </a:lnTo>
                  <a:lnTo>
                    <a:pt x="362" y="293"/>
                  </a:lnTo>
                  <a:lnTo>
                    <a:pt x="361" y="294"/>
                  </a:lnTo>
                  <a:lnTo>
                    <a:pt x="364" y="298"/>
                  </a:lnTo>
                  <a:lnTo>
                    <a:pt x="360" y="303"/>
                  </a:lnTo>
                  <a:lnTo>
                    <a:pt x="355" y="311"/>
                  </a:lnTo>
                  <a:lnTo>
                    <a:pt x="351" y="317"/>
                  </a:lnTo>
                  <a:lnTo>
                    <a:pt x="347" y="322"/>
                  </a:lnTo>
                  <a:lnTo>
                    <a:pt x="346" y="322"/>
                  </a:lnTo>
                  <a:lnTo>
                    <a:pt x="344" y="321"/>
                  </a:lnTo>
                  <a:lnTo>
                    <a:pt x="342" y="321"/>
                  </a:lnTo>
                  <a:lnTo>
                    <a:pt x="342" y="320"/>
                  </a:lnTo>
                  <a:lnTo>
                    <a:pt x="341" y="320"/>
                  </a:lnTo>
                  <a:lnTo>
                    <a:pt x="340" y="319"/>
                  </a:lnTo>
                  <a:lnTo>
                    <a:pt x="338" y="318"/>
                  </a:lnTo>
                  <a:lnTo>
                    <a:pt x="336" y="316"/>
                  </a:lnTo>
                  <a:lnTo>
                    <a:pt x="329" y="313"/>
                  </a:lnTo>
                  <a:lnTo>
                    <a:pt x="328" y="313"/>
                  </a:lnTo>
                  <a:lnTo>
                    <a:pt x="327" y="313"/>
                  </a:lnTo>
                  <a:lnTo>
                    <a:pt x="323" y="313"/>
                  </a:lnTo>
                  <a:lnTo>
                    <a:pt x="322" y="313"/>
                  </a:lnTo>
                  <a:lnTo>
                    <a:pt x="318" y="313"/>
                  </a:lnTo>
                  <a:lnTo>
                    <a:pt x="317" y="313"/>
                  </a:lnTo>
                  <a:lnTo>
                    <a:pt x="314" y="313"/>
                  </a:lnTo>
                  <a:lnTo>
                    <a:pt x="312" y="313"/>
                  </a:lnTo>
                  <a:lnTo>
                    <a:pt x="310" y="313"/>
                  </a:lnTo>
                  <a:lnTo>
                    <a:pt x="309" y="313"/>
                  </a:lnTo>
                  <a:lnTo>
                    <a:pt x="305" y="312"/>
                  </a:lnTo>
                  <a:lnTo>
                    <a:pt x="304" y="312"/>
                  </a:lnTo>
                  <a:lnTo>
                    <a:pt x="303" y="311"/>
                  </a:lnTo>
                  <a:lnTo>
                    <a:pt x="301" y="310"/>
                  </a:lnTo>
                  <a:lnTo>
                    <a:pt x="299" y="309"/>
                  </a:lnTo>
                  <a:lnTo>
                    <a:pt x="296" y="308"/>
                  </a:lnTo>
                  <a:lnTo>
                    <a:pt x="294" y="308"/>
                  </a:lnTo>
                  <a:lnTo>
                    <a:pt x="293" y="307"/>
                  </a:lnTo>
                  <a:lnTo>
                    <a:pt x="291" y="307"/>
                  </a:lnTo>
                  <a:lnTo>
                    <a:pt x="290" y="307"/>
                  </a:lnTo>
                  <a:lnTo>
                    <a:pt x="290" y="306"/>
                  </a:lnTo>
                  <a:lnTo>
                    <a:pt x="289" y="305"/>
                  </a:lnTo>
                  <a:lnTo>
                    <a:pt x="288" y="305"/>
                  </a:lnTo>
                  <a:lnTo>
                    <a:pt x="287" y="305"/>
                  </a:lnTo>
                  <a:lnTo>
                    <a:pt x="285" y="305"/>
                  </a:lnTo>
                  <a:lnTo>
                    <a:pt x="284" y="304"/>
                  </a:lnTo>
                  <a:lnTo>
                    <a:pt x="281" y="303"/>
                  </a:lnTo>
                  <a:lnTo>
                    <a:pt x="280" y="302"/>
                  </a:lnTo>
                  <a:lnTo>
                    <a:pt x="279" y="302"/>
                  </a:lnTo>
                  <a:lnTo>
                    <a:pt x="278" y="302"/>
                  </a:lnTo>
                  <a:lnTo>
                    <a:pt x="277" y="302"/>
                  </a:lnTo>
                  <a:lnTo>
                    <a:pt x="276" y="303"/>
                  </a:lnTo>
                  <a:lnTo>
                    <a:pt x="268" y="308"/>
                  </a:lnTo>
                  <a:lnTo>
                    <a:pt x="263" y="310"/>
                  </a:lnTo>
                  <a:lnTo>
                    <a:pt x="260" y="312"/>
                  </a:lnTo>
                  <a:lnTo>
                    <a:pt x="259" y="313"/>
                  </a:lnTo>
                  <a:lnTo>
                    <a:pt x="258" y="313"/>
                  </a:lnTo>
                  <a:lnTo>
                    <a:pt x="258" y="314"/>
                  </a:lnTo>
                  <a:lnTo>
                    <a:pt x="257" y="314"/>
                  </a:lnTo>
                  <a:lnTo>
                    <a:pt x="256" y="314"/>
                  </a:lnTo>
                  <a:lnTo>
                    <a:pt x="256" y="315"/>
                  </a:lnTo>
                  <a:lnTo>
                    <a:pt x="254" y="315"/>
                  </a:lnTo>
                  <a:lnTo>
                    <a:pt x="254" y="316"/>
                  </a:lnTo>
                  <a:lnTo>
                    <a:pt x="253" y="316"/>
                  </a:lnTo>
                  <a:lnTo>
                    <a:pt x="252" y="316"/>
                  </a:lnTo>
                  <a:lnTo>
                    <a:pt x="252" y="317"/>
                  </a:lnTo>
                  <a:lnTo>
                    <a:pt x="251" y="317"/>
                  </a:lnTo>
                  <a:lnTo>
                    <a:pt x="250" y="318"/>
                  </a:lnTo>
                  <a:lnTo>
                    <a:pt x="249" y="318"/>
                  </a:lnTo>
                  <a:lnTo>
                    <a:pt x="248" y="319"/>
                  </a:lnTo>
                  <a:lnTo>
                    <a:pt x="247" y="320"/>
                  </a:lnTo>
                  <a:lnTo>
                    <a:pt x="247" y="321"/>
                  </a:lnTo>
                  <a:lnTo>
                    <a:pt x="246" y="321"/>
                  </a:lnTo>
                  <a:lnTo>
                    <a:pt x="245" y="321"/>
                  </a:lnTo>
                  <a:lnTo>
                    <a:pt x="244" y="321"/>
                  </a:lnTo>
                  <a:lnTo>
                    <a:pt x="243" y="322"/>
                  </a:lnTo>
                  <a:lnTo>
                    <a:pt x="241" y="323"/>
                  </a:lnTo>
                  <a:lnTo>
                    <a:pt x="240" y="324"/>
                  </a:lnTo>
                  <a:lnTo>
                    <a:pt x="238" y="326"/>
                  </a:lnTo>
                  <a:lnTo>
                    <a:pt x="236" y="328"/>
                  </a:lnTo>
                  <a:lnTo>
                    <a:pt x="235" y="329"/>
                  </a:lnTo>
                  <a:lnTo>
                    <a:pt x="234" y="330"/>
                  </a:lnTo>
                  <a:lnTo>
                    <a:pt x="233" y="329"/>
                  </a:lnTo>
                  <a:lnTo>
                    <a:pt x="232" y="328"/>
                  </a:lnTo>
                  <a:lnTo>
                    <a:pt x="230" y="325"/>
                  </a:lnTo>
                  <a:lnTo>
                    <a:pt x="229" y="324"/>
                  </a:lnTo>
                  <a:lnTo>
                    <a:pt x="229" y="323"/>
                  </a:lnTo>
                  <a:lnTo>
                    <a:pt x="228" y="322"/>
                  </a:lnTo>
                  <a:lnTo>
                    <a:pt x="227" y="321"/>
                  </a:lnTo>
                  <a:lnTo>
                    <a:pt x="227" y="320"/>
                  </a:lnTo>
                  <a:lnTo>
                    <a:pt x="227" y="319"/>
                  </a:lnTo>
                  <a:lnTo>
                    <a:pt x="226" y="318"/>
                  </a:lnTo>
                  <a:lnTo>
                    <a:pt x="226" y="317"/>
                  </a:lnTo>
                  <a:lnTo>
                    <a:pt x="226" y="316"/>
                  </a:lnTo>
                  <a:lnTo>
                    <a:pt x="226" y="315"/>
                  </a:lnTo>
                  <a:lnTo>
                    <a:pt x="225" y="315"/>
                  </a:lnTo>
                  <a:lnTo>
                    <a:pt x="225" y="316"/>
                  </a:lnTo>
                  <a:lnTo>
                    <a:pt x="226" y="311"/>
                  </a:lnTo>
                  <a:lnTo>
                    <a:pt x="225" y="311"/>
                  </a:lnTo>
                  <a:lnTo>
                    <a:pt x="222" y="309"/>
                  </a:lnTo>
                  <a:lnTo>
                    <a:pt x="221" y="309"/>
                  </a:lnTo>
                  <a:lnTo>
                    <a:pt x="221" y="308"/>
                  </a:lnTo>
                  <a:lnTo>
                    <a:pt x="220" y="308"/>
                  </a:lnTo>
                  <a:lnTo>
                    <a:pt x="219" y="307"/>
                  </a:lnTo>
                  <a:lnTo>
                    <a:pt x="217" y="308"/>
                  </a:lnTo>
                  <a:lnTo>
                    <a:pt x="214" y="310"/>
                  </a:lnTo>
                  <a:lnTo>
                    <a:pt x="213" y="310"/>
                  </a:lnTo>
                  <a:lnTo>
                    <a:pt x="212" y="310"/>
                  </a:lnTo>
                  <a:lnTo>
                    <a:pt x="211" y="311"/>
                  </a:lnTo>
                  <a:lnTo>
                    <a:pt x="210" y="312"/>
                  </a:lnTo>
                  <a:lnTo>
                    <a:pt x="209" y="313"/>
                  </a:lnTo>
                  <a:lnTo>
                    <a:pt x="207" y="314"/>
                  </a:lnTo>
                  <a:lnTo>
                    <a:pt x="206" y="316"/>
                  </a:lnTo>
                  <a:lnTo>
                    <a:pt x="205" y="317"/>
                  </a:lnTo>
                  <a:lnTo>
                    <a:pt x="204" y="317"/>
                  </a:lnTo>
                  <a:lnTo>
                    <a:pt x="204" y="318"/>
                  </a:lnTo>
                  <a:lnTo>
                    <a:pt x="203" y="319"/>
                  </a:lnTo>
                  <a:lnTo>
                    <a:pt x="202" y="320"/>
                  </a:lnTo>
                  <a:lnTo>
                    <a:pt x="201" y="321"/>
                  </a:lnTo>
                  <a:lnTo>
                    <a:pt x="200" y="321"/>
                  </a:lnTo>
                  <a:lnTo>
                    <a:pt x="199" y="321"/>
                  </a:lnTo>
                  <a:lnTo>
                    <a:pt x="198" y="322"/>
                  </a:lnTo>
                  <a:lnTo>
                    <a:pt x="198" y="323"/>
                  </a:lnTo>
                  <a:lnTo>
                    <a:pt x="197" y="324"/>
                  </a:lnTo>
                  <a:lnTo>
                    <a:pt x="196" y="324"/>
                  </a:lnTo>
                  <a:lnTo>
                    <a:pt x="195" y="325"/>
                  </a:lnTo>
                  <a:lnTo>
                    <a:pt x="192" y="327"/>
                  </a:lnTo>
                  <a:lnTo>
                    <a:pt x="191" y="328"/>
                  </a:lnTo>
                  <a:lnTo>
                    <a:pt x="189" y="330"/>
                  </a:lnTo>
                  <a:lnTo>
                    <a:pt x="179" y="329"/>
                  </a:lnTo>
                  <a:lnTo>
                    <a:pt x="180" y="334"/>
                  </a:lnTo>
                  <a:lnTo>
                    <a:pt x="174" y="339"/>
                  </a:lnTo>
                  <a:lnTo>
                    <a:pt x="174" y="340"/>
                  </a:lnTo>
                  <a:lnTo>
                    <a:pt x="173" y="340"/>
                  </a:lnTo>
                  <a:lnTo>
                    <a:pt x="172" y="341"/>
                  </a:lnTo>
                  <a:lnTo>
                    <a:pt x="171" y="341"/>
                  </a:lnTo>
                  <a:lnTo>
                    <a:pt x="170" y="341"/>
                  </a:lnTo>
                  <a:lnTo>
                    <a:pt x="169" y="342"/>
                  </a:lnTo>
                  <a:lnTo>
                    <a:pt x="168" y="343"/>
                  </a:lnTo>
                  <a:lnTo>
                    <a:pt x="167" y="343"/>
                  </a:lnTo>
                  <a:lnTo>
                    <a:pt x="166" y="344"/>
                  </a:lnTo>
                  <a:lnTo>
                    <a:pt x="165" y="344"/>
                  </a:lnTo>
                  <a:lnTo>
                    <a:pt x="165" y="345"/>
                  </a:lnTo>
                  <a:lnTo>
                    <a:pt x="163" y="345"/>
                  </a:lnTo>
                  <a:lnTo>
                    <a:pt x="162" y="345"/>
                  </a:lnTo>
                  <a:lnTo>
                    <a:pt x="160" y="346"/>
                  </a:lnTo>
                  <a:lnTo>
                    <a:pt x="158" y="347"/>
                  </a:lnTo>
                  <a:lnTo>
                    <a:pt x="158" y="346"/>
                  </a:lnTo>
                  <a:lnTo>
                    <a:pt x="157" y="346"/>
                  </a:lnTo>
                  <a:lnTo>
                    <a:pt x="156" y="346"/>
                  </a:lnTo>
                  <a:lnTo>
                    <a:pt x="156" y="345"/>
                  </a:lnTo>
                  <a:lnTo>
                    <a:pt x="155" y="345"/>
                  </a:lnTo>
                  <a:lnTo>
                    <a:pt x="154" y="345"/>
                  </a:lnTo>
                  <a:lnTo>
                    <a:pt x="153" y="345"/>
                  </a:lnTo>
                  <a:lnTo>
                    <a:pt x="153" y="344"/>
                  </a:lnTo>
                  <a:lnTo>
                    <a:pt x="156" y="341"/>
                  </a:lnTo>
                  <a:lnTo>
                    <a:pt x="155" y="341"/>
                  </a:lnTo>
                  <a:lnTo>
                    <a:pt x="155" y="340"/>
                  </a:lnTo>
                  <a:lnTo>
                    <a:pt x="156" y="340"/>
                  </a:lnTo>
                  <a:lnTo>
                    <a:pt x="155" y="340"/>
                  </a:lnTo>
                  <a:lnTo>
                    <a:pt x="155" y="339"/>
                  </a:lnTo>
                  <a:lnTo>
                    <a:pt x="152" y="338"/>
                  </a:lnTo>
                  <a:lnTo>
                    <a:pt x="149" y="336"/>
                  </a:lnTo>
                  <a:lnTo>
                    <a:pt x="148" y="335"/>
                  </a:lnTo>
                  <a:lnTo>
                    <a:pt x="147" y="335"/>
                  </a:lnTo>
                  <a:lnTo>
                    <a:pt x="147" y="336"/>
                  </a:lnTo>
                  <a:lnTo>
                    <a:pt x="147" y="337"/>
                  </a:lnTo>
                  <a:lnTo>
                    <a:pt x="146" y="338"/>
                  </a:lnTo>
                  <a:lnTo>
                    <a:pt x="145" y="339"/>
                  </a:lnTo>
                  <a:lnTo>
                    <a:pt x="145" y="340"/>
                  </a:lnTo>
                  <a:lnTo>
                    <a:pt x="146" y="340"/>
                  </a:lnTo>
                  <a:lnTo>
                    <a:pt x="145" y="345"/>
                  </a:lnTo>
                  <a:lnTo>
                    <a:pt x="144" y="345"/>
                  </a:lnTo>
                  <a:lnTo>
                    <a:pt x="142" y="343"/>
                  </a:lnTo>
                  <a:lnTo>
                    <a:pt x="141" y="342"/>
                  </a:lnTo>
                  <a:lnTo>
                    <a:pt x="140" y="341"/>
                  </a:lnTo>
                  <a:lnTo>
                    <a:pt x="140" y="340"/>
                  </a:lnTo>
                  <a:lnTo>
                    <a:pt x="139" y="340"/>
                  </a:lnTo>
                  <a:lnTo>
                    <a:pt x="139" y="339"/>
                  </a:lnTo>
                  <a:lnTo>
                    <a:pt x="137" y="337"/>
                  </a:lnTo>
                  <a:lnTo>
                    <a:pt x="137" y="336"/>
                  </a:lnTo>
                  <a:lnTo>
                    <a:pt x="136" y="336"/>
                  </a:lnTo>
                  <a:lnTo>
                    <a:pt x="134" y="336"/>
                  </a:lnTo>
                  <a:lnTo>
                    <a:pt x="133" y="337"/>
                  </a:lnTo>
                  <a:lnTo>
                    <a:pt x="133" y="336"/>
                  </a:lnTo>
                  <a:lnTo>
                    <a:pt x="132" y="336"/>
                  </a:lnTo>
                  <a:lnTo>
                    <a:pt x="131" y="336"/>
                  </a:lnTo>
                  <a:lnTo>
                    <a:pt x="131" y="337"/>
                  </a:lnTo>
                  <a:lnTo>
                    <a:pt x="130" y="337"/>
                  </a:lnTo>
                  <a:lnTo>
                    <a:pt x="129" y="337"/>
                  </a:lnTo>
                  <a:lnTo>
                    <a:pt x="128" y="337"/>
                  </a:lnTo>
                  <a:lnTo>
                    <a:pt x="128" y="336"/>
                  </a:lnTo>
                  <a:lnTo>
                    <a:pt x="127" y="336"/>
                  </a:lnTo>
                  <a:lnTo>
                    <a:pt x="126" y="336"/>
                  </a:lnTo>
                  <a:lnTo>
                    <a:pt x="124" y="336"/>
                  </a:lnTo>
                  <a:lnTo>
                    <a:pt x="121" y="336"/>
                  </a:lnTo>
                  <a:lnTo>
                    <a:pt x="120" y="335"/>
                  </a:lnTo>
                  <a:lnTo>
                    <a:pt x="118" y="335"/>
                  </a:lnTo>
                  <a:lnTo>
                    <a:pt x="117" y="335"/>
                  </a:lnTo>
                  <a:lnTo>
                    <a:pt x="116" y="335"/>
                  </a:lnTo>
                  <a:lnTo>
                    <a:pt x="115" y="335"/>
                  </a:lnTo>
                  <a:lnTo>
                    <a:pt x="114" y="335"/>
                  </a:lnTo>
                  <a:lnTo>
                    <a:pt x="113" y="335"/>
                  </a:lnTo>
                  <a:lnTo>
                    <a:pt x="112" y="335"/>
                  </a:lnTo>
                  <a:lnTo>
                    <a:pt x="112" y="332"/>
                  </a:lnTo>
                  <a:lnTo>
                    <a:pt x="111" y="332"/>
                  </a:lnTo>
                  <a:lnTo>
                    <a:pt x="110" y="332"/>
                  </a:lnTo>
                  <a:lnTo>
                    <a:pt x="109" y="332"/>
                  </a:lnTo>
                  <a:lnTo>
                    <a:pt x="107" y="333"/>
                  </a:lnTo>
                  <a:lnTo>
                    <a:pt x="106" y="333"/>
                  </a:lnTo>
                  <a:lnTo>
                    <a:pt x="105" y="333"/>
                  </a:lnTo>
                  <a:lnTo>
                    <a:pt x="104" y="333"/>
                  </a:lnTo>
                  <a:lnTo>
                    <a:pt x="104" y="334"/>
                  </a:lnTo>
                  <a:lnTo>
                    <a:pt x="103" y="334"/>
                  </a:lnTo>
                  <a:lnTo>
                    <a:pt x="103" y="333"/>
                  </a:lnTo>
                  <a:lnTo>
                    <a:pt x="102" y="333"/>
                  </a:lnTo>
                  <a:lnTo>
                    <a:pt x="101" y="333"/>
                  </a:lnTo>
                  <a:lnTo>
                    <a:pt x="100" y="334"/>
                  </a:lnTo>
                  <a:lnTo>
                    <a:pt x="99" y="334"/>
                  </a:lnTo>
                  <a:lnTo>
                    <a:pt x="98" y="334"/>
                  </a:lnTo>
                  <a:lnTo>
                    <a:pt x="97" y="334"/>
                  </a:lnTo>
                  <a:lnTo>
                    <a:pt x="96" y="335"/>
                  </a:lnTo>
                  <a:lnTo>
                    <a:pt x="95" y="336"/>
                  </a:lnTo>
                  <a:lnTo>
                    <a:pt x="94" y="336"/>
                  </a:lnTo>
                  <a:lnTo>
                    <a:pt x="93" y="336"/>
                  </a:lnTo>
                  <a:lnTo>
                    <a:pt x="92" y="337"/>
                  </a:lnTo>
                  <a:lnTo>
                    <a:pt x="92" y="338"/>
                  </a:lnTo>
                  <a:lnTo>
                    <a:pt x="91" y="338"/>
                  </a:lnTo>
                  <a:lnTo>
                    <a:pt x="90" y="338"/>
                  </a:lnTo>
                  <a:lnTo>
                    <a:pt x="89" y="338"/>
                  </a:lnTo>
                  <a:lnTo>
                    <a:pt x="89" y="339"/>
                  </a:lnTo>
                  <a:lnTo>
                    <a:pt x="89" y="340"/>
                  </a:lnTo>
                  <a:lnTo>
                    <a:pt x="88" y="341"/>
                  </a:lnTo>
                  <a:lnTo>
                    <a:pt x="88" y="342"/>
                  </a:lnTo>
                  <a:lnTo>
                    <a:pt x="87" y="344"/>
                  </a:lnTo>
                  <a:lnTo>
                    <a:pt x="87" y="345"/>
                  </a:lnTo>
                  <a:lnTo>
                    <a:pt x="86" y="347"/>
                  </a:lnTo>
                  <a:lnTo>
                    <a:pt x="85" y="348"/>
                  </a:lnTo>
                  <a:lnTo>
                    <a:pt x="84" y="348"/>
                  </a:lnTo>
                  <a:lnTo>
                    <a:pt x="83" y="348"/>
                  </a:lnTo>
                  <a:lnTo>
                    <a:pt x="82" y="347"/>
                  </a:lnTo>
                  <a:lnTo>
                    <a:pt x="80" y="345"/>
                  </a:lnTo>
                  <a:lnTo>
                    <a:pt x="79" y="345"/>
                  </a:lnTo>
                  <a:lnTo>
                    <a:pt x="78" y="345"/>
                  </a:lnTo>
                  <a:lnTo>
                    <a:pt x="77" y="344"/>
                  </a:lnTo>
                  <a:lnTo>
                    <a:pt x="76" y="343"/>
                  </a:lnTo>
                  <a:lnTo>
                    <a:pt x="75" y="342"/>
                  </a:lnTo>
                  <a:lnTo>
                    <a:pt x="74" y="341"/>
                  </a:lnTo>
                  <a:lnTo>
                    <a:pt x="73" y="340"/>
                  </a:lnTo>
                  <a:lnTo>
                    <a:pt x="72" y="340"/>
                  </a:lnTo>
                  <a:lnTo>
                    <a:pt x="71" y="340"/>
                  </a:lnTo>
                  <a:lnTo>
                    <a:pt x="71" y="341"/>
                  </a:lnTo>
                  <a:lnTo>
                    <a:pt x="69" y="343"/>
                  </a:lnTo>
                  <a:lnTo>
                    <a:pt x="67" y="345"/>
                  </a:lnTo>
                  <a:lnTo>
                    <a:pt x="66" y="345"/>
                  </a:lnTo>
                  <a:lnTo>
                    <a:pt x="66" y="346"/>
                  </a:lnTo>
                  <a:lnTo>
                    <a:pt x="66" y="347"/>
                  </a:lnTo>
                  <a:lnTo>
                    <a:pt x="66" y="349"/>
                  </a:lnTo>
                  <a:lnTo>
                    <a:pt x="65" y="350"/>
                  </a:lnTo>
                  <a:lnTo>
                    <a:pt x="66" y="350"/>
                  </a:lnTo>
                  <a:lnTo>
                    <a:pt x="66" y="351"/>
                  </a:lnTo>
                  <a:lnTo>
                    <a:pt x="67" y="352"/>
                  </a:lnTo>
                  <a:lnTo>
                    <a:pt x="67" y="353"/>
                  </a:lnTo>
                  <a:lnTo>
                    <a:pt x="68" y="353"/>
                  </a:lnTo>
                  <a:lnTo>
                    <a:pt x="68" y="354"/>
                  </a:lnTo>
                  <a:lnTo>
                    <a:pt x="70" y="358"/>
                  </a:lnTo>
                  <a:lnTo>
                    <a:pt x="70" y="359"/>
                  </a:lnTo>
                  <a:lnTo>
                    <a:pt x="68" y="368"/>
                  </a:lnTo>
                  <a:lnTo>
                    <a:pt x="68" y="369"/>
                  </a:lnTo>
                  <a:lnTo>
                    <a:pt x="68" y="371"/>
                  </a:lnTo>
                  <a:lnTo>
                    <a:pt x="68" y="373"/>
                  </a:lnTo>
                  <a:lnTo>
                    <a:pt x="65" y="375"/>
                  </a:lnTo>
                  <a:lnTo>
                    <a:pt x="63" y="375"/>
                  </a:lnTo>
                  <a:lnTo>
                    <a:pt x="60" y="374"/>
                  </a:lnTo>
                  <a:lnTo>
                    <a:pt x="59" y="374"/>
                  </a:lnTo>
                  <a:lnTo>
                    <a:pt x="58" y="373"/>
                  </a:lnTo>
                  <a:lnTo>
                    <a:pt x="56" y="373"/>
                  </a:lnTo>
                  <a:lnTo>
                    <a:pt x="55" y="373"/>
                  </a:lnTo>
                  <a:lnTo>
                    <a:pt x="53" y="373"/>
                  </a:lnTo>
                  <a:lnTo>
                    <a:pt x="51" y="373"/>
                  </a:lnTo>
                  <a:lnTo>
                    <a:pt x="50" y="373"/>
                  </a:lnTo>
                  <a:lnTo>
                    <a:pt x="50" y="372"/>
                  </a:lnTo>
                  <a:lnTo>
                    <a:pt x="49" y="372"/>
                  </a:lnTo>
                  <a:lnTo>
                    <a:pt x="49" y="371"/>
                  </a:lnTo>
                  <a:lnTo>
                    <a:pt x="48" y="369"/>
                  </a:lnTo>
                  <a:lnTo>
                    <a:pt x="49" y="362"/>
                  </a:lnTo>
                  <a:lnTo>
                    <a:pt x="49" y="360"/>
                  </a:lnTo>
                  <a:lnTo>
                    <a:pt x="47" y="359"/>
                  </a:lnTo>
                  <a:lnTo>
                    <a:pt x="39" y="356"/>
                  </a:lnTo>
                  <a:lnTo>
                    <a:pt x="28" y="353"/>
                  </a:lnTo>
                  <a:lnTo>
                    <a:pt x="21" y="351"/>
                  </a:lnTo>
                  <a:lnTo>
                    <a:pt x="17" y="350"/>
                  </a:lnTo>
                  <a:lnTo>
                    <a:pt x="18" y="346"/>
                  </a:lnTo>
                  <a:lnTo>
                    <a:pt x="13" y="342"/>
                  </a:lnTo>
                  <a:lnTo>
                    <a:pt x="8" y="341"/>
                  </a:lnTo>
                  <a:lnTo>
                    <a:pt x="6" y="340"/>
                  </a:lnTo>
                  <a:lnTo>
                    <a:pt x="2" y="340"/>
                  </a:lnTo>
                  <a:lnTo>
                    <a:pt x="3" y="331"/>
                  </a:lnTo>
                  <a:lnTo>
                    <a:pt x="3" y="330"/>
                  </a:lnTo>
                  <a:lnTo>
                    <a:pt x="3" y="329"/>
                  </a:lnTo>
                  <a:lnTo>
                    <a:pt x="3" y="328"/>
                  </a:lnTo>
                  <a:lnTo>
                    <a:pt x="3" y="327"/>
                  </a:lnTo>
                  <a:lnTo>
                    <a:pt x="4" y="325"/>
                  </a:lnTo>
                  <a:lnTo>
                    <a:pt x="4" y="323"/>
                  </a:lnTo>
                  <a:lnTo>
                    <a:pt x="5" y="321"/>
                  </a:lnTo>
                  <a:lnTo>
                    <a:pt x="6" y="321"/>
                  </a:lnTo>
                  <a:lnTo>
                    <a:pt x="6" y="320"/>
                  </a:lnTo>
                  <a:lnTo>
                    <a:pt x="7" y="317"/>
                  </a:lnTo>
                  <a:lnTo>
                    <a:pt x="7" y="316"/>
                  </a:lnTo>
                  <a:lnTo>
                    <a:pt x="7" y="315"/>
                  </a:lnTo>
                  <a:lnTo>
                    <a:pt x="9" y="312"/>
                  </a:lnTo>
                  <a:lnTo>
                    <a:pt x="11" y="307"/>
                  </a:lnTo>
                  <a:lnTo>
                    <a:pt x="14" y="308"/>
                  </a:lnTo>
                  <a:lnTo>
                    <a:pt x="15" y="308"/>
                  </a:lnTo>
                  <a:lnTo>
                    <a:pt x="17" y="303"/>
                  </a:lnTo>
                  <a:lnTo>
                    <a:pt x="18" y="302"/>
                  </a:lnTo>
                  <a:lnTo>
                    <a:pt x="21" y="297"/>
                  </a:lnTo>
                  <a:lnTo>
                    <a:pt x="23" y="297"/>
                  </a:lnTo>
                  <a:lnTo>
                    <a:pt x="28" y="298"/>
                  </a:lnTo>
                  <a:lnTo>
                    <a:pt x="29" y="298"/>
                  </a:lnTo>
                  <a:lnTo>
                    <a:pt x="31" y="298"/>
                  </a:lnTo>
                  <a:lnTo>
                    <a:pt x="34" y="298"/>
                  </a:lnTo>
                  <a:lnTo>
                    <a:pt x="37" y="298"/>
                  </a:lnTo>
                  <a:lnTo>
                    <a:pt x="38" y="298"/>
                  </a:lnTo>
                  <a:lnTo>
                    <a:pt x="39" y="298"/>
                  </a:lnTo>
                  <a:lnTo>
                    <a:pt x="41" y="298"/>
                  </a:lnTo>
                  <a:lnTo>
                    <a:pt x="44" y="298"/>
                  </a:lnTo>
                  <a:lnTo>
                    <a:pt x="46" y="298"/>
                  </a:lnTo>
                  <a:lnTo>
                    <a:pt x="44" y="297"/>
                  </a:lnTo>
                  <a:lnTo>
                    <a:pt x="44" y="296"/>
                  </a:lnTo>
                  <a:lnTo>
                    <a:pt x="44" y="295"/>
                  </a:lnTo>
                  <a:lnTo>
                    <a:pt x="44" y="294"/>
                  </a:lnTo>
                  <a:lnTo>
                    <a:pt x="43" y="292"/>
                  </a:lnTo>
                  <a:lnTo>
                    <a:pt x="43" y="291"/>
                  </a:lnTo>
                  <a:lnTo>
                    <a:pt x="44" y="290"/>
                  </a:lnTo>
                  <a:lnTo>
                    <a:pt x="44" y="289"/>
                  </a:lnTo>
                  <a:lnTo>
                    <a:pt x="44" y="288"/>
                  </a:lnTo>
                  <a:lnTo>
                    <a:pt x="44" y="286"/>
                  </a:lnTo>
                  <a:lnTo>
                    <a:pt x="44" y="285"/>
                  </a:lnTo>
                  <a:lnTo>
                    <a:pt x="44" y="282"/>
                  </a:lnTo>
                  <a:lnTo>
                    <a:pt x="44" y="279"/>
                  </a:lnTo>
                  <a:lnTo>
                    <a:pt x="42" y="277"/>
                  </a:lnTo>
                  <a:lnTo>
                    <a:pt x="41" y="276"/>
                  </a:lnTo>
                  <a:lnTo>
                    <a:pt x="41" y="275"/>
                  </a:lnTo>
                  <a:lnTo>
                    <a:pt x="40" y="271"/>
                  </a:lnTo>
                  <a:lnTo>
                    <a:pt x="39" y="268"/>
                  </a:lnTo>
                  <a:lnTo>
                    <a:pt x="38" y="265"/>
                  </a:lnTo>
                  <a:lnTo>
                    <a:pt x="37" y="264"/>
                  </a:lnTo>
                  <a:lnTo>
                    <a:pt x="36" y="257"/>
                  </a:lnTo>
                  <a:lnTo>
                    <a:pt x="34" y="243"/>
                  </a:lnTo>
                  <a:lnTo>
                    <a:pt x="30" y="223"/>
                  </a:lnTo>
                  <a:lnTo>
                    <a:pt x="29" y="217"/>
                  </a:lnTo>
                  <a:lnTo>
                    <a:pt x="28" y="217"/>
                  </a:lnTo>
                  <a:lnTo>
                    <a:pt x="26" y="217"/>
                  </a:lnTo>
                  <a:lnTo>
                    <a:pt x="25" y="216"/>
                  </a:lnTo>
                  <a:lnTo>
                    <a:pt x="23" y="215"/>
                  </a:lnTo>
                  <a:lnTo>
                    <a:pt x="22" y="215"/>
                  </a:lnTo>
                  <a:lnTo>
                    <a:pt x="21" y="214"/>
                  </a:lnTo>
                  <a:lnTo>
                    <a:pt x="19" y="213"/>
                  </a:lnTo>
                  <a:lnTo>
                    <a:pt x="18" y="212"/>
                  </a:lnTo>
                  <a:lnTo>
                    <a:pt x="17" y="211"/>
                  </a:lnTo>
                  <a:lnTo>
                    <a:pt x="14" y="211"/>
                  </a:lnTo>
                  <a:lnTo>
                    <a:pt x="7" y="211"/>
                  </a:lnTo>
                  <a:lnTo>
                    <a:pt x="6" y="211"/>
                  </a:lnTo>
                  <a:lnTo>
                    <a:pt x="4" y="210"/>
                  </a:lnTo>
                  <a:lnTo>
                    <a:pt x="3" y="209"/>
                  </a:lnTo>
                  <a:lnTo>
                    <a:pt x="2" y="208"/>
                  </a:lnTo>
                  <a:lnTo>
                    <a:pt x="1" y="207"/>
                  </a:lnTo>
                  <a:lnTo>
                    <a:pt x="0" y="206"/>
                  </a:lnTo>
                  <a:lnTo>
                    <a:pt x="0" y="204"/>
                  </a:lnTo>
                  <a:lnTo>
                    <a:pt x="0" y="202"/>
                  </a:lnTo>
                  <a:lnTo>
                    <a:pt x="0" y="200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0" y="195"/>
                  </a:lnTo>
                  <a:lnTo>
                    <a:pt x="0" y="194"/>
                  </a:lnTo>
                  <a:lnTo>
                    <a:pt x="2" y="189"/>
                  </a:lnTo>
                  <a:lnTo>
                    <a:pt x="4" y="185"/>
                  </a:lnTo>
                  <a:lnTo>
                    <a:pt x="6" y="183"/>
                  </a:lnTo>
                  <a:lnTo>
                    <a:pt x="7" y="182"/>
                  </a:lnTo>
                  <a:lnTo>
                    <a:pt x="9" y="180"/>
                  </a:lnTo>
                  <a:lnTo>
                    <a:pt x="10" y="178"/>
                  </a:lnTo>
                  <a:lnTo>
                    <a:pt x="12" y="178"/>
                  </a:lnTo>
                  <a:lnTo>
                    <a:pt x="12" y="177"/>
                  </a:lnTo>
                  <a:lnTo>
                    <a:pt x="12" y="175"/>
                  </a:lnTo>
                  <a:lnTo>
                    <a:pt x="12" y="172"/>
                  </a:lnTo>
                  <a:lnTo>
                    <a:pt x="12" y="167"/>
                  </a:lnTo>
                  <a:lnTo>
                    <a:pt x="13" y="166"/>
                  </a:lnTo>
                  <a:lnTo>
                    <a:pt x="13" y="158"/>
                  </a:lnTo>
                  <a:lnTo>
                    <a:pt x="13" y="157"/>
                  </a:lnTo>
                  <a:lnTo>
                    <a:pt x="13" y="154"/>
                  </a:lnTo>
                  <a:lnTo>
                    <a:pt x="14" y="153"/>
                  </a:lnTo>
                  <a:lnTo>
                    <a:pt x="14" y="152"/>
                  </a:lnTo>
                  <a:lnTo>
                    <a:pt x="18" y="153"/>
                  </a:lnTo>
                  <a:lnTo>
                    <a:pt x="24" y="152"/>
                  </a:lnTo>
                  <a:lnTo>
                    <a:pt x="30" y="152"/>
                  </a:lnTo>
                  <a:lnTo>
                    <a:pt x="42" y="150"/>
                  </a:lnTo>
                  <a:lnTo>
                    <a:pt x="51" y="148"/>
                  </a:lnTo>
                  <a:lnTo>
                    <a:pt x="53" y="147"/>
                  </a:lnTo>
                  <a:lnTo>
                    <a:pt x="54" y="146"/>
                  </a:lnTo>
                  <a:lnTo>
                    <a:pt x="54" y="143"/>
                  </a:lnTo>
                  <a:lnTo>
                    <a:pt x="55" y="138"/>
                  </a:lnTo>
                  <a:lnTo>
                    <a:pt x="54" y="138"/>
                  </a:lnTo>
                  <a:lnTo>
                    <a:pt x="54" y="137"/>
                  </a:lnTo>
                  <a:lnTo>
                    <a:pt x="55" y="131"/>
                  </a:lnTo>
                  <a:lnTo>
                    <a:pt x="56" y="128"/>
                  </a:lnTo>
                  <a:lnTo>
                    <a:pt x="55" y="125"/>
                  </a:lnTo>
                  <a:lnTo>
                    <a:pt x="55" y="123"/>
                  </a:lnTo>
                  <a:lnTo>
                    <a:pt x="56" y="123"/>
                  </a:lnTo>
                  <a:lnTo>
                    <a:pt x="56" y="122"/>
                  </a:lnTo>
                  <a:lnTo>
                    <a:pt x="57" y="122"/>
                  </a:lnTo>
                  <a:lnTo>
                    <a:pt x="56" y="122"/>
                  </a:lnTo>
                  <a:lnTo>
                    <a:pt x="56" y="121"/>
                  </a:lnTo>
                  <a:lnTo>
                    <a:pt x="57" y="120"/>
                  </a:lnTo>
                  <a:lnTo>
                    <a:pt x="55" y="109"/>
                  </a:lnTo>
                  <a:lnTo>
                    <a:pt x="54" y="105"/>
                  </a:lnTo>
                  <a:lnTo>
                    <a:pt x="64" y="101"/>
                  </a:lnTo>
                  <a:lnTo>
                    <a:pt x="73" y="99"/>
                  </a:lnTo>
                  <a:lnTo>
                    <a:pt x="73" y="97"/>
                  </a:lnTo>
                  <a:lnTo>
                    <a:pt x="73" y="96"/>
                  </a:lnTo>
                  <a:lnTo>
                    <a:pt x="73" y="94"/>
                  </a:lnTo>
                  <a:lnTo>
                    <a:pt x="73" y="93"/>
                  </a:lnTo>
                  <a:lnTo>
                    <a:pt x="72" y="91"/>
                  </a:lnTo>
                  <a:lnTo>
                    <a:pt x="72" y="88"/>
                  </a:lnTo>
                  <a:lnTo>
                    <a:pt x="72" y="87"/>
                  </a:lnTo>
                  <a:lnTo>
                    <a:pt x="71" y="85"/>
                  </a:lnTo>
                  <a:lnTo>
                    <a:pt x="71" y="83"/>
                  </a:lnTo>
                  <a:lnTo>
                    <a:pt x="70" y="83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1" y="81"/>
                  </a:lnTo>
                  <a:lnTo>
                    <a:pt x="72" y="81"/>
                  </a:lnTo>
                  <a:lnTo>
                    <a:pt x="73" y="80"/>
                  </a:lnTo>
                  <a:lnTo>
                    <a:pt x="74" y="80"/>
                  </a:lnTo>
                  <a:lnTo>
                    <a:pt x="75" y="79"/>
                  </a:lnTo>
                  <a:lnTo>
                    <a:pt x="75" y="78"/>
                  </a:lnTo>
                  <a:lnTo>
                    <a:pt x="76" y="78"/>
                  </a:lnTo>
                  <a:lnTo>
                    <a:pt x="77" y="79"/>
                  </a:lnTo>
                  <a:lnTo>
                    <a:pt x="77" y="80"/>
                  </a:lnTo>
                  <a:lnTo>
                    <a:pt x="78" y="80"/>
                  </a:lnTo>
                  <a:lnTo>
                    <a:pt x="79" y="80"/>
                  </a:lnTo>
                  <a:lnTo>
                    <a:pt x="80" y="80"/>
                  </a:lnTo>
                  <a:lnTo>
                    <a:pt x="81" y="80"/>
                  </a:lnTo>
                  <a:lnTo>
                    <a:pt x="81" y="79"/>
                  </a:lnTo>
                  <a:lnTo>
                    <a:pt x="82" y="79"/>
                  </a:lnTo>
                  <a:lnTo>
                    <a:pt x="83" y="79"/>
                  </a:lnTo>
                  <a:lnTo>
                    <a:pt x="83" y="80"/>
                  </a:lnTo>
                  <a:lnTo>
                    <a:pt x="83" y="79"/>
                  </a:lnTo>
                  <a:lnTo>
                    <a:pt x="84" y="79"/>
                  </a:lnTo>
                  <a:lnTo>
                    <a:pt x="84" y="78"/>
                  </a:lnTo>
                  <a:lnTo>
                    <a:pt x="85" y="78"/>
                  </a:lnTo>
                  <a:lnTo>
                    <a:pt x="86" y="78"/>
                  </a:lnTo>
                  <a:lnTo>
                    <a:pt x="87" y="77"/>
                  </a:lnTo>
                  <a:lnTo>
                    <a:pt x="88" y="77"/>
                  </a:lnTo>
                  <a:lnTo>
                    <a:pt x="89" y="77"/>
                  </a:lnTo>
                  <a:lnTo>
                    <a:pt x="91" y="76"/>
                  </a:lnTo>
                  <a:lnTo>
                    <a:pt x="92" y="76"/>
                  </a:lnTo>
                  <a:lnTo>
                    <a:pt x="93" y="75"/>
                  </a:lnTo>
                  <a:lnTo>
                    <a:pt x="95" y="75"/>
                  </a:lnTo>
                  <a:lnTo>
                    <a:pt x="96" y="75"/>
                  </a:lnTo>
                  <a:lnTo>
                    <a:pt x="97" y="75"/>
                  </a:lnTo>
                  <a:lnTo>
                    <a:pt x="97" y="74"/>
                  </a:lnTo>
                  <a:lnTo>
                    <a:pt x="98" y="74"/>
                  </a:lnTo>
                  <a:lnTo>
                    <a:pt x="99" y="74"/>
                  </a:lnTo>
                  <a:lnTo>
                    <a:pt x="100" y="73"/>
                  </a:lnTo>
                  <a:lnTo>
                    <a:pt x="101" y="73"/>
                  </a:lnTo>
                  <a:lnTo>
                    <a:pt x="101" y="72"/>
                  </a:lnTo>
                  <a:lnTo>
                    <a:pt x="102" y="72"/>
                  </a:lnTo>
                  <a:lnTo>
                    <a:pt x="103" y="72"/>
                  </a:lnTo>
                  <a:lnTo>
                    <a:pt x="104" y="72"/>
                  </a:lnTo>
                  <a:lnTo>
                    <a:pt x="104" y="73"/>
                  </a:lnTo>
                  <a:lnTo>
                    <a:pt x="105" y="73"/>
                  </a:lnTo>
                  <a:lnTo>
                    <a:pt x="105" y="72"/>
                  </a:lnTo>
                  <a:lnTo>
                    <a:pt x="106" y="72"/>
                  </a:lnTo>
                  <a:lnTo>
                    <a:pt x="107" y="72"/>
                  </a:lnTo>
                  <a:lnTo>
                    <a:pt x="107" y="73"/>
                  </a:lnTo>
                  <a:lnTo>
                    <a:pt x="108" y="73"/>
                  </a:lnTo>
                  <a:lnTo>
                    <a:pt x="109" y="74"/>
                  </a:lnTo>
                  <a:lnTo>
                    <a:pt x="110" y="74"/>
                  </a:lnTo>
                  <a:lnTo>
                    <a:pt x="110" y="75"/>
                  </a:lnTo>
                  <a:lnTo>
                    <a:pt x="111" y="75"/>
                  </a:lnTo>
                  <a:lnTo>
                    <a:pt x="112" y="75"/>
                  </a:lnTo>
                  <a:lnTo>
                    <a:pt x="113" y="75"/>
                  </a:lnTo>
                  <a:lnTo>
                    <a:pt x="114" y="75"/>
                  </a:lnTo>
                  <a:lnTo>
                    <a:pt x="115" y="75"/>
                  </a:lnTo>
                  <a:lnTo>
                    <a:pt x="116" y="75"/>
                  </a:lnTo>
                  <a:lnTo>
                    <a:pt x="117" y="75"/>
                  </a:lnTo>
                  <a:lnTo>
                    <a:pt x="118" y="76"/>
                  </a:lnTo>
                  <a:lnTo>
                    <a:pt x="119" y="75"/>
                  </a:lnTo>
                  <a:lnTo>
                    <a:pt x="119" y="76"/>
                  </a:lnTo>
                  <a:lnTo>
                    <a:pt x="120" y="76"/>
                  </a:lnTo>
                  <a:lnTo>
                    <a:pt x="120" y="77"/>
                  </a:lnTo>
                  <a:lnTo>
                    <a:pt x="121" y="77"/>
                  </a:lnTo>
                  <a:lnTo>
                    <a:pt x="121" y="78"/>
                  </a:lnTo>
                  <a:lnTo>
                    <a:pt x="122" y="78"/>
                  </a:lnTo>
                  <a:lnTo>
                    <a:pt x="122" y="79"/>
                  </a:lnTo>
                  <a:lnTo>
                    <a:pt x="123" y="79"/>
                  </a:lnTo>
                  <a:lnTo>
                    <a:pt x="123" y="77"/>
                  </a:lnTo>
                  <a:lnTo>
                    <a:pt x="127" y="55"/>
                  </a:lnTo>
                  <a:lnTo>
                    <a:pt x="128" y="55"/>
                  </a:lnTo>
                  <a:lnTo>
                    <a:pt x="132" y="55"/>
                  </a:lnTo>
                  <a:lnTo>
                    <a:pt x="133" y="55"/>
                  </a:lnTo>
                  <a:lnTo>
                    <a:pt x="139" y="56"/>
                  </a:lnTo>
                  <a:lnTo>
                    <a:pt x="140" y="56"/>
                  </a:lnTo>
                  <a:lnTo>
                    <a:pt x="141" y="56"/>
                  </a:lnTo>
                  <a:lnTo>
                    <a:pt x="147" y="55"/>
                  </a:lnTo>
                  <a:lnTo>
                    <a:pt x="150" y="55"/>
                  </a:lnTo>
                  <a:lnTo>
                    <a:pt x="152" y="55"/>
                  </a:lnTo>
                  <a:lnTo>
                    <a:pt x="154" y="56"/>
                  </a:lnTo>
                  <a:lnTo>
                    <a:pt x="156" y="56"/>
                  </a:lnTo>
                  <a:lnTo>
                    <a:pt x="158" y="56"/>
                  </a:lnTo>
                  <a:lnTo>
                    <a:pt x="160" y="55"/>
                  </a:lnTo>
                  <a:lnTo>
                    <a:pt x="161" y="56"/>
                  </a:lnTo>
                  <a:lnTo>
                    <a:pt x="162" y="55"/>
                  </a:lnTo>
                  <a:lnTo>
                    <a:pt x="164" y="55"/>
                  </a:lnTo>
                  <a:lnTo>
                    <a:pt x="166" y="55"/>
                  </a:lnTo>
                  <a:lnTo>
                    <a:pt x="167" y="55"/>
                  </a:lnTo>
                  <a:lnTo>
                    <a:pt x="168" y="55"/>
                  </a:lnTo>
                  <a:lnTo>
                    <a:pt x="168" y="56"/>
                  </a:lnTo>
                  <a:lnTo>
                    <a:pt x="169" y="56"/>
                  </a:lnTo>
                  <a:lnTo>
                    <a:pt x="170" y="58"/>
                  </a:lnTo>
                  <a:lnTo>
                    <a:pt x="170" y="64"/>
                  </a:lnTo>
                  <a:lnTo>
                    <a:pt x="177" y="62"/>
                  </a:lnTo>
                  <a:lnTo>
                    <a:pt x="184" y="59"/>
                  </a:lnTo>
                  <a:lnTo>
                    <a:pt x="190" y="58"/>
                  </a:lnTo>
                  <a:lnTo>
                    <a:pt x="192" y="58"/>
                  </a:lnTo>
                  <a:lnTo>
                    <a:pt x="194" y="58"/>
                  </a:lnTo>
                  <a:lnTo>
                    <a:pt x="195" y="57"/>
                  </a:lnTo>
                  <a:lnTo>
                    <a:pt x="195" y="55"/>
                  </a:lnTo>
                  <a:lnTo>
                    <a:pt x="196" y="55"/>
                  </a:lnTo>
                  <a:lnTo>
                    <a:pt x="196" y="53"/>
                  </a:lnTo>
                  <a:lnTo>
                    <a:pt x="199" y="49"/>
                  </a:lnTo>
                  <a:lnTo>
                    <a:pt x="200" y="47"/>
                  </a:lnTo>
                  <a:lnTo>
                    <a:pt x="203" y="40"/>
                  </a:lnTo>
                  <a:lnTo>
                    <a:pt x="203" y="39"/>
                  </a:lnTo>
                  <a:lnTo>
                    <a:pt x="204" y="35"/>
                  </a:lnTo>
                  <a:lnTo>
                    <a:pt x="206" y="34"/>
                  </a:lnTo>
                  <a:lnTo>
                    <a:pt x="197" y="32"/>
                  </a:lnTo>
                  <a:lnTo>
                    <a:pt x="193" y="31"/>
                  </a:lnTo>
                  <a:lnTo>
                    <a:pt x="188" y="30"/>
                  </a:lnTo>
                  <a:lnTo>
                    <a:pt x="189" y="27"/>
                  </a:lnTo>
                  <a:lnTo>
                    <a:pt x="190" y="25"/>
                  </a:lnTo>
                  <a:lnTo>
                    <a:pt x="193" y="18"/>
                  </a:lnTo>
                  <a:lnTo>
                    <a:pt x="202" y="6"/>
                  </a:lnTo>
                  <a:lnTo>
                    <a:pt x="205" y="0"/>
                  </a:lnTo>
                  <a:lnTo>
                    <a:pt x="210" y="0"/>
                  </a:lnTo>
                  <a:lnTo>
                    <a:pt x="222" y="3"/>
                  </a:lnTo>
                  <a:lnTo>
                    <a:pt x="226" y="4"/>
                  </a:lnTo>
                  <a:lnTo>
                    <a:pt x="230" y="4"/>
                  </a:lnTo>
                </a:path>
              </a:pathLst>
            </a:custGeom>
            <a:solidFill>
              <a:sysClr val="window" lastClr="FFFFFF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  <a:endParaRPr kumimoji="0" lang="ca-E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" name="Freeform 667"/>
            <p:cNvSpPr>
              <a:spLocks/>
            </p:cNvSpPr>
            <p:nvPr/>
          </p:nvSpPr>
          <p:spPr bwMode="auto">
            <a:xfrm>
              <a:off x="5468526" y="3542130"/>
              <a:ext cx="360306" cy="321184"/>
            </a:xfrm>
            <a:custGeom>
              <a:avLst/>
              <a:gdLst>
                <a:gd name="T0" fmla="*/ 275422 w 395"/>
                <a:gd name="T1" fmla="*/ 26175 h 357"/>
                <a:gd name="T2" fmla="*/ 291160 w 395"/>
                <a:gd name="T3" fmla="*/ 28356 h 357"/>
                <a:gd name="T4" fmla="*/ 305774 w 395"/>
                <a:gd name="T5" fmla="*/ 30537 h 357"/>
                <a:gd name="T6" fmla="*/ 315892 w 395"/>
                <a:gd name="T7" fmla="*/ 22903 h 357"/>
                <a:gd name="T8" fmla="*/ 326009 w 395"/>
                <a:gd name="T9" fmla="*/ 22903 h 357"/>
                <a:gd name="T10" fmla="*/ 319264 w 395"/>
                <a:gd name="T11" fmla="*/ 61075 h 357"/>
                <a:gd name="T12" fmla="*/ 364231 w 395"/>
                <a:gd name="T13" fmla="*/ 54531 h 357"/>
                <a:gd name="T14" fmla="*/ 374348 w 395"/>
                <a:gd name="T15" fmla="*/ 29447 h 357"/>
                <a:gd name="T16" fmla="*/ 384466 w 395"/>
                <a:gd name="T17" fmla="*/ 31628 h 357"/>
                <a:gd name="T18" fmla="*/ 401329 w 395"/>
                <a:gd name="T19" fmla="*/ 39262 h 357"/>
                <a:gd name="T20" fmla="*/ 399080 w 395"/>
                <a:gd name="T21" fmla="*/ 59984 h 357"/>
                <a:gd name="T22" fmla="*/ 427184 w 395"/>
                <a:gd name="T23" fmla="*/ 82887 h 357"/>
                <a:gd name="T24" fmla="*/ 422688 w 395"/>
                <a:gd name="T25" fmla="*/ 124331 h 357"/>
                <a:gd name="T26" fmla="*/ 427184 w 395"/>
                <a:gd name="T27" fmla="*/ 140690 h 357"/>
                <a:gd name="T28" fmla="*/ 435054 w 395"/>
                <a:gd name="T29" fmla="*/ 176681 h 357"/>
                <a:gd name="T30" fmla="*/ 441799 w 395"/>
                <a:gd name="T31" fmla="*/ 232302 h 357"/>
                <a:gd name="T32" fmla="*/ 427184 w 395"/>
                <a:gd name="T33" fmla="*/ 254115 h 357"/>
                <a:gd name="T34" fmla="*/ 426060 w 395"/>
                <a:gd name="T35" fmla="*/ 291196 h 357"/>
                <a:gd name="T36" fmla="*/ 424936 w 395"/>
                <a:gd name="T37" fmla="*/ 305374 h 357"/>
                <a:gd name="T38" fmla="*/ 415943 w 395"/>
                <a:gd name="T39" fmla="*/ 310827 h 357"/>
                <a:gd name="T40" fmla="*/ 409198 w 395"/>
                <a:gd name="T41" fmla="*/ 308646 h 357"/>
                <a:gd name="T42" fmla="*/ 393459 w 395"/>
                <a:gd name="T43" fmla="*/ 316280 h 357"/>
                <a:gd name="T44" fmla="*/ 376597 w 395"/>
                <a:gd name="T45" fmla="*/ 295559 h 357"/>
                <a:gd name="T46" fmla="*/ 366479 w 395"/>
                <a:gd name="T47" fmla="*/ 301012 h 357"/>
                <a:gd name="T48" fmla="*/ 358610 w 395"/>
                <a:gd name="T49" fmla="*/ 314099 h 357"/>
                <a:gd name="T50" fmla="*/ 350741 w 395"/>
                <a:gd name="T51" fmla="*/ 327187 h 357"/>
                <a:gd name="T52" fmla="*/ 346244 w 395"/>
                <a:gd name="T53" fmla="*/ 338093 h 357"/>
                <a:gd name="T54" fmla="*/ 324885 w 395"/>
                <a:gd name="T55" fmla="*/ 341365 h 357"/>
                <a:gd name="T56" fmla="*/ 327133 w 395"/>
                <a:gd name="T57" fmla="*/ 359905 h 357"/>
                <a:gd name="T58" fmla="*/ 294532 w 395"/>
                <a:gd name="T59" fmla="*/ 376265 h 357"/>
                <a:gd name="T60" fmla="*/ 259683 w 395"/>
                <a:gd name="T61" fmla="*/ 380627 h 357"/>
                <a:gd name="T62" fmla="*/ 237200 w 395"/>
                <a:gd name="T63" fmla="*/ 364268 h 357"/>
                <a:gd name="T64" fmla="*/ 224834 w 395"/>
                <a:gd name="T65" fmla="*/ 334821 h 357"/>
                <a:gd name="T66" fmla="*/ 201226 w 395"/>
                <a:gd name="T67" fmla="*/ 304283 h 357"/>
                <a:gd name="T68" fmla="*/ 183240 w 395"/>
                <a:gd name="T69" fmla="*/ 297740 h 357"/>
                <a:gd name="T70" fmla="*/ 167501 w 395"/>
                <a:gd name="T71" fmla="*/ 292287 h 357"/>
                <a:gd name="T72" fmla="*/ 155135 w 395"/>
                <a:gd name="T73" fmla="*/ 272655 h 357"/>
                <a:gd name="T74" fmla="*/ 141645 w 395"/>
                <a:gd name="T75" fmla="*/ 267202 h 357"/>
                <a:gd name="T76" fmla="*/ 121410 w 395"/>
                <a:gd name="T77" fmla="*/ 258477 h 357"/>
                <a:gd name="T78" fmla="*/ 87685 w 395"/>
                <a:gd name="T79" fmla="*/ 266112 h 357"/>
                <a:gd name="T80" fmla="*/ 76444 w 395"/>
                <a:gd name="T81" fmla="*/ 278109 h 357"/>
                <a:gd name="T82" fmla="*/ 65202 w 395"/>
                <a:gd name="T83" fmla="*/ 275927 h 357"/>
                <a:gd name="T84" fmla="*/ 49463 w 395"/>
                <a:gd name="T85" fmla="*/ 273746 h 357"/>
                <a:gd name="T86" fmla="*/ 33725 w 395"/>
                <a:gd name="T87" fmla="*/ 274837 h 357"/>
                <a:gd name="T88" fmla="*/ 17987 w 395"/>
                <a:gd name="T89" fmla="*/ 272655 h 357"/>
                <a:gd name="T90" fmla="*/ 1124 w 395"/>
                <a:gd name="T91" fmla="*/ 269384 h 357"/>
                <a:gd name="T92" fmla="*/ 28104 w 395"/>
                <a:gd name="T93" fmla="*/ 225759 h 357"/>
                <a:gd name="T94" fmla="*/ 46091 w 395"/>
                <a:gd name="T95" fmla="*/ 173409 h 357"/>
                <a:gd name="T96" fmla="*/ 30353 w 395"/>
                <a:gd name="T97" fmla="*/ 164684 h 357"/>
                <a:gd name="T98" fmla="*/ 34849 w 395"/>
                <a:gd name="T99" fmla="*/ 148325 h 357"/>
                <a:gd name="T100" fmla="*/ 35973 w 395"/>
                <a:gd name="T101" fmla="*/ 134146 h 357"/>
                <a:gd name="T102" fmla="*/ 43843 w 395"/>
                <a:gd name="T103" fmla="*/ 121059 h 357"/>
                <a:gd name="T104" fmla="*/ 52836 w 395"/>
                <a:gd name="T105" fmla="*/ 77434 h 357"/>
                <a:gd name="T106" fmla="*/ 66326 w 395"/>
                <a:gd name="T107" fmla="*/ 77434 h 357"/>
                <a:gd name="T108" fmla="*/ 77568 w 395"/>
                <a:gd name="T109" fmla="*/ 78525 h 357"/>
                <a:gd name="T110" fmla="*/ 73071 w 395"/>
                <a:gd name="T111" fmla="*/ 88340 h 357"/>
                <a:gd name="T112" fmla="*/ 88809 w 395"/>
                <a:gd name="T113" fmla="*/ 88340 h 357"/>
                <a:gd name="T114" fmla="*/ 106796 w 395"/>
                <a:gd name="T115" fmla="*/ 83978 h 357"/>
                <a:gd name="T116" fmla="*/ 128155 w 395"/>
                <a:gd name="T117" fmla="*/ 75253 h 357"/>
                <a:gd name="T118" fmla="*/ 179867 w 395"/>
                <a:gd name="T119" fmla="*/ 66528 h 357"/>
                <a:gd name="T120" fmla="*/ 219213 w 395"/>
                <a:gd name="T121" fmla="*/ 50169 h 357"/>
                <a:gd name="T122" fmla="*/ 215841 w 395"/>
                <a:gd name="T123" fmla="*/ 32719 h 357"/>
                <a:gd name="T124" fmla="*/ 231579 w 395"/>
                <a:gd name="T125" fmla="*/ 5453 h 35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95"/>
                <a:gd name="T190" fmla="*/ 0 h 357"/>
                <a:gd name="T191" fmla="*/ 395 w 395"/>
                <a:gd name="T192" fmla="*/ 357 h 35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95" h="357">
                  <a:moveTo>
                    <a:pt x="218" y="13"/>
                  </a:moveTo>
                  <a:lnTo>
                    <a:pt x="219" y="14"/>
                  </a:lnTo>
                  <a:lnTo>
                    <a:pt x="219" y="15"/>
                  </a:lnTo>
                  <a:lnTo>
                    <a:pt x="219" y="16"/>
                  </a:lnTo>
                  <a:lnTo>
                    <a:pt x="219" y="17"/>
                  </a:lnTo>
                  <a:lnTo>
                    <a:pt x="219" y="18"/>
                  </a:lnTo>
                  <a:lnTo>
                    <a:pt x="219" y="19"/>
                  </a:lnTo>
                  <a:lnTo>
                    <a:pt x="218" y="19"/>
                  </a:lnTo>
                  <a:lnTo>
                    <a:pt x="218" y="20"/>
                  </a:lnTo>
                  <a:lnTo>
                    <a:pt x="217" y="20"/>
                  </a:lnTo>
                  <a:lnTo>
                    <a:pt x="217" y="21"/>
                  </a:lnTo>
                  <a:lnTo>
                    <a:pt x="216" y="22"/>
                  </a:lnTo>
                  <a:lnTo>
                    <a:pt x="221" y="27"/>
                  </a:lnTo>
                  <a:lnTo>
                    <a:pt x="229" y="27"/>
                  </a:lnTo>
                  <a:lnTo>
                    <a:pt x="234" y="27"/>
                  </a:lnTo>
                  <a:lnTo>
                    <a:pt x="239" y="28"/>
                  </a:lnTo>
                  <a:lnTo>
                    <a:pt x="245" y="24"/>
                  </a:lnTo>
                  <a:lnTo>
                    <a:pt x="248" y="23"/>
                  </a:lnTo>
                  <a:lnTo>
                    <a:pt x="251" y="21"/>
                  </a:lnTo>
                  <a:lnTo>
                    <a:pt x="252" y="21"/>
                  </a:lnTo>
                  <a:lnTo>
                    <a:pt x="253" y="21"/>
                  </a:lnTo>
                  <a:lnTo>
                    <a:pt x="254" y="21"/>
                  </a:lnTo>
                  <a:lnTo>
                    <a:pt x="254" y="22"/>
                  </a:lnTo>
                  <a:lnTo>
                    <a:pt x="255" y="22"/>
                  </a:lnTo>
                  <a:lnTo>
                    <a:pt x="255" y="23"/>
                  </a:lnTo>
                  <a:lnTo>
                    <a:pt x="256" y="23"/>
                  </a:lnTo>
                  <a:lnTo>
                    <a:pt x="256" y="24"/>
                  </a:lnTo>
                  <a:lnTo>
                    <a:pt x="257" y="24"/>
                  </a:lnTo>
                  <a:lnTo>
                    <a:pt x="257" y="23"/>
                  </a:lnTo>
                  <a:lnTo>
                    <a:pt x="258" y="23"/>
                  </a:lnTo>
                  <a:lnTo>
                    <a:pt x="259" y="23"/>
                  </a:lnTo>
                  <a:lnTo>
                    <a:pt x="259" y="24"/>
                  </a:lnTo>
                  <a:lnTo>
                    <a:pt x="259" y="25"/>
                  </a:lnTo>
                  <a:lnTo>
                    <a:pt x="259" y="26"/>
                  </a:lnTo>
                  <a:lnTo>
                    <a:pt x="260" y="26"/>
                  </a:lnTo>
                  <a:lnTo>
                    <a:pt x="260" y="27"/>
                  </a:lnTo>
                  <a:lnTo>
                    <a:pt x="262" y="27"/>
                  </a:lnTo>
                  <a:lnTo>
                    <a:pt x="263" y="27"/>
                  </a:lnTo>
                  <a:lnTo>
                    <a:pt x="264" y="27"/>
                  </a:lnTo>
                  <a:lnTo>
                    <a:pt x="264" y="26"/>
                  </a:lnTo>
                  <a:lnTo>
                    <a:pt x="264" y="25"/>
                  </a:lnTo>
                  <a:lnTo>
                    <a:pt x="265" y="25"/>
                  </a:lnTo>
                  <a:lnTo>
                    <a:pt x="266" y="25"/>
                  </a:lnTo>
                  <a:lnTo>
                    <a:pt x="267" y="26"/>
                  </a:lnTo>
                  <a:lnTo>
                    <a:pt x="268" y="26"/>
                  </a:lnTo>
                  <a:lnTo>
                    <a:pt x="269" y="26"/>
                  </a:lnTo>
                  <a:lnTo>
                    <a:pt x="270" y="26"/>
                  </a:lnTo>
                  <a:lnTo>
                    <a:pt x="271" y="27"/>
                  </a:lnTo>
                  <a:lnTo>
                    <a:pt x="271" y="28"/>
                  </a:lnTo>
                  <a:lnTo>
                    <a:pt x="272" y="28"/>
                  </a:lnTo>
                  <a:lnTo>
                    <a:pt x="272" y="29"/>
                  </a:lnTo>
                  <a:lnTo>
                    <a:pt x="272" y="28"/>
                  </a:lnTo>
                  <a:lnTo>
                    <a:pt x="273" y="28"/>
                  </a:lnTo>
                  <a:lnTo>
                    <a:pt x="273" y="27"/>
                  </a:lnTo>
                  <a:lnTo>
                    <a:pt x="273" y="26"/>
                  </a:lnTo>
                  <a:lnTo>
                    <a:pt x="274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5" y="26"/>
                  </a:lnTo>
                  <a:lnTo>
                    <a:pt x="275" y="25"/>
                  </a:lnTo>
                  <a:lnTo>
                    <a:pt x="274" y="25"/>
                  </a:lnTo>
                  <a:lnTo>
                    <a:pt x="274" y="24"/>
                  </a:lnTo>
                  <a:lnTo>
                    <a:pt x="275" y="24"/>
                  </a:lnTo>
                  <a:lnTo>
                    <a:pt x="276" y="23"/>
                  </a:lnTo>
                  <a:lnTo>
                    <a:pt x="277" y="23"/>
                  </a:lnTo>
                  <a:lnTo>
                    <a:pt x="278" y="22"/>
                  </a:lnTo>
                  <a:lnTo>
                    <a:pt x="279" y="21"/>
                  </a:lnTo>
                  <a:lnTo>
                    <a:pt x="279" y="20"/>
                  </a:lnTo>
                  <a:lnTo>
                    <a:pt x="280" y="20"/>
                  </a:lnTo>
                  <a:lnTo>
                    <a:pt x="281" y="21"/>
                  </a:lnTo>
                  <a:lnTo>
                    <a:pt x="282" y="21"/>
                  </a:lnTo>
                  <a:lnTo>
                    <a:pt x="283" y="22"/>
                  </a:lnTo>
                  <a:lnTo>
                    <a:pt x="283" y="23"/>
                  </a:lnTo>
                  <a:lnTo>
                    <a:pt x="283" y="24"/>
                  </a:lnTo>
                  <a:lnTo>
                    <a:pt x="283" y="25"/>
                  </a:lnTo>
                  <a:lnTo>
                    <a:pt x="284" y="26"/>
                  </a:lnTo>
                  <a:lnTo>
                    <a:pt x="285" y="26"/>
                  </a:lnTo>
                  <a:lnTo>
                    <a:pt x="286" y="26"/>
                  </a:lnTo>
                  <a:lnTo>
                    <a:pt x="287" y="26"/>
                  </a:lnTo>
                  <a:lnTo>
                    <a:pt x="288" y="26"/>
                  </a:lnTo>
                  <a:lnTo>
                    <a:pt x="288" y="25"/>
                  </a:lnTo>
                  <a:lnTo>
                    <a:pt x="289" y="25"/>
                  </a:lnTo>
                  <a:lnTo>
                    <a:pt x="289" y="24"/>
                  </a:lnTo>
                  <a:lnTo>
                    <a:pt x="289" y="23"/>
                  </a:lnTo>
                  <a:lnTo>
                    <a:pt x="289" y="22"/>
                  </a:lnTo>
                  <a:lnTo>
                    <a:pt x="290" y="22"/>
                  </a:lnTo>
                  <a:lnTo>
                    <a:pt x="290" y="21"/>
                  </a:lnTo>
                  <a:lnTo>
                    <a:pt x="291" y="21"/>
                  </a:lnTo>
                  <a:lnTo>
                    <a:pt x="291" y="20"/>
                  </a:lnTo>
                  <a:lnTo>
                    <a:pt x="292" y="21"/>
                  </a:lnTo>
                  <a:lnTo>
                    <a:pt x="293" y="22"/>
                  </a:lnTo>
                  <a:lnTo>
                    <a:pt x="293" y="23"/>
                  </a:lnTo>
                  <a:lnTo>
                    <a:pt x="292" y="23"/>
                  </a:lnTo>
                  <a:lnTo>
                    <a:pt x="291" y="23"/>
                  </a:lnTo>
                  <a:lnTo>
                    <a:pt x="290" y="23"/>
                  </a:lnTo>
                  <a:lnTo>
                    <a:pt x="290" y="24"/>
                  </a:lnTo>
                  <a:lnTo>
                    <a:pt x="290" y="25"/>
                  </a:lnTo>
                  <a:lnTo>
                    <a:pt x="292" y="28"/>
                  </a:lnTo>
                  <a:lnTo>
                    <a:pt x="291" y="40"/>
                  </a:lnTo>
                  <a:lnTo>
                    <a:pt x="290" y="45"/>
                  </a:lnTo>
                  <a:lnTo>
                    <a:pt x="291" y="46"/>
                  </a:lnTo>
                  <a:lnTo>
                    <a:pt x="285" y="53"/>
                  </a:lnTo>
                  <a:lnTo>
                    <a:pt x="285" y="54"/>
                  </a:lnTo>
                  <a:lnTo>
                    <a:pt x="284" y="55"/>
                  </a:lnTo>
                  <a:lnTo>
                    <a:pt x="284" y="56"/>
                  </a:lnTo>
                  <a:lnTo>
                    <a:pt x="284" y="57"/>
                  </a:lnTo>
                  <a:lnTo>
                    <a:pt x="283" y="57"/>
                  </a:lnTo>
                  <a:lnTo>
                    <a:pt x="283" y="59"/>
                  </a:lnTo>
                  <a:lnTo>
                    <a:pt x="290" y="66"/>
                  </a:lnTo>
                  <a:lnTo>
                    <a:pt x="294" y="65"/>
                  </a:lnTo>
                  <a:lnTo>
                    <a:pt x="297" y="64"/>
                  </a:lnTo>
                  <a:lnTo>
                    <a:pt x="303" y="63"/>
                  </a:lnTo>
                  <a:lnTo>
                    <a:pt x="311" y="64"/>
                  </a:lnTo>
                  <a:lnTo>
                    <a:pt x="314" y="64"/>
                  </a:lnTo>
                  <a:lnTo>
                    <a:pt x="314" y="61"/>
                  </a:lnTo>
                  <a:lnTo>
                    <a:pt x="317" y="61"/>
                  </a:lnTo>
                  <a:lnTo>
                    <a:pt x="322" y="54"/>
                  </a:lnTo>
                  <a:lnTo>
                    <a:pt x="322" y="53"/>
                  </a:lnTo>
                  <a:lnTo>
                    <a:pt x="323" y="53"/>
                  </a:lnTo>
                  <a:lnTo>
                    <a:pt x="323" y="52"/>
                  </a:lnTo>
                  <a:lnTo>
                    <a:pt x="323" y="51"/>
                  </a:lnTo>
                  <a:lnTo>
                    <a:pt x="323" y="50"/>
                  </a:lnTo>
                  <a:lnTo>
                    <a:pt x="324" y="50"/>
                  </a:lnTo>
                  <a:lnTo>
                    <a:pt x="324" y="49"/>
                  </a:lnTo>
                  <a:lnTo>
                    <a:pt x="325" y="48"/>
                  </a:lnTo>
                  <a:lnTo>
                    <a:pt x="325" y="47"/>
                  </a:lnTo>
                  <a:lnTo>
                    <a:pt x="326" y="47"/>
                  </a:lnTo>
                  <a:lnTo>
                    <a:pt x="326" y="46"/>
                  </a:lnTo>
                  <a:lnTo>
                    <a:pt x="327" y="46"/>
                  </a:lnTo>
                  <a:lnTo>
                    <a:pt x="327" y="45"/>
                  </a:lnTo>
                  <a:lnTo>
                    <a:pt x="328" y="45"/>
                  </a:lnTo>
                  <a:lnTo>
                    <a:pt x="329" y="44"/>
                  </a:lnTo>
                  <a:lnTo>
                    <a:pt x="330" y="41"/>
                  </a:lnTo>
                  <a:lnTo>
                    <a:pt x="332" y="35"/>
                  </a:lnTo>
                  <a:lnTo>
                    <a:pt x="332" y="31"/>
                  </a:lnTo>
                  <a:lnTo>
                    <a:pt x="332" y="30"/>
                  </a:lnTo>
                  <a:lnTo>
                    <a:pt x="332" y="29"/>
                  </a:lnTo>
                  <a:lnTo>
                    <a:pt x="332" y="28"/>
                  </a:lnTo>
                  <a:lnTo>
                    <a:pt x="332" y="27"/>
                  </a:lnTo>
                  <a:lnTo>
                    <a:pt x="333" y="27"/>
                  </a:lnTo>
                  <a:lnTo>
                    <a:pt x="333" y="26"/>
                  </a:lnTo>
                  <a:lnTo>
                    <a:pt x="334" y="25"/>
                  </a:lnTo>
                  <a:lnTo>
                    <a:pt x="334" y="24"/>
                  </a:lnTo>
                  <a:lnTo>
                    <a:pt x="335" y="24"/>
                  </a:lnTo>
                  <a:lnTo>
                    <a:pt x="335" y="23"/>
                  </a:lnTo>
                  <a:lnTo>
                    <a:pt x="336" y="23"/>
                  </a:lnTo>
                  <a:lnTo>
                    <a:pt x="337" y="23"/>
                  </a:lnTo>
                  <a:lnTo>
                    <a:pt x="338" y="24"/>
                  </a:lnTo>
                  <a:lnTo>
                    <a:pt x="339" y="24"/>
                  </a:lnTo>
                  <a:lnTo>
                    <a:pt x="339" y="25"/>
                  </a:lnTo>
                  <a:lnTo>
                    <a:pt x="340" y="26"/>
                  </a:lnTo>
                  <a:lnTo>
                    <a:pt x="341" y="26"/>
                  </a:lnTo>
                  <a:lnTo>
                    <a:pt x="342" y="26"/>
                  </a:lnTo>
                  <a:lnTo>
                    <a:pt x="342" y="27"/>
                  </a:lnTo>
                  <a:lnTo>
                    <a:pt x="343" y="27"/>
                  </a:lnTo>
                  <a:lnTo>
                    <a:pt x="343" y="28"/>
                  </a:lnTo>
                  <a:lnTo>
                    <a:pt x="343" y="29"/>
                  </a:lnTo>
                  <a:lnTo>
                    <a:pt x="342" y="29"/>
                  </a:lnTo>
                  <a:lnTo>
                    <a:pt x="343" y="29"/>
                  </a:lnTo>
                  <a:lnTo>
                    <a:pt x="343" y="30"/>
                  </a:lnTo>
                  <a:lnTo>
                    <a:pt x="344" y="31"/>
                  </a:lnTo>
                  <a:lnTo>
                    <a:pt x="345" y="32"/>
                  </a:lnTo>
                  <a:lnTo>
                    <a:pt x="347" y="32"/>
                  </a:lnTo>
                  <a:lnTo>
                    <a:pt x="348" y="33"/>
                  </a:lnTo>
                  <a:lnTo>
                    <a:pt x="350" y="33"/>
                  </a:lnTo>
                  <a:lnTo>
                    <a:pt x="351" y="33"/>
                  </a:lnTo>
                  <a:lnTo>
                    <a:pt x="352" y="33"/>
                  </a:lnTo>
                  <a:lnTo>
                    <a:pt x="353" y="33"/>
                  </a:lnTo>
                  <a:lnTo>
                    <a:pt x="354" y="34"/>
                  </a:lnTo>
                  <a:lnTo>
                    <a:pt x="354" y="33"/>
                  </a:lnTo>
                  <a:lnTo>
                    <a:pt x="355" y="34"/>
                  </a:lnTo>
                  <a:lnTo>
                    <a:pt x="356" y="34"/>
                  </a:lnTo>
                  <a:lnTo>
                    <a:pt x="357" y="34"/>
                  </a:lnTo>
                  <a:lnTo>
                    <a:pt x="357" y="35"/>
                  </a:lnTo>
                  <a:lnTo>
                    <a:pt x="357" y="36"/>
                  </a:lnTo>
                  <a:lnTo>
                    <a:pt x="357" y="37"/>
                  </a:lnTo>
                  <a:lnTo>
                    <a:pt x="357" y="38"/>
                  </a:lnTo>
                  <a:lnTo>
                    <a:pt x="357" y="39"/>
                  </a:lnTo>
                  <a:lnTo>
                    <a:pt x="357" y="40"/>
                  </a:lnTo>
                  <a:lnTo>
                    <a:pt x="357" y="41"/>
                  </a:lnTo>
                  <a:lnTo>
                    <a:pt x="357" y="42"/>
                  </a:lnTo>
                  <a:lnTo>
                    <a:pt x="357" y="43"/>
                  </a:lnTo>
                  <a:lnTo>
                    <a:pt x="357" y="44"/>
                  </a:lnTo>
                  <a:lnTo>
                    <a:pt x="357" y="45"/>
                  </a:lnTo>
                  <a:lnTo>
                    <a:pt x="356" y="46"/>
                  </a:lnTo>
                  <a:lnTo>
                    <a:pt x="356" y="47"/>
                  </a:lnTo>
                  <a:lnTo>
                    <a:pt x="356" y="48"/>
                  </a:lnTo>
                  <a:lnTo>
                    <a:pt x="356" y="49"/>
                  </a:lnTo>
                  <a:lnTo>
                    <a:pt x="356" y="50"/>
                  </a:lnTo>
                  <a:lnTo>
                    <a:pt x="355" y="51"/>
                  </a:lnTo>
                  <a:lnTo>
                    <a:pt x="355" y="53"/>
                  </a:lnTo>
                  <a:lnTo>
                    <a:pt x="355" y="55"/>
                  </a:lnTo>
                  <a:lnTo>
                    <a:pt x="354" y="56"/>
                  </a:lnTo>
                  <a:lnTo>
                    <a:pt x="354" y="58"/>
                  </a:lnTo>
                  <a:lnTo>
                    <a:pt x="358" y="58"/>
                  </a:lnTo>
                  <a:lnTo>
                    <a:pt x="360" y="59"/>
                  </a:lnTo>
                  <a:lnTo>
                    <a:pt x="365" y="60"/>
                  </a:lnTo>
                  <a:lnTo>
                    <a:pt x="367" y="62"/>
                  </a:lnTo>
                  <a:lnTo>
                    <a:pt x="374" y="66"/>
                  </a:lnTo>
                  <a:lnTo>
                    <a:pt x="376" y="66"/>
                  </a:lnTo>
                  <a:lnTo>
                    <a:pt x="376" y="67"/>
                  </a:lnTo>
                  <a:lnTo>
                    <a:pt x="377" y="67"/>
                  </a:lnTo>
                  <a:lnTo>
                    <a:pt x="378" y="68"/>
                  </a:lnTo>
                  <a:lnTo>
                    <a:pt x="379" y="69"/>
                  </a:lnTo>
                  <a:lnTo>
                    <a:pt x="379" y="70"/>
                  </a:lnTo>
                  <a:lnTo>
                    <a:pt x="380" y="71"/>
                  </a:lnTo>
                  <a:lnTo>
                    <a:pt x="380" y="74"/>
                  </a:lnTo>
                  <a:lnTo>
                    <a:pt x="380" y="75"/>
                  </a:lnTo>
                  <a:lnTo>
                    <a:pt x="380" y="76"/>
                  </a:lnTo>
                  <a:lnTo>
                    <a:pt x="380" y="77"/>
                  </a:lnTo>
                  <a:lnTo>
                    <a:pt x="380" y="78"/>
                  </a:lnTo>
                  <a:lnTo>
                    <a:pt x="380" y="79"/>
                  </a:lnTo>
                  <a:lnTo>
                    <a:pt x="380" y="80"/>
                  </a:lnTo>
                  <a:lnTo>
                    <a:pt x="380" y="81"/>
                  </a:lnTo>
                  <a:lnTo>
                    <a:pt x="381" y="85"/>
                  </a:lnTo>
                  <a:lnTo>
                    <a:pt x="382" y="87"/>
                  </a:lnTo>
                  <a:lnTo>
                    <a:pt x="383" y="89"/>
                  </a:lnTo>
                  <a:lnTo>
                    <a:pt x="384" y="91"/>
                  </a:lnTo>
                  <a:lnTo>
                    <a:pt x="385" y="94"/>
                  </a:lnTo>
                  <a:lnTo>
                    <a:pt x="385" y="96"/>
                  </a:lnTo>
                  <a:lnTo>
                    <a:pt x="386" y="100"/>
                  </a:lnTo>
                  <a:lnTo>
                    <a:pt x="384" y="101"/>
                  </a:lnTo>
                  <a:lnTo>
                    <a:pt x="378" y="109"/>
                  </a:lnTo>
                  <a:lnTo>
                    <a:pt x="377" y="113"/>
                  </a:lnTo>
                  <a:lnTo>
                    <a:pt x="376" y="113"/>
                  </a:lnTo>
                  <a:lnTo>
                    <a:pt x="376" y="114"/>
                  </a:lnTo>
                  <a:lnTo>
                    <a:pt x="375" y="115"/>
                  </a:lnTo>
                  <a:lnTo>
                    <a:pt x="373" y="115"/>
                  </a:lnTo>
                  <a:lnTo>
                    <a:pt x="373" y="116"/>
                  </a:lnTo>
                  <a:lnTo>
                    <a:pt x="372" y="116"/>
                  </a:lnTo>
                  <a:lnTo>
                    <a:pt x="372" y="124"/>
                  </a:lnTo>
                  <a:lnTo>
                    <a:pt x="373" y="124"/>
                  </a:lnTo>
                  <a:lnTo>
                    <a:pt x="374" y="124"/>
                  </a:lnTo>
                  <a:lnTo>
                    <a:pt x="375" y="124"/>
                  </a:lnTo>
                  <a:lnTo>
                    <a:pt x="375" y="125"/>
                  </a:lnTo>
                  <a:lnTo>
                    <a:pt x="376" y="125"/>
                  </a:lnTo>
                  <a:lnTo>
                    <a:pt x="376" y="126"/>
                  </a:lnTo>
                  <a:lnTo>
                    <a:pt x="377" y="125"/>
                  </a:lnTo>
                  <a:lnTo>
                    <a:pt x="377" y="126"/>
                  </a:lnTo>
                  <a:lnTo>
                    <a:pt x="378" y="126"/>
                  </a:lnTo>
                  <a:lnTo>
                    <a:pt x="379" y="127"/>
                  </a:lnTo>
                  <a:lnTo>
                    <a:pt x="380" y="127"/>
                  </a:lnTo>
                  <a:lnTo>
                    <a:pt x="380" y="128"/>
                  </a:lnTo>
                  <a:lnTo>
                    <a:pt x="380" y="129"/>
                  </a:lnTo>
                  <a:lnTo>
                    <a:pt x="380" y="130"/>
                  </a:lnTo>
                  <a:lnTo>
                    <a:pt x="387" y="140"/>
                  </a:lnTo>
                  <a:lnTo>
                    <a:pt x="388" y="142"/>
                  </a:lnTo>
                  <a:lnTo>
                    <a:pt x="389" y="144"/>
                  </a:lnTo>
                  <a:lnTo>
                    <a:pt x="390" y="146"/>
                  </a:lnTo>
                  <a:lnTo>
                    <a:pt x="390" y="147"/>
                  </a:lnTo>
                  <a:lnTo>
                    <a:pt x="390" y="148"/>
                  </a:lnTo>
                  <a:lnTo>
                    <a:pt x="391" y="148"/>
                  </a:lnTo>
                  <a:lnTo>
                    <a:pt x="391" y="149"/>
                  </a:lnTo>
                  <a:lnTo>
                    <a:pt x="390" y="149"/>
                  </a:lnTo>
                  <a:lnTo>
                    <a:pt x="390" y="150"/>
                  </a:lnTo>
                  <a:lnTo>
                    <a:pt x="390" y="151"/>
                  </a:lnTo>
                  <a:lnTo>
                    <a:pt x="390" y="152"/>
                  </a:lnTo>
                  <a:lnTo>
                    <a:pt x="390" y="156"/>
                  </a:lnTo>
                  <a:lnTo>
                    <a:pt x="386" y="160"/>
                  </a:lnTo>
                  <a:lnTo>
                    <a:pt x="387" y="161"/>
                  </a:lnTo>
                  <a:lnTo>
                    <a:pt x="387" y="162"/>
                  </a:lnTo>
                  <a:lnTo>
                    <a:pt x="387" y="164"/>
                  </a:lnTo>
                  <a:lnTo>
                    <a:pt x="387" y="165"/>
                  </a:lnTo>
                  <a:lnTo>
                    <a:pt x="387" y="168"/>
                  </a:lnTo>
                  <a:lnTo>
                    <a:pt x="386" y="170"/>
                  </a:lnTo>
                  <a:lnTo>
                    <a:pt x="386" y="173"/>
                  </a:lnTo>
                  <a:lnTo>
                    <a:pt x="386" y="174"/>
                  </a:lnTo>
                  <a:lnTo>
                    <a:pt x="386" y="176"/>
                  </a:lnTo>
                  <a:lnTo>
                    <a:pt x="386" y="177"/>
                  </a:lnTo>
                  <a:lnTo>
                    <a:pt x="386" y="178"/>
                  </a:lnTo>
                  <a:lnTo>
                    <a:pt x="386" y="182"/>
                  </a:lnTo>
                  <a:lnTo>
                    <a:pt x="386" y="183"/>
                  </a:lnTo>
                  <a:lnTo>
                    <a:pt x="395" y="202"/>
                  </a:lnTo>
                  <a:lnTo>
                    <a:pt x="393" y="208"/>
                  </a:lnTo>
                  <a:lnTo>
                    <a:pt x="394" y="208"/>
                  </a:lnTo>
                  <a:lnTo>
                    <a:pt x="394" y="209"/>
                  </a:lnTo>
                  <a:lnTo>
                    <a:pt x="393" y="212"/>
                  </a:lnTo>
                  <a:lnTo>
                    <a:pt x="393" y="213"/>
                  </a:lnTo>
                  <a:lnTo>
                    <a:pt x="392" y="214"/>
                  </a:lnTo>
                  <a:lnTo>
                    <a:pt x="391" y="215"/>
                  </a:lnTo>
                  <a:lnTo>
                    <a:pt x="390" y="216"/>
                  </a:lnTo>
                  <a:lnTo>
                    <a:pt x="389" y="216"/>
                  </a:lnTo>
                  <a:lnTo>
                    <a:pt x="389" y="217"/>
                  </a:lnTo>
                  <a:lnTo>
                    <a:pt x="388" y="217"/>
                  </a:lnTo>
                  <a:lnTo>
                    <a:pt x="388" y="219"/>
                  </a:lnTo>
                  <a:lnTo>
                    <a:pt x="388" y="220"/>
                  </a:lnTo>
                  <a:lnTo>
                    <a:pt x="387" y="220"/>
                  </a:lnTo>
                  <a:lnTo>
                    <a:pt x="386" y="222"/>
                  </a:lnTo>
                  <a:lnTo>
                    <a:pt x="386" y="223"/>
                  </a:lnTo>
                  <a:lnTo>
                    <a:pt x="386" y="224"/>
                  </a:lnTo>
                  <a:lnTo>
                    <a:pt x="383" y="227"/>
                  </a:lnTo>
                  <a:lnTo>
                    <a:pt x="382" y="228"/>
                  </a:lnTo>
                  <a:lnTo>
                    <a:pt x="382" y="229"/>
                  </a:lnTo>
                  <a:lnTo>
                    <a:pt x="380" y="232"/>
                  </a:lnTo>
                  <a:lnTo>
                    <a:pt x="380" y="233"/>
                  </a:lnTo>
                  <a:lnTo>
                    <a:pt x="380" y="235"/>
                  </a:lnTo>
                  <a:lnTo>
                    <a:pt x="383" y="248"/>
                  </a:lnTo>
                  <a:lnTo>
                    <a:pt x="381" y="248"/>
                  </a:lnTo>
                  <a:lnTo>
                    <a:pt x="381" y="250"/>
                  </a:lnTo>
                  <a:lnTo>
                    <a:pt x="380" y="251"/>
                  </a:lnTo>
                  <a:lnTo>
                    <a:pt x="380" y="252"/>
                  </a:lnTo>
                  <a:lnTo>
                    <a:pt x="380" y="253"/>
                  </a:lnTo>
                  <a:lnTo>
                    <a:pt x="380" y="254"/>
                  </a:lnTo>
                  <a:lnTo>
                    <a:pt x="380" y="256"/>
                  </a:lnTo>
                  <a:lnTo>
                    <a:pt x="380" y="257"/>
                  </a:lnTo>
                  <a:lnTo>
                    <a:pt x="381" y="257"/>
                  </a:lnTo>
                  <a:lnTo>
                    <a:pt x="380" y="263"/>
                  </a:lnTo>
                  <a:lnTo>
                    <a:pt x="381" y="263"/>
                  </a:lnTo>
                  <a:lnTo>
                    <a:pt x="380" y="266"/>
                  </a:lnTo>
                  <a:lnTo>
                    <a:pt x="380" y="267"/>
                  </a:lnTo>
                  <a:lnTo>
                    <a:pt x="379" y="267"/>
                  </a:lnTo>
                  <a:lnTo>
                    <a:pt x="379" y="268"/>
                  </a:lnTo>
                  <a:lnTo>
                    <a:pt x="379" y="269"/>
                  </a:lnTo>
                  <a:lnTo>
                    <a:pt x="380" y="269"/>
                  </a:lnTo>
                  <a:lnTo>
                    <a:pt x="380" y="270"/>
                  </a:lnTo>
                  <a:lnTo>
                    <a:pt x="380" y="271"/>
                  </a:lnTo>
                  <a:lnTo>
                    <a:pt x="380" y="272"/>
                  </a:lnTo>
                  <a:lnTo>
                    <a:pt x="380" y="273"/>
                  </a:lnTo>
                  <a:lnTo>
                    <a:pt x="380" y="274"/>
                  </a:lnTo>
                  <a:lnTo>
                    <a:pt x="380" y="275"/>
                  </a:lnTo>
                  <a:lnTo>
                    <a:pt x="380" y="276"/>
                  </a:lnTo>
                  <a:lnTo>
                    <a:pt x="380" y="277"/>
                  </a:lnTo>
                  <a:lnTo>
                    <a:pt x="380" y="278"/>
                  </a:lnTo>
                  <a:lnTo>
                    <a:pt x="379" y="279"/>
                  </a:lnTo>
                  <a:lnTo>
                    <a:pt x="379" y="280"/>
                  </a:lnTo>
                  <a:lnTo>
                    <a:pt x="378" y="280"/>
                  </a:lnTo>
                  <a:lnTo>
                    <a:pt x="377" y="280"/>
                  </a:lnTo>
                  <a:lnTo>
                    <a:pt x="376" y="280"/>
                  </a:lnTo>
                  <a:lnTo>
                    <a:pt x="375" y="280"/>
                  </a:lnTo>
                  <a:lnTo>
                    <a:pt x="374" y="280"/>
                  </a:lnTo>
                  <a:lnTo>
                    <a:pt x="373" y="280"/>
                  </a:lnTo>
                  <a:lnTo>
                    <a:pt x="372" y="280"/>
                  </a:lnTo>
                  <a:lnTo>
                    <a:pt x="371" y="280"/>
                  </a:lnTo>
                  <a:lnTo>
                    <a:pt x="370" y="281"/>
                  </a:lnTo>
                  <a:lnTo>
                    <a:pt x="371" y="282"/>
                  </a:lnTo>
                  <a:lnTo>
                    <a:pt x="371" y="283"/>
                  </a:lnTo>
                  <a:lnTo>
                    <a:pt x="370" y="283"/>
                  </a:lnTo>
                  <a:lnTo>
                    <a:pt x="370" y="284"/>
                  </a:lnTo>
                  <a:lnTo>
                    <a:pt x="371" y="284"/>
                  </a:lnTo>
                  <a:lnTo>
                    <a:pt x="371" y="285"/>
                  </a:lnTo>
                  <a:lnTo>
                    <a:pt x="370" y="285"/>
                  </a:lnTo>
                  <a:lnTo>
                    <a:pt x="370" y="286"/>
                  </a:lnTo>
                  <a:lnTo>
                    <a:pt x="370" y="287"/>
                  </a:lnTo>
                  <a:lnTo>
                    <a:pt x="370" y="288"/>
                  </a:lnTo>
                  <a:lnTo>
                    <a:pt x="371" y="288"/>
                  </a:lnTo>
                  <a:lnTo>
                    <a:pt x="370" y="289"/>
                  </a:lnTo>
                  <a:lnTo>
                    <a:pt x="369" y="289"/>
                  </a:lnTo>
                  <a:lnTo>
                    <a:pt x="368" y="288"/>
                  </a:lnTo>
                  <a:lnTo>
                    <a:pt x="367" y="288"/>
                  </a:lnTo>
                  <a:lnTo>
                    <a:pt x="366" y="288"/>
                  </a:lnTo>
                  <a:lnTo>
                    <a:pt x="366" y="290"/>
                  </a:lnTo>
                  <a:lnTo>
                    <a:pt x="365" y="290"/>
                  </a:lnTo>
                  <a:lnTo>
                    <a:pt x="364" y="290"/>
                  </a:lnTo>
                  <a:lnTo>
                    <a:pt x="362" y="290"/>
                  </a:lnTo>
                  <a:lnTo>
                    <a:pt x="362" y="287"/>
                  </a:lnTo>
                  <a:lnTo>
                    <a:pt x="362" y="286"/>
                  </a:lnTo>
                  <a:lnTo>
                    <a:pt x="362" y="285"/>
                  </a:lnTo>
                  <a:lnTo>
                    <a:pt x="363" y="284"/>
                  </a:lnTo>
                  <a:lnTo>
                    <a:pt x="364" y="283"/>
                  </a:lnTo>
                  <a:lnTo>
                    <a:pt x="364" y="281"/>
                  </a:lnTo>
                  <a:lnTo>
                    <a:pt x="365" y="281"/>
                  </a:lnTo>
                  <a:lnTo>
                    <a:pt x="361" y="279"/>
                  </a:lnTo>
                  <a:lnTo>
                    <a:pt x="360" y="280"/>
                  </a:lnTo>
                  <a:lnTo>
                    <a:pt x="359" y="281"/>
                  </a:lnTo>
                  <a:lnTo>
                    <a:pt x="358" y="282"/>
                  </a:lnTo>
                  <a:lnTo>
                    <a:pt x="357" y="283"/>
                  </a:lnTo>
                  <a:lnTo>
                    <a:pt x="356" y="284"/>
                  </a:lnTo>
                  <a:lnTo>
                    <a:pt x="356" y="285"/>
                  </a:lnTo>
                  <a:lnTo>
                    <a:pt x="355" y="286"/>
                  </a:lnTo>
                  <a:lnTo>
                    <a:pt x="354" y="286"/>
                  </a:lnTo>
                  <a:lnTo>
                    <a:pt x="354" y="287"/>
                  </a:lnTo>
                  <a:lnTo>
                    <a:pt x="353" y="288"/>
                  </a:lnTo>
                  <a:lnTo>
                    <a:pt x="353" y="289"/>
                  </a:lnTo>
                  <a:lnTo>
                    <a:pt x="352" y="290"/>
                  </a:lnTo>
                  <a:lnTo>
                    <a:pt x="351" y="290"/>
                  </a:lnTo>
                  <a:lnTo>
                    <a:pt x="350" y="290"/>
                  </a:lnTo>
                  <a:lnTo>
                    <a:pt x="349" y="289"/>
                  </a:lnTo>
                  <a:lnTo>
                    <a:pt x="348" y="289"/>
                  </a:lnTo>
                  <a:lnTo>
                    <a:pt x="348" y="288"/>
                  </a:lnTo>
                  <a:lnTo>
                    <a:pt x="347" y="287"/>
                  </a:lnTo>
                  <a:lnTo>
                    <a:pt x="347" y="286"/>
                  </a:lnTo>
                  <a:lnTo>
                    <a:pt x="348" y="284"/>
                  </a:lnTo>
                  <a:lnTo>
                    <a:pt x="348" y="283"/>
                  </a:lnTo>
                  <a:lnTo>
                    <a:pt x="347" y="283"/>
                  </a:lnTo>
                  <a:lnTo>
                    <a:pt x="347" y="282"/>
                  </a:lnTo>
                  <a:lnTo>
                    <a:pt x="346" y="282"/>
                  </a:lnTo>
                  <a:lnTo>
                    <a:pt x="344" y="280"/>
                  </a:lnTo>
                  <a:lnTo>
                    <a:pt x="344" y="279"/>
                  </a:lnTo>
                  <a:lnTo>
                    <a:pt x="343" y="277"/>
                  </a:lnTo>
                  <a:lnTo>
                    <a:pt x="342" y="274"/>
                  </a:lnTo>
                  <a:lnTo>
                    <a:pt x="342" y="273"/>
                  </a:lnTo>
                  <a:lnTo>
                    <a:pt x="341" y="273"/>
                  </a:lnTo>
                  <a:lnTo>
                    <a:pt x="336" y="275"/>
                  </a:lnTo>
                  <a:lnTo>
                    <a:pt x="335" y="271"/>
                  </a:lnTo>
                  <a:lnTo>
                    <a:pt x="334" y="271"/>
                  </a:lnTo>
                  <a:lnTo>
                    <a:pt x="333" y="271"/>
                  </a:lnTo>
                  <a:lnTo>
                    <a:pt x="332" y="271"/>
                  </a:lnTo>
                  <a:lnTo>
                    <a:pt x="332" y="272"/>
                  </a:lnTo>
                  <a:lnTo>
                    <a:pt x="330" y="273"/>
                  </a:lnTo>
                  <a:lnTo>
                    <a:pt x="329" y="271"/>
                  </a:lnTo>
                  <a:lnTo>
                    <a:pt x="327" y="265"/>
                  </a:lnTo>
                  <a:lnTo>
                    <a:pt x="326" y="266"/>
                  </a:lnTo>
                  <a:lnTo>
                    <a:pt x="325" y="266"/>
                  </a:lnTo>
                  <a:lnTo>
                    <a:pt x="325" y="267"/>
                  </a:lnTo>
                  <a:lnTo>
                    <a:pt x="324" y="267"/>
                  </a:lnTo>
                  <a:lnTo>
                    <a:pt x="324" y="268"/>
                  </a:lnTo>
                  <a:lnTo>
                    <a:pt x="325" y="269"/>
                  </a:lnTo>
                  <a:lnTo>
                    <a:pt x="325" y="270"/>
                  </a:lnTo>
                  <a:lnTo>
                    <a:pt x="325" y="271"/>
                  </a:lnTo>
                  <a:lnTo>
                    <a:pt x="325" y="274"/>
                  </a:lnTo>
                  <a:lnTo>
                    <a:pt x="325" y="275"/>
                  </a:lnTo>
                  <a:lnTo>
                    <a:pt x="326" y="276"/>
                  </a:lnTo>
                  <a:lnTo>
                    <a:pt x="326" y="278"/>
                  </a:lnTo>
                  <a:lnTo>
                    <a:pt x="327" y="279"/>
                  </a:lnTo>
                  <a:lnTo>
                    <a:pt x="327" y="280"/>
                  </a:lnTo>
                  <a:lnTo>
                    <a:pt x="327" y="281"/>
                  </a:lnTo>
                  <a:lnTo>
                    <a:pt x="328" y="281"/>
                  </a:lnTo>
                  <a:lnTo>
                    <a:pt x="328" y="284"/>
                  </a:lnTo>
                  <a:lnTo>
                    <a:pt x="327" y="283"/>
                  </a:lnTo>
                  <a:lnTo>
                    <a:pt x="327" y="284"/>
                  </a:lnTo>
                  <a:lnTo>
                    <a:pt x="327" y="283"/>
                  </a:lnTo>
                  <a:lnTo>
                    <a:pt x="326" y="284"/>
                  </a:lnTo>
                  <a:lnTo>
                    <a:pt x="325" y="283"/>
                  </a:lnTo>
                  <a:lnTo>
                    <a:pt x="325" y="285"/>
                  </a:lnTo>
                  <a:lnTo>
                    <a:pt x="322" y="285"/>
                  </a:lnTo>
                  <a:lnTo>
                    <a:pt x="322" y="287"/>
                  </a:lnTo>
                  <a:lnTo>
                    <a:pt x="320" y="287"/>
                  </a:lnTo>
                  <a:lnTo>
                    <a:pt x="319" y="287"/>
                  </a:lnTo>
                  <a:lnTo>
                    <a:pt x="319" y="288"/>
                  </a:lnTo>
                  <a:lnTo>
                    <a:pt x="319" y="289"/>
                  </a:lnTo>
                  <a:lnTo>
                    <a:pt x="318" y="288"/>
                  </a:lnTo>
                  <a:lnTo>
                    <a:pt x="318" y="289"/>
                  </a:lnTo>
                  <a:lnTo>
                    <a:pt x="318" y="290"/>
                  </a:lnTo>
                  <a:lnTo>
                    <a:pt x="317" y="291"/>
                  </a:lnTo>
                  <a:lnTo>
                    <a:pt x="317" y="293"/>
                  </a:lnTo>
                  <a:lnTo>
                    <a:pt x="318" y="294"/>
                  </a:lnTo>
                  <a:lnTo>
                    <a:pt x="317" y="294"/>
                  </a:lnTo>
                  <a:lnTo>
                    <a:pt x="317" y="295"/>
                  </a:lnTo>
                  <a:lnTo>
                    <a:pt x="316" y="295"/>
                  </a:lnTo>
                  <a:lnTo>
                    <a:pt x="313" y="294"/>
                  </a:lnTo>
                  <a:lnTo>
                    <a:pt x="312" y="294"/>
                  </a:lnTo>
                  <a:lnTo>
                    <a:pt x="310" y="296"/>
                  </a:lnTo>
                  <a:lnTo>
                    <a:pt x="310" y="297"/>
                  </a:lnTo>
                  <a:lnTo>
                    <a:pt x="311" y="298"/>
                  </a:lnTo>
                  <a:lnTo>
                    <a:pt x="311" y="299"/>
                  </a:lnTo>
                  <a:lnTo>
                    <a:pt x="311" y="300"/>
                  </a:lnTo>
                  <a:lnTo>
                    <a:pt x="312" y="300"/>
                  </a:lnTo>
                  <a:lnTo>
                    <a:pt x="313" y="300"/>
                  </a:lnTo>
                  <a:lnTo>
                    <a:pt x="314" y="301"/>
                  </a:lnTo>
                  <a:lnTo>
                    <a:pt x="314" y="302"/>
                  </a:lnTo>
                  <a:lnTo>
                    <a:pt x="313" y="302"/>
                  </a:lnTo>
                  <a:lnTo>
                    <a:pt x="312" y="302"/>
                  </a:lnTo>
                  <a:lnTo>
                    <a:pt x="311" y="302"/>
                  </a:lnTo>
                  <a:lnTo>
                    <a:pt x="310" y="302"/>
                  </a:lnTo>
                  <a:lnTo>
                    <a:pt x="309" y="303"/>
                  </a:lnTo>
                  <a:lnTo>
                    <a:pt x="308" y="304"/>
                  </a:lnTo>
                  <a:lnTo>
                    <a:pt x="309" y="307"/>
                  </a:lnTo>
                  <a:lnTo>
                    <a:pt x="310" y="308"/>
                  </a:lnTo>
                  <a:lnTo>
                    <a:pt x="311" y="309"/>
                  </a:lnTo>
                  <a:lnTo>
                    <a:pt x="311" y="310"/>
                  </a:lnTo>
                  <a:lnTo>
                    <a:pt x="312" y="310"/>
                  </a:lnTo>
                  <a:lnTo>
                    <a:pt x="311" y="310"/>
                  </a:lnTo>
                  <a:lnTo>
                    <a:pt x="310" y="310"/>
                  </a:lnTo>
                  <a:lnTo>
                    <a:pt x="309" y="310"/>
                  </a:lnTo>
                  <a:lnTo>
                    <a:pt x="308" y="310"/>
                  </a:lnTo>
                  <a:lnTo>
                    <a:pt x="308" y="311"/>
                  </a:lnTo>
                  <a:lnTo>
                    <a:pt x="307" y="312"/>
                  </a:lnTo>
                  <a:lnTo>
                    <a:pt x="307" y="313"/>
                  </a:lnTo>
                  <a:lnTo>
                    <a:pt x="306" y="313"/>
                  </a:lnTo>
                  <a:lnTo>
                    <a:pt x="306" y="314"/>
                  </a:lnTo>
                  <a:lnTo>
                    <a:pt x="305" y="314"/>
                  </a:lnTo>
                  <a:lnTo>
                    <a:pt x="305" y="313"/>
                  </a:lnTo>
                  <a:lnTo>
                    <a:pt x="304" y="313"/>
                  </a:lnTo>
                  <a:lnTo>
                    <a:pt x="303" y="314"/>
                  </a:lnTo>
                  <a:lnTo>
                    <a:pt x="302" y="314"/>
                  </a:lnTo>
                  <a:lnTo>
                    <a:pt x="302" y="313"/>
                  </a:lnTo>
                  <a:lnTo>
                    <a:pt x="301" y="313"/>
                  </a:lnTo>
                  <a:lnTo>
                    <a:pt x="301" y="312"/>
                  </a:lnTo>
                  <a:lnTo>
                    <a:pt x="300" y="312"/>
                  </a:lnTo>
                  <a:lnTo>
                    <a:pt x="295" y="313"/>
                  </a:lnTo>
                  <a:lnTo>
                    <a:pt x="294" y="313"/>
                  </a:lnTo>
                  <a:lnTo>
                    <a:pt x="293" y="314"/>
                  </a:lnTo>
                  <a:lnTo>
                    <a:pt x="289" y="313"/>
                  </a:lnTo>
                  <a:lnTo>
                    <a:pt x="288" y="315"/>
                  </a:lnTo>
                  <a:lnTo>
                    <a:pt x="289" y="315"/>
                  </a:lnTo>
                  <a:lnTo>
                    <a:pt x="289" y="316"/>
                  </a:lnTo>
                  <a:lnTo>
                    <a:pt x="289" y="317"/>
                  </a:lnTo>
                  <a:lnTo>
                    <a:pt x="290" y="317"/>
                  </a:lnTo>
                  <a:lnTo>
                    <a:pt x="290" y="318"/>
                  </a:lnTo>
                  <a:lnTo>
                    <a:pt x="289" y="319"/>
                  </a:lnTo>
                  <a:lnTo>
                    <a:pt x="288" y="320"/>
                  </a:lnTo>
                  <a:lnTo>
                    <a:pt x="287" y="321"/>
                  </a:lnTo>
                  <a:lnTo>
                    <a:pt x="287" y="322"/>
                  </a:lnTo>
                  <a:lnTo>
                    <a:pt x="289" y="325"/>
                  </a:lnTo>
                  <a:lnTo>
                    <a:pt x="290" y="326"/>
                  </a:lnTo>
                  <a:lnTo>
                    <a:pt x="290" y="327"/>
                  </a:lnTo>
                  <a:lnTo>
                    <a:pt x="290" y="328"/>
                  </a:lnTo>
                  <a:lnTo>
                    <a:pt x="291" y="328"/>
                  </a:lnTo>
                  <a:lnTo>
                    <a:pt x="291" y="329"/>
                  </a:lnTo>
                  <a:lnTo>
                    <a:pt x="291" y="330"/>
                  </a:lnTo>
                  <a:lnTo>
                    <a:pt x="292" y="331"/>
                  </a:lnTo>
                  <a:lnTo>
                    <a:pt x="292" y="332"/>
                  </a:lnTo>
                  <a:lnTo>
                    <a:pt x="292" y="333"/>
                  </a:lnTo>
                  <a:lnTo>
                    <a:pt x="293" y="335"/>
                  </a:lnTo>
                  <a:lnTo>
                    <a:pt x="294" y="337"/>
                  </a:lnTo>
                  <a:lnTo>
                    <a:pt x="294" y="338"/>
                  </a:lnTo>
                  <a:lnTo>
                    <a:pt x="292" y="339"/>
                  </a:lnTo>
                  <a:lnTo>
                    <a:pt x="279" y="345"/>
                  </a:lnTo>
                  <a:lnTo>
                    <a:pt x="278" y="344"/>
                  </a:lnTo>
                  <a:lnTo>
                    <a:pt x="276" y="343"/>
                  </a:lnTo>
                  <a:lnTo>
                    <a:pt x="275" y="343"/>
                  </a:lnTo>
                  <a:lnTo>
                    <a:pt x="272" y="345"/>
                  </a:lnTo>
                  <a:lnTo>
                    <a:pt x="270" y="346"/>
                  </a:lnTo>
                  <a:lnTo>
                    <a:pt x="268" y="346"/>
                  </a:lnTo>
                  <a:lnTo>
                    <a:pt x="267" y="345"/>
                  </a:lnTo>
                  <a:lnTo>
                    <a:pt x="266" y="345"/>
                  </a:lnTo>
                  <a:lnTo>
                    <a:pt x="263" y="345"/>
                  </a:lnTo>
                  <a:lnTo>
                    <a:pt x="262" y="345"/>
                  </a:lnTo>
                  <a:lnTo>
                    <a:pt x="259" y="346"/>
                  </a:lnTo>
                  <a:lnTo>
                    <a:pt x="256" y="346"/>
                  </a:lnTo>
                  <a:lnTo>
                    <a:pt x="253" y="345"/>
                  </a:lnTo>
                  <a:lnTo>
                    <a:pt x="251" y="344"/>
                  </a:lnTo>
                  <a:lnTo>
                    <a:pt x="247" y="343"/>
                  </a:lnTo>
                  <a:lnTo>
                    <a:pt x="245" y="342"/>
                  </a:lnTo>
                  <a:lnTo>
                    <a:pt x="245" y="343"/>
                  </a:lnTo>
                  <a:lnTo>
                    <a:pt x="243" y="346"/>
                  </a:lnTo>
                  <a:lnTo>
                    <a:pt x="243" y="347"/>
                  </a:lnTo>
                  <a:lnTo>
                    <a:pt x="243" y="348"/>
                  </a:lnTo>
                  <a:lnTo>
                    <a:pt x="243" y="349"/>
                  </a:lnTo>
                  <a:lnTo>
                    <a:pt x="243" y="352"/>
                  </a:lnTo>
                  <a:lnTo>
                    <a:pt x="243" y="353"/>
                  </a:lnTo>
                  <a:lnTo>
                    <a:pt x="243" y="354"/>
                  </a:lnTo>
                  <a:lnTo>
                    <a:pt x="243" y="355"/>
                  </a:lnTo>
                  <a:lnTo>
                    <a:pt x="241" y="356"/>
                  </a:lnTo>
                  <a:lnTo>
                    <a:pt x="240" y="357"/>
                  </a:lnTo>
                  <a:lnTo>
                    <a:pt x="231" y="349"/>
                  </a:lnTo>
                  <a:lnTo>
                    <a:pt x="228" y="346"/>
                  </a:lnTo>
                  <a:lnTo>
                    <a:pt x="221" y="345"/>
                  </a:lnTo>
                  <a:lnTo>
                    <a:pt x="221" y="344"/>
                  </a:lnTo>
                  <a:lnTo>
                    <a:pt x="221" y="343"/>
                  </a:lnTo>
                  <a:lnTo>
                    <a:pt x="221" y="342"/>
                  </a:lnTo>
                  <a:lnTo>
                    <a:pt x="219" y="340"/>
                  </a:lnTo>
                  <a:lnTo>
                    <a:pt x="219" y="339"/>
                  </a:lnTo>
                  <a:lnTo>
                    <a:pt x="218" y="339"/>
                  </a:lnTo>
                  <a:lnTo>
                    <a:pt x="218" y="338"/>
                  </a:lnTo>
                  <a:lnTo>
                    <a:pt x="217" y="338"/>
                  </a:lnTo>
                  <a:lnTo>
                    <a:pt x="216" y="338"/>
                  </a:lnTo>
                  <a:lnTo>
                    <a:pt x="216" y="337"/>
                  </a:lnTo>
                  <a:lnTo>
                    <a:pt x="215" y="336"/>
                  </a:lnTo>
                  <a:lnTo>
                    <a:pt x="214" y="336"/>
                  </a:lnTo>
                  <a:lnTo>
                    <a:pt x="214" y="335"/>
                  </a:lnTo>
                  <a:lnTo>
                    <a:pt x="213" y="335"/>
                  </a:lnTo>
                  <a:lnTo>
                    <a:pt x="212" y="334"/>
                  </a:lnTo>
                  <a:lnTo>
                    <a:pt x="211" y="334"/>
                  </a:lnTo>
                  <a:lnTo>
                    <a:pt x="211" y="333"/>
                  </a:lnTo>
                  <a:lnTo>
                    <a:pt x="211" y="332"/>
                  </a:lnTo>
                  <a:lnTo>
                    <a:pt x="210" y="331"/>
                  </a:lnTo>
                  <a:lnTo>
                    <a:pt x="210" y="330"/>
                  </a:lnTo>
                  <a:lnTo>
                    <a:pt x="210" y="328"/>
                  </a:lnTo>
                  <a:lnTo>
                    <a:pt x="209" y="327"/>
                  </a:lnTo>
                  <a:lnTo>
                    <a:pt x="209" y="326"/>
                  </a:lnTo>
                  <a:lnTo>
                    <a:pt x="208" y="326"/>
                  </a:lnTo>
                  <a:lnTo>
                    <a:pt x="209" y="326"/>
                  </a:lnTo>
                  <a:lnTo>
                    <a:pt x="209" y="322"/>
                  </a:lnTo>
                  <a:lnTo>
                    <a:pt x="210" y="317"/>
                  </a:lnTo>
                  <a:lnTo>
                    <a:pt x="213" y="313"/>
                  </a:lnTo>
                  <a:lnTo>
                    <a:pt x="210" y="306"/>
                  </a:lnTo>
                  <a:lnTo>
                    <a:pt x="205" y="307"/>
                  </a:lnTo>
                  <a:lnTo>
                    <a:pt x="202" y="306"/>
                  </a:lnTo>
                  <a:lnTo>
                    <a:pt x="201" y="306"/>
                  </a:lnTo>
                  <a:lnTo>
                    <a:pt x="200" y="307"/>
                  </a:lnTo>
                  <a:lnTo>
                    <a:pt x="198" y="307"/>
                  </a:lnTo>
                  <a:lnTo>
                    <a:pt x="197" y="306"/>
                  </a:lnTo>
                  <a:lnTo>
                    <a:pt x="196" y="306"/>
                  </a:lnTo>
                  <a:lnTo>
                    <a:pt x="195" y="307"/>
                  </a:lnTo>
                  <a:lnTo>
                    <a:pt x="194" y="307"/>
                  </a:lnTo>
                  <a:lnTo>
                    <a:pt x="194" y="306"/>
                  </a:lnTo>
                  <a:lnTo>
                    <a:pt x="193" y="306"/>
                  </a:lnTo>
                  <a:lnTo>
                    <a:pt x="193" y="307"/>
                  </a:lnTo>
                  <a:lnTo>
                    <a:pt x="192" y="307"/>
                  </a:lnTo>
                  <a:lnTo>
                    <a:pt x="192" y="306"/>
                  </a:lnTo>
                  <a:lnTo>
                    <a:pt x="193" y="305"/>
                  </a:lnTo>
                  <a:lnTo>
                    <a:pt x="193" y="304"/>
                  </a:lnTo>
                  <a:lnTo>
                    <a:pt x="187" y="292"/>
                  </a:lnTo>
                  <a:lnTo>
                    <a:pt x="181" y="282"/>
                  </a:lnTo>
                  <a:lnTo>
                    <a:pt x="181" y="280"/>
                  </a:lnTo>
                  <a:lnTo>
                    <a:pt x="180" y="280"/>
                  </a:lnTo>
                  <a:lnTo>
                    <a:pt x="180" y="279"/>
                  </a:lnTo>
                  <a:lnTo>
                    <a:pt x="179" y="279"/>
                  </a:lnTo>
                  <a:lnTo>
                    <a:pt x="178" y="279"/>
                  </a:lnTo>
                  <a:lnTo>
                    <a:pt x="178" y="278"/>
                  </a:lnTo>
                  <a:lnTo>
                    <a:pt x="177" y="278"/>
                  </a:lnTo>
                  <a:lnTo>
                    <a:pt x="176" y="278"/>
                  </a:lnTo>
                  <a:lnTo>
                    <a:pt x="175" y="278"/>
                  </a:lnTo>
                  <a:lnTo>
                    <a:pt x="174" y="278"/>
                  </a:lnTo>
                  <a:lnTo>
                    <a:pt x="173" y="278"/>
                  </a:lnTo>
                  <a:lnTo>
                    <a:pt x="172" y="277"/>
                  </a:lnTo>
                  <a:lnTo>
                    <a:pt x="171" y="276"/>
                  </a:lnTo>
                  <a:lnTo>
                    <a:pt x="170" y="276"/>
                  </a:lnTo>
                  <a:lnTo>
                    <a:pt x="169" y="275"/>
                  </a:lnTo>
                  <a:lnTo>
                    <a:pt x="168" y="275"/>
                  </a:lnTo>
                  <a:lnTo>
                    <a:pt x="168" y="274"/>
                  </a:lnTo>
                  <a:lnTo>
                    <a:pt x="167" y="274"/>
                  </a:lnTo>
                  <a:lnTo>
                    <a:pt x="166" y="274"/>
                  </a:lnTo>
                  <a:lnTo>
                    <a:pt x="165" y="273"/>
                  </a:lnTo>
                  <a:lnTo>
                    <a:pt x="164" y="273"/>
                  </a:lnTo>
                  <a:lnTo>
                    <a:pt x="163" y="273"/>
                  </a:lnTo>
                  <a:lnTo>
                    <a:pt x="162" y="273"/>
                  </a:lnTo>
                  <a:lnTo>
                    <a:pt x="161" y="273"/>
                  </a:lnTo>
                  <a:lnTo>
                    <a:pt x="160" y="273"/>
                  </a:lnTo>
                  <a:lnTo>
                    <a:pt x="159" y="273"/>
                  </a:lnTo>
                  <a:lnTo>
                    <a:pt x="158" y="273"/>
                  </a:lnTo>
                  <a:lnTo>
                    <a:pt x="157" y="273"/>
                  </a:lnTo>
                  <a:lnTo>
                    <a:pt x="156" y="272"/>
                  </a:lnTo>
                  <a:lnTo>
                    <a:pt x="155" y="271"/>
                  </a:lnTo>
                  <a:lnTo>
                    <a:pt x="154" y="271"/>
                  </a:lnTo>
                  <a:lnTo>
                    <a:pt x="154" y="270"/>
                  </a:lnTo>
                  <a:lnTo>
                    <a:pt x="153" y="270"/>
                  </a:lnTo>
                  <a:lnTo>
                    <a:pt x="153" y="269"/>
                  </a:lnTo>
                  <a:lnTo>
                    <a:pt x="152" y="269"/>
                  </a:lnTo>
                  <a:lnTo>
                    <a:pt x="152" y="268"/>
                  </a:lnTo>
                  <a:lnTo>
                    <a:pt x="151" y="268"/>
                  </a:lnTo>
                  <a:lnTo>
                    <a:pt x="150" y="268"/>
                  </a:lnTo>
                  <a:lnTo>
                    <a:pt x="149" y="268"/>
                  </a:lnTo>
                  <a:lnTo>
                    <a:pt x="148" y="268"/>
                  </a:lnTo>
                  <a:lnTo>
                    <a:pt x="146" y="268"/>
                  </a:lnTo>
                  <a:lnTo>
                    <a:pt x="145" y="267"/>
                  </a:lnTo>
                  <a:lnTo>
                    <a:pt x="144" y="266"/>
                  </a:lnTo>
                  <a:lnTo>
                    <a:pt x="143" y="266"/>
                  </a:lnTo>
                  <a:lnTo>
                    <a:pt x="142" y="265"/>
                  </a:lnTo>
                  <a:lnTo>
                    <a:pt x="141" y="264"/>
                  </a:lnTo>
                  <a:lnTo>
                    <a:pt x="140" y="264"/>
                  </a:lnTo>
                  <a:lnTo>
                    <a:pt x="140" y="263"/>
                  </a:lnTo>
                  <a:lnTo>
                    <a:pt x="139" y="264"/>
                  </a:lnTo>
                  <a:lnTo>
                    <a:pt x="138" y="264"/>
                  </a:lnTo>
                  <a:lnTo>
                    <a:pt x="137" y="264"/>
                  </a:lnTo>
                  <a:lnTo>
                    <a:pt x="137" y="263"/>
                  </a:lnTo>
                  <a:lnTo>
                    <a:pt x="141" y="250"/>
                  </a:lnTo>
                  <a:lnTo>
                    <a:pt x="140" y="250"/>
                  </a:lnTo>
                  <a:lnTo>
                    <a:pt x="139" y="250"/>
                  </a:lnTo>
                  <a:lnTo>
                    <a:pt x="138" y="250"/>
                  </a:lnTo>
                  <a:lnTo>
                    <a:pt x="138" y="251"/>
                  </a:lnTo>
                  <a:lnTo>
                    <a:pt x="137" y="251"/>
                  </a:lnTo>
                  <a:lnTo>
                    <a:pt x="137" y="250"/>
                  </a:lnTo>
                  <a:lnTo>
                    <a:pt x="136" y="250"/>
                  </a:lnTo>
                  <a:lnTo>
                    <a:pt x="135" y="250"/>
                  </a:lnTo>
                  <a:lnTo>
                    <a:pt x="134" y="250"/>
                  </a:lnTo>
                  <a:lnTo>
                    <a:pt x="133" y="250"/>
                  </a:lnTo>
                  <a:lnTo>
                    <a:pt x="132" y="249"/>
                  </a:lnTo>
                  <a:lnTo>
                    <a:pt x="131" y="249"/>
                  </a:lnTo>
                  <a:lnTo>
                    <a:pt x="130" y="249"/>
                  </a:lnTo>
                  <a:lnTo>
                    <a:pt x="129" y="249"/>
                  </a:lnTo>
                  <a:lnTo>
                    <a:pt x="128" y="249"/>
                  </a:lnTo>
                  <a:lnTo>
                    <a:pt x="128" y="248"/>
                  </a:lnTo>
                  <a:lnTo>
                    <a:pt x="127" y="248"/>
                  </a:lnTo>
                  <a:lnTo>
                    <a:pt x="127" y="246"/>
                  </a:lnTo>
                  <a:lnTo>
                    <a:pt x="126" y="246"/>
                  </a:lnTo>
                  <a:lnTo>
                    <a:pt x="126" y="245"/>
                  </a:lnTo>
                  <a:lnTo>
                    <a:pt x="124" y="243"/>
                  </a:lnTo>
                  <a:lnTo>
                    <a:pt x="124" y="242"/>
                  </a:lnTo>
                  <a:lnTo>
                    <a:pt x="123" y="242"/>
                  </a:lnTo>
                  <a:lnTo>
                    <a:pt x="120" y="240"/>
                  </a:lnTo>
                  <a:lnTo>
                    <a:pt x="120" y="239"/>
                  </a:lnTo>
                  <a:lnTo>
                    <a:pt x="119" y="239"/>
                  </a:lnTo>
                  <a:lnTo>
                    <a:pt x="118" y="238"/>
                  </a:lnTo>
                  <a:lnTo>
                    <a:pt x="117" y="238"/>
                  </a:lnTo>
                  <a:lnTo>
                    <a:pt x="116" y="238"/>
                  </a:lnTo>
                  <a:lnTo>
                    <a:pt x="115" y="237"/>
                  </a:lnTo>
                  <a:lnTo>
                    <a:pt x="114" y="237"/>
                  </a:lnTo>
                  <a:lnTo>
                    <a:pt x="113" y="237"/>
                  </a:lnTo>
                  <a:lnTo>
                    <a:pt x="112" y="237"/>
                  </a:lnTo>
                  <a:lnTo>
                    <a:pt x="111" y="237"/>
                  </a:lnTo>
                  <a:lnTo>
                    <a:pt x="110" y="237"/>
                  </a:lnTo>
                  <a:lnTo>
                    <a:pt x="109" y="237"/>
                  </a:lnTo>
                  <a:lnTo>
                    <a:pt x="108" y="237"/>
                  </a:lnTo>
                  <a:lnTo>
                    <a:pt x="107" y="237"/>
                  </a:lnTo>
                  <a:lnTo>
                    <a:pt x="106" y="237"/>
                  </a:lnTo>
                  <a:lnTo>
                    <a:pt x="105" y="237"/>
                  </a:lnTo>
                  <a:lnTo>
                    <a:pt x="104" y="238"/>
                  </a:lnTo>
                  <a:lnTo>
                    <a:pt x="104" y="237"/>
                  </a:lnTo>
                  <a:lnTo>
                    <a:pt x="103" y="237"/>
                  </a:lnTo>
                  <a:lnTo>
                    <a:pt x="103" y="236"/>
                  </a:lnTo>
                  <a:lnTo>
                    <a:pt x="82" y="236"/>
                  </a:lnTo>
                  <a:lnTo>
                    <a:pt x="81" y="236"/>
                  </a:lnTo>
                  <a:lnTo>
                    <a:pt x="81" y="237"/>
                  </a:lnTo>
                  <a:lnTo>
                    <a:pt x="81" y="238"/>
                  </a:lnTo>
                  <a:lnTo>
                    <a:pt x="80" y="238"/>
                  </a:lnTo>
                  <a:lnTo>
                    <a:pt x="80" y="239"/>
                  </a:lnTo>
                  <a:lnTo>
                    <a:pt x="80" y="240"/>
                  </a:lnTo>
                  <a:lnTo>
                    <a:pt x="80" y="241"/>
                  </a:lnTo>
                  <a:lnTo>
                    <a:pt x="80" y="242"/>
                  </a:lnTo>
                  <a:lnTo>
                    <a:pt x="79" y="243"/>
                  </a:lnTo>
                  <a:lnTo>
                    <a:pt x="78" y="244"/>
                  </a:lnTo>
                  <a:lnTo>
                    <a:pt x="77" y="245"/>
                  </a:lnTo>
                  <a:lnTo>
                    <a:pt x="77" y="246"/>
                  </a:lnTo>
                  <a:lnTo>
                    <a:pt x="76" y="247"/>
                  </a:lnTo>
                  <a:lnTo>
                    <a:pt x="76" y="248"/>
                  </a:lnTo>
                  <a:lnTo>
                    <a:pt x="75" y="248"/>
                  </a:lnTo>
                  <a:lnTo>
                    <a:pt x="76" y="249"/>
                  </a:lnTo>
                  <a:lnTo>
                    <a:pt x="75" y="249"/>
                  </a:lnTo>
                  <a:lnTo>
                    <a:pt x="75" y="250"/>
                  </a:lnTo>
                  <a:lnTo>
                    <a:pt x="74" y="250"/>
                  </a:lnTo>
                  <a:lnTo>
                    <a:pt x="74" y="251"/>
                  </a:lnTo>
                  <a:lnTo>
                    <a:pt x="73" y="252"/>
                  </a:lnTo>
                  <a:lnTo>
                    <a:pt x="73" y="253"/>
                  </a:lnTo>
                  <a:lnTo>
                    <a:pt x="72" y="253"/>
                  </a:lnTo>
                  <a:lnTo>
                    <a:pt x="71" y="254"/>
                  </a:lnTo>
                  <a:lnTo>
                    <a:pt x="70" y="254"/>
                  </a:lnTo>
                  <a:lnTo>
                    <a:pt x="70" y="255"/>
                  </a:lnTo>
                  <a:lnTo>
                    <a:pt x="69" y="255"/>
                  </a:lnTo>
                  <a:lnTo>
                    <a:pt x="68" y="255"/>
                  </a:lnTo>
                  <a:lnTo>
                    <a:pt x="67" y="256"/>
                  </a:lnTo>
                  <a:lnTo>
                    <a:pt x="66" y="256"/>
                  </a:lnTo>
                  <a:lnTo>
                    <a:pt x="65" y="256"/>
                  </a:lnTo>
                  <a:lnTo>
                    <a:pt x="64" y="256"/>
                  </a:lnTo>
                  <a:lnTo>
                    <a:pt x="64" y="255"/>
                  </a:lnTo>
                  <a:lnTo>
                    <a:pt x="64" y="254"/>
                  </a:lnTo>
                  <a:lnTo>
                    <a:pt x="63" y="254"/>
                  </a:lnTo>
                  <a:lnTo>
                    <a:pt x="63" y="253"/>
                  </a:lnTo>
                  <a:lnTo>
                    <a:pt x="62" y="253"/>
                  </a:lnTo>
                  <a:lnTo>
                    <a:pt x="61" y="253"/>
                  </a:lnTo>
                  <a:lnTo>
                    <a:pt x="60" y="253"/>
                  </a:lnTo>
                  <a:lnTo>
                    <a:pt x="59" y="253"/>
                  </a:lnTo>
                  <a:lnTo>
                    <a:pt x="59" y="252"/>
                  </a:lnTo>
                  <a:lnTo>
                    <a:pt x="58" y="252"/>
                  </a:lnTo>
                  <a:lnTo>
                    <a:pt x="58" y="253"/>
                  </a:lnTo>
                  <a:lnTo>
                    <a:pt x="57" y="252"/>
                  </a:lnTo>
                  <a:lnTo>
                    <a:pt x="56" y="252"/>
                  </a:lnTo>
                  <a:lnTo>
                    <a:pt x="55" y="252"/>
                  </a:lnTo>
                  <a:lnTo>
                    <a:pt x="54" y="252"/>
                  </a:lnTo>
                  <a:lnTo>
                    <a:pt x="53" y="252"/>
                  </a:lnTo>
                  <a:lnTo>
                    <a:pt x="52" y="252"/>
                  </a:lnTo>
                  <a:lnTo>
                    <a:pt x="51" y="251"/>
                  </a:lnTo>
                  <a:lnTo>
                    <a:pt x="50" y="251"/>
                  </a:lnTo>
                  <a:lnTo>
                    <a:pt x="50" y="250"/>
                  </a:lnTo>
                  <a:lnTo>
                    <a:pt x="49" y="250"/>
                  </a:lnTo>
                  <a:lnTo>
                    <a:pt x="49" y="251"/>
                  </a:lnTo>
                  <a:lnTo>
                    <a:pt x="48" y="251"/>
                  </a:lnTo>
                  <a:lnTo>
                    <a:pt x="47" y="251"/>
                  </a:lnTo>
                  <a:lnTo>
                    <a:pt x="47" y="252"/>
                  </a:lnTo>
                  <a:lnTo>
                    <a:pt x="46" y="252"/>
                  </a:lnTo>
                  <a:lnTo>
                    <a:pt x="45" y="252"/>
                  </a:lnTo>
                  <a:lnTo>
                    <a:pt x="44" y="252"/>
                  </a:lnTo>
                  <a:lnTo>
                    <a:pt x="44" y="251"/>
                  </a:lnTo>
                  <a:lnTo>
                    <a:pt x="43" y="251"/>
                  </a:lnTo>
                  <a:lnTo>
                    <a:pt x="43" y="250"/>
                  </a:lnTo>
                  <a:lnTo>
                    <a:pt x="42" y="250"/>
                  </a:lnTo>
                  <a:lnTo>
                    <a:pt x="41" y="250"/>
                  </a:lnTo>
                  <a:lnTo>
                    <a:pt x="40" y="249"/>
                  </a:lnTo>
                  <a:lnTo>
                    <a:pt x="40" y="250"/>
                  </a:lnTo>
                  <a:lnTo>
                    <a:pt x="39" y="250"/>
                  </a:lnTo>
                  <a:lnTo>
                    <a:pt x="38" y="250"/>
                  </a:lnTo>
                  <a:lnTo>
                    <a:pt x="38" y="251"/>
                  </a:lnTo>
                  <a:lnTo>
                    <a:pt x="37" y="251"/>
                  </a:lnTo>
                  <a:lnTo>
                    <a:pt x="36" y="251"/>
                  </a:lnTo>
                  <a:lnTo>
                    <a:pt x="35" y="251"/>
                  </a:lnTo>
                  <a:lnTo>
                    <a:pt x="34" y="251"/>
                  </a:lnTo>
                  <a:lnTo>
                    <a:pt x="33" y="251"/>
                  </a:lnTo>
                  <a:lnTo>
                    <a:pt x="32" y="251"/>
                  </a:lnTo>
                  <a:lnTo>
                    <a:pt x="31" y="252"/>
                  </a:lnTo>
                  <a:lnTo>
                    <a:pt x="30" y="252"/>
                  </a:lnTo>
                  <a:lnTo>
                    <a:pt x="30" y="251"/>
                  </a:lnTo>
                  <a:lnTo>
                    <a:pt x="29" y="251"/>
                  </a:lnTo>
                  <a:lnTo>
                    <a:pt x="28" y="251"/>
                  </a:lnTo>
                  <a:lnTo>
                    <a:pt x="28" y="252"/>
                  </a:lnTo>
                  <a:lnTo>
                    <a:pt x="27" y="252"/>
                  </a:lnTo>
                  <a:lnTo>
                    <a:pt x="26" y="253"/>
                  </a:lnTo>
                  <a:lnTo>
                    <a:pt x="25" y="253"/>
                  </a:lnTo>
                  <a:lnTo>
                    <a:pt x="24" y="252"/>
                  </a:lnTo>
                  <a:lnTo>
                    <a:pt x="23" y="252"/>
                  </a:lnTo>
                  <a:lnTo>
                    <a:pt x="22" y="252"/>
                  </a:lnTo>
                  <a:lnTo>
                    <a:pt x="21" y="252"/>
                  </a:lnTo>
                  <a:lnTo>
                    <a:pt x="20" y="252"/>
                  </a:lnTo>
                  <a:lnTo>
                    <a:pt x="19" y="252"/>
                  </a:lnTo>
                  <a:lnTo>
                    <a:pt x="18" y="252"/>
                  </a:lnTo>
                  <a:lnTo>
                    <a:pt x="17" y="252"/>
                  </a:lnTo>
                  <a:lnTo>
                    <a:pt x="16" y="251"/>
                  </a:lnTo>
                  <a:lnTo>
                    <a:pt x="16" y="250"/>
                  </a:lnTo>
                  <a:lnTo>
                    <a:pt x="15" y="250"/>
                  </a:lnTo>
                  <a:lnTo>
                    <a:pt x="14" y="249"/>
                  </a:lnTo>
                  <a:lnTo>
                    <a:pt x="13" y="249"/>
                  </a:lnTo>
                  <a:lnTo>
                    <a:pt x="12" y="249"/>
                  </a:lnTo>
                  <a:lnTo>
                    <a:pt x="12" y="248"/>
                  </a:lnTo>
                  <a:lnTo>
                    <a:pt x="11" y="248"/>
                  </a:lnTo>
                  <a:lnTo>
                    <a:pt x="11" y="247"/>
                  </a:lnTo>
                  <a:lnTo>
                    <a:pt x="10" y="247"/>
                  </a:lnTo>
                  <a:lnTo>
                    <a:pt x="9" y="247"/>
                  </a:lnTo>
                  <a:lnTo>
                    <a:pt x="7" y="247"/>
                  </a:lnTo>
                  <a:lnTo>
                    <a:pt x="6" y="247"/>
                  </a:lnTo>
                  <a:lnTo>
                    <a:pt x="6" y="248"/>
                  </a:lnTo>
                  <a:lnTo>
                    <a:pt x="5" y="248"/>
                  </a:lnTo>
                  <a:lnTo>
                    <a:pt x="4" y="248"/>
                  </a:lnTo>
                  <a:lnTo>
                    <a:pt x="3" y="248"/>
                  </a:lnTo>
                  <a:lnTo>
                    <a:pt x="2" y="248"/>
                  </a:lnTo>
                  <a:lnTo>
                    <a:pt x="1" y="248"/>
                  </a:lnTo>
                  <a:lnTo>
                    <a:pt x="1" y="247"/>
                  </a:lnTo>
                  <a:lnTo>
                    <a:pt x="0" y="247"/>
                  </a:lnTo>
                  <a:lnTo>
                    <a:pt x="2" y="242"/>
                  </a:lnTo>
                  <a:lnTo>
                    <a:pt x="14" y="234"/>
                  </a:lnTo>
                  <a:lnTo>
                    <a:pt x="15" y="229"/>
                  </a:lnTo>
                  <a:lnTo>
                    <a:pt x="22" y="217"/>
                  </a:lnTo>
                  <a:lnTo>
                    <a:pt x="24" y="216"/>
                  </a:lnTo>
                  <a:lnTo>
                    <a:pt x="24" y="215"/>
                  </a:lnTo>
                  <a:lnTo>
                    <a:pt x="23" y="215"/>
                  </a:lnTo>
                  <a:lnTo>
                    <a:pt x="23" y="214"/>
                  </a:lnTo>
                  <a:lnTo>
                    <a:pt x="23" y="213"/>
                  </a:lnTo>
                  <a:lnTo>
                    <a:pt x="23" y="212"/>
                  </a:lnTo>
                  <a:lnTo>
                    <a:pt x="23" y="211"/>
                  </a:lnTo>
                  <a:lnTo>
                    <a:pt x="24" y="211"/>
                  </a:lnTo>
                  <a:lnTo>
                    <a:pt x="24" y="210"/>
                  </a:lnTo>
                  <a:lnTo>
                    <a:pt x="24" y="209"/>
                  </a:lnTo>
                  <a:lnTo>
                    <a:pt x="25" y="208"/>
                  </a:lnTo>
                  <a:lnTo>
                    <a:pt x="25" y="207"/>
                  </a:lnTo>
                  <a:lnTo>
                    <a:pt x="25" y="206"/>
                  </a:lnTo>
                  <a:lnTo>
                    <a:pt x="25" y="205"/>
                  </a:lnTo>
                  <a:lnTo>
                    <a:pt x="25" y="204"/>
                  </a:lnTo>
                  <a:lnTo>
                    <a:pt x="25" y="203"/>
                  </a:lnTo>
                  <a:lnTo>
                    <a:pt x="25" y="202"/>
                  </a:lnTo>
                  <a:lnTo>
                    <a:pt x="25" y="201"/>
                  </a:lnTo>
                  <a:lnTo>
                    <a:pt x="26" y="201"/>
                  </a:lnTo>
                  <a:lnTo>
                    <a:pt x="26" y="200"/>
                  </a:lnTo>
                  <a:lnTo>
                    <a:pt x="27" y="200"/>
                  </a:lnTo>
                  <a:lnTo>
                    <a:pt x="29" y="199"/>
                  </a:lnTo>
                  <a:lnTo>
                    <a:pt x="30" y="199"/>
                  </a:lnTo>
                  <a:lnTo>
                    <a:pt x="31" y="198"/>
                  </a:lnTo>
                  <a:lnTo>
                    <a:pt x="31" y="185"/>
                  </a:lnTo>
                  <a:lnTo>
                    <a:pt x="35" y="182"/>
                  </a:lnTo>
                  <a:lnTo>
                    <a:pt x="43" y="176"/>
                  </a:lnTo>
                  <a:lnTo>
                    <a:pt x="41" y="161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0" y="158"/>
                  </a:lnTo>
                  <a:lnTo>
                    <a:pt x="40" y="157"/>
                  </a:lnTo>
                  <a:lnTo>
                    <a:pt x="39" y="157"/>
                  </a:lnTo>
                  <a:lnTo>
                    <a:pt x="38" y="157"/>
                  </a:lnTo>
                  <a:lnTo>
                    <a:pt x="37" y="157"/>
                  </a:lnTo>
                  <a:lnTo>
                    <a:pt x="36" y="156"/>
                  </a:lnTo>
                  <a:lnTo>
                    <a:pt x="35" y="156"/>
                  </a:lnTo>
                  <a:lnTo>
                    <a:pt x="34" y="155"/>
                  </a:lnTo>
                  <a:lnTo>
                    <a:pt x="32" y="154"/>
                  </a:lnTo>
                  <a:lnTo>
                    <a:pt x="31" y="154"/>
                  </a:lnTo>
                  <a:lnTo>
                    <a:pt x="31" y="153"/>
                  </a:lnTo>
                  <a:lnTo>
                    <a:pt x="30" y="153"/>
                  </a:lnTo>
                  <a:lnTo>
                    <a:pt x="30" y="152"/>
                  </a:lnTo>
                  <a:lnTo>
                    <a:pt x="29" y="152"/>
                  </a:lnTo>
                  <a:lnTo>
                    <a:pt x="29" y="151"/>
                  </a:lnTo>
                  <a:lnTo>
                    <a:pt x="28" y="151"/>
                  </a:lnTo>
                  <a:lnTo>
                    <a:pt x="27" y="151"/>
                  </a:lnTo>
                  <a:lnTo>
                    <a:pt x="27" y="150"/>
                  </a:lnTo>
                  <a:lnTo>
                    <a:pt x="28" y="149"/>
                  </a:lnTo>
                  <a:lnTo>
                    <a:pt x="29" y="149"/>
                  </a:lnTo>
                  <a:lnTo>
                    <a:pt x="29" y="148"/>
                  </a:lnTo>
                  <a:lnTo>
                    <a:pt x="30" y="148"/>
                  </a:lnTo>
                  <a:lnTo>
                    <a:pt x="30" y="147"/>
                  </a:lnTo>
                  <a:lnTo>
                    <a:pt x="32" y="146"/>
                  </a:lnTo>
                  <a:lnTo>
                    <a:pt x="33" y="145"/>
                  </a:lnTo>
                  <a:lnTo>
                    <a:pt x="34" y="145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6" y="142"/>
                  </a:lnTo>
                  <a:lnTo>
                    <a:pt x="36" y="141"/>
                  </a:lnTo>
                  <a:lnTo>
                    <a:pt x="35" y="141"/>
                  </a:lnTo>
                  <a:lnTo>
                    <a:pt x="35" y="140"/>
                  </a:lnTo>
                  <a:lnTo>
                    <a:pt x="36" y="140"/>
                  </a:lnTo>
                  <a:lnTo>
                    <a:pt x="36" y="139"/>
                  </a:lnTo>
                  <a:lnTo>
                    <a:pt x="31" y="136"/>
                  </a:lnTo>
                  <a:lnTo>
                    <a:pt x="32" y="136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2" y="133"/>
                  </a:lnTo>
                  <a:lnTo>
                    <a:pt x="32" y="132"/>
                  </a:lnTo>
                  <a:lnTo>
                    <a:pt x="32" y="131"/>
                  </a:lnTo>
                  <a:lnTo>
                    <a:pt x="31" y="131"/>
                  </a:lnTo>
                  <a:lnTo>
                    <a:pt x="32" y="130"/>
                  </a:lnTo>
                  <a:lnTo>
                    <a:pt x="32" y="129"/>
                  </a:lnTo>
                  <a:lnTo>
                    <a:pt x="32" y="128"/>
                  </a:lnTo>
                  <a:lnTo>
                    <a:pt x="33" y="128"/>
                  </a:lnTo>
                  <a:lnTo>
                    <a:pt x="33" y="127"/>
                  </a:lnTo>
                  <a:lnTo>
                    <a:pt x="33" y="126"/>
                  </a:lnTo>
                  <a:lnTo>
                    <a:pt x="33" y="125"/>
                  </a:lnTo>
                  <a:lnTo>
                    <a:pt x="32" y="125"/>
                  </a:lnTo>
                  <a:lnTo>
                    <a:pt x="32" y="124"/>
                  </a:lnTo>
                  <a:lnTo>
                    <a:pt x="32" y="123"/>
                  </a:lnTo>
                  <a:lnTo>
                    <a:pt x="33" y="122"/>
                  </a:lnTo>
                  <a:lnTo>
                    <a:pt x="33" y="120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3" y="117"/>
                  </a:lnTo>
                  <a:lnTo>
                    <a:pt x="33" y="116"/>
                  </a:lnTo>
                  <a:lnTo>
                    <a:pt x="32" y="115"/>
                  </a:lnTo>
                  <a:lnTo>
                    <a:pt x="32" y="114"/>
                  </a:lnTo>
                  <a:lnTo>
                    <a:pt x="32" y="113"/>
                  </a:lnTo>
                  <a:lnTo>
                    <a:pt x="33" y="112"/>
                  </a:lnTo>
                  <a:lnTo>
                    <a:pt x="34" y="112"/>
                  </a:lnTo>
                  <a:lnTo>
                    <a:pt x="35" y="112"/>
                  </a:lnTo>
                  <a:lnTo>
                    <a:pt x="36" y="112"/>
                  </a:lnTo>
                  <a:lnTo>
                    <a:pt x="37" y="112"/>
                  </a:lnTo>
                  <a:lnTo>
                    <a:pt x="37" y="111"/>
                  </a:lnTo>
                  <a:lnTo>
                    <a:pt x="38" y="111"/>
                  </a:lnTo>
                  <a:lnTo>
                    <a:pt x="39" y="111"/>
                  </a:lnTo>
                  <a:lnTo>
                    <a:pt x="40" y="111"/>
                  </a:lnTo>
                  <a:lnTo>
                    <a:pt x="40" y="110"/>
                  </a:lnTo>
                  <a:lnTo>
                    <a:pt x="41" y="109"/>
                  </a:lnTo>
                  <a:lnTo>
                    <a:pt x="42" y="109"/>
                  </a:lnTo>
                  <a:lnTo>
                    <a:pt x="42" y="108"/>
                  </a:lnTo>
                  <a:lnTo>
                    <a:pt x="43" y="108"/>
                  </a:lnTo>
                  <a:lnTo>
                    <a:pt x="44" y="108"/>
                  </a:lnTo>
                  <a:lnTo>
                    <a:pt x="45" y="107"/>
                  </a:lnTo>
                  <a:lnTo>
                    <a:pt x="46" y="107"/>
                  </a:lnTo>
                  <a:lnTo>
                    <a:pt x="47" y="106"/>
                  </a:lnTo>
                  <a:lnTo>
                    <a:pt x="48" y="106"/>
                  </a:lnTo>
                  <a:lnTo>
                    <a:pt x="43" y="88"/>
                  </a:lnTo>
                  <a:lnTo>
                    <a:pt x="43" y="86"/>
                  </a:lnTo>
                  <a:lnTo>
                    <a:pt x="46" y="79"/>
                  </a:lnTo>
                  <a:lnTo>
                    <a:pt x="45" y="71"/>
                  </a:lnTo>
                  <a:lnTo>
                    <a:pt x="46" y="71"/>
                  </a:lnTo>
                  <a:lnTo>
                    <a:pt x="47" y="71"/>
                  </a:lnTo>
                  <a:lnTo>
                    <a:pt x="48" y="71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2" y="72"/>
                  </a:lnTo>
                  <a:lnTo>
                    <a:pt x="53" y="72"/>
                  </a:lnTo>
                  <a:lnTo>
                    <a:pt x="54" y="72"/>
                  </a:lnTo>
                  <a:lnTo>
                    <a:pt x="55" y="72"/>
                  </a:lnTo>
                  <a:lnTo>
                    <a:pt x="55" y="73"/>
                  </a:lnTo>
                  <a:lnTo>
                    <a:pt x="56" y="74"/>
                  </a:lnTo>
                  <a:lnTo>
                    <a:pt x="56" y="75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8" y="75"/>
                  </a:lnTo>
                  <a:lnTo>
                    <a:pt x="59" y="75"/>
                  </a:lnTo>
                  <a:lnTo>
                    <a:pt x="59" y="74"/>
                  </a:lnTo>
                  <a:lnTo>
                    <a:pt x="59" y="73"/>
                  </a:lnTo>
                  <a:lnTo>
                    <a:pt x="59" y="71"/>
                  </a:lnTo>
                  <a:lnTo>
                    <a:pt x="60" y="71"/>
                  </a:lnTo>
                  <a:lnTo>
                    <a:pt x="61" y="71"/>
                  </a:lnTo>
                  <a:lnTo>
                    <a:pt x="61" y="72"/>
                  </a:lnTo>
                  <a:lnTo>
                    <a:pt x="61" y="73"/>
                  </a:lnTo>
                  <a:lnTo>
                    <a:pt x="61" y="74"/>
                  </a:lnTo>
                  <a:lnTo>
                    <a:pt x="61" y="75"/>
                  </a:lnTo>
                  <a:lnTo>
                    <a:pt x="62" y="75"/>
                  </a:lnTo>
                  <a:lnTo>
                    <a:pt x="63" y="75"/>
                  </a:lnTo>
                  <a:lnTo>
                    <a:pt x="64" y="75"/>
                  </a:lnTo>
                  <a:lnTo>
                    <a:pt x="64" y="74"/>
                  </a:lnTo>
                  <a:lnTo>
                    <a:pt x="64" y="73"/>
                  </a:lnTo>
                  <a:lnTo>
                    <a:pt x="65" y="72"/>
                  </a:lnTo>
                  <a:lnTo>
                    <a:pt x="66" y="72"/>
                  </a:lnTo>
                  <a:lnTo>
                    <a:pt x="66" y="71"/>
                  </a:lnTo>
                  <a:lnTo>
                    <a:pt x="67" y="71"/>
                  </a:lnTo>
                  <a:lnTo>
                    <a:pt x="68" y="71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1" y="72"/>
                  </a:lnTo>
                  <a:lnTo>
                    <a:pt x="71" y="73"/>
                  </a:lnTo>
                  <a:lnTo>
                    <a:pt x="71" y="74"/>
                  </a:lnTo>
                  <a:lnTo>
                    <a:pt x="70" y="74"/>
                  </a:lnTo>
                  <a:lnTo>
                    <a:pt x="70" y="75"/>
                  </a:lnTo>
                  <a:lnTo>
                    <a:pt x="71" y="75"/>
                  </a:lnTo>
                  <a:lnTo>
                    <a:pt x="58" y="81"/>
                  </a:lnTo>
                  <a:lnTo>
                    <a:pt x="59" y="81"/>
                  </a:lnTo>
                  <a:lnTo>
                    <a:pt x="60" y="81"/>
                  </a:lnTo>
                  <a:lnTo>
                    <a:pt x="61" y="81"/>
                  </a:lnTo>
                  <a:lnTo>
                    <a:pt x="62" y="81"/>
                  </a:lnTo>
                  <a:lnTo>
                    <a:pt x="63" y="81"/>
                  </a:lnTo>
                  <a:lnTo>
                    <a:pt x="64" y="81"/>
                  </a:lnTo>
                  <a:lnTo>
                    <a:pt x="65" y="81"/>
                  </a:lnTo>
                  <a:lnTo>
                    <a:pt x="65" y="82"/>
                  </a:lnTo>
                  <a:lnTo>
                    <a:pt x="66" y="82"/>
                  </a:lnTo>
                  <a:lnTo>
                    <a:pt x="67" y="81"/>
                  </a:lnTo>
                  <a:lnTo>
                    <a:pt x="67" y="82"/>
                  </a:lnTo>
                  <a:lnTo>
                    <a:pt x="68" y="82"/>
                  </a:lnTo>
                  <a:lnTo>
                    <a:pt x="68" y="83"/>
                  </a:lnTo>
                  <a:lnTo>
                    <a:pt x="69" y="82"/>
                  </a:lnTo>
                  <a:lnTo>
                    <a:pt x="70" y="82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3" y="81"/>
                  </a:lnTo>
                  <a:lnTo>
                    <a:pt x="74" y="81"/>
                  </a:lnTo>
                  <a:lnTo>
                    <a:pt x="75" y="81"/>
                  </a:lnTo>
                  <a:lnTo>
                    <a:pt x="76" y="81"/>
                  </a:lnTo>
                  <a:lnTo>
                    <a:pt x="77" y="81"/>
                  </a:lnTo>
                  <a:lnTo>
                    <a:pt x="78" y="81"/>
                  </a:lnTo>
                  <a:lnTo>
                    <a:pt x="79" y="81"/>
                  </a:lnTo>
                  <a:lnTo>
                    <a:pt x="79" y="80"/>
                  </a:lnTo>
                  <a:lnTo>
                    <a:pt x="80" y="80"/>
                  </a:lnTo>
                  <a:lnTo>
                    <a:pt x="81" y="79"/>
                  </a:lnTo>
                  <a:lnTo>
                    <a:pt x="82" y="79"/>
                  </a:lnTo>
                  <a:lnTo>
                    <a:pt x="83" y="78"/>
                  </a:lnTo>
                  <a:lnTo>
                    <a:pt x="84" y="78"/>
                  </a:lnTo>
                  <a:lnTo>
                    <a:pt x="84" y="77"/>
                  </a:lnTo>
                  <a:lnTo>
                    <a:pt x="85" y="77"/>
                  </a:lnTo>
                  <a:lnTo>
                    <a:pt x="86" y="76"/>
                  </a:lnTo>
                  <a:lnTo>
                    <a:pt x="87" y="76"/>
                  </a:lnTo>
                  <a:lnTo>
                    <a:pt x="88" y="76"/>
                  </a:lnTo>
                  <a:lnTo>
                    <a:pt x="89" y="76"/>
                  </a:lnTo>
                  <a:lnTo>
                    <a:pt x="90" y="76"/>
                  </a:lnTo>
                  <a:lnTo>
                    <a:pt x="91" y="76"/>
                  </a:lnTo>
                  <a:lnTo>
                    <a:pt x="92" y="76"/>
                  </a:lnTo>
                  <a:lnTo>
                    <a:pt x="93" y="77"/>
                  </a:lnTo>
                  <a:lnTo>
                    <a:pt x="95" y="77"/>
                  </a:lnTo>
                  <a:lnTo>
                    <a:pt x="96" y="77"/>
                  </a:lnTo>
                  <a:lnTo>
                    <a:pt x="97" y="77"/>
                  </a:lnTo>
                  <a:lnTo>
                    <a:pt x="98" y="76"/>
                  </a:lnTo>
                  <a:lnTo>
                    <a:pt x="99" y="76"/>
                  </a:lnTo>
                  <a:lnTo>
                    <a:pt x="100" y="76"/>
                  </a:lnTo>
                  <a:lnTo>
                    <a:pt x="101" y="76"/>
                  </a:lnTo>
                  <a:lnTo>
                    <a:pt x="102" y="76"/>
                  </a:lnTo>
                  <a:lnTo>
                    <a:pt x="103" y="76"/>
                  </a:lnTo>
                  <a:lnTo>
                    <a:pt x="104" y="75"/>
                  </a:lnTo>
                  <a:lnTo>
                    <a:pt x="105" y="75"/>
                  </a:lnTo>
                  <a:lnTo>
                    <a:pt x="106" y="75"/>
                  </a:lnTo>
                  <a:lnTo>
                    <a:pt x="107" y="75"/>
                  </a:lnTo>
                  <a:lnTo>
                    <a:pt x="107" y="74"/>
                  </a:lnTo>
                  <a:lnTo>
                    <a:pt x="108" y="74"/>
                  </a:lnTo>
                  <a:lnTo>
                    <a:pt x="109" y="74"/>
                  </a:lnTo>
                  <a:lnTo>
                    <a:pt x="110" y="74"/>
                  </a:lnTo>
                  <a:lnTo>
                    <a:pt x="113" y="70"/>
                  </a:lnTo>
                  <a:lnTo>
                    <a:pt x="114" y="69"/>
                  </a:lnTo>
                  <a:lnTo>
                    <a:pt x="116" y="67"/>
                  </a:lnTo>
                  <a:lnTo>
                    <a:pt x="121" y="63"/>
                  </a:lnTo>
                  <a:lnTo>
                    <a:pt x="126" y="56"/>
                  </a:lnTo>
                  <a:lnTo>
                    <a:pt x="127" y="54"/>
                  </a:lnTo>
                  <a:lnTo>
                    <a:pt x="129" y="52"/>
                  </a:lnTo>
                  <a:lnTo>
                    <a:pt x="130" y="51"/>
                  </a:lnTo>
                  <a:lnTo>
                    <a:pt x="131" y="52"/>
                  </a:lnTo>
                  <a:lnTo>
                    <a:pt x="133" y="52"/>
                  </a:lnTo>
                  <a:lnTo>
                    <a:pt x="136" y="53"/>
                  </a:lnTo>
                  <a:lnTo>
                    <a:pt x="137" y="54"/>
                  </a:lnTo>
                  <a:lnTo>
                    <a:pt x="142" y="59"/>
                  </a:lnTo>
                  <a:lnTo>
                    <a:pt x="144" y="60"/>
                  </a:lnTo>
                  <a:lnTo>
                    <a:pt x="146" y="61"/>
                  </a:lnTo>
                  <a:lnTo>
                    <a:pt x="148" y="62"/>
                  </a:lnTo>
                  <a:lnTo>
                    <a:pt x="150" y="62"/>
                  </a:lnTo>
                  <a:lnTo>
                    <a:pt x="155" y="63"/>
                  </a:lnTo>
                  <a:lnTo>
                    <a:pt x="157" y="62"/>
                  </a:lnTo>
                  <a:lnTo>
                    <a:pt x="160" y="61"/>
                  </a:lnTo>
                  <a:lnTo>
                    <a:pt x="165" y="59"/>
                  </a:lnTo>
                  <a:lnTo>
                    <a:pt x="166" y="58"/>
                  </a:lnTo>
                  <a:lnTo>
                    <a:pt x="168" y="58"/>
                  </a:lnTo>
                  <a:lnTo>
                    <a:pt x="172" y="56"/>
                  </a:lnTo>
                  <a:lnTo>
                    <a:pt x="174" y="55"/>
                  </a:lnTo>
                  <a:lnTo>
                    <a:pt x="175" y="54"/>
                  </a:lnTo>
                  <a:lnTo>
                    <a:pt x="177" y="53"/>
                  </a:lnTo>
                  <a:lnTo>
                    <a:pt x="178" y="53"/>
                  </a:lnTo>
                  <a:lnTo>
                    <a:pt x="183" y="51"/>
                  </a:lnTo>
                  <a:lnTo>
                    <a:pt x="186" y="51"/>
                  </a:lnTo>
                  <a:lnTo>
                    <a:pt x="188" y="51"/>
                  </a:lnTo>
                  <a:lnTo>
                    <a:pt x="189" y="51"/>
                  </a:lnTo>
                  <a:lnTo>
                    <a:pt x="190" y="50"/>
                  </a:lnTo>
                  <a:lnTo>
                    <a:pt x="192" y="48"/>
                  </a:lnTo>
                  <a:lnTo>
                    <a:pt x="193" y="48"/>
                  </a:lnTo>
                  <a:lnTo>
                    <a:pt x="194" y="47"/>
                  </a:lnTo>
                  <a:lnTo>
                    <a:pt x="195" y="46"/>
                  </a:lnTo>
                  <a:lnTo>
                    <a:pt x="196" y="45"/>
                  </a:lnTo>
                  <a:lnTo>
                    <a:pt x="199" y="45"/>
                  </a:lnTo>
                  <a:lnTo>
                    <a:pt x="197" y="41"/>
                  </a:lnTo>
                  <a:lnTo>
                    <a:pt x="197" y="40"/>
                  </a:lnTo>
                  <a:lnTo>
                    <a:pt x="196" y="40"/>
                  </a:lnTo>
                  <a:lnTo>
                    <a:pt x="195" y="40"/>
                  </a:lnTo>
                  <a:lnTo>
                    <a:pt x="194" y="40"/>
                  </a:lnTo>
                  <a:lnTo>
                    <a:pt x="194" y="39"/>
                  </a:lnTo>
                  <a:lnTo>
                    <a:pt x="194" y="37"/>
                  </a:lnTo>
                  <a:lnTo>
                    <a:pt x="194" y="36"/>
                  </a:lnTo>
                  <a:lnTo>
                    <a:pt x="194" y="35"/>
                  </a:lnTo>
                  <a:lnTo>
                    <a:pt x="193" y="35"/>
                  </a:lnTo>
                  <a:lnTo>
                    <a:pt x="193" y="34"/>
                  </a:lnTo>
                  <a:lnTo>
                    <a:pt x="193" y="33"/>
                  </a:lnTo>
                  <a:lnTo>
                    <a:pt x="192" y="32"/>
                  </a:lnTo>
                  <a:lnTo>
                    <a:pt x="192" y="31"/>
                  </a:lnTo>
                  <a:lnTo>
                    <a:pt x="192" y="30"/>
                  </a:lnTo>
                  <a:lnTo>
                    <a:pt x="193" y="29"/>
                  </a:lnTo>
                  <a:lnTo>
                    <a:pt x="193" y="28"/>
                  </a:lnTo>
                  <a:lnTo>
                    <a:pt x="193" y="27"/>
                  </a:lnTo>
                  <a:lnTo>
                    <a:pt x="192" y="26"/>
                  </a:lnTo>
                  <a:lnTo>
                    <a:pt x="192" y="25"/>
                  </a:lnTo>
                  <a:lnTo>
                    <a:pt x="192" y="24"/>
                  </a:lnTo>
                  <a:lnTo>
                    <a:pt x="191" y="24"/>
                  </a:lnTo>
                  <a:lnTo>
                    <a:pt x="191" y="23"/>
                  </a:lnTo>
                  <a:lnTo>
                    <a:pt x="191" y="22"/>
                  </a:lnTo>
                  <a:lnTo>
                    <a:pt x="191" y="21"/>
                  </a:lnTo>
                  <a:lnTo>
                    <a:pt x="192" y="21"/>
                  </a:lnTo>
                  <a:lnTo>
                    <a:pt x="192" y="20"/>
                  </a:lnTo>
                  <a:lnTo>
                    <a:pt x="192" y="19"/>
                  </a:lnTo>
                  <a:lnTo>
                    <a:pt x="192" y="18"/>
                  </a:lnTo>
                  <a:lnTo>
                    <a:pt x="195" y="16"/>
                  </a:lnTo>
                  <a:lnTo>
                    <a:pt x="196" y="13"/>
                  </a:lnTo>
                  <a:lnTo>
                    <a:pt x="198" y="13"/>
                  </a:lnTo>
                  <a:lnTo>
                    <a:pt x="206" y="5"/>
                  </a:lnTo>
                  <a:lnTo>
                    <a:pt x="209" y="3"/>
                  </a:lnTo>
                  <a:lnTo>
                    <a:pt x="211" y="0"/>
                  </a:lnTo>
                  <a:lnTo>
                    <a:pt x="211" y="1"/>
                  </a:lnTo>
                  <a:lnTo>
                    <a:pt x="211" y="2"/>
                  </a:lnTo>
                  <a:lnTo>
                    <a:pt x="212" y="2"/>
                  </a:lnTo>
                  <a:lnTo>
                    <a:pt x="212" y="3"/>
                  </a:lnTo>
                  <a:lnTo>
                    <a:pt x="213" y="4"/>
                  </a:lnTo>
                  <a:lnTo>
                    <a:pt x="213" y="5"/>
                  </a:lnTo>
                  <a:lnTo>
                    <a:pt x="214" y="6"/>
                  </a:lnTo>
                  <a:lnTo>
                    <a:pt x="214" y="7"/>
                  </a:lnTo>
                  <a:lnTo>
                    <a:pt x="215" y="7"/>
                  </a:lnTo>
                  <a:lnTo>
                    <a:pt x="215" y="8"/>
                  </a:lnTo>
                  <a:lnTo>
                    <a:pt x="216" y="9"/>
                  </a:lnTo>
                  <a:lnTo>
                    <a:pt x="216" y="10"/>
                  </a:lnTo>
                  <a:lnTo>
                    <a:pt x="217" y="11"/>
                  </a:lnTo>
                  <a:lnTo>
                    <a:pt x="217" y="12"/>
                  </a:lnTo>
                  <a:lnTo>
                    <a:pt x="218" y="13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5" name="Freeform 668"/>
            <p:cNvSpPr>
              <a:spLocks/>
            </p:cNvSpPr>
            <p:nvPr/>
          </p:nvSpPr>
          <p:spPr bwMode="auto">
            <a:xfrm>
              <a:off x="2765769" y="5019395"/>
              <a:ext cx="436016" cy="526310"/>
            </a:xfrm>
            <a:custGeom>
              <a:avLst/>
              <a:gdLst>
                <a:gd name="T0" fmla="*/ 370976 w 478"/>
                <a:gd name="T1" fmla="*/ 47987 h 585"/>
                <a:gd name="T2" fmla="*/ 393459 w 478"/>
                <a:gd name="T3" fmla="*/ 43625 h 585"/>
                <a:gd name="T4" fmla="*/ 413694 w 478"/>
                <a:gd name="T5" fmla="*/ 38172 h 585"/>
                <a:gd name="T6" fmla="*/ 427184 w 478"/>
                <a:gd name="T7" fmla="*/ 46897 h 585"/>
                <a:gd name="T8" fmla="*/ 423812 w 478"/>
                <a:gd name="T9" fmla="*/ 74162 h 585"/>
                <a:gd name="T10" fmla="*/ 509249 w 478"/>
                <a:gd name="T11" fmla="*/ 141781 h 585"/>
                <a:gd name="T12" fmla="*/ 529484 w 478"/>
                <a:gd name="T13" fmla="*/ 176681 h 585"/>
                <a:gd name="T14" fmla="*/ 535105 w 478"/>
                <a:gd name="T15" fmla="*/ 213762 h 585"/>
                <a:gd name="T16" fmla="*/ 530608 w 478"/>
                <a:gd name="T17" fmla="*/ 218124 h 585"/>
                <a:gd name="T18" fmla="*/ 499131 w 478"/>
                <a:gd name="T19" fmla="*/ 242118 h 585"/>
                <a:gd name="T20" fmla="*/ 456413 w 478"/>
                <a:gd name="T21" fmla="*/ 261749 h 585"/>
                <a:gd name="T22" fmla="*/ 428309 w 478"/>
                <a:gd name="T23" fmla="*/ 283562 h 585"/>
                <a:gd name="T24" fmla="*/ 441799 w 478"/>
                <a:gd name="T25" fmla="*/ 343546 h 585"/>
                <a:gd name="T26" fmla="*/ 426060 w 478"/>
                <a:gd name="T27" fmla="*/ 360996 h 585"/>
                <a:gd name="T28" fmla="*/ 367603 w 478"/>
                <a:gd name="T29" fmla="*/ 377355 h 585"/>
                <a:gd name="T30" fmla="*/ 391211 w 478"/>
                <a:gd name="T31" fmla="*/ 394805 h 585"/>
                <a:gd name="T32" fmla="*/ 408074 w 478"/>
                <a:gd name="T33" fmla="*/ 418799 h 585"/>
                <a:gd name="T34" fmla="*/ 402453 w 478"/>
                <a:gd name="T35" fmla="*/ 449336 h 585"/>
                <a:gd name="T36" fmla="*/ 383342 w 478"/>
                <a:gd name="T37" fmla="*/ 490780 h 585"/>
                <a:gd name="T38" fmla="*/ 349617 w 478"/>
                <a:gd name="T39" fmla="*/ 540949 h 585"/>
                <a:gd name="T40" fmla="*/ 320388 w 478"/>
                <a:gd name="T41" fmla="*/ 539858 h 585"/>
                <a:gd name="T42" fmla="*/ 295657 w 478"/>
                <a:gd name="T43" fmla="*/ 525680 h 585"/>
                <a:gd name="T44" fmla="*/ 279918 w 478"/>
                <a:gd name="T45" fmla="*/ 522408 h 585"/>
                <a:gd name="T46" fmla="*/ 294532 w 478"/>
                <a:gd name="T47" fmla="*/ 537677 h 585"/>
                <a:gd name="T48" fmla="*/ 302402 w 478"/>
                <a:gd name="T49" fmla="*/ 567124 h 585"/>
                <a:gd name="T50" fmla="*/ 274297 w 478"/>
                <a:gd name="T51" fmla="*/ 573667 h 585"/>
                <a:gd name="T52" fmla="*/ 270925 w 478"/>
                <a:gd name="T53" fmla="*/ 597661 h 585"/>
                <a:gd name="T54" fmla="*/ 270925 w 478"/>
                <a:gd name="T55" fmla="*/ 618383 h 585"/>
                <a:gd name="T56" fmla="*/ 250690 w 478"/>
                <a:gd name="T57" fmla="*/ 635833 h 585"/>
                <a:gd name="T58" fmla="*/ 220337 w 478"/>
                <a:gd name="T59" fmla="*/ 627108 h 585"/>
                <a:gd name="T60" fmla="*/ 193357 w 478"/>
                <a:gd name="T61" fmla="*/ 604205 h 585"/>
                <a:gd name="T62" fmla="*/ 179867 w 478"/>
                <a:gd name="T63" fmla="*/ 583483 h 585"/>
                <a:gd name="T64" fmla="*/ 165253 w 478"/>
                <a:gd name="T65" fmla="*/ 595480 h 585"/>
                <a:gd name="T66" fmla="*/ 143894 w 478"/>
                <a:gd name="T67" fmla="*/ 579120 h 585"/>
                <a:gd name="T68" fmla="*/ 123659 w 478"/>
                <a:gd name="T69" fmla="*/ 560580 h 585"/>
                <a:gd name="T70" fmla="*/ 110169 w 478"/>
                <a:gd name="T71" fmla="*/ 554036 h 585"/>
                <a:gd name="T72" fmla="*/ 89934 w 478"/>
                <a:gd name="T73" fmla="*/ 544220 h 585"/>
                <a:gd name="T74" fmla="*/ 77568 w 478"/>
                <a:gd name="T75" fmla="*/ 518046 h 585"/>
                <a:gd name="T76" fmla="*/ 71947 w 478"/>
                <a:gd name="T77" fmla="*/ 506049 h 585"/>
                <a:gd name="T78" fmla="*/ 61829 w 478"/>
                <a:gd name="T79" fmla="*/ 500596 h 585"/>
                <a:gd name="T80" fmla="*/ 55084 w 478"/>
                <a:gd name="T81" fmla="*/ 490780 h 585"/>
                <a:gd name="T82" fmla="*/ 61829 w 478"/>
                <a:gd name="T83" fmla="*/ 476602 h 585"/>
                <a:gd name="T84" fmla="*/ 47215 w 478"/>
                <a:gd name="T85" fmla="*/ 449336 h 585"/>
                <a:gd name="T86" fmla="*/ 13490 w 478"/>
                <a:gd name="T87" fmla="*/ 387171 h 585"/>
                <a:gd name="T88" fmla="*/ 15738 w 478"/>
                <a:gd name="T89" fmla="*/ 364268 h 585"/>
                <a:gd name="T90" fmla="*/ 37098 w 478"/>
                <a:gd name="T91" fmla="*/ 341365 h 585"/>
                <a:gd name="T92" fmla="*/ 64078 w 478"/>
                <a:gd name="T93" fmla="*/ 326096 h 585"/>
                <a:gd name="T94" fmla="*/ 73071 w 478"/>
                <a:gd name="T95" fmla="*/ 306465 h 585"/>
                <a:gd name="T96" fmla="*/ 46091 w 478"/>
                <a:gd name="T97" fmla="*/ 289015 h 585"/>
                <a:gd name="T98" fmla="*/ 49463 w 478"/>
                <a:gd name="T99" fmla="*/ 258477 h 585"/>
                <a:gd name="T100" fmla="*/ 61829 w 478"/>
                <a:gd name="T101" fmla="*/ 225759 h 585"/>
                <a:gd name="T102" fmla="*/ 76444 w 478"/>
                <a:gd name="T103" fmla="*/ 199584 h 585"/>
                <a:gd name="T104" fmla="*/ 70823 w 478"/>
                <a:gd name="T105" fmla="*/ 175590 h 585"/>
                <a:gd name="T106" fmla="*/ 84313 w 478"/>
                <a:gd name="T107" fmla="*/ 155959 h 585"/>
                <a:gd name="T108" fmla="*/ 98927 w 478"/>
                <a:gd name="T109" fmla="*/ 127603 h 585"/>
                <a:gd name="T110" fmla="*/ 118038 w 478"/>
                <a:gd name="T111" fmla="*/ 112334 h 585"/>
                <a:gd name="T112" fmla="*/ 150639 w 478"/>
                <a:gd name="T113" fmla="*/ 106881 h 585"/>
                <a:gd name="T114" fmla="*/ 165253 w 478"/>
                <a:gd name="T115" fmla="*/ 74162 h 585"/>
                <a:gd name="T116" fmla="*/ 191109 w 478"/>
                <a:gd name="T117" fmla="*/ 57803 h 585"/>
                <a:gd name="T118" fmla="*/ 223710 w 478"/>
                <a:gd name="T119" fmla="*/ 62165 h 585"/>
                <a:gd name="T120" fmla="*/ 252938 w 478"/>
                <a:gd name="T121" fmla="*/ 68709 h 585"/>
                <a:gd name="T122" fmla="*/ 291160 w 478"/>
                <a:gd name="T123" fmla="*/ 23994 h 5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8"/>
                <a:gd name="T187" fmla="*/ 0 h 585"/>
                <a:gd name="T188" fmla="*/ 478 w 478"/>
                <a:gd name="T189" fmla="*/ 585 h 5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8" h="585">
                  <a:moveTo>
                    <a:pt x="301" y="28"/>
                  </a:moveTo>
                  <a:lnTo>
                    <a:pt x="313" y="49"/>
                  </a:lnTo>
                  <a:lnTo>
                    <a:pt x="314" y="48"/>
                  </a:lnTo>
                  <a:lnTo>
                    <a:pt x="315" y="48"/>
                  </a:lnTo>
                  <a:lnTo>
                    <a:pt x="316" y="48"/>
                  </a:lnTo>
                  <a:lnTo>
                    <a:pt x="317" y="47"/>
                  </a:lnTo>
                  <a:lnTo>
                    <a:pt x="318" y="47"/>
                  </a:lnTo>
                  <a:lnTo>
                    <a:pt x="319" y="47"/>
                  </a:lnTo>
                  <a:lnTo>
                    <a:pt x="320" y="47"/>
                  </a:lnTo>
                  <a:lnTo>
                    <a:pt x="321" y="47"/>
                  </a:lnTo>
                  <a:lnTo>
                    <a:pt x="322" y="47"/>
                  </a:lnTo>
                  <a:lnTo>
                    <a:pt x="323" y="47"/>
                  </a:lnTo>
                  <a:lnTo>
                    <a:pt x="323" y="46"/>
                  </a:lnTo>
                  <a:lnTo>
                    <a:pt x="324" y="46"/>
                  </a:lnTo>
                  <a:lnTo>
                    <a:pt x="325" y="45"/>
                  </a:lnTo>
                  <a:lnTo>
                    <a:pt x="325" y="44"/>
                  </a:lnTo>
                  <a:lnTo>
                    <a:pt x="326" y="44"/>
                  </a:lnTo>
                  <a:lnTo>
                    <a:pt x="327" y="44"/>
                  </a:lnTo>
                  <a:lnTo>
                    <a:pt x="328" y="44"/>
                  </a:lnTo>
                  <a:lnTo>
                    <a:pt x="329" y="44"/>
                  </a:lnTo>
                  <a:lnTo>
                    <a:pt x="330" y="44"/>
                  </a:lnTo>
                  <a:lnTo>
                    <a:pt x="331" y="44"/>
                  </a:lnTo>
                  <a:lnTo>
                    <a:pt x="332" y="44"/>
                  </a:lnTo>
                  <a:lnTo>
                    <a:pt x="334" y="43"/>
                  </a:lnTo>
                  <a:lnTo>
                    <a:pt x="335" y="42"/>
                  </a:lnTo>
                  <a:lnTo>
                    <a:pt x="335" y="43"/>
                  </a:lnTo>
                  <a:lnTo>
                    <a:pt x="336" y="43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9" y="42"/>
                  </a:lnTo>
                  <a:lnTo>
                    <a:pt x="340" y="42"/>
                  </a:lnTo>
                  <a:lnTo>
                    <a:pt x="341" y="42"/>
                  </a:lnTo>
                  <a:lnTo>
                    <a:pt x="342" y="42"/>
                  </a:lnTo>
                  <a:lnTo>
                    <a:pt x="343" y="42"/>
                  </a:lnTo>
                  <a:lnTo>
                    <a:pt x="344" y="43"/>
                  </a:lnTo>
                  <a:lnTo>
                    <a:pt x="345" y="43"/>
                  </a:lnTo>
                  <a:lnTo>
                    <a:pt x="346" y="42"/>
                  </a:lnTo>
                  <a:lnTo>
                    <a:pt x="347" y="42"/>
                  </a:lnTo>
                  <a:lnTo>
                    <a:pt x="347" y="41"/>
                  </a:lnTo>
                  <a:lnTo>
                    <a:pt x="348" y="41"/>
                  </a:lnTo>
                  <a:lnTo>
                    <a:pt x="349" y="41"/>
                  </a:lnTo>
                  <a:lnTo>
                    <a:pt x="350" y="40"/>
                  </a:lnTo>
                  <a:lnTo>
                    <a:pt x="351" y="40"/>
                  </a:lnTo>
                  <a:lnTo>
                    <a:pt x="352" y="40"/>
                  </a:lnTo>
                  <a:lnTo>
                    <a:pt x="352" y="39"/>
                  </a:lnTo>
                  <a:lnTo>
                    <a:pt x="353" y="39"/>
                  </a:lnTo>
                  <a:lnTo>
                    <a:pt x="354" y="39"/>
                  </a:lnTo>
                  <a:lnTo>
                    <a:pt x="355" y="39"/>
                  </a:lnTo>
                  <a:lnTo>
                    <a:pt x="356" y="39"/>
                  </a:lnTo>
                  <a:lnTo>
                    <a:pt x="357" y="39"/>
                  </a:lnTo>
                  <a:lnTo>
                    <a:pt x="358" y="39"/>
                  </a:lnTo>
                  <a:lnTo>
                    <a:pt x="358" y="38"/>
                  </a:lnTo>
                  <a:lnTo>
                    <a:pt x="359" y="38"/>
                  </a:lnTo>
                  <a:lnTo>
                    <a:pt x="359" y="37"/>
                  </a:lnTo>
                  <a:lnTo>
                    <a:pt x="361" y="37"/>
                  </a:lnTo>
                  <a:lnTo>
                    <a:pt x="361" y="36"/>
                  </a:lnTo>
                  <a:lnTo>
                    <a:pt x="362" y="36"/>
                  </a:lnTo>
                  <a:lnTo>
                    <a:pt x="363" y="35"/>
                  </a:lnTo>
                  <a:lnTo>
                    <a:pt x="364" y="35"/>
                  </a:lnTo>
                  <a:lnTo>
                    <a:pt x="365" y="35"/>
                  </a:lnTo>
                  <a:lnTo>
                    <a:pt x="366" y="35"/>
                  </a:lnTo>
                  <a:lnTo>
                    <a:pt x="367" y="35"/>
                  </a:lnTo>
                  <a:lnTo>
                    <a:pt x="368" y="35"/>
                  </a:lnTo>
                  <a:lnTo>
                    <a:pt x="369" y="35"/>
                  </a:lnTo>
                  <a:lnTo>
                    <a:pt x="369" y="34"/>
                  </a:lnTo>
                  <a:lnTo>
                    <a:pt x="369" y="33"/>
                  </a:lnTo>
                  <a:lnTo>
                    <a:pt x="369" y="32"/>
                  </a:lnTo>
                  <a:lnTo>
                    <a:pt x="370" y="32"/>
                  </a:lnTo>
                  <a:lnTo>
                    <a:pt x="370" y="31"/>
                  </a:lnTo>
                  <a:lnTo>
                    <a:pt x="371" y="31"/>
                  </a:lnTo>
                  <a:lnTo>
                    <a:pt x="372" y="31"/>
                  </a:lnTo>
                  <a:lnTo>
                    <a:pt x="373" y="31"/>
                  </a:lnTo>
                  <a:lnTo>
                    <a:pt x="374" y="31"/>
                  </a:lnTo>
                  <a:lnTo>
                    <a:pt x="375" y="31"/>
                  </a:lnTo>
                  <a:lnTo>
                    <a:pt x="376" y="31"/>
                  </a:lnTo>
                  <a:lnTo>
                    <a:pt x="376" y="30"/>
                  </a:lnTo>
                  <a:lnTo>
                    <a:pt x="377" y="30"/>
                  </a:lnTo>
                  <a:lnTo>
                    <a:pt x="380" y="37"/>
                  </a:lnTo>
                  <a:lnTo>
                    <a:pt x="380" y="38"/>
                  </a:lnTo>
                  <a:lnTo>
                    <a:pt x="380" y="39"/>
                  </a:lnTo>
                  <a:lnTo>
                    <a:pt x="380" y="40"/>
                  </a:lnTo>
                  <a:lnTo>
                    <a:pt x="380" y="41"/>
                  </a:lnTo>
                  <a:lnTo>
                    <a:pt x="380" y="42"/>
                  </a:lnTo>
                  <a:lnTo>
                    <a:pt x="380" y="43"/>
                  </a:lnTo>
                  <a:lnTo>
                    <a:pt x="380" y="44"/>
                  </a:lnTo>
                  <a:lnTo>
                    <a:pt x="380" y="45"/>
                  </a:lnTo>
                  <a:lnTo>
                    <a:pt x="380" y="46"/>
                  </a:lnTo>
                  <a:lnTo>
                    <a:pt x="380" y="47"/>
                  </a:lnTo>
                  <a:lnTo>
                    <a:pt x="380" y="48"/>
                  </a:lnTo>
                  <a:lnTo>
                    <a:pt x="380" y="49"/>
                  </a:lnTo>
                  <a:lnTo>
                    <a:pt x="381" y="49"/>
                  </a:lnTo>
                  <a:lnTo>
                    <a:pt x="378" y="59"/>
                  </a:lnTo>
                  <a:lnTo>
                    <a:pt x="378" y="60"/>
                  </a:lnTo>
                  <a:lnTo>
                    <a:pt x="379" y="60"/>
                  </a:lnTo>
                  <a:lnTo>
                    <a:pt x="379" y="61"/>
                  </a:lnTo>
                  <a:lnTo>
                    <a:pt x="378" y="62"/>
                  </a:lnTo>
                  <a:lnTo>
                    <a:pt x="377" y="63"/>
                  </a:lnTo>
                  <a:lnTo>
                    <a:pt x="376" y="63"/>
                  </a:lnTo>
                  <a:lnTo>
                    <a:pt x="376" y="64"/>
                  </a:lnTo>
                  <a:lnTo>
                    <a:pt x="375" y="66"/>
                  </a:lnTo>
                  <a:lnTo>
                    <a:pt x="374" y="67"/>
                  </a:lnTo>
                  <a:lnTo>
                    <a:pt x="375" y="67"/>
                  </a:lnTo>
                  <a:lnTo>
                    <a:pt x="375" y="68"/>
                  </a:lnTo>
                  <a:lnTo>
                    <a:pt x="377" y="68"/>
                  </a:lnTo>
                  <a:lnTo>
                    <a:pt x="377" y="69"/>
                  </a:lnTo>
                  <a:lnTo>
                    <a:pt x="376" y="70"/>
                  </a:lnTo>
                  <a:lnTo>
                    <a:pt x="377" y="70"/>
                  </a:lnTo>
                  <a:lnTo>
                    <a:pt x="377" y="71"/>
                  </a:lnTo>
                  <a:lnTo>
                    <a:pt x="378" y="72"/>
                  </a:lnTo>
                  <a:lnTo>
                    <a:pt x="379" y="73"/>
                  </a:lnTo>
                  <a:lnTo>
                    <a:pt x="421" y="86"/>
                  </a:lnTo>
                  <a:lnTo>
                    <a:pt x="431" y="115"/>
                  </a:lnTo>
                  <a:lnTo>
                    <a:pt x="432" y="117"/>
                  </a:lnTo>
                  <a:lnTo>
                    <a:pt x="426" y="132"/>
                  </a:lnTo>
                  <a:lnTo>
                    <a:pt x="433" y="147"/>
                  </a:lnTo>
                  <a:lnTo>
                    <a:pt x="435" y="146"/>
                  </a:lnTo>
                  <a:lnTo>
                    <a:pt x="438" y="144"/>
                  </a:lnTo>
                  <a:lnTo>
                    <a:pt x="440" y="143"/>
                  </a:lnTo>
                  <a:lnTo>
                    <a:pt x="443" y="140"/>
                  </a:lnTo>
                  <a:lnTo>
                    <a:pt x="445" y="138"/>
                  </a:lnTo>
                  <a:lnTo>
                    <a:pt x="447" y="136"/>
                  </a:lnTo>
                  <a:lnTo>
                    <a:pt x="450" y="134"/>
                  </a:lnTo>
                  <a:lnTo>
                    <a:pt x="451" y="133"/>
                  </a:lnTo>
                  <a:lnTo>
                    <a:pt x="453" y="132"/>
                  </a:lnTo>
                  <a:lnTo>
                    <a:pt x="453" y="130"/>
                  </a:lnTo>
                  <a:lnTo>
                    <a:pt x="455" y="129"/>
                  </a:lnTo>
                  <a:lnTo>
                    <a:pt x="456" y="128"/>
                  </a:lnTo>
                  <a:lnTo>
                    <a:pt x="476" y="137"/>
                  </a:lnTo>
                  <a:lnTo>
                    <a:pt x="476" y="138"/>
                  </a:lnTo>
                  <a:lnTo>
                    <a:pt x="476" y="140"/>
                  </a:lnTo>
                  <a:lnTo>
                    <a:pt x="476" y="142"/>
                  </a:lnTo>
                  <a:lnTo>
                    <a:pt x="475" y="143"/>
                  </a:lnTo>
                  <a:lnTo>
                    <a:pt x="474" y="145"/>
                  </a:lnTo>
                  <a:lnTo>
                    <a:pt x="473" y="146"/>
                  </a:lnTo>
                  <a:lnTo>
                    <a:pt x="473" y="147"/>
                  </a:lnTo>
                  <a:lnTo>
                    <a:pt x="472" y="147"/>
                  </a:lnTo>
                  <a:lnTo>
                    <a:pt x="472" y="148"/>
                  </a:lnTo>
                  <a:lnTo>
                    <a:pt x="472" y="149"/>
                  </a:lnTo>
                  <a:lnTo>
                    <a:pt x="472" y="151"/>
                  </a:lnTo>
                  <a:lnTo>
                    <a:pt x="473" y="152"/>
                  </a:lnTo>
                  <a:lnTo>
                    <a:pt x="473" y="153"/>
                  </a:lnTo>
                  <a:lnTo>
                    <a:pt x="473" y="155"/>
                  </a:lnTo>
                  <a:lnTo>
                    <a:pt x="473" y="157"/>
                  </a:lnTo>
                  <a:lnTo>
                    <a:pt x="472" y="159"/>
                  </a:lnTo>
                  <a:lnTo>
                    <a:pt x="471" y="161"/>
                  </a:lnTo>
                  <a:lnTo>
                    <a:pt x="471" y="162"/>
                  </a:lnTo>
                  <a:lnTo>
                    <a:pt x="470" y="163"/>
                  </a:lnTo>
                  <a:lnTo>
                    <a:pt x="470" y="164"/>
                  </a:lnTo>
                  <a:lnTo>
                    <a:pt x="470" y="166"/>
                  </a:lnTo>
                  <a:lnTo>
                    <a:pt x="470" y="168"/>
                  </a:lnTo>
                  <a:lnTo>
                    <a:pt x="470" y="169"/>
                  </a:lnTo>
                  <a:lnTo>
                    <a:pt x="469" y="170"/>
                  </a:lnTo>
                  <a:lnTo>
                    <a:pt x="468" y="173"/>
                  </a:lnTo>
                  <a:lnTo>
                    <a:pt x="468" y="175"/>
                  </a:lnTo>
                  <a:lnTo>
                    <a:pt x="468" y="176"/>
                  </a:lnTo>
                  <a:lnTo>
                    <a:pt x="468" y="177"/>
                  </a:lnTo>
                  <a:lnTo>
                    <a:pt x="468" y="178"/>
                  </a:lnTo>
                  <a:lnTo>
                    <a:pt x="470" y="181"/>
                  </a:lnTo>
                  <a:lnTo>
                    <a:pt x="470" y="182"/>
                  </a:lnTo>
                  <a:lnTo>
                    <a:pt x="471" y="183"/>
                  </a:lnTo>
                  <a:lnTo>
                    <a:pt x="471" y="184"/>
                  </a:lnTo>
                  <a:lnTo>
                    <a:pt x="471" y="189"/>
                  </a:lnTo>
                  <a:lnTo>
                    <a:pt x="471" y="190"/>
                  </a:lnTo>
                  <a:lnTo>
                    <a:pt x="474" y="194"/>
                  </a:lnTo>
                  <a:lnTo>
                    <a:pt x="474" y="195"/>
                  </a:lnTo>
                  <a:lnTo>
                    <a:pt x="475" y="195"/>
                  </a:lnTo>
                  <a:lnTo>
                    <a:pt x="476" y="196"/>
                  </a:lnTo>
                  <a:lnTo>
                    <a:pt x="476" y="197"/>
                  </a:lnTo>
                  <a:lnTo>
                    <a:pt x="477" y="197"/>
                  </a:lnTo>
                  <a:lnTo>
                    <a:pt x="478" y="197"/>
                  </a:lnTo>
                  <a:lnTo>
                    <a:pt x="478" y="198"/>
                  </a:lnTo>
                  <a:lnTo>
                    <a:pt x="478" y="199"/>
                  </a:lnTo>
                  <a:lnTo>
                    <a:pt x="478" y="200"/>
                  </a:lnTo>
                  <a:lnTo>
                    <a:pt x="478" y="201"/>
                  </a:lnTo>
                  <a:lnTo>
                    <a:pt x="477" y="201"/>
                  </a:lnTo>
                  <a:lnTo>
                    <a:pt x="478" y="203"/>
                  </a:lnTo>
                  <a:lnTo>
                    <a:pt x="478" y="204"/>
                  </a:lnTo>
                  <a:lnTo>
                    <a:pt x="478" y="205"/>
                  </a:lnTo>
                  <a:lnTo>
                    <a:pt x="477" y="205"/>
                  </a:lnTo>
                  <a:lnTo>
                    <a:pt x="477" y="206"/>
                  </a:lnTo>
                  <a:lnTo>
                    <a:pt x="476" y="207"/>
                  </a:lnTo>
                  <a:lnTo>
                    <a:pt x="475" y="206"/>
                  </a:lnTo>
                  <a:lnTo>
                    <a:pt x="474" y="205"/>
                  </a:lnTo>
                  <a:lnTo>
                    <a:pt x="474" y="204"/>
                  </a:lnTo>
                  <a:lnTo>
                    <a:pt x="474" y="202"/>
                  </a:lnTo>
                  <a:lnTo>
                    <a:pt x="473" y="201"/>
                  </a:lnTo>
                  <a:lnTo>
                    <a:pt x="472" y="200"/>
                  </a:lnTo>
                  <a:lnTo>
                    <a:pt x="471" y="200"/>
                  </a:lnTo>
                  <a:lnTo>
                    <a:pt x="470" y="200"/>
                  </a:lnTo>
                  <a:lnTo>
                    <a:pt x="469" y="202"/>
                  </a:lnTo>
                  <a:lnTo>
                    <a:pt x="468" y="203"/>
                  </a:lnTo>
                  <a:lnTo>
                    <a:pt x="468" y="204"/>
                  </a:lnTo>
                  <a:lnTo>
                    <a:pt x="468" y="205"/>
                  </a:lnTo>
                  <a:lnTo>
                    <a:pt x="467" y="206"/>
                  </a:lnTo>
                  <a:lnTo>
                    <a:pt x="466" y="207"/>
                  </a:lnTo>
                  <a:lnTo>
                    <a:pt x="465" y="208"/>
                  </a:lnTo>
                  <a:lnTo>
                    <a:pt x="463" y="210"/>
                  </a:lnTo>
                  <a:lnTo>
                    <a:pt x="461" y="211"/>
                  </a:lnTo>
                  <a:lnTo>
                    <a:pt x="460" y="212"/>
                  </a:lnTo>
                  <a:lnTo>
                    <a:pt x="457" y="213"/>
                  </a:lnTo>
                  <a:lnTo>
                    <a:pt x="454" y="213"/>
                  </a:lnTo>
                  <a:lnTo>
                    <a:pt x="453" y="214"/>
                  </a:lnTo>
                  <a:lnTo>
                    <a:pt x="453" y="215"/>
                  </a:lnTo>
                  <a:lnTo>
                    <a:pt x="451" y="216"/>
                  </a:lnTo>
                  <a:lnTo>
                    <a:pt x="450" y="217"/>
                  </a:lnTo>
                  <a:lnTo>
                    <a:pt x="449" y="217"/>
                  </a:lnTo>
                  <a:lnTo>
                    <a:pt x="446" y="221"/>
                  </a:lnTo>
                  <a:lnTo>
                    <a:pt x="444" y="222"/>
                  </a:lnTo>
                  <a:lnTo>
                    <a:pt x="442" y="224"/>
                  </a:lnTo>
                  <a:lnTo>
                    <a:pt x="439" y="224"/>
                  </a:lnTo>
                  <a:lnTo>
                    <a:pt x="437" y="225"/>
                  </a:lnTo>
                  <a:lnTo>
                    <a:pt x="435" y="229"/>
                  </a:lnTo>
                  <a:lnTo>
                    <a:pt x="435" y="230"/>
                  </a:lnTo>
                  <a:lnTo>
                    <a:pt x="432" y="231"/>
                  </a:lnTo>
                  <a:lnTo>
                    <a:pt x="428" y="236"/>
                  </a:lnTo>
                  <a:lnTo>
                    <a:pt x="424" y="236"/>
                  </a:lnTo>
                  <a:lnTo>
                    <a:pt x="423" y="237"/>
                  </a:lnTo>
                  <a:lnTo>
                    <a:pt x="422" y="237"/>
                  </a:lnTo>
                  <a:lnTo>
                    <a:pt x="421" y="238"/>
                  </a:lnTo>
                  <a:lnTo>
                    <a:pt x="420" y="239"/>
                  </a:lnTo>
                  <a:lnTo>
                    <a:pt x="419" y="239"/>
                  </a:lnTo>
                  <a:lnTo>
                    <a:pt x="416" y="241"/>
                  </a:lnTo>
                  <a:lnTo>
                    <a:pt x="416" y="240"/>
                  </a:lnTo>
                  <a:lnTo>
                    <a:pt x="413" y="240"/>
                  </a:lnTo>
                  <a:lnTo>
                    <a:pt x="412" y="240"/>
                  </a:lnTo>
                  <a:lnTo>
                    <a:pt x="410" y="239"/>
                  </a:lnTo>
                  <a:lnTo>
                    <a:pt x="409" y="240"/>
                  </a:lnTo>
                  <a:lnTo>
                    <a:pt x="407" y="240"/>
                  </a:lnTo>
                  <a:lnTo>
                    <a:pt x="406" y="240"/>
                  </a:lnTo>
                  <a:lnTo>
                    <a:pt x="405" y="240"/>
                  </a:lnTo>
                  <a:lnTo>
                    <a:pt x="402" y="240"/>
                  </a:lnTo>
                  <a:lnTo>
                    <a:pt x="398" y="240"/>
                  </a:lnTo>
                  <a:lnTo>
                    <a:pt x="396" y="240"/>
                  </a:lnTo>
                  <a:lnTo>
                    <a:pt x="394" y="241"/>
                  </a:lnTo>
                  <a:lnTo>
                    <a:pt x="392" y="243"/>
                  </a:lnTo>
                  <a:lnTo>
                    <a:pt x="391" y="244"/>
                  </a:lnTo>
                  <a:lnTo>
                    <a:pt x="389" y="244"/>
                  </a:lnTo>
                  <a:lnTo>
                    <a:pt x="388" y="245"/>
                  </a:lnTo>
                  <a:lnTo>
                    <a:pt x="387" y="245"/>
                  </a:lnTo>
                  <a:lnTo>
                    <a:pt x="385" y="245"/>
                  </a:lnTo>
                  <a:lnTo>
                    <a:pt x="384" y="245"/>
                  </a:lnTo>
                  <a:lnTo>
                    <a:pt x="381" y="245"/>
                  </a:lnTo>
                  <a:lnTo>
                    <a:pt x="380" y="246"/>
                  </a:lnTo>
                  <a:lnTo>
                    <a:pt x="379" y="247"/>
                  </a:lnTo>
                  <a:lnTo>
                    <a:pt x="378" y="248"/>
                  </a:lnTo>
                  <a:lnTo>
                    <a:pt x="379" y="257"/>
                  </a:lnTo>
                  <a:lnTo>
                    <a:pt x="381" y="260"/>
                  </a:lnTo>
                  <a:lnTo>
                    <a:pt x="381" y="264"/>
                  </a:lnTo>
                  <a:lnTo>
                    <a:pt x="384" y="273"/>
                  </a:lnTo>
                  <a:lnTo>
                    <a:pt x="389" y="286"/>
                  </a:lnTo>
                  <a:lnTo>
                    <a:pt x="391" y="290"/>
                  </a:lnTo>
                  <a:lnTo>
                    <a:pt x="392" y="291"/>
                  </a:lnTo>
                  <a:lnTo>
                    <a:pt x="393" y="292"/>
                  </a:lnTo>
                  <a:lnTo>
                    <a:pt x="393" y="293"/>
                  </a:lnTo>
                  <a:lnTo>
                    <a:pt x="394" y="295"/>
                  </a:lnTo>
                  <a:lnTo>
                    <a:pt x="394" y="296"/>
                  </a:lnTo>
                  <a:lnTo>
                    <a:pt x="393" y="298"/>
                  </a:lnTo>
                  <a:lnTo>
                    <a:pt x="393" y="303"/>
                  </a:lnTo>
                  <a:lnTo>
                    <a:pt x="393" y="305"/>
                  </a:lnTo>
                  <a:lnTo>
                    <a:pt x="393" y="308"/>
                  </a:lnTo>
                  <a:lnTo>
                    <a:pt x="393" y="309"/>
                  </a:lnTo>
                  <a:lnTo>
                    <a:pt x="394" y="310"/>
                  </a:lnTo>
                  <a:lnTo>
                    <a:pt x="394" y="311"/>
                  </a:lnTo>
                  <a:lnTo>
                    <a:pt x="393" y="312"/>
                  </a:lnTo>
                  <a:lnTo>
                    <a:pt x="392" y="313"/>
                  </a:lnTo>
                  <a:lnTo>
                    <a:pt x="392" y="314"/>
                  </a:lnTo>
                  <a:lnTo>
                    <a:pt x="393" y="314"/>
                  </a:lnTo>
                  <a:lnTo>
                    <a:pt x="393" y="315"/>
                  </a:lnTo>
                  <a:lnTo>
                    <a:pt x="394" y="316"/>
                  </a:lnTo>
                  <a:lnTo>
                    <a:pt x="394" y="317"/>
                  </a:lnTo>
                  <a:lnTo>
                    <a:pt x="395" y="317"/>
                  </a:lnTo>
                  <a:lnTo>
                    <a:pt x="395" y="318"/>
                  </a:lnTo>
                  <a:lnTo>
                    <a:pt x="393" y="321"/>
                  </a:lnTo>
                  <a:lnTo>
                    <a:pt x="392" y="321"/>
                  </a:lnTo>
                  <a:lnTo>
                    <a:pt x="391" y="321"/>
                  </a:lnTo>
                  <a:lnTo>
                    <a:pt x="390" y="321"/>
                  </a:lnTo>
                  <a:lnTo>
                    <a:pt x="389" y="322"/>
                  </a:lnTo>
                  <a:lnTo>
                    <a:pt x="388" y="322"/>
                  </a:lnTo>
                  <a:lnTo>
                    <a:pt x="388" y="323"/>
                  </a:lnTo>
                  <a:lnTo>
                    <a:pt x="387" y="323"/>
                  </a:lnTo>
                  <a:lnTo>
                    <a:pt x="386" y="326"/>
                  </a:lnTo>
                  <a:lnTo>
                    <a:pt x="385" y="328"/>
                  </a:lnTo>
                  <a:lnTo>
                    <a:pt x="384" y="328"/>
                  </a:lnTo>
                  <a:lnTo>
                    <a:pt x="384" y="329"/>
                  </a:lnTo>
                  <a:lnTo>
                    <a:pt x="383" y="330"/>
                  </a:lnTo>
                  <a:lnTo>
                    <a:pt x="382" y="330"/>
                  </a:lnTo>
                  <a:lnTo>
                    <a:pt x="380" y="330"/>
                  </a:lnTo>
                  <a:lnTo>
                    <a:pt x="379" y="331"/>
                  </a:lnTo>
                  <a:lnTo>
                    <a:pt x="378" y="332"/>
                  </a:lnTo>
                  <a:lnTo>
                    <a:pt x="377" y="332"/>
                  </a:lnTo>
                  <a:lnTo>
                    <a:pt x="375" y="332"/>
                  </a:lnTo>
                  <a:lnTo>
                    <a:pt x="374" y="332"/>
                  </a:lnTo>
                  <a:lnTo>
                    <a:pt x="373" y="332"/>
                  </a:lnTo>
                  <a:lnTo>
                    <a:pt x="372" y="334"/>
                  </a:lnTo>
                  <a:lnTo>
                    <a:pt x="371" y="334"/>
                  </a:lnTo>
                  <a:lnTo>
                    <a:pt x="370" y="334"/>
                  </a:lnTo>
                  <a:lnTo>
                    <a:pt x="358" y="335"/>
                  </a:lnTo>
                  <a:lnTo>
                    <a:pt x="337" y="334"/>
                  </a:lnTo>
                  <a:lnTo>
                    <a:pt x="332" y="333"/>
                  </a:lnTo>
                  <a:lnTo>
                    <a:pt x="331" y="334"/>
                  </a:lnTo>
                  <a:lnTo>
                    <a:pt x="330" y="335"/>
                  </a:lnTo>
                  <a:lnTo>
                    <a:pt x="329" y="336"/>
                  </a:lnTo>
                  <a:lnTo>
                    <a:pt x="329" y="338"/>
                  </a:lnTo>
                  <a:lnTo>
                    <a:pt x="329" y="340"/>
                  </a:lnTo>
                  <a:lnTo>
                    <a:pt x="330" y="341"/>
                  </a:lnTo>
                  <a:lnTo>
                    <a:pt x="329" y="342"/>
                  </a:lnTo>
                  <a:lnTo>
                    <a:pt x="328" y="344"/>
                  </a:lnTo>
                  <a:lnTo>
                    <a:pt x="327" y="346"/>
                  </a:lnTo>
                  <a:lnTo>
                    <a:pt x="327" y="348"/>
                  </a:lnTo>
                  <a:lnTo>
                    <a:pt x="327" y="349"/>
                  </a:lnTo>
                  <a:lnTo>
                    <a:pt x="327" y="350"/>
                  </a:lnTo>
                  <a:lnTo>
                    <a:pt x="328" y="351"/>
                  </a:lnTo>
                  <a:lnTo>
                    <a:pt x="328" y="352"/>
                  </a:lnTo>
                  <a:lnTo>
                    <a:pt x="329" y="353"/>
                  </a:lnTo>
                  <a:lnTo>
                    <a:pt x="329" y="354"/>
                  </a:lnTo>
                  <a:lnTo>
                    <a:pt x="331" y="356"/>
                  </a:lnTo>
                  <a:lnTo>
                    <a:pt x="332" y="356"/>
                  </a:lnTo>
                  <a:lnTo>
                    <a:pt x="334" y="357"/>
                  </a:lnTo>
                  <a:lnTo>
                    <a:pt x="336" y="357"/>
                  </a:lnTo>
                  <a:lnTo>
                    <a:pt x="337" y="357"/>
                  </a:lnTo>
                  <a:lnTo>
                    <a:pt x="338" y="358"/>
                  </a:lnTo>
                  <a:lnTo>
                    <a:pt x="339" y="358"/>
                  </a:lnTo>
                  <a:lnTo>
                    <a:pt x="340" y="358"/>
                  </a:lnTo>
                  <a:lnTo>
                    <a:pt x="341" y="358"/>
                  </a:lnTo>
                  <a:lnTo>
                    <a:pt x="342" y="359"/>
                  </a:lnTo>
                  <a:lnTo>
                    <a:pt x="343" y="360"/>
                  </a:lnTo>
                  <a:lnTo>
                    <a:pt x="344" y="361"/>
                  </a:lnTo>
                  <a:lnTo>
                    <a:pt x="346" y="361"/>
                  </a:lnTo>
                  <a:lnTo>
                    <a:pt x="348" y="362"/>
                  </a:lnTo>
                  <a:lnTo>
                    <a:pt x="350" y="361"/>
                  </a:lnTo>
                  <a:lnTo>
                    <a:pt x="351" y="361"/>
                  </a:lnTo>
                  <a:lnTo>
                    <a:pt x="352" y="361"/>
                  </a:lnTo>
                  <a:lnTo>
                    <a:pt x="353" y="362"/>
                  </a:lnTo>
                  <a:lnTo>
                    <a:pt x="358" y="363"/>
                  </a:lnTo>
                  <a:lnTo>
                    <a:pt x="359" y="364"/>
                  </a:lnTo>
                  <a:lnTo>
                    <a:pt x="364" y="363"/>
                  </a:lnTo>
                  <a:lnTo>
                    <a:pt x="368" y="363"/>
                  </a:lnTo>
                  <a:lnTo>
                    <a:pt x="369" y="363"/>
                  </a:lnTo>
                  <a:lnTo>
                    <a:pt x="371" y="364"/>
                  </a:lnTo>
                  <a:lnTo>
                    <a:pt x="370" y="365"/>
                  </a:lnTo>
                  <a:lnTo>
                    <a:pt x="368" y="367"/>
                  </a:lnTo>
                  <a:lnTo>
                    <a:pt x="366" y="368"/>
                  </a:lnTo>
                  <a:lnTo>
                    <a:pt x="365" y="369"/>
                  </a:lnTo>
                  <a:lnTo>
                    <a:pt x="364" y="369"/>
                  </a:lnTo>
                  <a:lnTo>
                    <a:pt x="364" y="370"/>
                  </a:lnTo>
                  <a:lnTo>
                    <a:pt x="364" y="373"/>
                  </a:lnTo>
                  <a:lnTo>
                    <a:pt x="362" y="373"/>
                  </a:lnTo>
                  <a:lnTo>
                    <a:pt x="362" y="376"/>
                  </a:lnTo>
                  <a:lnTo>
                    <a:pt x="363" y="383"/>
                  </a:lnTo>
                  <a:lnTo>
                    <a:pt x="363" y="384"/>
                  </a:lnTo>
                  <a:lnTo>
                    <a:pt x="365" y="386"/>
                  </a:lnTo>
                  <a:lnTo>
                    <a:pt x="366" y="387"/>
                  </a:lnTo>
                  <a:lnTo>
                    <a:pt x="367" y="388"/>
                  </a:lnTo>
                  <a:lnTo>
                    <a:pt x="367" y="389"/>
                  </a:lnTo>
                  <a:lnTo>
                    <a:pt x="368" y="390"/>
                  </a:lnTo>
                  <a:lnTo>
                    <a:pt x="368" y="391"/>
                  </a:lnTo>
                  <a:lnTo>
                    <a:pt x="368" y="392"/>
                  </a:lnTo>
                  <a:lnTo>
                    <a:pt x="367" y="393"/>
                  </a:lnTo>
                  <a:lnTo>
                    <a:pt x="366" y="394"/>
                  </a:lnTo>
                  <a:lnTo>
                    <a:pt x="365" y="396"/>
                  </a:lnTo>
                  <a:lnTo>
                    <a:pt x="365" y="397"/>
                  </a:lnTo>
                  <a:lnTo>
                    <a:pt x="364" y="398"/>
                  </a:lnTo>
                  <a:lnTo>
                    <a:pt x="364" y="399"/>
                  </a:lnTo>
                  <a:lnTo>
                    <a:pt x="363" y="401"/>
                  </a:lnTo>
                  <a:lnTo>
                    <a:pt x="362" y="403"/>
                  </a:lnTo>
                  <a:lnTo>
                    <a:pt x="362" y="405"/>
                  </a:lnTo>
                  <a:lnTo>
                    <a:pt x="361" y="408"/>
                  </a:lnTo>
                  <a:lnTo>
                    <a:pt x="360" y="408"/>
                  </a:lnTo>
                  <a:lnTo>
                    <a:pt x="360" y="409"/>
                  </a:lnTo>
                  <a:lnTo>
                    <a:pt x="359" y="410"/>
                  </a:lnTo>
                  <a:lnTo>
                    <a:pt x="358" y="412"/>
                  </a:lnTo>
                  <a:lnTo>
                    <a:pt x="358" y="413"/>
                  </a:lnTo>
                  <a:lnTo>
                    <a:pt x="356" y="415"/>
                  </a:lnTo>
                  <a:lnTo>
                    <a:pt x="356" y="418"/>
                  </a:lnTo>
                  <a:lnTo>
                    <a:pt x="355" y="420"/>
                  </a:lnTo>
                  <a:lnTo>
                    <a:pt x="354" y="422"/>
                  </a:lnTo>
                  <a:lnTo>
                    <a:pt x="353" y="424"/>
                  </a:lnTo>
                  <a:lnTo>
                    <a:pt x="352" y="426"/>
                  </a:lnTo>
                  <a:lnTo>
                    <a:pt x="351" y="428"/>
                  </a:lnTo>
                  <a:lnTo>
                    <a:pt x="350" y="430"/>
                  </a:lnTo>
                  <a:lnTo>
                    <a:pt x="348" y="433"/>
                  </a:lnTo>
                  <a:lnTo>
                    <a:pt x="346" y="436"/>
                  </a:lnTo>
                  <a:lnTo>
                    <a:pt x="345" y="437"/>
                  </a:lnTo>
                  <a:lnTo>
                    <a:pt x="344" y="440"/>
                  </a:lnTo>
                  <a:lnTo>
                    <a:pt x="344" y="442"/>
                  </a:lnTo>
                  <a:lnTo>
                    <a:pt x="343" y="443"/>
                  </a:lnTo>
                  <a:lnTo>
                    <a:pt x="342" y="446"/>
                  </a:lnTo>
                  <a:lnTo>
                    <a:pt x="341" y="447"/>
                  </a:lnTo>
                  <a:lnTo>
                    <a:pt x="341" y="448"/>
                  </a:lnTo>
                  <a:lnTo>
                    <a:pt x="341" y="449"/>
                  </a:lnTo>
                  <a:lnTo>
                    <a:pt x="341" y="450"/>
                  </a:lnTo>
                  <a:lnTo>
                    <a:pt x="341" y="452"/>
                  </a:lnTo>
                  <a:lnTo>
                    <a:pt x="342" y="453"/>
                  </a:lnTo>
                  <a:lnTo>
                    <a:pt x="342" y="455"/>
                  </a:lnTo>
                  <a:lnTo>
                    <a:pt x="342" y="456"/>
                  </a:lnTo>
                  <a:lnTo>
                    <a:pt x="342" y="460"/>
                  </a:lnTo>
                  <a:lnTo>
                    <a:pt x="343" y="461"/>
                  </a:lnTo>
                  <a:lnTo>
                    <a:pt x="341" y="463"/>
                  </a:lnTo>
                  <a:lnTo>
                    <a:pt x="334" y="485"/>
                  </a:lnTo>
                  <a:lnTo>
                    <a:pt x="324" y="498"/>
                  </a:lnTo>
                  <a:lnTo>
                    <a:pt x="323" y="497"/>
                  </a:lnTo>
                  <a:lnTo>
                    <a:pt x="322" y="497"/>
                  </a:lnTo>
                  <a:lnTo>
                    <a:pt x="320" y="496"/>
                  </a:lnTo>
                  <a:lnTo>
                    <a:pt x="319" y="496"/>
                  </a:lnTo>
                  <a:lnTo>
                    <a:pt x="317" y="496"/>
                  </a:lnTo>
                  <a:lnTo>
                    <a:pt x="316" y="496"/>
                  </a:lnTo>
                  <a:lnTo>
                    <a:pt x="316" y="495"/>
                  </a:lnTo>
                  <a:lnTo>
                    <a:pt x="315" y="495"/>
                  </a:lnTo>
                  <a:lnTo>
                    <a:pt x="314" y="495"/>
                  </a:lnTo>
                  <a:lnTo>
                    <a:pt x="313" y="495"/>
                  </a:lnTo>
                  <a:lnTo>
                    <a:pt x="312" y="496"/>
                  </a:lnTo>
                  <a:lnTo>
                    <a:pt x="311" y="496"/>
                  </a:lnTo>
                  <a:lnTo>
                    <a:pt x="310" y="496"/>
                  </a:lnTo>
                  <a:lnTo>
                    <a:pt x="309" y="496"/>
                  </a:lnTo>
                  <a:lnTo>
                    <a:pt x="308" y="495"/>
                  </a:lnTo>
                  <a:lnTo>
                    <a:pt x="307" y="494"/>
                  </a:lnTo>
                  <a:lnTo>
                    <a:pt x="306" y="494"/>
                  </a:lnTo>
                  <a:lnTo>
                    <a:pt x="305" y="494"/>
                  </a:lnTo>
                  <a:lnTo>
                    <a:pt x="304" y="495"/>
                  </a:lnTo>
                  <a:lnTo>
                    <a:pt x="304" y="496"/>
                  </a:lnTo>
                  <a:lnTo>
                    <a:pt x="303" y="497"/>
                  </a:lnTo>
                  <a:lnTo>
                    <a:pt x="302" y="497"/>
                  </a:lnTo>
                  <a:lnTo>
                    <a:pt x="300" y="496"/>
                  </a:lnTo>
                  <a:lnTo>
                    <a:pt x="299" y="497"/>
                  </a:lnTo>
                  <a:lnTo>
                    <a:pt x="298" y="498"/>
                  </a:lnTo>
                  <a:lnTo>
                    <a:pt x="297" y="497"/>
                  </a:lnTo>
                  <a:lnTo>
                    <a:pt x="296" y="497"/>
                  </a:lnTo>
                  <a:lnTo>
                    <a:pt x="295" y="497"/>
                  </a:lnTo>
                  <a:lnTo>
                    <a:pt x="294" y="497"/>
                  </a:lnTo>
                  <a:lnTo>
                    <a:pt x="288" y="498"/>
                  </a:lnTo>
                  <a:lnTo>
                    <a:pt x="287" y="498"/>
                  </a:lnTo>
                  <a:lnTo>
                    <a:pt x="286" y="497"/>
                  </a:lnTo>
                  <a:lnTo>
                    <a:pt x="285" y="495"/>
                  </a:lnTo>
                  <a:lnTo>
                    <a:pt x="284" y="494"/>
                  </a:lnTo>
                  <a:lnTo>
                    <a:pt x="282" y="493"/>
                  </a:lnTo>
                  <a:lnTo>
                    <a:pt x="281" y="492"/>
                  </a:lnTo>
                  <a:lnTo>
                    <a:pt x="279" y="491"/>
                  </a:lnTo>
                  <a:lnTo>
                    <a:pt x="278" y="491"/>
                  </a:lnTo>
                  <a:lnTo>
                    <a:pt x="275" y="490"/>
                  </a:lnTo>
                  <a:lnTo>
                    <a:pt x="275" y="488"/>
                  </a:lnTo>
                  <a:lnTo>
                    <a:pt x="275" y="487"/>
                  </a:lnTo>
                  <a:lnTo>
                    <a:pt x="274" y="487"/>
                  </a:lnTo>
                  <a:lnTo>
                    <a:pt x="273" y="486"/>
                  </a:lnTo>
                  <a:lnTo>
                    <a:pt x="272" y="486"/>
                  </a:lnTo>
                  <a:lnTo>
                    <a:pt x="271" y="485"/>
                  </a:lnTo>
                  <a:lnTo>
                    <a:pt x="270" y="484"/>
                  </a:lnTo>
                  <a:lnTo>
                    <a:pt x="269" y="483"/>
                  </a:lnTo>
                  <a:lnTo>
                    <a:pt x="268" y="483"/>
                  </a:lnTo>
                  <a:lnTo>
                    <a:pt x="267" y="483"/>
                  </a:lnTo>
                  <a:lnTo>
                    <a:pt x="265" y="483"/>
                  </a:lnTo>
                  <a:lnTo>
                    <a:pt x="264" y="483"/>
                  </a:lnTo>
                  <a:lnTo>
                    <a:pt x="263" y="483"/>
                  </a:lnTo>
                  <a:lnTo>
                    <a:pt x="263" y="482"/>
                  </a:lnTo>
                  <a:lnTo>
                    <a:pt x="263" y="481"/>
                  </a:lnTo>
                  <a:lnTo>
                    <a:pt x="262" y="481"/>
                  </a:lnTo>
                  <a:lnTo>
                    <a:pt x="261" y="481"/>
                  </a:lnTo>
                  <a:lnTo>
                    <a:pt x="260" y="481"/>
                  </a:lnTo>
                  <a:lnTo>
                    <a:pt x="260" y="480"/>
                  </a:lnTo>
                  <a:lnTo>
                    <a:pt x="259" y="480"/>
                  </a:lnTo>
                  <a:lnTo>
                    <a:pt x="259" y="479"/>
                  </a:lnTo>
                  <a:lnTo>
                    <a:pt x="259" y="478"/>
                  </a:lnTo>
                  <a:lnTo>
                    <a:pt x="258" y="476"/>
                  </a:lnTo>
                  <a:lnTo>
                    <a:pt x="258" y="475"/>
                  </a:lnTo>
                  <a:lnTo>
                    <a:pt x="257" y="475"/>
                  </a:lnTo>
                  <a:lnTo>
                    <a:pt x="257" y="474"/>
                  </a:lnTo>
                  <a:lnTo>
                    <a:pt x="256" y="474"/>
                  </a:lnTo>
                  <a:lnTo>
                    <a:pt x="255" y="475"/>
                  </a:lnTo>
                  <a:lnTo>
                    <a:pt x="254" y="476"/>
                  </a:lnTo>
                  <a:lnTo>
                    <a:pt x="253" y="476"/>
                  </a:lnTo>
                  <a:lnTo>
                    <a:pt x="252" y="476"/>
                  </a:lnTo>
                  <a:lnTo>
                    <a:pt x="251" y="477"/>
                  </a:lnTo>
                  <a:lnTo>
                    <a:pt x="250" y="478"/>
                  </a:lnTo>
                  <a:lnTo>
                    <a:pt x="249" y="479"/>
                  </a:lnTo>
                  <a:lnTo>
                    <a:pt x="248" y="479"/>
                  </a:lnTo>
                  <a:lnTo>
                    <a:pt x="247" y="479"/>
                  </a:lnTo>
                  <a:lnTo>
                    <a:pt x="248" y="480"/>
                  </a:lnTo>
                  <a:lnTo>
                    <a:pt x="248" y="481"/>
                  </a:lnTo>
                  <a:lnTo>
                    <a:pt x="249" y="482"/>
                  </a:lnTo>
                  <a:lnTo>
                    <a:pt x="250" y="482"/>
                  </a:lnTo>
                  <a:lnTo>
                    <a:pt x="250" y="483"/>
                  </a:lnTo>
                  <a:lnTo>
                    <a:pt x="251" y="483"/>
                  </a:lnTo>
                  <a:lnTo>
                    <a:pt x="252" y="483"/>
                  </a:lnTo>
                  <a:lnTo>
                    <a:pt x="252" y="484"/>
                  </a:lnTo>
                  <a:lnTo>
                    <a:pt x="253" y="485"/>
                  </a:lnTo>
                  <a:lnTo>
                    <a:pt x="253" y="486"/>
                  </a:lnTo>
                  <a:lnTo>
                    <a:pt x="253" y="487"/>
                  </a:lnTo>
                  <a:lnTo>
                    <a:pt x="253" y="488"/>
                  </a:lnTo>
                  <a:lnTo>
                    <a:pt x="253" y="489"/>
                  </a:lnTo>
                  <a:lnTo>
                    <a:pt x="259" y="487"/>
                  </a:lnTo>
                  <a:lnTo>
                    <a:pt x="260" y="489"/>
                  </a:lnTo>
                  <a:lnTo>
                    <a:pt x="261" y="491"/>
                  </a:lnTo>
                  <a:lnTo>
                    <a:pt x="262" y="491"/>
                  </a:lnTo>
                  <a:lnTo>
                    <a:pt x="262" y="493"/>
                  </a:lnTo>
                  <a:lnTo>
                    <a:pt x="263" y="494"/>
                  </a:lnTo>
                  <a:lnTo>
                    <a:pt x="263" y="496"/>
                  </a:lnTo>
                  <a:lnTo>
                    <a:pt x="263" y="500"/>
                  </a:lnTo>
                  <a:lnTo>
                    <a:pt x="264" y="501"/>
                  </a:lnTo>
                  <a:lnTo>
                    <a:pt x="265" y="503"/>
                  </a:lnTo>
                  <a:lnTo>
                    <a:pt x="265" y="504"/>
                  </a:lnTo>
                  <a:lnTo>
                    <a:pt x="265" y="506"/>
                  </a:lnTo>
                  <a:lnTo>
                    <a:pt x="265" y="507"/>
                  </a:lnTo>
                  <a:lnTo>
                    <a:pt x="265" y="508"/>
                  </a:lnTo>
                  <a:lnTo>
                    <a:pt x="266" y="509"/>
                  </a:lnTo>
                  <a:lnTo>
                    <a:pt x="267" y="510"/>
                  </a:lnTo>
                  <a:lnTo>
                    <a:pt x="267" y="511"/>
                  </a:lnTo>
                  <a:lnTo>
                    <a:pt x="267" y="512"/>
                  </a:lnTo>
                  <a:lnTo>
                    <a:pt x="268" y="513"/>
                  </a:lnTo>
                  <a:lnTo>
                    <a:pt x="269" y="515"/>
                  </a:lnTo>
                  <a:lnTo>
                    <a:pt x="270" y="516"/>
                  </a:lnTo>
                  <a:lnTo>
                    <a:pt x="270" y="517"/>
                  </a:lnTo>
                  <a:lnTo>
                    <a:pt x="271" y="518"/>
                  </a:lnTo>
                  <a:lnTo>
                    <a:pt x="270" y="519"/>
                  </a:lnTo>
                  <a:lnTo>
                    <a:pt x="269" y="520"/>
                  </a:lnTo>
                  <a:lnTo>
                    <a:pt x="268" y="520"/>
                  </a:lnTo>
                  <a:lnTo>
                    <a:pt x="266" y="520"/>
                  </a:lnTo>
                  <a:lnTo>
                    <a:pt x="264" y="520"/>
                  </a:lnTo>
                  <a:lnTo>
                    <a:pt x="263" y="521"/>
                  </a:lnTo>
                  <a:lnTo>
                    <a:pt x="263" y="522"/>
                  </a:lnTo>
                  <a:lnTo>
                    <a:pt x="262" y="522"/>
                  </a:lnTo>
                  <a:lnTo>
                    <a:pt x="261" y="522"/>
                  </a:lnTo>
                  <a:lnTo>
                    <a:pt x="260" y="523"/>
                  </a:lnTo>
                  <a:lnTo>
                    <a:pt x="258" y="524"/>
                  </a:lnTo>
                  <a:lnTo>
                    <a:pt x="255" y="524"/>
                  </a:lnTo>
                  <a:lnTo>
                    <a:pt x="254" y="524"/>
                  </a:lnTo>
                  <a:lnTo>
                    <a:pt x="253" y="524"/>
                  </a:lnTo>
                  <a:lnTo>
                    <a:pt x="252" y="524"/>
                  </a:lnTo>
                  <a:lnTo>
                    <a:pt x="251" y="523"/>
                  </a:lnTo>
                  <a:lnTo>
                    <a:pt x="250" y="522"/>
                  </a:lnTo>
                  <a:lnTo>
                    <a:pt x="249" y="522"/>
                  </a:lnTo>
                  <a:lnTo>
                    <a:pt x="249" y="521"/>
                  </a:lnTo>
                  <a:lnTo>
                    <a:pt x="247" y="521"/>
                  </a:lnTo>
                  <a:lnTo>
                    <a:pt x="246" y="522"/>
                  </a:lnTo>
                  <a:lnTo>
                    <a:pt x="245" y="523"/>
                  </a:lnTo>
                  <a:lnTo>
                    <a:pt x="244" y="526"/>
                  </a:lnTo>
                  <a:lnTo>
                    <a:pt x="242" y="530"/>
                  </a:lnTo>
                  <a:lnTo>
                    <a:pt x="239" y="534"/>
                  </a:lnTo>
                  <a:lnTo>
                    <a:pt x="239" y="535"/>
                  </a:lnTo>
                  <a:lnTo>
                    <a:pt x="237" y="538"/>
                  </a:lnTo>
                  <a:lnTo>
                    <a:pt x="236" y="540"/>
                  </a:lnTo>
                  <a:lnTo>
                    <a:pt x="235" y="541"/>
                  </a:lnTo>
                  <a:lnTo>
                    <a:pt x="235" y="542"/>
                  </a:lnTo>
                  <a:lnTo>
                    <a:pt x="236" y="542"/>
                  </a:lnTo>
                  <a:lnTo>
                    <a:pt x="236" y="543"/>
                  </a:lnTo>
                  <a:lnTo>
                    <a:pt x="236" y="544"/>
                  </a:lnTo>
                  <a:lnTo>
                    <a:pt x="237" y="544"/>
                  </a:lnTo>
                  <a:lnTo>
                    <a:pt x="237" y="543"/>
                  </a:lnTo>
                  <a:lnTo>
                    <a:pt x="238" y="543"/>
                  </a:lnTo>
                  <a:lnTo>
                    <a:pt x="238" y="542"/>
                  </a:lnTo>
                  <a:lnTo>
                    <a:pt x="239" y="542"/>
                  </a:lnTo>
                  <a:lnTo>
                    <a:pt x="241" y="542"/>
                  </a:lnTo>
                  <a:lnTo>
                    <a:pt x="243" y="543"/>
                  </a:lnTo>
                  <a:lnTo>
                    <a:pt x="243" y="544"/>
                  </a:lnTo>
                  <a:lnTo>
                    <a:pt x="242" y="546"/>
                  </a:lnTo>
                  <a:lnTo>
                    <a:pt x="241" y="547"/>
                  </a:lnTo>
                  <a:lnTo>
                    <a:pt x="241" y="548"/>
                  </a:lnTo>
                  <a:lnTo>
                    <a:pt x="240" y="549"/>
                  </a:lnTo>
                  <a:lnTo>
                    <a:pt x="240" y="550"/>
                  </a:lnTo>
                  <a:lnTo>
                    <a:pt x="241" y="551"/>
                  </a:lnTo>
                  <a:lnTo>
                    <a:pt x="241" y="552"/>
                  </a:lnTo>
                  <a:lnTo>
                    <a:pt x="240" y="554"/>
                  </a:lnTo>
                  <a:lnTo>
                    <a:pt x="241" y="555"/>
                  </a:lnTo>
                  <a:lnTo>
                    <a:pt x="242" y="555"/>
                  </a:lnTo>
                  <a:lnTo>
                    <a:pt x="242" y="556"/>
                  </a:lnTo>
                  <a:lnTo>
                    <a:pt x="242" y="557"/>
                  </a:lnTo>
                  <a:lnTo>
                    <a:pt x="241" y="557"/>
                  </a:lnTo>
                  <a:lnTo>
                    <a:pt x="241" y="558"/>
                  </a:lnTo>
                  <a:lnTo>
                    <a:pt x="242" y="559"/>
                  </a:lnTo>
                  <a:lnTo>
                    <a:pt x="243" y="560"/>
                  </a:lnTo>
                  <a:lnTo>
                    <a:pt x="244" y="561"/>
                  </a:lnTo>
                  <a:lnTo>
                    <a:pt x="244" y="562"/>
                  </a:lnTo>
                  <a:lnTo>
                    <a:pt x="244" y="563"/>
                  </a:lnTo>
                  <a:lnTo>
                    <a:pt x="244" y="565"/>
                  </a:lnTo>
                  <a:lnTo>
                    <a:pt x="243" y="565"/>
                  </a:lnTo>
                  <a:lnTo>
                    <a:pt x="242" y="566"/>
                  </a:lnTo>
                  <a:lnTo>
                    <a:pt x="241" y="566"/>
                  </a:lnTo>
                  <a:lnTo>
                    <a:pt x="241" y="567"/>
                  </a:lnTo>
                  <a:lnTo>
                    <a:pt x="240" y="568"/>
                  </a:lnTo>
                  <a:lnTo>
                    <a:pt x="240" y="569"/>
                  </a:lnTo>
                  <a:lnTo>
                    <a:pt x="239" y="569"/>
                  </a:lnTo>
                  <a:lnTo>
                    <a:pt x="238" y="570"/>
                  </a:lnTo>
                  <a:lnTo>
                    <a:pt x="237" y="570"/>
                  </a:lnTo>
                  <a:lnTo>
                    <a:pt x="237" y="571"/>
                  </a:lnTo>
                  <a:lnTo>
                    <a:pt x="236" y="573"/>
                  </a:lnTo>
                  <a:lnTo>
                    <a:pt x="234" y="575"/>
                  </a:lnTo>
                  <a:lnTo>
                    <a:pt x="233" y="575"/>
                  </a:lnTo>
                  <a:lnTo>
                    <a:pt x="232" y="576"/>
                  </a:lnTo>
                  <a:lnTo>
                    <a:pt x="231" y="576"/>
                  </a:lnTo>
                  <a:lnTo>
                    <a:pt x="230" y="576"/>
                  </a:lnTo>
                  <a:lnTo>
                    <a:pt x="229" y="577"/>
                  </a:lnTo>
                  <a:lnTo>
                    <a:pt x="229" y="578"/>
                  </a:lnTo>
                  <a:lnTo>
                    <a:pt x="229" y="582"/>
                  </a:lnTo>
                  <a:lnTo>
                    <a:pt x="229" y="583"/>
                  </a:lnTo>
                  <a:lnTo>
                    <a:pt x="228" y="584"/>
                  </a:lnTo>
                  <a:lnTo>
                    <a:pt x="227" y="584"/>
                  </a:lnTo>
                  <a:lnTo>
                    <a:pt x="225" y="584"/>
                  </a:lnTo>
                  <a:lnTo>
                    <a:pt x="224" y="583"/>
                  </a:lnTo>
                  <a:lnTo>
                    <a:pt x="223" y="583"/>
                  </a:lnTo>
                  <a:lnTo>
                    <a:pt x="222" y="583"/>
                  </a:lnTo>
                  <a:lnTo>
                    <a:pt x="220" y="583"/>
                  </a:lnTo>
                  <a:lnTo>
                    <a:pt x="219" y="583"/>
                  </a:lnTo>
                  <a:lnTo>
                    <a:pt x="217" y="583"/>
                  </a:lnTo>
                  <a:lnTo>
                    <a:pt x="216" y="584"/>
                  </a:lnTo>
                  <a:lnTo>
                    <a:pt x="215" y="584"/>
                  </a:lnTo>
                  <a:lnTo>
                    <a:pt x="214" y="585"/>
                  </a:lnTo>
                  <a:lnTo>
                    <a:pt x="210" y="581"/>
                  </a:lnTo>
                  <a:lnTo>
                    <a:pt x="210" y="580"/>
                  </a:lnTo>
                  <a:lnTo>
                    <a:pt x="210" y="579"/>
                  </a:lnTo>
                  <a:lnTo>
                    <a:pt x="209" y="578"/>
                  </a:lnTo>
                  <a:lnTo>
                    <a:pt x="208" y="577"/>
                  </a:lnTo>
                  <a:lnTo>
                    <a:pt x="207" y="577"/>
                  </a:lnTo>
                  <a:lnTo>
                    <a:pt x="206" y="576"/>
                  </a:lnTo>
                  <a:lnTo>
                    <a:pt x="205" y="576"/>
                  </a:lnTo>
                  <a:lnTo>
                    <a:pt x="203" y="576"/>
                  </a:lnTo>
                  <a:lnTo>
                    <a:pt x="202" y="576"/>
                  </a:lnTo>
                  <a:lnTo>
                    <a:pt x="200" y="576"/>
                  </a:lnTo>
                  <a:lnTo>
                    <a:pt x="198" y="576"/>
                  </a:lnTo>
                  <a:lnTo>
                    <a:pt x="197" y="576"/>
                  </a:lnTo>
                  <a:lnTo>
                    <a:pt x="196" y="575"/>
                  </a:lnTo>
                  <a:lnTo>
                    <a:pt x="194" y="574"/>
                  </a:lnTo>
                  <a:lnTo>
                    <a:pt x="193" y="573"/>
                  </a:lnTo>
                  <a:lnTo>
                    <a:pt x="193" y="572"/>
                  </a:lnTo>
                  <a:lnTo>
                    <a:pt x="192" y="571"/>
                  </a:lnTo>
                  <a:lnTo>
                    <a:pt x="192" y="570"/>
                  </a:lnTo>
                  <a:lnTo>
                    <a:pt x="190" y="567"/>
                  </a:lnTo>
                  <a:lnTo>
                    <a:pt x="188" y="566"/>
                  </a:lnTo>
                  <a:lnTo>
                    <a:pt x="187" y="565"/>
                  </a:lnTo>
                  <a:lnTo>
                    <a:pt x="186" y="563"/>
                  </a:lnTo>
                  <a:lnTo>
                    <a:pt x="186" y="562"/>
                  </a:lnTo>
                  <a:lnTo>
                    <a:pt x="186" y="561"/>
                  </a:lnTo>
                  <a:lnTo>
                    <a:pt x="186" y="560"/>
                  </a:lnTo>
                  <a:lnTo>
                    <a:pt x="186" y="559"/>
                  </a:lnTo>
                  <a:lnTo>
                    <a:pt x="186" y="558"/>
                  </a:lnTo>
                  <a:lnTo>
                    <a:pt x="184" y="557"/>
                  </a:lnTo>
                  <a:lnTo>
                    <a:pt x="182" y="557"/>
                  </a:lnTo>
                  <a:lnTo>
                    <a:pt x="178" y="556"/>
                  </a:lnTo>
                  <a:lnTo>
                    <a:pt x="176" y="555"/>
                  </a:lnTo>
                  <a:lnTo>
                    <a:pt x="174" y="554"/>
                  </a:lnTo>
                  <a:lnTo>
                    <a:pt x="172" y="554"/>
                  </a:lnTo>
                  <a:lnTo>
                    <a:pt x="171" y="553"/>
                  </a:lnTo>
                  <a:lnTo>
                    <a:pt x="171" y="552"/>
                  </a:lnTo>
                  <a:lnTo>
                    <a:pt x="170" y="551"/>
                  </a:lnTo>
                  <a:lnTo>
                    <a:pt x="169" y="550"/>
                  </a:lnTo>
                  <a:lnTo>
                    <a:pt x="168" y="550"/>
                  </a:lnTo>
                  <a:lnTo>
                    <a:pt x="166" y="549"/>
                  </a:lnTo>
                  <a:lnTo>
                    <a:pt x="165" y="549"/>
                  </a:lnTo>
                  <a:lnTo>
                    <a:pt x="164" y="549"/>
                  </a:lnTo>
                  <a:lnTo>
                    <a:pt x="163" y="548"/>
                  </a:lnTo>
                  <a:lnTo>
                    <a:pt x="162" y="548"/>
                  </a:lnTo>
                  <a:lnTo>
                    <a:pt x="161" y="548"/>
                  </a:lnTo>
                  <a:lnTo>
                    <a:pt x="161" y="547"/>
                  </a:lnTo>
                  <a:lnTo>
                    <a:pt x="161" y="546"/>
                  </a:lnTo>
                  <a:lnTo>
                    <a:pt x="162" y="543"/>
                  </a:lnTo>
                  <a:lnTo>
                    <a:pt x="162" y="542"/>
                  </a:lnTo>
                  <a:lnTo>
                    <a:pt x="162" y="541"/>
                  </a:lnTo>
                  <a:lnTo>
                    <a:pt x="162" y="538"/>
                  </a:lnTo>
                  <a:lnTo>
                    <a:pt x="162" y="537"/>
                  </a:lnTo>
                  <a:lnTo>
                    <a:pt x="161" y="536"/>
                  </a:lnTo>
                  <a:lnTo>
                    <a:pt x="161" y="535"/>
                  </a:lnTo>
                  <a:lnTo>
                    <a:pt x="160" y="535"/>
                  </a:lnTo>
                  <a:lnTo>
                    <a:pt x="159" y="534"/>
                  </a:lnTo>
                  <a:lnTo>
                    <a:pt x="158" y="533"/>
                  </a:lnTo>
                  <a:lnTo>
                    <a:pt x="158" y="532"/>
                  </a:lnTo>
                  <a:lnTo>
                    <a:pt x="158" y="531"/>
                  </a:lnTo>
                  <a:lnTo>
                    <a:pt x="157" y="530"/>
                  </a:lnTo>
                  <a:lnTo>
                    <a:pt x="157" y="529"/>
                  </a:lnTo>
                  <a:lnTo>
                    <a:pt x="156" y="529"/>
                  </a:lnTo>
                  <a:lnTo>
                    <a:pt x="154" y="529"/>
                  </a:lnTo>
                  <a:lnTo>
                    <a:pt x="155" y="535"/>
                  </a:lnTo>
                  <a:lnTo>
                    <a:pt x="153" y="536"/>
                  </a:lnTo>
                  <a:lnTo>
                    <a:pt x="153" y="537"/>
                  </a:lnTo>
                  <a:lnTo>
                    <a:pt x="153" y="538"/>
                  </a:lnTo>
                  <a:lnTo>
                    <a:pt x="152" y="538"/>
                  </a:lnTo>
                  <a:lnTo>
                    <a:pt x="152" y="540"/>
                  </a:lnTo>
                  <a:lnTo>
                    <a:pt x="152" y="541"/>
                  </a:lnTo>
                  <a:lnTo>
                    <a:pt x="151" y="542"/>
                  </a:lnTo>
                  <a:lnTo>
                    <a:pt x="150" y="543"/>
                  </a:lnTo>
                  <a:lnTo>
                    <a:pt x="149" y="543"/>
                  </a:lnTo>
                  <a:lnTo>
                    <a:pt x="148" y="546"/>
                  </a:lnTo>
                  <a:lnTo>
                    <a:pt x="147" y="546"/>
                  </a:lnTo>
                  <a:lnTo>
                    <a:pt x="145" y="546"/>
                  </a:lnTo>
                  <a:lnTo>
                    <a:pt x="144" y="545"/>
                  </a:lnTo>
                  <a:lnTo>
                    <a:pt x="142" y="545"/>
                  </a:lnTo>
                  <a:lnTo>
                    <a:pt x="141" y="544"/>
                  </a:lnTo>
                  <a:lnTo>
                    <a:pt x="140" y="544"/>
                  </a:lnTo>
                  <a:lnTo>
                    <a:pt x="138" y="543"/>
                  </a:lnTo>
                  <a:lnTo>
                    <a:pt x="137" y="543"/>
                  </a:lnTo>
                  <a:lnTo>
                    <a:pt x="136" y="543"/>
                  </a:lnTo>
                  <a:lnTo>
                    <a:pt x="135" y="544"/>
                  </a:lnTo>
                  <a:lnTo>
                    <a:pt x="134" y="543"/>
                  </a:lnTo>
                  <a:lnTo>
                    <a:pt x="134" y="541"/>
                  </a:lnTo>
                  <a:lnTo>
                    <a:pt x="134" y="540"/>
                  </a:lnTo>
                  <a:lnTo>
                    <a:pt x="134" y="539"/>
                  </a:lnTo>
                  <a:lnTo>
                    <a:pt x="133" y="538"/>
                  </a:lnTo>
                  <a:lnTo>
                    <a:pt x="133" y="536"/>
                  </a:lnTo>
                  <a:lnTo>
                    <a:pt x="132" y="535"/>
                  </a:lnTo>
                  <a:lnTo>
                    <a:pt x="131" y="534"/>
                  </a:lnTo>
                  <a:lnTo>
                    <a:pt x="130" y="532"/>
                  </a:lnTo>
                  <a:lnTo>
                    <a:pt x="129" y="531"/>
                  </a:lnTo>
                  <a:lnTo>
                    <a:pt x="128" y="531"/>
                  </a:lnTo>
                  <a:lnTo>
                    <a:pt x="126" y="530"/>
                  </a:lnTo>
                  <a:lnTo>
                    <a:pt x="125" y="530"/>
                  </a:lnTo>
                  <a:lnTo>
                    <a:pt x="124" y="528"/>
                  </a:lnTo>
                  <a:lnTo>
                    <a:pt x="123" y="528"/>
                  </a:lnTo>
                  <a:lnTo>
                    <a:pt x="123" y="527"/>
                  </a:lnTo>
                  <a:lnTo>
                    <a:pt x="122" y="527"/>
                  </a:lnTo>
                  <a:lnTo>
                    <a:pt x="122" y="526"/>
                  </a:lnTo>
                  <a:lnTo>
                    <a:pt x="121" y="525"/>
                  </a:lnTo>
                  <a:lnTo>
                    <a:pt x="119" y="524"/>
                  </a:lnTo>
                  <a:lnTo>
                    <a:pt x="117" y="521"/>
                  </a:lnTo>
                  <a:lnTo>
                    <a:pt x="115" y="519"/>
                  </a:lnTo>
                  <a:lnTo>
                    <a:pt x="115" y="520"/>
                  </a:lnTo>
                  <a:lnTo>
                    <a:pt x="114" y="520"/>
                  </a:lnTo>
                  <a:lnTo>
                    <a:pt x="113" y="519"/>
                  </a:lnTo>
                  <a:lnTo>
                    <a:pt x="113" y="518"/>
                  </a:lnTo>
                  <a:lnTo>
                    <a:pt x="112" y="517"/>
                  </a:lnTo>
                  <a:lnTo>
                    <a:pt x="112" y="516"/>
                  </a:lnTo>
                  <a:lnTo>
                    <a:pt x="111" y="516"/>
                  </a:lnTo>
                  <a:lnTo>
                    <a:pt x="111" y="515"/>
                  </a:lnTo>
                  <a:lnTo>
                    <a:pt x="110" y="515"/>
                  </a:lnTo>
                  <a:lnTo>
                    <a:pt x="110" y="514"/>
                  </a:lnTo>
                  <a:lnTo>
                    <a:pt x="109" y="513"/>
                  </a:lnTo>
                  <a:lnTo>
                    <a:pt x="110" y="513"/>
                  </a:lnTo>
                  <a:lnTo>
                    <a:pt x="109" y="513"/>
                  </a:lnTo>
                  <a:lnTo>
                    <a:pt x="108" y="512"/>
                  </a:lnTo>
                  <a:lnTo>
                    <a:pt x="108" y="511"/>
                  </a:lnTo>
                  <a:lnTo>
                    <a:pt x="107" y="511"/>
                  </a:lnTo>
                  <a:lnTo>
                    <a:pt x="107" y="510"/>
                  </a:lnTo>
                  <a:lnTo>
                    <a:pt x="107" y="509"/>
                  </a:lnTo>
                  <a:lnTo>
                    <a:pt x="106" y="509"/>
                  </a:lnTo>
                  <a:lnTo>
                    <a:pt x="106" y="508"/>
                  </a:lnTo>
                  <a:lnTo>
                    <a:pt x="105" y="508"/>
                  </a:lnTo>
                  <a:lnTo>
                    <a:pt x="104" y="509"/>
                  </a:lnTo>
                  <a:lnTo>
                    <a:pt x="103" y="509"/>
                  </a:lnTo>
                  <a:lnTo>
                    <a:pt x="102" y="509"/>
                  </a:lnTo>
                  <a:lnTo>
                    <a:pt x="101" y="509"/>
                  </a:lnTo>
                  <a:lnTo>
                    <a:pt x="100" y="509"/>
                  </a:lnTo>
                  <a:lnTo>
                    <a:pt x="100" y="508"/>
                  </a:lnTo>
                  <a:lnTo>
                    <a:pt x="99" y="508"/>
                  </a:lnTo>
                  <a:lnTo>
                    <a:pt x="98" y="508"/>
                  </a:lnTo>
                  <a:lnTo>
                    <a:pt x="96" y="507"/>
                  </a:lnTo>
                  <a:lnTo>
                    <a:pt x="95" y="507"/>
                  </a:lnTo>
                  <a:lnTo>
                    <a:pt x="94" y="507"/>
                  </a:lnTo>
                  <a:lnTo>
                    <a:pt x="92" y="508"/>
                  </a:lnTo>
                  <a:lnTo>
                    <a:pt x="90" y="509"/>
                  </a:lnTo>
                  <a:lnTo>
                    <a:pt x="89" y="508"/>
                  </a:lnTo>
                  <a:lnTo>
                    <a:pt x="88" y="509"/>
                  </a:lnTo>
                  <a:lnTo>
                    <a:pt x="87" y="509"/>
                  </a:lnTo>
                  <a:lnTo>
                    <a:pt x="87" y="508"/>
                  </a:lnTo>
                  <a:lnTo>
                    <a:pt x="86" y="508"/>
                  </a:lnTo>
                  <a:lnTo>
                    <a:pt x="86" y="507"/>
                  </a:lnTo>
                  <a:lnTo>
                    <a:pt x="85" y="507"/>
                  </a:lnTo>
                  <a:lnTo>
                    <a:pt x="84" y="506"/>
                  </a:lnTo>
                  <a:lnTo>
                    <a:pt x="83" y="506"/>
                  </a:lnTo>
                  <a:lnTo>
                    <a:pt x="82" y="506"/>
                  </a:lnTo>
                  <a:lnTo>
                    <a:pt x="80" y="504"/>
                  </a:lnTo>
                  <a:lnTo>
                    <a:pt x="79" y="504"/>
                  </a:lnTo>
                  <a:lnTo>
                    <a:pt x="78" y="504"/>
                  </a:lnTo>
                  <a:lnTo>
                    <a:pt x="77" y="504"/>
                  </a:lnTo>
                  <a:lnTo>
                    <a:pt x="76" y="504"/>
                  </a:lnTo>
                  <a:lnTo>
                    <a:pt x="80" y="499"/>
                  </a:lnTo>
                  <a:lnTo>
                    <a:pt x="85" y="496"/>
                  </a:lnTo>
                  <a:lnTo>
                    <a:pt x="84" y="495"/>
                  </a:lnTo>
                  <a:lnTo>
                    <a:pt x="81" y="492"/>
                  </a:lnTo>
                  <a:lnTo>
                    <a:pt x="79" y="490"/>
                  </a:lnTo>
                  <a:lnTo>
                    <a:pt x="78" y="489"/>
                  </a:lnTo>
                  <a:lnTo>
                    <a:pt x="77" y="488"/>
                  </a:lnTo>
                  <a:lnTo>
                    <a:pt x="76" y="488"/>
                  </a:lnTo>
                  <a:lnTo>
                    <a:pt x="75" y="487"/>
                  </a:lnTo>
                  <a:lnTo>
                    <a:pt x="74" y="487"/>
                  </a:lnTo>
                  <a:lnTo>
                    <a:pt x="74" y="486"/>
                  </a:lnTo>
                  <a:lnTo>
                    <a:pt x="73" y="486"/>
                  </a:lnTo>
                  <a:lnTo>
                    <a:pt x="73" y="485"/>
                  </a:lnTo>
                  <a:lnTo>
                    <a:pt x="77" y="480"/>
                  </a:lnTo>
                  <a:lnTo>
                    <a:pt x="76" y="479"/>
                  </a:lnTo>
                  <a:lnTo>
                    <a:pt x="75" y="478"/>
                  </a:lnTo>
                  <a:lnTo>
                    <a:pt x="75" y="477"/>
                  </a:lnTo>
                  <a:lnTo>
                    <a:pt x="74" y="477"/>
                  </a:lnTo>
                  <a:lnTo>
                    <a:pt x="73" y="476"/>
                  </a:lnTo>
                  <a:lnTo>
                    <a:pt x="72" y="475"/>
                  </a:lnTo>
                  <a:lnTo>
                    <a:pt x="71" y="475"/>
                  </a:lnTo>
                  <a:lnTo>
                    <a:pt x="69" y="475"/>
                  </a:lnTo>
                  <a:lnTo>
                    <a:pt x="68" y="475"/>
                  </a:lnTo>
                  <a:lnTo>
                    <a:pt x="68" y="474"/>
                  </a:lnTo>
                  <a:lnTo>
                    <a:pt x="68" y="473"/>
                  </a:lnTo>
                  <a:lnTo>
                    <a:pt x="69" y="472"/>
                  </a:lnTo>
                  <a:lnTo>
                    <a:pt x="70" y="472"/>
                  </a:lnTo>
                  <a:lnTo>
                    <a:pt x="70" y="473"/>
                  </a:lnTo>
                  <a:lnTo>
                    <a:pt x="71" y="473"/>
                  </a:lnTo>
                  <a:lnTo>
                    <a:pt x="71" y="472"/>
                  </a:lnTo>
                  <a:lnTo>
                    <a:pt x="71" y="471"/>
                  </a:lnTo>
                  <a:lnTo>
                    <a:pt x="70" y="471"/>
                  </a:lnTo>
                  <a:lnTo>
                    <a:pt x="69" y="471"/>
                  </a:lnTo>
                  <a:lnTo>
                    <a:pt x="68" y="470"/>
                  </a:lnTo>
                  <a:lnTo>
                    <a:pt x="67" y="469"/>
                  </a:lnTo>
                  <a:lnTo>
                    <a:pt x="66" y="468"/>
                  </a:lnTo>
                  <a:lnTo>
                    <a:pt x="67" y="468"/>
                  </a:lnTo>
                  <a:lnTo>
                    <a:pt x="67" y="467"/>
                  </a:lnTo>
                  <a:lnTo>
                    <a:pt x="66" y="466"/>
                  </a:lnTo>
                  <a:lnTo>
                    <a:pt x="65" y="466"/>
                  </a:lnTo>
                  <a:lnTo>
                    <a:pt x="65" y="465"/>
                  </a:lnTo>
                  <a:lnTo>
                    <a:pt x="64" y="464"/>
                  </a:lnTo>
                  <a:lnTo>
                    <a:pt x="63" y="464"/>
                  </a:lnTo>
                  <a:lnTo>
                    <a:pt x="62" y="464"/>
                  </a:lnTo>
                  <a:lnTo>
                    <a:pt x="61" y="465"/>
                  </a:lnTo>
                  <a:lnTo>
                    <a:pt x="60" y="465"/>
                  </a:lnTo>
                  <a:lnTo>
                    <a:pt x="59" y="465"/>
                  </a:lnTo>
                  <a:lnTo>
                    <a:pt x="59" y="464"/>
                  </a:lnTo>
                  <a:lnTo>
                    <a:pt x="58" y="464"/>
                  </a:lnTo>
                  <a:lnTo>
                    <a:pt x="58" y="463"/>
                  </a:lnTo>
                  <a:lnTo>
                    <a:pt x="58" y="462"/>
                  </a:lnTo>
                  <a:lnTo>
                    <a:pt x="59" y="462"/>
                  </a:lnTo>
                  <a:lnTo>
                    <a:pt x="59" y="461"/>
                  </a:lnTo>
                  <a:lnTo>
                    <a:pt x="60" y="461"/>
                  </a:lnTo>
                  <a:lnTo>
                    <a:pt x="61" y="461"/>
                  </a:lnTo>
                  <a:lnTo>
                    <a:pt x="61" y="460"/>
                  </a:lnTo>
                  <a:lnTo>
                    <a:pt x="60" y="460"/>
                  </a:lnTo>
                  <a:lnTo>
                    <a:pt x="59" y="460"/>
                  </a:lnTo>
                  <a:lnTo>
                    <a:pt x="58" y="460"/>
                  </a:lnTo>
                  <a:lnTo>
                    <a:pt x="57" y="461"/>
                  </a:lnTo>
                  <a:lnTo>
                    <a:pt x="56" y="460"/>
                  </a:lnTo>
                  <a:lnTo>
                    <a:pt x="55" y="459"/>
                  </a:lnTo>
                  <a:lnTo>
                    <a:pt x="55" y="458"/>
                  </a:lnTo>
                  <a:lnTo>
                    <a:pt x="56" y="458"/>
                  </a:lnTo>
                  <a:lnTo>
                    <a:pt x="56" y="457"/>
                  </a:lnTo>
                  <a:lnTo>
                    <a:pt x="55" y="457"/>
                  </a:lnTo>
                  <a:lnTo>
                    <a:pt x="53" y="457"/>
                  </a:lnTo>
                  <a:lnTo>
                    <a:pt x="53" y="456"/>
                  </a:lnTo>
                  <a:lnTo>
                    <a:pt x="53" y="455"/>
                  </a:lnTo>
                  <a:lnTo>
                    <a:pt x="53" y="454"/>
                  </a:lnTo>
                  <a:lnTo>
                    <a:pt x="52" y="454"/>
                  </a:lnTo>
                  <a:lnTo>
                    <a:pt x="51" y="455"/>
                  </a:lnTo>
                  <a:lnTo>
                    <a:pt x="50" y="455"/>
                  </a:lnTo>
                  <a:lnTo>
                    <a:pt x="50" y="456"/>
                  </a:lnTo>
                  <a:lnTo>
                    <a:pt x="50" y="457"/>
                  </a:lnTo>
                  <a:lnTo>
                    <a:pt x="49" y="457"/>
                  </a:lnTo>
                  <a:lnTo>
                    <a:pt x="49" y="456"/>
                  </a:lnTo>
                  <a:lnTo>
                    <a:pt x="49" y="455"/>
                  </a:lnTo>
                  <a:lnTo>
                    <a:pt x="49" y="454"/>
                  </a:lnTo>
                  <a:lnTo>
                    <a:pt x="50" y="453"/>
                  </a:lnTo>
                  <a:lnTo>
                    <a:pt x="50" y="452"/>
                  </a:lnTo>
                  <a:lnTo>
                    <a:pt x="50" y="451"/>
                  </a:lnTo>
                  <a:lnTo>
                    <a:pt x="49" y="450"/>
                  </a:lnTo>
                  <a:lnTo>
                    <a:pt x="48" y="451"/>
                  </a:lnTo>
                  <a:lnTo>
                    <a:pt x="47" y="451"/>
                  </a:lnTo>
                  <a:lnTo>
                    <a:pt x="47" y="450"/>
                  </a:lnTo>
                  <a:lnTo>
                    <a:pt x="47" y="449"/>
                  </a:lnTo>
                  <a:lnTo>
                    <a:pt x="47" y="448"/>
                  </a:lnTo>
                  <a:lnTo>
                    <a:pt x="48" y="448"/>
                  </a:lnTo>
                  <a:lnTo>
                    <a:pt x="48" y="447"/>
                  </a:lnTo>
                  <a:lnTo>
                    <a:pt x="48" y="446"/>
                  </a:lnTo>
                  <a:lnTo>
                    <a:pt x="48" y="445"/>
                  </a:lnTo>
                  <a:lnTo>
                    <a:pt x="49" y="445"/>
                  </a:lnTo>
                  <a:lnTo>
                    <a:pt x="51" y="445"/>
                  </a:lnTo>
                  <a:lnTo>
                    <a:pt x="52" y="445"/>
                  </a:lnTo>
                  <a:lnTo>
                    <a:pt x="53" y="445"/>
                  </a:lnTo>
                  <a:lnTo>
                    <a:pt x="54" y="445"/>
                  </a:lnTo>
                  <a:lnTo>
                    <a:pt x="54" y="444"/>
                  </a:lnTo>
                  <a:lnTo>
                    <a:pt x="55" y="443"/>
                  </a:lnTo>
                  <a:lnTo>
                    <a:pt x="55" y="441"/>
                  </a:lnTo>
                  <a:lnTo>
                    <a:pt x="55" y="440"/>
                  </a:lnTo>
                  <a:lnTo>
                    <a:pt x="55" y="439"/>
                  </a:lnTo>
                  <a:lnTo>
                    <a:pt x="56" y="438"/>
                  </a:lnTo>
                  <a:lnTo>
                    <a:pt x="55" y="437"/>
                  </a:lnTo>
                  <a:lnTo>
                    <a:pt x="52" y="430"/>
                  </a:lnTo>
                  <a:lnTo>
                    <a:pt x="52" y="429"/>
                  </a:lnTo>
                  <a:lnTo>
                    <a:pt x="50" y="429"/>
                  </a:lnTo>
                  <a:lnTo>
                    <a:pt x="49" y="428"/>
                  </a:lnTo>
                  <a:lnTo>
                    <a:pt x="48" y="427"/>
                  </a:lnTo>
                  <a:lnTo>
                    <a:pt x="48" y="426"/>
                  </a:lnTo>
                  <a:lnTo>
                    <a:pt x="47" y="425"/>
                  </a:lnTo>
                  <a:lnTo>
                    <a:pt x="47" y="423"/>
                  </a:lnTo>
                  <a:lnTo>
                    <a:pt x="46" y="422"/>
                  </a:lnTo>
                  <a:lnTo>
                    <a:pt x="46" y="421"/>
                  </a:lnTo>
                  <a:lnTo>
                    <a:pt x="45" y="420"/>
                  </a:lnTo>
                  <a:lnTo>
                    <a:pt x="45" y="419"/>
                  </a:lnTo>
                  <a:lnTo>
                    <a:pt x="45" y="418"/>
                  </a:lnTo>
                  <a:lnTo>
                    <a:pt x="44" y="418"/>
                  </a:lnTo>
                  <a:lnTo>
                    <a:pt x="43" y="417"/>
                  </a:lnTo>
                  <a:lnTo>
                    <a:pt x="42" y="416"/>
                  </a:lnTo>
                  <a:lnTo>
                    <a:pt x="42" y="415"/>
                  </a:lnTo>
                  <a:lnTo>
                    <a:pt x="42" y="414"/>
                  </a:lnTo>
                  <a:lnTo>
                    <a:pt x="42" y="413"/>
                  </a:lnTo>
                  <a:lnTo>
                    <a:pt x="42" y="412"/>
                  </a:lnTo>
                  <a:lnTo>
                    <a:pt x="36" y="406"/>
                  </a:lnTo>
                  <a:lnTo>
                    <a:pt x="35" y="402"/>
                  </a:lnTo>
                  <a:lnTo>
                    <a:pt x="25" y="386"/>
                  </a:lnTo>
                  <a:lnTo>
                    <a:pt x="25" y="385"/>
                  </a:lnTo>
                  <a:lnTo>
                    <a:pt x="25" y="384"/>
                  </a:lnTo>
                  <a:lnTo>
                    <a:pt x="25" y="383"/>
                  </a:lnTo>
                  <a:lnTo>
                    <a:pt x="26" y="383"/>
                  </a:lnTo>
                  <a:lnTo>
                    <a:pt x="26" y="382"/>
                  </a:lnTo>
                  <a:lnTo>
                    <a:pt x="26" y="381"/>
                  </a:lnTo>
                  <a:lnTo>
                    <a:pt x="26" y="380"/>
                  </a:lnTo>
                  <a:lnTo>
                    <a:pt x="26" y="378"/>
                  </a:lnTo>
                  <a:lnTo>
                    <a:pt x="26" y="377"/>
                  </a:lnTo>
                  <a:lnTo>
                    <a:pt x="26" y="376"/>
                  </a:lnTo>
                  <a:lnTo>
                    <a:pt x="27" y="374"/>
                  </a:lnTo>
                  <a:lnTo>
                    <a:pt x="27" y="373"/>
                  </a:lnTo>
                  <a:lnTo>
                    <a:pt x="27" y="372"/>
                  </a:lnTo>
                  <a:lnTo>
                    <a:pt x="27" y="371"/>
                  </a:lnTo>
                  <a:lnTo>
                    <a:pt x="20" y="365"/>
                  </a:lnTo>
                  <a:lnTo>
                    <a:pt x="14" y="357"/>
                  </a:lnTo>
                  <a:lnTo>
                    <a:pt x="13" y="356"/>
                  </a:lnTo>
                  <a:lnTo>
                    <a:pt x="12" y="355"/>
                  </a:lnTo>
                  <a:lnTo>
                    <a:pt x="12" y="354"/>
                  </a:lnTo>
                  <a:lnTo>
                    <a:pt x="10" y="352"/>
                  </a:lnTo>
                  <a:lnTo>
                    <a:pt x="9" y="351"/>
                  </a:lnTo>
                  <a:lnTo>
                    <a:pt x="9" y="350"/>
                  </a:lnTo>
                  <a:lnTo>
                    <a:pt x="7" y="349"/>
                  </a:lnTo>
                  <a:lnTo>
                    <a:pt x="7" y="348"/>
                  </a:lnTo>
                  <a:lnTo>
                    <a:pt x="5" y="346"/>
                  </a:lnTo>
                  <a:lnTo>
                    <a:pt x="4" y="345"/>
                  </a:lnTo>
                  <a:lnTo>
                    <a:pt x="3" y="344"/>
                  </a:lnTo>
                  <a:lnTo>
                    <a:pt x="1" y="343"/>
                  </a:lnTo>
                  <a:lnTo>
                    <a:pt x="0" y="342"/>
                  </a:lnTo>
                  <a:lnTo>
                    <a:pt x="0" y="341"/>
                  </a:lnTo>
                  <a:lnTo>
                    <a:pt x="2" y="338"/>
                  </a:lnTo>
                  <a:lnTo>
                    <a:pt x="2" y="337"/>
                  </a:lnTo>
                  <a:lnTo>
                    <a:pt x="3" y="337"/>
                  </a:lnTo>
                  <a:lnTo>
                    <a:pt x="4" y="336"/>
                  </a:lnTo>
                  <a:lnTo>
                    <a:pt x="6" y="335"/>
                  </a:lnTo>
                  <a:lnTo>
                    <a:pt x="9" y="335"/>
                  </a:lnTo>
                  <a:lnTo>
                    <a:pt x="11" y="335"/>
                  </a:lnTo>
                  <a:lnTo>
                    <a:pt x="13" y="334"/>
                  </a:lnTo>
                  <a:lnTo>
                    <a:pt x="14" y="334"/>
                  </a:lnTo>
                  <a:lnTo>
                    <a:pt x="15" y="333"/>
                  </a:lnTo>
                  <a:lnTo>
                    <a:pt x="16" y="332"/>
                  </a:lnTo>
                  <a:lnTo>
                    <a:pt x="17" y="331"/>
                  </a:lnTo>
                  <a:lnTo>
                    <a:pt x="19" y="328"/>
                  </a:lnTo>
                  <a:lnTo>
                    <a:pt x="19" y="327"/>
                  </a:lnTo>
                  <a:lnTo>
                    <a:pt x="19" y="326"/>
                  </a:lnTo>
                  <a:lnTo>
                    <a:pt x="20" y="325"/>
                  </a:lnTo>
                  <a:lnTo>
                    <a:pt x="23" y="324"/>
                  </a:lnTo>
                  <a:lnTo>
                    <a:pt x="24" y="324"/>
                  </a:lnTo>
                  <a:lnTo>
                    <a:pt x="25" y="323"/>
                  </a:lnTo>
                  <a:lnTo>
                    <a:pt x="26" y="322"/>
                  </a:lnTo>
                  <a:lnTo>
                    <a:pt x="27" y="320"/>
                  </a:lnTo>
                  <a:lnTo>
                    <a:pt x="28" y="318"/>
                  </a:lnTo>
                  <a:lnTo>
                    <a:pt x="29" y="318"/>
                  </a:lnTo>
                  <a:lnTo>
                    <a:pt x="30" y="317"/>
                  </a:lnTo>
                  <a:lnTo>
                    <a:pt x="31" y="317"/>
                  </a:lnTo>
                  <a:lnTo>
                    <a:pt x="31" y="316"/>
                  </a:lnTo>
                  <a:lnTo>
                    <a:pt x="32" y="316"/>
                  </a:lnTo>
                  <a:lnTo>
                    <a:pt x="32" y="315"/>
                  </a:lnTo>
                  <a:lnTo>
                    <a:pt x="33" y="314"/>
                  </a:lnTo>
                  <a:lnTo>
                    <a:pt x="33" y="313"/>
                  </a:lnTo>
                  <a:lnTo>
                    <a:pt x="34" y="313"/>
                  </a:lnTo>
                  <a:lnTo>
                    <a:pt x="35" y="313"/>
                  </a:lnTo>
                  <a:lnTo>
                    <a:pt x="36" y="313"/>
                  </a:lnTo>
                  <a:lnTo>
                    <a:pt x="37" y="313"/>
                  </a:lnTo>
                  <a:lnTo>
                    <a:pt x="38" y="314"/>
                  </a:lnTo>
                  <a:lnTo>
                    <a:pt x="39" y="314"/>
                  </a:lnTo>
                  <a:lnTo>
                    <a:pt x="40" y="314"/>
                  </a:lnTo>
                  <a:lnTo>
                    <a:pt x="41" y="315"/>
                  </a:lnTo>
                  <a:lnTo>
                    <a:pt x="42" y="314"/>
                  </a:lnTo>
                  <a:lnTo>
                    <a:pt x="43" y="314"/>
                  </a:lnTo>
                  <a:lnTo>
                    <a:pt x="45" y="312"/>
                  </a:lnTo>
                  <a:lnTo>
                    <a:pt x="45" y="311"/>
                  </a:lnTo>
                  <a:lnTo>
                    <a:pt x="45" y="308"/>
                  </a:lnTo>
                  <a:lnTo>
                    <a:pt x="46" y="307"/>
                  </a:lnTo>
                  <a:lnTo>
                    <a:pt x="47" y="307"/>
                  </a:lnTo>
                  <a:lnTo>
                    <a:pt x="50" y="305"/>
                  </a:lnTo>
                  <a:lnTo>
                    <a:pt x="52" y="303"/>
                  </a:lnTo>
                  <a:lnTo>
                    <a:pt x="52" y="302"/>
                  </a:lnTo>
                  <a:lnTo>
                    <a:pt x="53" y="302"/>
                  </a:lnTo>
                  <a:lnTo>
                    <a:pt x="55" y="301"/>
                  </a:lnTo>
                  <a:lnTo>
                    <a:pt x="57" y="299"/>
                  </a:lnTo>
                  <a:lnTo>
                    <a:pt x="57" y="298"/>
                  </a:lnTo>
                  <a:lnTo>
                    <a:pt x="58" y="298"/>
                  </a:lnTo>
                  <a:lnTo>
                    <a:pt x="59" y="297"/>
                  </a:lnTo>
                  <a:lnTo>
                    <a:pt x="59" y="295"/>
                  </a:lnTo>
                  <a:lnTo>
                    <a:pt x="60" y="295"/>
                  </a:lnTo>
                  <a:lnTo>
                    <a:pt x="62" y="294"/>
                  </a:lnTo>
                  <a:lnTo>
                    <a:pt x="63" y="293"/>
                  </a:lnTo>
                  <a:lnTo>
                    <a:pt x="65" y="292"/>
                  </a:lnTo>
                  <a:lnTo>
                    <a:pt x="66" y="290"/>
                  </a:lnTo>
                  <a:lnTo>
                    <a:pt x="67" y="289"/>
                  </a:lnTo>
                  <a:lnTo>
                    <a:pt x="69" y="287"/>
                  </a:lnTo>
                  <a:lnTo>
                    <a:pt x="71" y="284"/>
                  </a:lnTo>
                  <a:lnTo>
                    <a:pt x="72" y="284"/>
                  </a:lnTo>
                  <a:lnTo>
                    <a:pt x="71" y="284"/>
                  </a:lnTo>
                  <a:lnTo>
                    <a:pt x="70" y="283"/>
                  </a:lnTo>
                  <a:lnTo>
                    <a:pt x="69" y="283"/>
                  </a:lnTo>
                  <a:lnTo>
                    <a:pt x="68" y="282"/>
                  </a:lnTo>
                  <a:lnTo>
                    <a:pt x="67" y="282"/>
                  </a:lnTo>
                  <a:lnTo>
                    <a:pt x="67" y="281"/>
                  </a:lnTo>
                  <a:lnTo>
                    <a:pt x="65" y="281"/>
                  </a:lnTo>
                  <a:lnTo>
                    <a:pt x="64" y="281"/>
                  </a:lnTo>
                  <a:lnTo>
                    <a:pt x="63" y="281"/>
                  </a:lnTo>
                  <a:lnTo>
                    <a:pt x="62" y="278"/>
                  </a:lnTo>
                  <a:lnTo>
                    <a:pt x="59" y="275"/>
                  </a:lnTo>
                  <a:lnTo>
                    <a:pt x="58" y="274"/>
                  </a:lnTo>
                  <a:lnTo>
                    <a:pt x="58" y="273"/>
                  </a:lnTo>
                  <a:lnTo>
                    <a:pt x="57" y="272"/>
                  </a:lnTo>
                  <a:lnTo>
                    <a:pt x="55" y="271"/>
                  </a:lnTo>
                  <a:lnTo>
                    <a:pt x="54" y="271"/>
                  </a:lnTo>
                  <a:lnTo>
                    <a:pt x="53" y="271"/>
                  </a:lnTo>
                  <a:lnTo>
                    <a:pt x="51" y="271"/>
                  </a:lnTo>
                  <a:lnTo>
                    <a:pt x="50" y="272"/>
                  </a:lnTo>
                  <a:lnTo>
                    <a:pt x="49" y="272"/>
                  </a:lnTo>
                  <a:lnTo>
                    <a:pt x="48" y="270"/>
                  </a:lnTo>
                  <a:lnTo>
                    <a:pt x="48" y="269"/>
                  </a:lnTo>
                  <a:lnTo>
                    <a:pt x="47" y="269"/>
                  </a:lnTo>
                  <a:lnTo>
                    <a:pt x="45" y="268"/>
                  </a:lnTo>
                  <a:lnTo>
                    <a:pt x="44" y="267"/>
                  </a:lnTo>
                  <a:lnTo>
                    <a:pt x="42" y="266"/>
                  </a:lnTo>
                  <a:lnTo>
                    <a:pt x="42" y="265"/>
                  </a:lnTo>
                  <a:lnTo>
                    <a:pt x="41" y="265"/>
                  </a:lnTo>
                  <a:lnTo>
                    <a:pt x="41" y="263"/>
                  </a:lnTo>
                  <a:lnTo>
                    <a:pt x="42" y="262"/>
                  </a:lnTo>
                  <a:lnTo>
                    <a:pt x="43" y="261"/>
                  </a:lnTo>
                  <a:lnTo>
                    <a:pt x="43" y="260"/>
                  </a:lnTo>
                  <a:lnTo>
                    <a:pt x="43" y="256"/>
                  </a:lnTo>
                  <a:lnTo>
                    <a:pt x="43" y="255"/>
                  </a:lnTo>
                  <a:lnTo>
                    <a:pt x="45" y="254"/>
                  </a:lnTo>
                  <a:lnTo>
                    <a:pt x="45" y="253"/>
                  </a:lnTo>
                  <a:lnTo>
                    <a:pt x="46" y="252"/>
                  </a:lnTo>
                  <a:lnTo>
                    <a:pt x="46" y="251"/>
                  </a:lnTo>
                  <a:lnTo>
                    <a:pt x="46" y="249"/>
                  </a:lnTo>
                  <a:lnTo>
                    <a:pt x="46" y="248"/>
                  </a:lnTo>
                  <a:lnTo>
                    <a:pt x="46" y="247"/>
                  </a:lnTo>
                  <a:lnTo>
                    <a:pt x="46" y="246"/>
                  </a:lnTo>
                  <a:lnTo>
                    <a:pt x="45" y="245"/>
                  </a:lnTo>
                  <a:lnTo>
                    <a:pt x="44" y="244"/>
                  </a:lnTo>
                  <a:lnTo>
                    <a:pt x="43" y="243"/>
                  </a:lnTo>
                  <a:lnTo>
                    <a:pt x="43" y="242"/>
                  </a:lnTo>
                  <a:lnTo>
                    <a:pt x="43" y="241"/>
                  </a:lnTo>
                  <a:lnTo>
                    <a:pt x="43" y="240"/>
                  </a:lnTo>
                  <a:lnTo>
                    <a:pt x="44" y="237"/>
                  </a:lnTo>
                  <a:lnTo>
                    <a:pt x="43" y="233"/>
                  </a:lnTo>
                  <a:lnTo>
                    <a:pt x="43" y="232"/>
                  </a:lnTo>
                  <a:lnTo>
                    <a:pt x="41" y="229"/>
                  </a:lnTo>
                  <a:lnTo>
                    <a:pt x="41" y="228"/>
                  </a:lnTo>
                  <a:lnTo>
                    <a:pt x="41" y="227"/>
                  </a:lnTo>
                  <a:lnTo>
                    <a:pt x="41" y="225"/>
                  </a:lnTo>
                  <a:lnTo>
                    <a:pt x="41" y="224"/>
                  </a:lnTo>
                  <a:lnTo>
                    <a:pt x="45" y="223"/>
                  </a:lnTo>
                  <a:lnTo>
                    <a:pt x="45" y="222"/>
                  </a:lnTo>
                  <a:lnTo>
                    <a:pt x="47" y="222"/>
                  </a:lnTo>
                  <a:lnTo>
                    <a:pt x="50" y="222"/>
                  </a:lnTo>
                  <a:lnTo>
                    <a:pt x="51" y="221"/>
                  </a:lnTo>
                  <a:lnTo>
                    <a:pt x="52" y="221"/>
                  </a:lnTo>
                  <a:lnTo>
                    <a:pt x="52" y="220"/>
                  </a:lnTo>
                  <a:lnTo>
                    <a:pt x="53" y="219"/>
                  </a:lnTo>
                  <a:lnTo>
                    <a:pt x="53" y="218"/>
                  </a:lnTo>
                  <a:lnTo>
                    <a:pt x="53" y="215"/>
                  </a:lnTo>
                  <a:lnTo>
                    <a:pt x="53" y="214"/>
                  </a:lnTo>
                  <a:lnTo>
                    <a:pt x="54" y="212"/>
                  </a:lnTo>
                  <a:lnTo>
                    <a:pt x="55" y="209"/>
                  </a:lnTo>
                  <a:lnTo>
                    <a:pt x="55" y="207"/>
                  </a:lnTo>
                  <a:lnTo>
                    <a:pt x="55" y="206"/>
                  </a:lnTo>
                  <a:lnTo>
                    <a:pt x="56" y="205"/>
                  </a:lnTo>
                  <a:lnTo>
                    <a:pt x="56" y="203"/>
                  </a:lnTo>
                  <a:lnTo>
                    <a:pt x="57" y="202"/>
                  </a:lnTo>
                  <a:lnTo>
                    <a:pt x="58" y="201"/>
                  </a:lnTo>
                  <a:lnTo>
                    <a:pt x="59" y="201"/>
                  </a:lnTo>
                  <a:lnTo>
                    <a:pt x="60" y="200"/>
                  </a:lnTo>
                  <a:lnTo>
                    <a:pt x="61" y="199"/>
                  </a:lnTo>
                  <a:lnTo>
                    <a:pt x="63" y="198"/>
                  </a:lnTo>
                  <a:lnTo>
                    <a:pt x="64" y="197"/>
                  </a:lnTo>
                  <a:lnTo>
                    <a:pt x="65" y="197"/>
                  </a:lnTo>
                  <a:lnTo>
                    <a:pt x="66" y="196"/>
                  </a:lnTo>
                  <a:lnTo>
                    <a:pt x="66" y="195"/>
                  </a:lnTo>
                  <a:lnTo>
                    <a:pt x="67" y="191"/>
                  </a:lnTo>
                  <a:lnTo>
                    <a:pt x="67" y="190"/>
                  </a:lnTo>
                  <a:lnTo>
                    <a:pt x="67" y="189"/>
                  </a:lnTo>
                  <a:lnTo>
                    <a:pt x="67" y="188"/>
                  </a:lnTo>
                  <a:lnTo>
                    <a:pt x="68" y="185"/>
                  </a:lnTo>
                  <a:lnTo>
                    <a:pt x="68" y="184"/>
                  </a:lnTo>
                  <a:lnTo>
                    <a:pt x="68" y="183"/>
                  </a:lnTo>
                  <a:lnTo>
                    <a:pt x="67" y="182"/>
                  </a:lnTo>
                  <a:lnTo>
                    <a:pt x="67" y="181"/>
                  </a:lnTo>
                  <a:lnTo>
                    <a:pt x="66" y="180"/>
                  </a:lnTo>
                  <a:lnTo>
                    <a:pt x="65" y="178"/>
                  </a:lnTo>
                  <a:lnTo>
                    <a:pt x="65" y="176"/>
                  </a:lnTo>
                  <a:lnTo>
                    <a:pt x="65" y="175"/>
                  </a:lnTo>
                  <a:lnTo>
                    <a:pt x="65" y="173"/>
                  </a:lnTo>
                  <a:lnTo>
                    <a:pt x="66" y="172"/>
                  </a:lnTo>
                  <a:lnTo>
                    <a:pt x="65" y="172"/>
                  </a:lnTo>
                  <a:lnTo>
                    <a:pt x="65" y="170"/>
                  </a:lnTo>
                  <a:lnTo>
                    <a:pt x="64" y="168"/>
                  </a:lnTo>
                  <a:lnTo>
                    <a:pt x="63" y="167"/>
                  </a:lnTo>
                  <a:lnTo>
                    <a:pt x="63" y="166"/>
                  </a:lnTo>
                  <a:lnTo>
                    <a:pt x="63" y="165"/>
                  </a:lnTo>
                  <a:lnTo>
                    <a:pt x="64" y="165"/>
                  </a:lnTo>
                  <a:lnTo>
                    <a:pt x="65" y="164"/>
                  </a:lnTo>
                  <a:lnTo>
                    <a:pt x="65" y="163"/>
                  </a:lnTo>
                  <a:lnTo>
                    <a:pt x="64" y="162"/>
                  </a:lnTo>
                  <a:lnTo>
                    <a:pt x="64" y="161"/>
                  </a:lnTo>
                  <a:lnTo>
                    <a:pt x="63" y="161"/>
                  </a:lnTo>
                  <a:lnTo>
                    <a:pt x="62" y="159"/>
                  </a:lnTo>
                  <a:lnTo>
                    <a:pt x="60" y="157"/>
                  </a:lnTo>
                  <a:lnTo>
                    <a:pt x="60" y="156"/>
                  </a:lnTo>
                  <a:lnTo>
                    <a:pt x="60" y="155"/>
                  </a:lnTo>
                  <a:lnTo>
                    <a:pt x="61" y="154"/>
                  </a:lnTo>
                  <a:lnTo>
                    <a:pt x="62" y="153"/>
                  </a:lnTo>
                  <a:lnTo>
                    <a:pt x="63" y="153"/>
                  </a:lnTo>
                  <a:lnTo>
                    <a:pt x="65" y="152"/>
                  </a:lnTo>
                  <a:lnTo>
                    <a:pt x="66" y="152"/>
                  </a:lnTo>
                  <a:lnTo>
                    <a:pt x="67" y="152"/>
                  </a:lnTo>
                  <a:lnTo>
                    <a:pt x="68" y="151"/>
                  </a:lnTo>
                  <a:lnTo>
                    <a:pt x="68" y="150"/>
                  </a:lnTo>
                  <a:lnTo>
                    <a:pt x="69" y="150"/>
                  </a:lnTo>
                  <a:lnTo>
                    <a:pt x="70" y="149"/>
                  </a:lnTo>
                  <a:lnTo>
                    <a:pt x="72" y="149"/>
                  </a:lnTo>
                  <a:lnTo>
                    <a:pt x="72" y="148"/>
                  </a:lnTo>
                  <a:lnTo>
                    <a:pt x="72" y="147"/>
                  </a:lnTo>
                  <a:lnTo>
                    <a:pt x="74" y="146"/>
                  </a:lnTo>
                  <a:lnTo>
                    <a:pt x="74" y="144"/>
                  </a:lnTo>
                  <a:lnTo>
                    <a:pt x="75" y="143"/>
                  </a:lnTo>
                  <a:lnTo>
                    <a:pt x="76" y="143"/>
                  </a:lnTo>
                  <a:lnTo>
                    <a:pt x="77" y="142"/>
                  </a:lnTo>
                  <a:lnTo>
                    <a:pt x="78" y="140"/>
                  </a:lnTo>
                  <a:lnTo>
                    <a:pt x="79" y="139"/>
                  </a:lnTo>
                  <a:lnTo>
                    <a:pt x="79" y="138"/>
                  </a:lnTo>
                  <a:lnTo>
                    <a:pt x="80" y="137"/>
                  </a:lnTo>
                  <a:lnTo>
                    <a:pt x="81" y="136"/>
                  </a:lnTo>
                  <a:lnTo>
                    <a:pt x="81" y="134"/>
                  </a:lnTo>
                  <a:lnTo>
                    <a:pt x="81" y="131"/>
                  </a:lnTo>
                  <a:lnTo>
                    <a:pt x="81" y="130"/>
                  </a:lnTo>
                  <a:lnTo>
                    <a:pt x="81" y="129"/>
                  </a:lnTo>
                  <a:lnTo>
                    <a:pt x="82" y="128"/>
                  </a:lnTo>
                  <a:lnTo>
                    <a:pt x="85" y="126"/>
                  </a:lnTo>
                  <a:lnTo>
                    <a:pt x="86" y="125"/>
                  </a:lnTo>
                  <a:lnTo>
                    <a:pt x="87" y="125"/>
                  </a:lnTo>
                  <a:lnTo>
                    <a:pt x="87" y="124"/>
                  </a:lnTo>
                  <a:lnTo>
                    <a:pt x="87" y="123"/>
                  </a:lnTo>
                  <a:lnTo>
                    <a:pt x="87" y="122"/>
                  </a:lnTo>
                  <a:lnTo>
                    <a:pt x="87" y="120"/>
                  </a:lnTo>
                  <a:lnTo>
                    <a:pt x="87" y="119"/>
                  </a:lnTo>
                  <a:lnTo>
                    <a:pt x="88" y="117"/>
                  </a:lnTo>
                  <a:lnTo>
                    <a:pt x="88" y="115"/>
                  </a:lnTo>
                  <a:lnTo>
                    <a:pt x="88" y="114"/>
                  </a:lnTo>
                  <a:lnTo>
                    <a:pt x="88" y="113"/>
                  </a:lnTo>
                  <a:lnTo>
                    <a:pt x="88" y="112"/>
                  </a:lnTo>
                  <a:lnTo>
                    <a:pt x="89" y="112"/>
                  </a:lnTo>
                  <a:lnTo>
                    <a:pt x="93" y="112"/>
                  </a:lnTo>
                  <a:lnTo>
                    <a:pt x="94" y="112"/>
                  </a:lnTo>
                  <a:lnTo>
                    <a:pt x="95" y="112"/>
                  </a:lnTo>
                  <a:lnTo>
                    <a:pt x="96" y="112"/>
                  </a:lnTo>
                  <a:lnTo>
                    <a:pt x="96" y="111"/>
                  </a:lnTo>
                  <a:lnTo>
                    <a:pt x="97" y="110"/>
                  </a:lnTo>
                  <a:lnTo>
                    <a:pt x="97" y="109"/>
                  </a:lnTo>
                  <a:lnTo>
                    <a:pt x="98" y="108"/>
                  </a:lnTo>
                  <a:lnTo>
                    <a:pt x="98" y="106"/>
                  </a:lnTo>
                  <a:lnTo>
                    <a:pt x="98" y="105"/>
                  </a:lnTo>
                  <a:lnTo>
                    <a:pt x="99" y="104"/>
                  </a:lnTo>
                  <a:lnTo>
                    <a:pt x="100" y="104"/>
                  </a:lnTo>
                  <a:lnTo>
                    <a:pt x="101" y="103"/>
                  </a:lnTo>
                  <a:lnTo>
                    <a:pt x="102" y="103"/>
                  </a:lnTo>
                  <a:lnTo>
                    <a:pt x="105" y="103"/>
                  </a:lnTo>
                  <a:lnTo>
                    <a:pt x="106" y="103"/>
                  </a:lnTo>
                  <a:lnTo>
                    <a:pt x="107" y="103"/>
                  </a:lnTo>
                  <a:lnTo>
                    <a:pt x="109" y="102"/>
                  </a:lnTo>
                  <a:lnTo>
                    <a:pt x="110" y="101"/>
                  </a:lnTo>
                  <a:lnTo>
                    <a:pt x="111" y="101"/>
                  </a:lnTo>
                  <a:lnTo>
                    <a:pt x="112" y="100"/>
                  </a:lnTo>
                  <a:lnTo>
                    <a:pt x="113" y="101"/>
                  </a:lnTo>
                  <a:lnTo>
                    <a:pt x="114" y="101"/>
                  </a:lnTo>
                  <a:lnTo>
                    <a:pt x="115" y="101"/>
                  </a:lnTo>
                  <a:lnTo>
                    <a:pt x="116" y="101"/>
                  </a:lnTo>
                  <a:lnTo>
                    <a:pt x="118" y="100"/>
                  </a:lnTo>
                  <a:lnTo>
                    <a:pt x="120" y="101"/>
                  </a:lnTo>
                  <a:lnTo>
                    <a:pt x="122" y="101"/>
                  </a:lnTo>
                  <a:lnTo>
                    <a:pt x="126" y="101"/>
                  </a:lnTo>
                  <a:lnTo>
                    <a:pt x="127" y="101"/>
                  </a:lnTo>
                  <a:lnTo>
                    <a:pt x="129" y="101"/>
                  </a:lnTo>
                  <a:lnTo>
                    <a:pt x="130" y="100"/>
                  </a:lnTo>
                  <a:lnTo>
                    <a:pt x="131" y="98"/>
                  </a:lnTo>
                  <a:lnTo>
                    <a:pt x="132" y="98"/>
                  </a:lnTo>
                  <a:lnTo>
                    <a:pt x="133" y="98"/>
                  </a:lnTo>
                  <a:lnTo>
                    <a:pt x="134" y="98"/>
                  </a:lnTo>
                  <a:lnTo>
                    <a:pt x="134" y="97"/>
                  </a:lnTo>
                  <a:lnTo>
                    <a:pt x="135" y="97"/>
                  </a:lnTo>
                  <a:lnTo>
                    <a:pt x="136" y="97"/>
                  </a:lnTo>
                  <a:lnTo>
                    <a:pt x="137" y="96"/>
                  </a:lnTo>
                  <a:lnTo>
                    <a:pt x="138" y="96"/>
                  </a:lnTo>
                  <a:lnTo>
                    <a:pt x="140" y="96"/>
                  </a:lnTo>
                  <a:lnTo>
                    <a:pt x="143" y="95"/>
                  </a:lnTo>
                  <a:lnTo>
                    <a:pt x="144" y="94"/>
                  </a:lnTo>
                  <a:lnTo>
                    <a:pt x="145" y="93"/>
                  </a:lnTo>
                  <a:lnTo>
                    <a:pt x="146" y="92"/>
                  </a:lnTo>
                  <a:lnTo>
                    <a:pt x="146" y="91"/>
                  </a:lnTo>
                  <a:lnTo>
                    <a:pt x="147" y="90"/>
                  </a:lnTo>
                  <a:lnTo>
                    <a:pt x="146" y="88"/>
                  </a:lnTo>
                  <a:lnTo>
                    <a:pt x="146" y="85"/>
                  </a:lnTo>
                  <a:lnTo>
                    <a:pt x="146" y="83"/>
                  </a:lnTo>
                  <a:lnTo>
                    <a:pt x="144" y="74"/>
                  </a:lnTo>
                  <a:lnTo>
                    <a:pt x="144" y="73"/>
                  </a:lnTo>
                  <a:lnTo>
                    <a:pt x="144" y="72"/>
                  </a:lnTo>
                  <a:lnTo>
                    <a:pt x="144" y="71"/>
                  </a:lnTo>
                  <a:lnTo>
                    <a:pt x="145" y="70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50" y="68"/>
                  </a:lnTo>
                  <a:lnTo>
                    <a:pt x="150" y="67"/>
                  </a:lnTo>
                  <a:lnTo>
                    <a:pt x="150" y="66"/>
                  </a:lnTo>
                  <a:lnTo>
                    <a:pt x="150" y="65"/>
                  </a:lnTo>
                  <a:lnTo>
                    <a:pt x="149" y="64"/>
                  </a:lnTo>
                  <a:lnTo>
                    <a:pt x="149" y="63"/>
                  </a:lnTo>
                  <a:lnTo>
                    <a:pt x="150" y="62"/>
                  </a:lnTo>
                  <a:lnTo>
                    <a:pt x="151" y="62"/>
                  </a:lnTo>
                  <a:lnTo>
                    <a:pt x="152" y="61"/>
                  </a:lnTo>
                  <a:lnTo>
                    <a:pt x="152" y="60"/>
                  </a:lnTo>
                  <a:lnTo>
                    <a:pt x="153" y="59"/>
                  </a:lnTo>
                  <a:lnTo>
                    <a:pt x="154" y="59"/>
                  </a:lnTo>
                  <a:lnTo>
                    <a:pt x="154" y="58"/>
                  </a:lnTo>
                  <a:lnTo>
                    <a:pt x="155" y="58"/>
                  </a:lnTo>
                  <a:lnTo>
                    <a:pt x="157" y="58"/>
                  </a:lnTo>
                  <a:lnTo>
                    <a:pt x="160" y="53"/>
                  </a:lnTo>
                  <a:lnTo>
                    <a:pt x="161" y="53"/>
                  </a:lnTo>
                  <a:lnTo>
                    <a:pt x="162" y="53"/>
                  </a:lnTo>
                  <a:lnTo>
                    <a:pt x="162" y="52"/>
                  </a:lnTo>
                  <a:lnTo>
                    <a:pt x="170" y="53"/>
                  </a:lnTo>
                  <a:lnTo>
                    <a:pt x="175" y="53"/>
                  </a:lnTo>
                  <a:lnTo>
                    <a:pt x="178" y="53"/>
                  </a:lnTo>
                  <a:lnTo>
                    <a:pt x="179" y="53"/>
                  </a:lnTo>
                  <a:lnTo>
                    <a:pt x="180" y="53"/>
                  </a:lnTo>
                  <a:lnTo>
                    <a:pt x="183" y="54"/>
                  </a:lnTo>
                  <a:lnTo>
                    <a:pt x="184" y="55"/>
                  </a:lnTo>
                  <a:lnTo>
                    <a:pt x="186" y="56"/>
                  </a:lnTo>
                  <a:lnTo>
                    <a:pt x="186" y="55"/>
                  </a:lnTo>
                  <a:lnTo>
                    <a:pt x="188" y="57"/>
                  </a:lnTo>
                  <a:lnTo>
                    <a:pt x="189" y="56"/>
                  </a:lnTo>
                  <a:lnTo>
                    <a:pt x="190" y="56"/>
                  </a:lnTo>
                  <a:lnTo>
                    <a:pt x="192" y="56"/>
                  </a:lnTo>
                  <a:lnTo>
                    <a:pt x="193" y="56"/>
                  </a:lnTo>
                  <a:lnTo>
                    <a:pt x="193" y="57"/>
                  </a:lnTo>
                  <a:lnTo>
                    <a:pt x="194" y="57"/>
                  </a:lnTo>
                  <a:lnTo>
                    <a:pt x="194" y="56"/>
                  </a:lnTo>
                  <a:lnTo>
                    <a:pt x="195" y="56"/>
                  </a:lnTo>
                  <a:lnTo>
                    <a:pt x="197" y="56"/>
                  </a:lnTo>
                  <a:lnTo>
                    <a:pt x="198" y="57"/>
                  </a:lnTo>
                  <a:lnTo>
                    <a:pt x="199" y="57"/>
                  </a:lnTo>
                  <a:lnTo>
                    <a:pt x="202" y="57"/>
                  </a:lnTo>
                  <a:lnTo>
                    <a:pt x="204" y="57"/>
                  </a:lnTo>
                  <a:lnTo>
                    <a:pt x="205" y="58"/>
                  </a:lnTo>
                  <a:lnTo>
                    <a:pt x="206" y="58"/>
                  </a:lnTo>
                  <a:lnTo>
                    <a:pt x="207" y="59"/>
                  </a:lnTo>
                  <a:lnTo>
                    <a:pt x="208" y="60"/>
                  </a:lnTo>
                  <a:lnTo>
                    <a:pt x="209" y="61"/>
                  </a:lnTo>
                  <a:lnTo>
                    <a:pt x="210" y="62"/>
                  </a:lnTo>
                  <a:lnTo>
                    <a:pt x="211" y="63"/>
                  </a:lnTo>
                  <a:lnTo>
                    <a:pt x="211" y="64"/>
                  </a:lnTo>
                  <a:lnTo>
                    <a:pt x="212" y="64"/>
                  </a:lnTo>
                  <a:lnTo>
                    <a:pt x="214" y="64"/>
                  </a:lnTo>
                  <a:lnTo>
                    <a:pt x="217" y="63"/>
                  </a:lnTo>
                  <a:lnTo>
                    <a:pt x="218" y="63"/>
                  </a:lnTo>
                  <a:lnTo>
                    <a:pt x="219" y="62"/>
                  </a:lnTo>
                  <a:lnTo>
                    <a:pt x="220" y="61"/>
                  </a:lnTo>
                  <a:lnTo>
                    <a:pt x="222" y="61"/>
                  </a:lnTo>
                  <a:lnTo>
                    <a:pt x="223" y="62"/>
                  </a:lnTo>
                  <a:lnTo>
                    <a:pt x="224" y="63"/>
                  </a:lnTo>
                  <a:lnTo>
                    <a:pt x="225" y="63"/>
                  </a:lnTo>
                  <a:lnTo>
                    <a:pt x="226" y="63"/>
                  </a:lnTo>
                  <a:lnTo>
                    <a:pt x="227" y="63"/>
                  </a:lnTo>
                  <a:lnTo>
                    <a:pt x="227" y="64"/>
                  </a:lnTo>
                  <a:lnTo>
                    <a:pt x="228" y="64"/>
                  </a:lnTo>
                  <a:lnTo>
                    <a:pt x="229" y="64"/>
                  </a:lnTo>
                  <a:lnTo>
                    <a:pt x="230" y="64"/>
                  </a:lnTo>
                  <a:lnTo>
                    <a:pt x="231" y="66"/>
                  </a:lnTo>
                  <a:lnTo>
                    <a:pt x="232" y="66"/>
                  </a:lnTo>
                  <a:lnTo>
                    <a:pt x="233" y="66"/>
                  </a:lnTo>
                  <a:lnTo>
                    <a:pt x="234" y="66"/>
                  </a:lnTo>
                  <a:lnTo>
                    <a:pt x="235" y="66"/>
                  </a:lnTo>
                  <a:lnTo>
                    <a:pt x="235" y="67"/>
                  </a:lnTo>
                  <a:lnTo>
                    <a:pt x="236" y="67"/>
                  </a:lnTo>
                  <a:lnTo>
                    <a:pt x="236" y="68"/>
                  </a:lnTo>
                  <a:lnTo>
                    <a:pt x="248" y="66"/>
                  </a:lnTo>
                  <a:lnTo>
                    <a:pt x="251" y="56"/>
                  </a:lnTo>
                  <a:lnTo>
                    <a:pt x="251" y="55"/>
                  </a:lnTo>
                  <a:lnTo>
                    <a:pt x="261" y="26"/>
                  </a:lnTo>
                  <a:lnTo>
                    <a:pt x="259" y="24"/>
                  </a:lnTo>
                  <a:lnTo>
                    <a:pt x="259" y="23"/>
                  </a:lnTo>
                  <a:lnTo>
                    <a:pt x="259" y="22"/>
                  </a:lnTo>
                  <a:lnTo>
                    <a:pt x="260" y="21"/>
                  </a:lnTo>
                  <a:lnTo>
                    <a:pt x="263" y="19"/>
                  </a:lnTo>
                  <a:lnTo>
                    <a:pt x="264" y="17"/>
                  </a:lnTo>
                  <a:lnTo>
                    <a:pt x="264" y="16"/>
                  </a:lnTo>
                  <a:lnTo>
                    <a:pt x="263" y="15"/>
                  </a:lnTo>
                  <a:lnTo>
                    <a:pt x="263" y="14"/>
                  </a:lnTo>
                  <a:lnTo>
                    <a:pt x="262" y="13"/>
                  </a:lnTo>
                  <a:lnTo>
                    <a:pt x="262" y="10"/>
                  </a:lnTo>
                  <a:lnTo>
                    <a:pt x="263" y="9"/>
                  </a:lnTo>
                  <a:lnTo>
                    <a:pt x="264" y="7"/>
                  </a:lnTo>
                  <a:lnTo>
                    <a:pt x="266" y="6"/>
                  </a:lnTo>
                  <a:lnTo>
                    <a:pt x="267" y="5"/>
                  </a:lnTo>
                  <a:lnTo>
                    <a:pt x="270" y="5"/>
                  </a:lnTo>
                  <a:lnTo>
                    <a:pt x="277" y="3"/>
                  </a:lnTo>
                  <a:lnTo>
                    <a:pt x="287" y="0"/>
                  </a:lnTo>
                  <a:lnTo>
                    <a:pt x="290" y="15"/>
                  </a:lnTo>
                  <a:lnTo>
                    <a:pt x="301" y="28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6" name="Freeform 669"/>
            <p:cNvSpPr>
              <a:spLocks/>
            </p:cNvSpPr>
            <p:nvPr/>
          </p:nvSpPr>
          <p:spPr bwMode="auto">
            <a:xfrm>
              <a:off x="2368063" y="5053582"/>
              <a:ext cx="685951" cy="726937"/>
            </a:xfrm>
            <a:custGeom>
              <a:avLst/>
              <a:gdLst>
                <a:gd name="T0" fmla="*/ 282167 w 752"/>
                <a:gd name="T1" fmla="*/ 82887 h 808"/>
                <a:gd name="T2" fmla="*/ 410322 w 752"/>
                <a:gd name="T3" fmla="*/ 99247 h 808"/>
                <a:gd name="T4" fmla="*/ 444047 w 752"/>
                <a:gd name="T5" fmla="*/ 101428 h 808"/>
                <a:gd name="T6" fmla="*/ 473276 w 752"/>
                <a:gd name="T7" fmla="*/ 87250 h 808"/>
                <a:gd name="T8" fmla="*/ 502504 w 752"/>
                <a:gd name="T9" fmla="*/ 75253 h 808"/>
                <a:gd name="T10" fmla="*/ 531733 w 752"/>
                <a:gd name="T11" fmla="*/ 64347 h 808"/>
                <a:gd name="T12" fmla="*/ 558713 w 752"/>
                <a:gd name="T13" fmla="*/ 55622 h 808"/>
                <a:gd name="T14" fmla="*/ 592438 w 752"/>
                <a:gd name="T15" fmla="*/ 57803 h 808"/>
                <a:gd name="T16" fmla="*/ 634032 w 752"/>
                <a:gd name="T17" fmla="*/ 50169 h 808"/>
                <a:gd name="T18" fmla="*/ 618294 w 752"/>
                <a:gd name="T19" fmla="*/ 68709 h 808"/>
                <a:gd name="T20" fmla="*/ 581196 w 752"/>
                <a:gd name="T21" fmla="*/ 99247 h 808"/>
                <a:gd name="T22" fmla="*/ 560961 w 752"/>
                <a:gd name="T23" fmla="*/ 138509 h 808"/>
                <a:gd name="T24" fmla="*/ 549719 w 752"/>
                <a:gd name="T25" fmla="*/ 193040 h 808"/>
                <a:gd name="T26" fmla="*/ 537353 w 752"/>
                <a:gd name="T27" fmla="*/ 247571 h 808"/>
                <a:gd name="T28" fmla="*/ 555340 w 752"/>
                <a:gd name="T29" fmla="*/ 283562 h 808"/>
                <a:gd name="T30" fmla="*/ 511497 w 752"/>
                <a:gd name="T31" fmla="*/ 315190 h 808"/>
                <a:gd name="T32" fmla="*/ 519367 w 752"/>
                <a:gd name="T33" fmla="*/ 375174 h 808"/>
                <a:gd name="T34" fmla="*/ 547471 w 752"/>
                <a:gd name="T35" fmla="*/ 443883 h 808"/>
                <a:gd name="T36" fmla="*/ 558713 w 752"/>
                <a:gd name="T37" fmla="*/ 461333 h 808"/>
                <a:gd name="T38" fmla="*/ 573327 w 752"/>
                <a:gd name="T39" fmla="*/ 478783 h 808"/>
                <a:gd name="T40" fmla="*/ 601431 w 752"/>
                <a:gd name="T41" fmla="*/ 512592 h 808"/>
                <a:gd name="T42" fmla="*/ 630659 w 752"/>
                <a:gd name="T43" fmla="*/ 536586 h 808"/>
                <a:gd name="T44" fmla="*/ 667757 w 752"/>
                <a:gd name="T45" fmla="*/ 537676 h 808"/>
                <a:gd name="T46" fmla="*/ 700358 w 752"/>
                <a:gd name="T47" fmla="*/ 574757 h 808"/>
                <a:gd name="T48" fmla="*/ 749822 w 752"/>
                <a:gd name="T49" fmla="*/ 586754 h 808"/>
                <a:gd name="T50" fmla="*/ 757691 w 752"/>
                <a:gd name="T51" fmla="*/ 549673 h 808"/>
                <a:gd name="T52" fmla="*/ 798161 w 752"/>
                <a:gd name="T53" fmla="*/ 527861 h 808"/>
                <a:gd name="T54" fmla="*/ 839755 w 752"/>
                <a:gd name="T55" fmla="*/ 571486 h 808"/>
                <a:gd name="T56" fmla="*/ 817272 w 752"/>
                <a:gd name="T57" fmla="*/ 562761 h 808"/>
                <a:gd name="T58" fmla="*/ 816148 w 752"/>
                <a:gd name="T59" fmla="*/ 604204 h 808"/>
                <a:gd name="T60" fmla="*/ 781298 w 752"/>
                <a:gd name="T61" fmla="*/ 624926 h 808"/>
                <a:gd name="T62" fmla="*/ 703731 w 752"/>
                <a:gd name="T63" fmla="*/ 656554 h 808"/>
                <a:gd name="T64" fmla="*/ 692489 w 752"/>
                <a:gd name="T65" fmla="*/ 701269 h 808"/>
                <a:gd name="T66" fmla="*/ 680123 w 752"/>
                <a:gd name="T67" fmla="*/ 738351 h 808"/>
                <a:gd name="T68" fmla="*/ 745325 w 752"/>
                <a:gd name="T69" fmla="*/ 861591 h 808"/>
                <a:gd name="T70" fmla="*/ 526112 w 752"/>
                <a:gd name="T71" fmla="*/ 857228 h 808"/>
                <a:gd name="T72" fmla="*/ 499132 w 752"/>
                <a:gd name="T73" fmla="*/ 849594 h 808"/>
                <a:gd name="T74" fmla="*/ 367604 w 752"/>
                <a:gd name="T75" fmla="*/ 857228 h 808"/>
                <a:gd name="T76" fmla="*/ 356362 w 752"/>
                <a:gd name="T77" fmla="*/ 823419 h 808"/>
                <a:gd name="T78" fmla="*/ 336127 w 752"/>
                <a:gd name="T79" fmla="*/ 777613 h 808"/>
                <a:gd name="T80" fmla="*/ 322637 w 752"/>
                <a:gd name="T81" fmla="*/ 713266 h 808"/>
                <a:gd name="T82" fmla="*/ 313643 w 752"/>
                <a:gd name="T83" fmla="*/ 668551 h 808"/>
                <a:gd name="T84" fmla="*/ 293408 w 752"/>
                <a:gd name="T85" fmla="*/ 632560 h 808"/>
                <a:gd name="T86" fmla="*/ 263056 w 752"/>
                <a:gd name="T87" fmla="*/ 606385 h 808"/>
                <a:gd name="T88" fmla="*/ 224834 w 752"/>
                <a:gd name="T89" fmla="*/ 593298 h 808"/>
                <a:gd name="T90" fmla="*/ 251814 w 752"/>
                <a:gd name="T91" fmla="*/ 554036 h 808"/>
                <a:gd name="T92" fmla="*/ 281043 w 752"/>
                <a:gd name="T93" fmla="*/ 513683 h 808"/>
                <a:gd name="T94" fmla="*/ 302402 w 752"/>
                <a:gd name="T95" fmla="*/ 468967 h 808"/>
                <a:gd name="T96" fmla="*/ 239448 w 752"/>
                <a:gd name="T97" fmla="*/ 435158 h 808"/>
                <a:gd name="T98" fmla="*/ 203475 w 752"/>
                <a:gd name="T99" fmla="*/ 408983 h 808"/>
                <a:gd name="T100" fmla="*/ 223710 w 752"/>
                <a:gd name="T101" fmla="*/ 372992 h 808"/>
                <a:gd name="T102" fmla="*/ 220337 w 752"/>
                <a:gd name="T103" fmla="*/ 330458 h 808"/>
                <a:gd name="T104" fmla="*/ 204599 w 752"/>
                <a:gd name="T105" fmla="*/ 297740 h 808"/>
                <a:gd name="T106" fmla="*/ 152887 w 752"/>
                <a:gd name="T107" fmla="*/ 270474 h 808"/>
                <a:gd name="T108" fmla="*/ 120286 w 752"/>
                <a:gd name="T109" fmla="*/ 235574 h 808"/>
                <a:gd name="T110" fmla="*/ 25856 w 752"/>
                <a:gd name="T111" fmla="*/ 260658 h 808"/>
                <a:gd name="T112" fmla="*/ 10118 w 752"/>
                <a:gd name="T113" fmla="*/ 249752 h 808"/>
                <a:gd name="T114" fmla="*/ 24732 w 752"/>
                <a:gd name="T115" fmla="*/ 208309 h 808"/>
                <a:gd name="T116" fmla="*/ 22483 w 752"/>
                <a:gd name="T117" fmla="*/ 158140 h 808"/>
                <a:gd name="T118" fmla="*/ 106796 w 752"/>
                <a:gd name="T119" fmla="*/ 129784 h 808"/>
                <a:gd name="T120" fmla="*/ 189985 w 752"/>
                <a:gd name="T121" fmla="*/ 20722 h 808"/>
                <a:gd name="T122" fmla="*/ 228207 w 752"/>
                <a:gd name="T123" fmla="*/ 77434 h 8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2"/>
                <a:gd name="T187" fmla="*/ 0 h 808"/>
                <a:gd name="T188" fmla="*/ 752 w 752"/>
                <a:gd name="T189" fmla="*/ 808 h 80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2" h="808">
                  <a:moveTo>
                    <a:pt x="210" y="91"/>
                  </a:moveTo>
                  <a:lnTo>
                    <a:pt x="212" y="91"/>
                  </a:lnTo>
                  <a:lnTo>
                    <a:pt x="213" y="91"/>
                  </a:lnTo>
                  <a:lnTo>
                    <a:pt x="214" y="90"/>
                  </a:lnTo>
                  <a:lnTo>
                    <a:pt x="215" y="90"/>
                  </a:lnTo>
                  <a:lnTo>
                    <a:pt x="217" y="90"/>
                  </a:lnTo>
                  <a:lnTo>
                    <a:pt x="219" y="89"/>
                  </a:lnTo>
                  <a:lnTo>
                    <a:pt x="223" y="89"/>
                  </a:lnTo>
                  <a:lnTo>
                    <a:pt x="224" y="90"/>
                  </a:lnTo>
                  <a:lnTo>
                    <a:pt x="225" y="90"/>
                  </a:lnTo>
                  <a:lnTo>
                    <a:pt x="229" y="90"/>
                  </a:lnTo>
                  <a:lnTo>
                    <a:pt x="230" y="89"/>
                  </a:lnTo>
                  <a:lnTo>
                    <a:pt x="231" y="89"/>
                  </a:lnTo>
                  <a:lnTo>
                    <a:pt x="231" y="88"/>
                  </a:lnTo>
                  <a:lnTo>
                    <a:pt x="232" y="88"/>
                  </a:lnTo>
                  <a:lnTo>
                    <a:pt x="233" y="88"/>
                  </a:lnTo>
                  <a:lnTo>
                    <a:pt x="234" y="89"/>
                  </a:lnTo>
                  <a:lnTo>
                    <a:pt x="238" y="90"/>
                  </a:lnTo>
                  <a:lnTo>
                    <a:pt x="239" y="91"/>
                  </a:lnTo>
                  <a:lnTo>
                    <a:pt x="242" y="91"/>
                  </a:lnTo>
                  <a:lnTo>
                    <a:pt x="243" y="91"/>
                  </a:lnTo>
                  <a:lnTo>
                    <a:pt x="245" y="90"/>
                  </a:lnTo>
                  <a:lnTo>
                    <a:pt x="245" y="89"/>
                  </a:lnTo>
                  <a:lnTo>
                    <a:pt x="246" y="88"/>
                  </a:lnTo>
                  <a:lnTo>
                    <a:pt x="247" y="87"/>
                  </a:lnTo>
                  <a:lnTo>
                    <a:pt x="246" y="87"/>
                  </a:lnTo>
                  <a:lnTo>
                    <a:pt x="247" y="85"/>
                  </a:lnTo>
                  <a:lnTo>
                    <a:pt x="248" y="84"/>
                  </a:lnTo>
                  <a:lnTo>
                    <a:pt x="248" y="83"/>
                  </a:lnTo>
                  <a:lnTo>
                    <a:pt x="247" y="82"/>
                  </a:lnTo>
                  <a:lnTo>
                    <a:pt x="247" y="81"/>
                  </a:lnTo>
                  <a:lnTo>
                    <a:pt x="248" y="81"/>
                  </a:lnTo>
                  <a:lnTo>
                    <a:pt x="249" y="80"/>
                  </a:lnTo>
                  <a:lnTo>
                    <a:pt x="249" y="79"/>
                  </a:lnTo>
                  <a:lnTo>
                    <a:pt x="249" y="77"/>
                  </a:lnTo>
                  <a:lnTo>
                    <a:pt x="250" y="77"/>
                  </a:lnTo>
                  <a:lnTo>
                    <a:pt x="250" y="76"/>
                  </a:lnTo>
                  <a:lnTo>
                    <a:pt x="251" y="76"/>
                  </a:lnTo>
                  <a:lnTo>
                    <a:pt x="251" y="75"/>
                  </a:lnTo>
                  <a:lnTo>
                    <a:pt x="251" y="74"/>
                  </a:lnTo>
                  <a:lnTo>
                    <a:pt x="250" y="74"/>
                  </a:lnTo>
                  <a:lnTo>
                    <a:pt x="250" y="73"/>
                  </a:lnTo>
                  <a:lnTo>
                    <a:pt x="250" y="72"/>
                  </a:lnTo>
                  <a:lnTo>
                    <a:pt x="251" y="72"/>
                  </a:lnTo>
                  <a:lnTo>
                    <a:pt x="258" y="67"/>
                  </a:lnTo>
                  <a:lnTo>
                    <a:pt x="263" y="59"/>
                  </a:lnTo>
                  <a:lnTo>
                    <a:pt x="268" y="51"/>
                  </a:lnTo>
                  <a:lnTo>
                    <a:pt x="274" y="28"/>
                  </a:lnTo>
                  <a:lnTo>
                    <a:pt x="288" y="20"/>
                  </a:lnTo>
                  <a:lnTo>
                    <a:pt x="297" y="25"/>
                  </a:lnTo>
                  <a:lnTo>
                    <a:pt x="307" y="33"/>
                  </a:lnTo>
                  <a:lnTo>
                    <a:pt x="317" y="39"/>
                  </a:lnTo>
                  <a:lnTo>
                    <a:pt x="326" y="36"/>
                  </a:lnTo>
                  <a:lnTo>
                    <a:pt x="328" y="53"/>
                  </a:lnTo>
                  <a:lnTo>
                    <a:pt x="334" y="61"/>
                  </a:lnTo>
                  <a:lnTo>
                    <a:pt x="350" y="88"/>
                  </a:lnTo>
                  <a:lnTo>
                    <a:pt x="350" y="87"/>
                  </a:lnTo>
                  <a:lnTo>
                    <a:pt x="351" y="87"/>
                  </a:lnTo>
                  <a:lnTo>
                    <a:pt x="352" y="87"/>
                  </a:lnTo>
                  <a:lnTo>
                    <a:pt x="353" y="87"/>
                  </a:lnTo>
                  <a:lnTo>
                    <a:pt x="355" y="87"/>
                  </a:lnTo>
                  <a:lnTo>
                    <a:pt x="356" y="87"/>
                  </a:lnTo>
                  <a:lnTo>
                    <a:pt x="357" y="87"/>
                  </a:lnTo>
                  <a:lnTo>
                    <a:pt x="358" y="87"/>
                  </a:lnTo>
                  <a:lnTo>
                    <a:pt x="358" y="88"/>
                  </a:lnTo>
                  <a:lnTo>
                    <a:pt x="359" y="88"/>
                  </a:lnTo>
                  <a:lnTo>
                    <a:pt x="360" y="89"/>
                  </a:lnTo>
                  <a:lnTo>
                    <a:pt x="360" y="90"/>
                  </a:lnTo>
                  <a:lnTo>
                    <a:pt x="360" y="91"/>
                  </a:lnTo>
                  <a:lnTo>
                    <a:pt x="360" y="92"/>
                  </a:lnTo>
                  <a:lnTo>
                    <a:pt x="361" y="92"/>
                  </a:lnTo>
                  <a:lnTo>
                    <a:pt x="362" y="92"/>
                  </a:lnTo>
                  <a:lnTo>
                    <a:pt x="363" y="92"/>
                  </a:lnTo>
                  <a:lnTo>
                    <a:pt x="364" y="92"/>
                  </a:lnTo>
                  <a:lnTo>
                    <a:pt x="365" y="92"/>
                  </a:lnTo>
                  <a:lnTo>
                    <a:pt x="365" y="91"/>
                  </a:lnTo>
                  <a:lnTo>
                    <a:pt x="365" y="90"/>
                  </a:lnTo>
                  <a:lnTo>
                    <a:pt x="366" y="90"/>
                  </a:lnTo>
                  <a:lnTo>
                    <a:pt x="367" y="91"/>
                  </a:lnTo>
                  <a:lnTo>
                    <a:pt x="368" y="91"/>
                  </a:lnTo>
                  <a:lnTo>
                    <a:pt x="369" y="91"/>
                  </a:lnTo>
                  <a:lnTo>
                    <a:pt x="369" y="92"/>
                  </a:lnTo>
                  <a:lnTo>
                    <a:pt x="370" y="92"/>
                  </a:lnTo>
                  <a:lnTo>
                    <a:pt x="371" y="92"/>
                  </a:lnTo>
                  <a:lnTo>
                    <a:pt x="372" y="92"/>
                  </a:lnTo>
                  <a:lnTo>
                    <a:pt x="372" y="93"/>
                  </a:lnTo>
                  <a:lnTo>
                    <a:pt x="373" y="93"/>
                  </a:lnTo>
                  <a:lnTo>
                    <a:pt x="373" y="94"/>
                  </a:lnTo>
                  <a:lnTo>
                    <a:pt x="374" y="94"/>
                  </a:lnTo>
                  <a:lnTo>
                    <a:pt x="375" y="94"/>
                  </a:lnTo>
                  <a:lnTo>
                    <a:pt x="376" y="93"/>
                  </a:lnTo>
                  <a:lnTo>
                    <a:pt x="376" y="92"/>
                  </a:lnTo>
                  <a:lnTo>
                    <a:pt x="377" y="92"/>
                  </a:lnTo>
                  <a:lnTo>
                    <a:pt x="377" y="91"/>
                  </a:lnTo>
                  <a:lnTo>
                    <a:pt x="378" y="92"/>
                  </a:lnTo>
                  <a:lnTo>
                    <a:pt x="379" y="93"/>
                  </a:lnTo>
                  <a:lnTo>
                    <a:pt x="380" y="94"/>
                  </a:lnTo>
                  <a:lnTo>
                    <a:pt x="381" y="94"/>
                  </a:lnTo>
                  <a:lnTo>
                    <a:pt x="382" y="94"/>
                  </a:lnTo>
                  <a:lnTo>
                    <a:pt x="383" y="94"/>
                  </a:lnTo>
                  <a:lnTo>
                    <a:pt x="383" y="93"/>
                  </a:lnTo>
                  <a:lnTo>
                    <a:pt x="384" y="92"/>
                  </a:lnTo>
                  <a:lnTo>
                    <a:pt x="385" y="92"/>
                  </a:lnTo>
                  <a:lnTo>
                    <a:pt x="386" y="92"/>
                  </a:lnTo>
                  <a:lnTo>
                    <a:pt x="387" y="92"/>
                  </a:lnTo>
                  <a:lnTo>
                    <a:pt x="388" y="92"/>
                  </a:lnTo>
                  <a:lnTo>
                    <a:pt x="389" y="92"/>
                  </a:lnTo>
                  <a:lnTo>
                    <a:pt x="389" y="91"/>
                  </a:lnTo>
                  <a:lnTo>
                    <a:pt x="390" y="91"/>
                  </a:lnTo>
                  <a:lnTo>
                    <a:pt x="391" y="92"/>
                  </a:lnTo>
                  <a:lnTo>
                    <a:pt x="392" y="92"/>
                  </a:lnTo>
                  <a:lnTo>
                    <a:pt x="393" y="92"/>
                  </a:lnTo>
                  <a:lnTo>
                    <a:pt x="394" y="93"/>
                  </a:lnTo>
                  <a:lnTo>
                    <a:pt x="395" y="93"/>
                  </a:lnTo>
                  <a:lnTo>
                    <a:pt x="395" y="94"/>
                  </a:lnTo>
                  <a:lnTo>
                    <a:pt x="396" y="94"/>
                  </a:lnTo>
                  <a:lnTo>
                    <a:pt x="396" y="95"/>
                  </a:lnTo>
                  <a:lnTo>
                    <a:pt x="396" y="94"/>
                  </a:lnTo>
                  <a:lnTo>
                    <a:pt x="397" y="94"/>
                  </a:lnTo>
                  <a:lnTo>
                    <a:pt x="397" y="92"/>
                  </a:lnTo>
                  <a:lnTo>
                    <a:pt x="397" y="91"/>
                  </a:lnTo>
                  <a:lnTo>
                    <a:pt x="397" y="90"/>
                  </a:lnTo>
                  <a:lnTo>
                    <a:pt x="398" y="90"/>
                  </a:lnTo>
                  <a:lnTo>
                    <a:pt x="398" y="89"/>
                  </a:lnTo>
                  <a:lnTo>
                    <a:pt x="399" y="89"/>
                  </a:lnTo>
                  <a:lnTo>
                    <a:pt x="400" y="89"/>
                  </a:lnTo>
                  <a:lnTo>
                    <a:pt x="401" y="88"/>
                  </a:lnTo>
                  <a:lnTo>
                    <a:pt x="402" y="87"/>
                  </a:lnTo>
                  <a:lnTo>
                    <a:pt x="403" y="87"/>
                  </a:lnTo>
                  <a:lnTo>
                    <a:pt x="404" y="87"/>
                  </a:lnTo>
                  <a:lnTo>
                    <a:pt x="404" y="86"/>
                  </a:lnTo>
                  <a:lnTo>
                    <a:pt x="404" y="85"/>
                  </a:lnTo>
                  <a:lnTo>
                    <a:pt x="405" y="85"/>
                  </a:lnTo>
                  <a:lnTo>
                    <a:pt x="406" y="84"/>
                  </a:lnTo>
                  <a:lnTo>
                    <a:pt x="407" y="83"/>
                  </a:lnTo>
                  <a:lnTo>
                    <a:pt x="408" y="83"/>
                  </a:lnTo>
                  <a:lnTo>
                    <a:pt x="408" y="82"/>
                  </a:lnTo>
                  <a:lnTo>
                    <a:pt x="409" y="82"/>
                  </a:lnTo>
                  <a:lnTo>
                    <a:pt x="410" y="82"/>
                  </a:lnTo>
                  <a:lnTo>
                    <a:pt x="410" y="81"/>
                  </a:lnTo>
                  <a:lnTo>
                    <a:pt x="411" y="81"/>
                  </a:lnTo>
                  <a:lnTo>
                    <a:pt x="412" y="81"/>
                  </a:lnTo>
                  <a:lnTo>
                    <a:pt x="413" y="81"/>
                  </a:lnTo>
                  <a:lnTo>
                    <a:pt x="414" y="81"/>
                  </a:lnTo>
                  <a:lnTo>
                    <a:pt x="415" y="81"/>
                  </a:lnTo>
                  <a:lnTo>
                    <a:pt x="416" y="81"/>
                  </a:lnTo>
                  <a:lnTo>
                    <a:pt x="416" y="80"/>
                  </a:lnTo>
                  <a:lnTo>
                    <a:pt x="418" y="80"/>
                  </a:lnTo>
                  <a:lnTo>
                    <a:pt x="419" y="80"/>
                  </a:lnTo>
                  <a:lnTo>
                    <a:pt x="420" y="80"/>
                  </a:lnTo>
                  <a:lnTo>
                    <a:pt x="421" y="80"/>
                  </a:lnTo>
                  <a:lnTo>
                    <a:pt x="422" y="80"/>
                  </a:lnTo>
                  <a:lnTo>
                    <a:pt x="422" y="79"/>
                  </a:lnTo>
                  <a:lnTo>
                    <a:pt x="423" y="79"/>
                  </a:lnTo>
                  <a:lnTo>
                    <a:pt x="424" y="79"/>
                  </a:lnTo>
                  <a:lnTo>
                    <a:pt x="424" y="78"/>
                  </a:lnTo>
                  <a:lnTo>
                    <a:pt x="425" y="77"/>
                  </a:lnTo>
                  <a:lnTo>
                    <a:pt x="425" y="76"/>
                  </a:lnTo>
                  <a:lnTo>
                    <a:pt x="426" y="76"/>
                  </a:lnTo>
                  <a:lnTo>
                    <a:pt x="427" y="76"/>
                  </a:lnTo>
                  <a:lnTo>
                    <a:pt x="428" y="76"/>
                  </a:lnTo>
                  <a:lnTo>
                    <a:pt x="428" y="77"/>
                  </a:lnTo>
                  <a:lnTo>
                    <a:pt x="429" y="78"/>
                  </a:lnTo>
                  <a:lnTo>
                    <a:pt x="430" y="78"/>
                  </a:lnTo>
                  <a:lnTo>
                    <a:pt x="431" y="78"/>
                  </a:lnTo>
                  <a:lnTo>
                    <a:pt x="431" y="77"/>
                  </a:lnTo>
                  <a:lnTo>
                    <a:pt x="432" y="77"/>
                  </a:lnTo>
                  <a:lnTo>
                    <a:pt x="433" y="77"/>
                  </a:lnTo>
                  <a:lnTo>
                    <a:pt x="434" y="77"/>
                  </a:lnTo>
                  <a:lnTo>
                    <a:pt x="435" y="77"/>
                  </a:lnTo>
                  <a:lnTo>
                    <a:pt x="435" y="76"/>
                  </a:lnTo>
                  <a:lnTo>
                    <a:pt x="436" y="76"/>
                  </a:lnTo>
                  <a:lnTo>
                    <a:pt x="437" y="76"/>
                  </a:lnTo>
                  <a:lnTo>
                    <a:pt x="438" y="76"/>
                  </a:lnTo>
                  <a:lnTo>
                    <a:pt x="438" y="75"/>
                  </a:lnTo>
                  <a:lnTo>
                    <a:pt x="439" y="75"/>
                  </a:lnTo>
                  <a:lnTo>
                    <a:pt x="440" y="75"/>
                  </a:lnTo>
                  <a:lnTo>
                    <a:pt x="440" y="74"/>
                  </a:lnTo>
                  <a:lnTo>
                    <a:pt x="440" y="73"/>
                  </a:lnTo>
                  <a:lnTo>
                    <a:pt x="441" y="73"/>
                  </a:lnTo>
                  <a:lnTo>
                    <a:pt x="442" y="73"/>
                  </a:lnTo>
                  <a:lnTo>
                    <a:pt x="443" y="72"/>
                  </a:lnTo>
                  <a:lnTo>
                    <a:pt x="444" y="72"/>
                  </a:lnTo>
                  <a:lnTo>
                    <a:pt x="445" y="72"/>
                  </a:lnTo>
                  <a:lnTo>
                    <a:pt x="446" y="72"/>
                  </a:lnTo>
                  <a:lnTo>
                    <a:pt x="446" y="71"/>
                  </a:lnTo>
                  <a:lnTo>
                    <a:pt x="447" y="71"/>
                  </a:lnTo>
                  <a:lnTo>
                    <a:pt x="447" y="70"/>
                  </a:lnTo>
                  <a:lnTo>
                    <a:pt x="447" y="69"/>
                  </a:lnTo>
                  <a:lnTo>
                    <a:pt x="447" y="68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6"/>
                  </a:lnTo>
                  <a:lnTo>
                    <a:pt x="449" y="66"/>
                  </a:lnTo>
                  <a:lnTo>
                    <a:pt x="450" y="66"/>
                  </a:lnTo>
                  <a:lnTo>
                    <a:pt x="450" y="65"/>
                  </a:lnTo>
                  <a:lnTo>
                    <a:pt x="451" y="64"/>
                  </a:lnTo>
                  <a:lnTo>
                    <a:pt x="452" y="64"/>
                  </a:lnTo>
                  <a:lnTo>
                    <a:pt x="452" y="65"/>
                  </a:lnTo>
                  <a:lnTo>
                    <a:pt x="453" y="65"/>
                  </a:lnTo>
                  <a:lnTo>
                    <a:pt x="453" y="64"/>
                  </a:lnTo>
                  <a:lnTo>
                    <a:pt x="453" y="63"/>
                  </a:lnTo>
                  <a:lnTo>
                    <a:pt x="454" y="63"/>
                  </a:lnTo>
                  <a:lnTo>
                    <a:pt x="455" y="63"/>
                  </a:lnTo>
                  <a:lnTo>
                    <a:pt x="456" y="63"/>
                  </a:lnTo>
                  <a:lnTo>
                    <a:pt x="456" y="62"/>
                  </a:lnTo>
                  <a:lnTo>
                    <a:pt x="457" y="62"/>
                  </a:lnTo>
                  <a:lnTo>
                    <a:pt x="458" y="62"/>
                  </a:lnTo>
                  <a:lnTo>
                    <a:pt x="458" y="61"/>
                  </a:lnTo>
                  <a:lnTo>
                    <a:pt x="458" y="60"/>
                  </a:lnTo>
                  <a:lnTo>
                    <a:pt x="458" y="59"/>
                  </a:lnTo>
                  <a:lnTo>
                    <a:pt x="459" y="59"/>
                  </a:lnTo>
                  <a:lnTo>
                    <a:pt x="460" y="59"/>
                  </a:lnTo>
                  <a:lnTo>
                    <a:pt x="461" y="60"/>
                  </a:lnTo>
                  <a:lnTo>
                    <a:pt x="462" y="60"/>
                  </a:lnTo>
                  <a:lnTo>
                    <a:pt x="463" y="60"/>
                  </a:lnTo>
                  <a:lnTo>
                    <a:pt x="464" y="60"/>
                  </a:lnTo>
                  <a:lnTo>
                    <a:pt x="465" y="60"/>
                  </a:lnTo>
                  <a:lnTo>
                    <a:pt x="465" y="59"/>
                  </a:lnTo>
                  <a:lnTo>
                    <a:pt x="466" y="59"/>
                  </a:lnTo>
                  <a:lnTo>
                    <a:pt x="467" y="59"/>
                  </a:lnTo>
                  <a:lnTo>
                    <a:pt x="468" y="59"/>
                  </a:lnTo>
                  <a:lnTo>
                    <a:pt x="468" y="60"/>
                  </a:lnTo>
                  <a:lnTo>
                    <a:pt x="469" y="60"/>
                  </a:lnTo>
                  <a:lnTo>
                    <a:pt x="470" y="60"/>
                  </a:lnTo>
                  <a:lnTo>
                    <a:pt x="471" y="59"/>
                  </a:lnTo>
                  <a:lnTo>
                    <a:pt x="472" y="59"/>
                  </a:lnTo>
                  <a:lnTo>
                    <a:pt x="473" y="59"/>
                  </a:lnTo>
                  <a:lnTo>
                    <a:pt x="473" y="60"/>
                  </a:lnTo>
                  <a:lnTo>
                    <a:pt x="473" y="61"/>
                  </a:lnTo>
                  <a:lnTo>
                    <a:pt x="474" y="62"/>
                  </a:lnTo>
                  <a:lnTo>
                    <a:pt x="474" y="63"/>
                  </a:lnTo>
                  <a:lnTo>
                    <a:pt x="475" y="63"/>
                  </a:lnTo>
                  <a:lnTo>
                    <a:pt x="476" y="63"/>
                  </a:lnTo>
                  <a:lnTo>
                    <a:pt x="477" y="63"/>
                  </a:lnTo>
                  <a:lnTo>
                    <a:pt x="477" y="62"/>
                  </a:lnTo>
                  <a:lnTo>
                    <a:pt x="478" y="62"/>
                  </a:lnTo>
                  <a:lnTo>
                    <a:pt x="478" y="61"/>
                  </a:lnTo>
                  <a:lnTo>
                    <a:pt x="479" y="61"/>
                  </a:lnTo>
                  <a:lnTo>
                    <a:pt x="479" y="59"/>
                  </a:lnTo>
                  <a:lnTo>
                    <a:pt x="480" y="59"/>
                  </a:lnTo>
                  <a:lnTo>
                    <a:pt x="481" y="58"/>
                  </a:lnTo>
                  <a:lnTo>
                    <a:pt x="482" y="58"/>
                  </a:lnTo>
                  <a:lnTo>
                    <a:pt x="483" y="58"/>
                  </a:lnTo>
                  <a:lnTo>
                    <a:pt x="484" y="58"/>
                  </a:lnTo>
                  <a:lnTo>
                    <a:pt x="484" y="59"/>
                  </a:lnTo>
                  <a:lnTo>
                    <a:pt x="485" y="59"/>
                  </a:lnTo>
                  <a:lnTo>
                    <a:pt x="486" y="59"/>
                  </a:lnTo>
                  <a:lnTo>
                    <a:pt x="487" y="59"/>
                  </a:lnTo>
                  <a:lnTo>
                    <a:pt x="487" y="58"/>
                  </a:lnTo>
                  <a:lnTo>
                    <a:pt x="487" y="57"/>
                  </a:lnTo>
                  <a:lnTo>
                    <a:pt x="488" y="57"/>
                  </a:lnTo>
                  <a:lnTo>
                    <a:pt x="488" y="56"/>
                  </a:lnTo>
                  <a:lnTo>
                    <a:pt x="489" y="56"/>
                  </a:lnTo>
                  <a:lnTo>
                    <a:pt x="489" y="55"/>
                  </a:lnTo>
                  <a:lnTo>
                    <a:pt x="489" y="54"/>
                  </a:lnTo>
                  <a:lnTo>
                    <a:pt x="490" y="54"/>
                  </a:lnTo>
                  <a:lnTo>
                    <a:pt x="491" y="54"/>
                  </a:lnTo>
                  <a:lnTo>
                    <a:pt x="492" y="54"/>
                  </a:lnTo>
                  <a:lnTo>
                    <a:pt x="493" y="54"/>
                  </a:lnTo>
                  <a:lnTo>
                    <a:pt x="494" y="54"/>
                  </a:lnTo>
                  <a:lnTo>
                    <a:pt x="495" y="53"/>
                  </a:lnTo>
                  <a:lnTo>
                    <a:pt x="496" y="53"/>
                  </a:lnTo>
                  <a:lnTo>
                    <a:pt x="496" y="52"/>
                  </a:lnTo>
                  <a:lnTo>
                    <a:pt x="497" y="52"/>
                  </a:lnTo>
                  <a:lnTo>
                    <a:pt x="497" y="51"/>
                  </a:lnTo>
                  <a:lnTo>
                    <a:pt x="497" y="52"/>
                  </a:lnTo>
                  <a:lnTo>
                    <a:pt x="498" y="52"/>
                  </a:lnTo>
                  <a:lnTo>
                    <a:pt x="499" y="52"/>
                  </a:lnTo>
                  <a:lnTo>
                    <a:pt x="499" y="53"/>
                  </a:lnTo>
                  <a:lnTo>
                    <a:pt x="499" y="54"/>
                  </a:lnTo>
                  <a:lnTo>
                    <a:pt x="500" y="54"/>
                  </a:lnTo>
                  <a:lnTo>
                    <a:pt x="500" y="55"/>
                  </a:lnTo>
                  <a:lnTo>
                    <a:pt x="501" y="55"/>
                  </a:lnTo>
                  <a:lnTo>
                    <a:pt x="502" y="54"/>
                  </a:lnTo>
                  <a:lnTo>
                    <a:pt x="503" y="53"/>
                  </a:lnTo>
                  <a:lnTo>
                    <a:pt x="504" y="53"/>
                  </a:lnTo>
                  <a:lnTo>
                    <a:pt x="505" y="53"/>
                  </a:lnTo>
                  <a:lnTo>
                    <a:pt x="506" y="53"/>
                  </a:lnTo>
                  <a:lnTo>
                    <a:pt x="507" y="53"/>
                  </a:lnTo>
                  <a:lnTo>
                    <a:pt x="509" y="53"/>
                  </a:lnTo>
                  <a:lnTo>
                    <a:pt x="511" y="54"/>
                  </a:lnTo>
                  <a:lnTo>
                    <a:pt x="512" y="54"/>
                  </a:lnTo>
                  <a:lnTo>
                    <a:pt x="512" y="55"/>
                  </a:lnTo>
                  <a:lnTo>
                    <a:pt x="513" y="55"/>
                  </a:lnTo>
                  <a:lnTo>
                    <a:pt x="514" y="56"/>
                  </a:lnTo>
                  <a:lnTo>
                    <a:pt x="515" y="55"/>
                  </a:lnTo>
                  <a:lnTo>
                    <a:pt x="516" y="54"/>
                  </a:lnTo>
                  <a:lnTo>
                    <a:pt x="516" y="53"/>
                  </a:lnTo>
                  <a:lnTo>
                    <a:pt x="517" y="53"/>
                  </a:lnTo>
                  <a:lnTo>
                    <a:pt x="518" y="53"/>
                  </a:lnTo>
                  <a:lnTo>
                    <a:pt x="519" y="53"/>
                  </a:lnTo>
                  <a:lnTo>
                    <a:pt x="520" y="53"/>
                  </a:lnTo>
                  <a:lnTo>
                    <a:pt x="521" y="53"/>
                  </a:lnTo>
                  <a:lnTo>
                    <a:pt x="521" y="54"/>
                  </a:lnTo>
                  <a:lnTo>
                    <a:pt x="522" y="53"/>
                  </a:lnTo>
                  <a:lnTo>
                    <a:pt x="523" y="53"/>
                  </a:lnTo>
                  <a:lnTo>
                    <a:pt x="523" y="52"/>
                  </a:lnTo>
                  <a:lnTo>
                    <a:pt x="523" y="51"/>
                  </a:lnTo>
                  <a:lnTo>
                    <a:pt x="524" y="51"/>
                  </a:lnTo>
                  <a:lnTo>
                    <a:pt x="525" y="52"/>
                  </a:lnTo>
                  <a:lnTo>
                    <a:pt x="526" y="52"/>
                  </a:lnTo>
                  <a:lnTo>
                    <a:pt x="527" y="52"/>
                  </a:lnTo>
                  <a:lnTo>
                    <a:pt x="527" y="53"/>
                  </a:lnTo>
                  <a:lnTo>
                    <a:pt x="527" y="54"/>
                  </a:lnTo>
                  <a:lnTo>
                    <a:pt x="528" y="54"/>
                  </a:lnTo>
                  <a:lnTo>
                    <a:pt x="529" y="54"/>
                  </a:lnTo>
                  <a:lnTo>
                    <a:pt x="530" y="54"/>
                  </a:lnTo>
                  <a:lnTo>
                    <a:pt x="531" y="53"/>
                  </a:lnTo>
                  <a:lnTo>
                    <a:pt x="532" y="53"/>
                  </a:lnTo>
                  <a:lnTo>
                    <a:pt x="534" y="52"/>
                  </a:lnTo>
                  <a:lnTo>
                    <a:pt x="535" y="52"/>
                  </a:lnTo>
                  <a:lnTo>
                    <a:pt x="536" y="53"/>
                  </a:lnTo>
                  <a:lnTo>
                    <a:pt x="537" y="53"/>
                  </a:lnTo>
                  <a:lnTo>
                    <a:pt x="538" y="53"/>
                  </a:lnTo>
                  <a:lnTo>
                    <a:pt x="539" y="53"/>
                  </a:lnTo>
                  <a:lnTo>
                    <a:pt x="539" y="54"/>
                  </a:lnTo>
                  <a:lnTo>
                    <a:pt x="540" y="54"/>
                  </a:lnTo>
                  <a:lnTo>
                    <a:pt x="541" y="54"/>
                  </a:lnTo>
                  <a:lnTo>
                    <a:pt x="541" y="53"/>
                  </a:lnTo>
                  <a:lnTo>
                    <a:pt x="541" y="52"/>
                  </a:lnTo>
                  <a:lnTo>
                    <a:pt x="542" y="52"/>
                  </a:lnTo>
                  <a:lnTo>
                    <a:pt x="544" y="52"/>
                  </a:lnTo>
                  <a:lnTo>
                    <a:pt x="545" y="52"/>
                  </a:lnTo>
                  <a:lnTo>
                    <a:pt x="545" y="51"/>
                  </a:lnTo>
                  <a:lnTo>
                    <a:pt x="546" y="51"/>
                  </a:lnTo>
                  <a:lnTo>
                    <a:pt x="547" y="51"/>
                  </a:lnTo>
                  <a:lnTo>
                    <a:pt x="547" y="50"/>
                  </a:lnTo>
                  <a:lnTo>
                    <a:pt x="549" y="51"/>
                  </a:lnTo>
                  <a:lnTo>
                    <a:pt x="550" y="51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50"/>
                  </a:lnTo>
                  <a:lnTo>
                    <a:pt x="554" y="49"/>
                  </a:lnTo>
                  <a:lnTo>
                    <a:pt x="555" y="49"/>
                  </a:lnTo>
                  <a:lnTo>
                    <a:pt x="556" y="49"/>
                  </a:lnTo>
                  <a:lnTo>
                    <a:pt x="557" y="49"/>
                  </a:lnTo>
                  <a:lnTo>
                    <a:pt x="558" y="49"/>
                  </a:lnTo>
                  <a:lnTo>
                    <a:pt x="560" y="48"/>
                  </a:lnTo>
                  <a:lnTo>
                    <a:pt x="562" y="48"/>
                  </a:lnTo>
                  <a:lnTo>
                    <a:pt x="563" y="47"/>
                  </a:lnTo>
                  <a:lnTo>
                    <a:pt x="564" y="46"/>
                  </a:lnTo>
                  <a:lnTo>
                    <a:pt x="565" y="46"/>
                  </a:lnTo>
                  <a:lnTo>
                    <a:pt x="566" y="46"/>
                  </a:lnTo>
                  <a:lnTo>
                    <a:pt x="567" y="46"/>
                  </a:lnTo>
                  <a:lnTo>
                    <a:pt x="569" y="46"/>
                  </a:lnTo>
                  <a:lnTo>
                    <a:pt x="570" y="47"/>
                  </a:lnTo>
                  <a:lnTo>
                    <a:pt x="572" y="47"/>
                  </a:lnTo>
                  <a:lnTo>
                    <a:pt x="573" y="47"/>
                  </a:lnTo>
                  <a:lnTo>
                    <a:pt x="574" y="47"/>
                  </a:lnTo>
                  <a:lnTo>
                    <a:pt x="577" y="46"/>
                  </a:lnTo>
                  <a:lnTo>
                    <a:pt x="580" y="46"/>
                  </a:lnTo>
                  <a:lnTo>
                    <a:pt x="582" y="45"/>
                  </a:lnTo>
                  <a:lnTo>
                    <a:pt x="582" y="47"/>
                  </a:lnTo>
                  <a:lnTo>
                    <a:pt x="582" y="50"/>
                  </a:lnTo>
                  <a:lnTo>
                    <a:pt x="583" y="52"/>
                  </a:lnTo>
                  <a:lnTo>
                    <a:pt x="582" y="53"/>
                  </a:lnTo>
                  <a:lnTo>
                    <a:pt x="582" y="54"/>
                  </a:lnTo>
                  <a:lnTo>
                    <a:pt x="581" y="55"/>
                  </a:lnTo>
                  <a:lnTo>
                    <a:pt x="580" y="56"/>
                  </a:lnTo>
                  <a:lnTo>
                    <a:pt x="579" y="57"/>
                  </a:lnTo>
                  <a:lnTo>
                    <a:pt x="576" y="58"/>
                  </a:lnTo>
                  <a:lnTo>
                    <a:pt x="574" y="58"/>
                  </a:lnTo>
                  <a:lnTo>
                    <a:pt x="573" y="58"/>
                  </a:lnTo>
                  <a:lnTo>
                    <a:pt x="572" y="59"/>
                  </a:lnTo>
                  <a:lnTo>
                    <a:pt x="571" y="59"/>
                  </a:lnTo>
                  <a:lnTo>
                    <a:pt x="570" y="59"/>
                  </a:lnTo>
                  <a:lnTo>
                    <a:pt x="570" y="60"/>
                  </a:lnTo>
                  <a:lnTo>
                    <a:pt x="569" y="60"/>
                  </a:lnTo>
                  <a:lnTo>
                    <a:pt x="568" y="60"/>
                  </a:lnTo>
                  <a:lnTo>
                    <a:pt x="567" y="60"/>
                  </a:lnTo>
                  <a:lnTo>
                    <a:pt x="566" y="62"/>
                  </a:lnTo>
                  <a:lnTo>
                    <a:pt x="565" y="63"/>
                  </a:lnTo>
                  <a:lnTo>
                    <a:pt x="563" y="63"/>
                  </a:lnTo>
                  <a:lnTo>
                    <a:pt x="562" y="63"/>
                  </a:lnTo>
                  <a:lnTo>
                    <a:pt x="558" y="63"/>
                  </a:lnTo>
                  <a:lnTo>
                    <a:pt x="556" y="63"/>
                  </a:lnTo>
                  <a:lnTo>
                    <a:pt x="554" y="62"/>
                  </a:lnTo>
                  <a:lnTo>
                    <a:pt x="552" y="63"/>
                  </a:lnTo>
                  <a:lnTo>
                    <a:pt x="551" y="63"/>
                  </a:lnTo>
                  <a:lnTo>
                    <a:pt x="550" y="63"/>
                  </a:lnTo>
                  <a:lnTo>
                    <a:pt x="549" y="63"/>
                  </a:lnTo>
                  <a:lnTo>
                    <a:pt x="548" y="62"/>
                  </a:lnTo>
                  <a:lnTo>
                    <a:pt x="547" y="63"/>
                  </a:lnTo>
                  <a:lnTo>
                    <a:pt x="546" y="63"/>
                  </a:lnTo>
                  <a:lnTo>
                    <a:pt x="545" y="64"/>
                  </a:lnTo>
                  <a:lnTo>
                    <a:pt x="543" y="65"/>
                  </a:lnTo>
                  <a:lnTo>
                    <a:pt x="542" y="65"/>
                  </a:lnTo>
                  <a:lnTo>
                    <a:pt x="541" y="65"/>
                  </a:lnTo>
                  <a:lnTo>
                    <a:pt x="538" y="65"/>
                  </a:lnTo>
                  <a:lnTo>
                    <a:pt x="537" y="65"/>
                  </a:lnTo>
                  <a:lnTo>
                    <a:pt x="536" y="66"/>
                  </a:lnTo>
                  <a:lnTo>
                    <a:pt x="535" y="66"/>
                  </a:lnTo>
                  <a:lnTo>
                    <a:pt x="534" y="67"/>
                  </a:lnTo>
                  <a:lnTo>
                    <a:pt x="534" y="68"/>
                  </a:lnTo>
                  <a:lnTo>
                    <a:pt x="534" y="70"/>
                  </a:lnTo>
                  <a:lnTo>
                    <a:pt x="533" y="71"/>
                  </a:lnTo>
                  <a:lnTo>
                    <a:pt x="533" y="72"/>
                  </a:lnTo>
                  <a:lnTo>
                    <a:pt x="532" y="73"/>
                  </a:lnTo>
                  <a:lnTo>
                    <a:pt x="532" y="74"/>
                  </a:lnTo>
                  <a:lnTo>
                    <a:pt x="531" y="74"/>
                  </a:lnTo>
                  <a:lnTo>
                    <a:pt x="530" y="74"/>
                  </a:lnTo>
                  <a:lnTo>
                    <a:pt x="529" y="74"/>
                  </a:lnTo>
                  <a:lnTo>
                    <a:pt x="525" y="74"/>
                  </a:lnTo>
                  <a:lnTo>
                    <a:pt x="524" y="74"/>
                  </a:lnTo>
                  <a:lnTo>
                    <a:pt x="524" y="75"/>
                  </a:lnTo>
                  <a:lnTo>
                    <a:pt x="524" y="76"/>
                  </a:lnTo>
                  <a:lnTo>
                    <a:pt x="524" y="77"/>
                  </a:lnTo>
                  <a:lnTo>
                    <a:pt x="524" y="79"/>
                  </a:lnTo>
                  <a:lnTo>
                    <a:pt x="523" y="81"/>
                  </a:lnTo>
                  <a:lnTo>
                    <a:pt x="523" y="82"/>
                  </a:lnTo>
                  <a:lnTo>
                    <a:pt x="523" y="84"/>
                  </a:lnTo>
                  <a:lnTo>
                    <a:pt x="523" y="85"/>
                  </a:lnTo>
                  <a:lnTo>
                    <a:pt x="523" y="86"/>
                  </a:lnTo>
                  <a:lnTo>
                    <a:pt x="523" y="87"/>
                  </a:lnTo>
                  <a:lnTo>
                    <a:pt x="522" y="87"/>
                  </a:lnTo>
                  <a:lnTo>
                    <a:pt x="521" y="88"/>
                  </a:lnTo>
                  <a:lnTo>
                    <a:pt x="518" y="90"/>
                  </a:lnTo>
                  <a:lnTo>
                    <a:pt x="517" y="91"/>
                  </a:lnTo>
                  <a:lnTo>
                    <a:pt x="517" y="92"/>
                  </a:lnTo>
                  <a:lnTo>
                    <a:pt x="517" y="93"/>
                  </a:lnTo>
                  <a:lnTo>
                    <a:pt x="517" y="96"/>
                  </a:lnTo>
                  <a:lnTo>
                    <a:pt x="517" y="98"/>
                  </a:lnTo>
                  <a:lnTo>
                    <a:pt x="516" y="99"/>
                  </a:lnTo>
                  <a:lnTo>
                    <a:pt x="515" y="100"/>
                  </a:lnTo>
                  <a:lnTo>
                    <a:pt x="515" y="101"/>
                  </a:lnTo>
                  <a:lnTo>
                    <a:pt x="514" y="102"/>
                  </a:lnTo>
                  <a:lnTo>
                    <a:pt x="513" y="104"/>
                  </a:lnTo>
                  <a:lnTo>
                    <a:pt x="512" y="105"/>
                  </a:lnTo>
                  <a:lnTo>
                    <a:pt x="511" y="105"/>
                  </a:lnTo>
                  <a:lnTo>
                    <a:pt x="510" y="106"/>
                  </a:lnTo>
                  <a:lnTo>
                    <a:pt x="510" y="108"/>
                  </a:lnTo>
                  <a:lnTo>
                    <a:pt x="508" y="109"/>
                  </a:lnTo>
                  <a:lnTo>
                    <a:pt x="508" y="110"/>
                  </a:lnTo>
                  <a:lnTo>
                    <a:pt x="508" y="111"/>
                  </a:lnTo>
                  <a:lnTo>
                    <a:pt x="506" y="111"/>
                  </a:lnTo>
                  <a:lnTo>
                    <a:pt x="505" y="112"/>
                  </a:lnTo>
                  <a:lnTo>
                    <a:pt x="504" y="112"/>
                  </a:lnTo>
                  <a:lnTo>
                    <a:pt x="504" y="113"/>
                  </a:lnTo>
                  <a:lnTo>
                    <a:pt x="503" y="114"/>
                  </a:lnTo>
                  <a:lnTo>
                    <a:pt x="502" y="114"/>
                  </a:lnTo>
                  <a:lnTo>
                    <a:pt x="501" y="114"/>
                  </a:lnTo>
                  <a:lnTo>
                    <a:pt x="499" y="115"/>
                  </a:lnTo>
                  <a:lnTo>
                    <a:pt x="498" y="115"/>
                  </a:lnTo>
                  <a:lnTo>
                    <a:pt x="497" y="116"/>
                  </a:lnTo>
                  <a:lnTo>
                    <a:pt x="496" y="117"/>
                  </a:lnTo>
                  <a:lnTo>
                    <a:pt x="496" y="118"/>
                  </a:lnTo>
                  <a:lnTo>
                    <a:pt x="496" y="119"/>
                  </a:lnTo>
                  <a:lnTo>
                    <a:pt x="498" y="121"/>
                  </a:lnTo>
                  <a:lnTo>
                    <a:pt x="499" y="123"/>
                  </a:lnTo>
                  <a:lnTo>
                    <a:pt x="500" y="123"/>
                  </a:lnTo>
                  <a:lnTo>
                    <a:pt x="500" y="124"/>
                  </a:lnTo>
                  <a:lnTo>
                    <a:pt x="501" y="125"/>
                  </a:lnTo>
                  <a:lnTo>
                    <a:pt x="501" y="126"/>
                  </a:lnTo>
                  <a:lnTo>
                    <a:pt x="500" y="127"/>
                  </a:lnTo>
                  <a:lnTo>
                    <a:pt x="499" y="127"/>
                  </a:lnTo>
                  <a:lnTo>
                    <a:pt x="499" y="128"/>
                  </a:lnTo>
                  <a:lnTo>
                    <a:pt x="499" y="129"/>
                  </a:lnTo>
                  <a:lnTo>
                    <a:pt x="500" y="130"/>
                  </a:lnTo>
                  <a:lnTo>
                    <a:pt x="501" y="132"/>
                  </a:lnTo>
                  <a:lnTo>
                    <a:pt x="501" y="134"/>
                  </a:lnTo>
                  <a:lnTo>
                    <a:pt x="502" y="134"/>
                  </a:lnTo>
                  <a:lnTo>
                    <a:pt x="501" y="135"/>
                  </a:lnTo>
                  <a:lnTo>
                    <a:pt x="501" y="137"/>
                  </a:lnTo>
                  <a:lnTo>
                    <a:pt x="501" y="138"/>
                  </a:lnTo>
                  <a:lnTo>
                    <a:pt x="501" y="140"/>
                  </a:lnTo>
                  <a:lnTo>
                    <a:pt x="502" y="142"/>
                  </a:lnTo>
                  <a:lnTo>
                    <a:pt x="503" y="143"/>
                  </a:lnTo>
                  <a:lnTo>
                    <a:pt x="503" y="144"/>
                  </a:lnTo>
                  <a:lnTo>
                    <a:pt x="504" y="145"/>
                  </a:lnTo>
                  <a:lnTo>
                    <a:pt x="504" y="146"/>
                  </a:lnTo>
                  <a:lnTo>
                    <a:pt x="504" y="147"/>
                  </a:lnTo>
                  <a:lnTo>
                    <a:pt x="503" y="150"/>
                  </a:lnTo>
                  <a:lnTo>
                    <a:pt x="503" y="151"/>
                  </a:lnTo>
                  <a:lnTo>
                    <a:pt x="503" y="152"/>
                  </a:lnTo>
                  <a:lnTo>
                    <a:pt x="503" y="153"/>
                  </a:lnTo>
                  <a:lnTo>
                    <a:pt x="502" y="157"/>
                  </a:lnTo>
                  <a:lnTo>
                    <a:pt x="502" y="158"/>
                  </a:lnTo>
                  <a:lnTo>
                    <a:pt x="501" y="159"/>
                  </a:lnTo>
                  <a:lnTo>
                    <a:pt x="500" y="159"/>
                  </a:lnTo>
                  <a:lnTo>
                    <a:pt x="499" y="160"/>
                  </a:lnTo>
                  <a:lnTo>
                    <a:pt x="497" y="161"/>
                  </a:lnTo>
                  <a:lnTo>
                    <a:pt x="496" y="162"/>
                  </a:lnTo>
                  <a:lnTo>
                    <a:pt x="495" y="163"/>
                  </a:lnTo>
                  <a:lnTo>
                    <a:pt x="494" y="163"/>
                  </a:lnTo>
                  <a:lnTo>
                    <a:pt x="493" y="164"/>
                  </a:lnTo>
                  <a:lnTo>
                    <a:pt x="492" y="165"/>
                  </a:lnTo>
                  <a:lnTo>
                    <a:pt x="492" y="167"/>
                  </a:lnTo>
                  <a:lnTo>
                    <a:pt x="491" y="168"/>
                  </a:lnTo>
                  <a:lnTo>
                    <a:pt x="491" y="169"/>
                  </a:lnTo>
                  <a:lnTo>
                    <a:pt x="491" y="171"/>
                  </a:lnTo>
                  <a:lnTo>
                    <a:pt x="490" y="174"/>
                  </a:lnTo>
                  <a:lnTo>
                    <a:pt x="489" y="176"/>
                  </a:lnTo>
                  <a:lnTo>
                    <a:pt x="489" y="177"/>
                  </a:lnTo>
                  <a:lnTo>
                    <a:pt x="489" y="180"/>
                  </a:lnTo>
                  <a:lnTo>
                    <a:pt x="489" y="181"/>
                  </a:lnTo>
                  <a:lnTo>
                    <a:pt x="488" y="182"/>
                  </a:lnTo>
                  <a:lnTo>
                    <a:pt x="488" y="183"/>
                  </a:lnTo>
                  <a:lnTo>
                    <a:pt x="487" y="183"/>
                  </a:lnTo>
                  <a:lnTo>
                    <a:pt x="486" y="184"/>
                  </a:lnTo>
                  <a:lnTo>
                    <a:pt x="483" y="184"/>
                  </a:lnTo>
                  <a:lnTo>
                    <a:pt x="481" y="184"/>
                  </a:lnTo>
                  <a:lnTo>
                    <a:pt x="481" y="185"/>
                  </a:lnTo>
                  <a:lnTo>
                    <a:pt x="477" y="186"/>
                  </a:lnTo>
                  <a:lnTo>
                    <a:pt x="477" y="187"/>
                  </a:lnTo>
                  <a:lnTo>
                    <a:pt x="477" y="189"/>
                  </a:lnTo>
                  <a:lnTo>
                    <a:pt x="477" y="190"/>
                  </a:lnTo>
                  <a:lnTo>
                    <a:pt x="477" y="191"/>
                  </a:lnTo>
                  <a:lnTo>
                    <a:pt x="479" y="194"/>
                  </a:lnTo>
                  <a:lnTo>
                    <a:pt x="479" y="195"/>
                  </a:lnTo>
                  <a:lnTo>
                    <a:pt x="480" y="199"/>
                  </a:lnTo>
                  <a:lnTo>
                    <a:pt x="479" y="202"/>
                  </a:lnTo>
                  <a:lnTo>
                    <a:pt x="479" y="203"/>
                  </a:lnTo>
                  <a:lnTo>
                    <a:pt x="479" y="204"/>
                  </a:lnTo>
                  <a:lnTo>
                    <a:pt x="479" y="205"/>
                  </a:lnTo>
                  <a:lnTo>
                    <a:pt x="480" y="206"/>
                  </a:lnTo>
                  <a:lnTo>
                    <a:pt x="481" y="207"/>
                  </a:lnTo>
                  <a:lnTo>
                    <a:pt x="482" y="208"/>
                  </a:lnTo>
                  <a:lnTo>
                    <a:pt x="482" y="209"/>
                  </a:lnTo>
                  <a:lnTo>
                    <a:pt x="482" y="210"/>
                  </a:lnTo>
                  <a:lnTo>
                    <a:pt x="482" y="211"/>
                  </a:lnTo>
                  <a:lnTo>
                    <a:pt x="482" y="213"/>
                  </a:lnTo>
                  <a:lnTo>
                    <a:pt x="482" y="214"/>
                  </a:lnTo>
                  <a:lnTo>
                    <a:pt x="481" y="215"/>
                  </a:lnTo>
                  <a:lnTo>
                    <a:pt x="481" y="216"/>
                  </a:lnTo>
                  <a:lnTo>
                    <a:pt x="479" y="217"/>
                  </a:lnTo>
                  <a:lnTo>
                    <a:pt x="479" y="218"/>
                  </a:lnTo>
                  <a:lnTo>
                    <a:pt x="479" y="222"/>
                  </a:lnTo>
                  <a:lnTo>
                    <a:pt x="479" y="223"/>
                  </a:lnTo>
                  <a:lnTo>
                    <a:pt x="478" y="224"/>
                  </a:lnTo>
                  <a:lnTo>
                    <a:pt x="477" y="225"/>
                  </a:lnTo>
                  <a:lnTo>
                    <a:pt x="477" y="227"/>
                  </a:lnTo>
                  <a:lnTo>
                    <a:pt x="478" y="227"/>
                  </a:lnTo>
                  <a:lnTo>
                    <a:pt x="478" y="228"/>
                  </a:lnTo>
                  <a:lnTo>
                    <a:pt x="480" y="229"/>
                  </a:lnTo>
                  <a:lnTo>
                    <a:pt x="481" y="230"/>
                  </a:lnTo>
                  <a:lnTo>
                    <a:pt x="483" y="231"/>
                  </a:lnTo>
                  <a:lnTo>
                    <a:pt x="484" y="231"/>
                  </a:lnTo>
                  <a:lnTo>
                    <a:pt x="484" y="232"/>
                  </a:lnTo>
                  <a:lnTo>
                    <a:pt x="485" y="234"/>
                  </a:lnTo>
                  <a:lnTo>
                    <a:pt x="486" y="234"/>
                  </a:lnTo>
                  <a:lnTo>
                    <a:pt x="487" y="233"/>
                  </a:lnTo>
                  <a:lnTo>
                    <a:pt x="489" y="233"/>
                  </a:lnTo>
                  <a:lnTo>
                    <a:pt x="490" y="233"/>
                  </a:lnTo>
                  <a:lnTo>
                    <a:pt x="491" y="233"/>
                  </a:lnTo>
                  <a:lnTo>
                    <a:pt x="493" y="234"/>
                  </a:lnTo>
                  <a:lnTo>
                    <a:pt x="494" y="235"/>
                  </a:lnTo>
                  <a:lnTo>
                    <a:pt x="494" y="236"/>
                  </a:lnTo>
                  <a:lnTo>
                    <a:pt x="495" y="237"/>
                  </a:lnTo>
                  <a:lnTo>
                    <a:pt x="498" y="240"/>
                  </a:lnTo>
                  <a:lnTo>
                    <a:pt x="499" y="243"/>
                  </a:lnTo>
                  <a:lnTo>
                    <a:pt x="500" y="243"/>
                  </a:lnTo>
                  <a:lnTo>
                    <a:pt x="501" y="243"/>
                  </a:lnTo>
                  <a:lnTo>
                    <a:pt x="503" y="243"/>
                  </a:lnTo>
                  <a:lnTo>
                    <a:pt x="503" y="244"/>
                  </a:lnTo>
                  <a:lnTo>
                    <a:pt x="504" y="244"/>
                  </a:lnTo>
                  <a:lnTo>
                    <a:pt x="505" y="245"/>
                  </a:lnTo>
                  <a:lnTo>
                    <a:pt x="506" y="245"/>
                  </a:lnTo>
                  <a:lnTo>
                    <a:pt x="507" y="246"/>
                  </a:lnTo>
                  <a:lnTo>
                    <a:pt x="508" y="246"/>
                  </a:lnTo>
                  <a:lnTo>
                    <a:pt x="507" y="246"/>
                  </a:lnTo>
                  <a:lnTo>
                    <a:pt x="505" y="249"/>
                  </a:lnTo>
                  <a:lnTo>
                    <a:pt x="503" y="251"/>
                  </a:lnTo>
                  <a:lnTo>
                    <a:pt x="502" y="252"/>
                  </a:lnTo>
                  <a:lnTo>
                    <a:pt x="501" y="254"/>
                  </a:lnTo>
                  <a:lnTo>
                    <a:pt x="499" y="255"/>
                  </a:lnTo>
                  <a:lnTo>
                    <a:pt x="498" y="256"/>
                  </a:lnTo>
                  <a:lnTo>
                    <a:pt x="496" y="257"/>
                  </a:lnTo>
                  <a:lnTo>
                    <a:pt x="495" y="257"/>
                  </a:lnTo>
                  <a:lnTo>
                    <a:pt x="495" y="259"/>
                  </a:lnTo>
                  <a:lnTo>
                    <a:pt x="494" y="260"/>
                  </a:lnTo>
                  <a:lnTo>
                    <a:pt x="493" y="260"/>
                  </a:lnTo>
                  <a:lnTo>
                    <a:pt x="493" y="261"/>
                  </a:lnTo>
                  <a:lnTo>
                    <a:pt x="491" y="263"/>
                  </a:lnTo>
                  <a:lnTo>
                    <a:pt x="489" y="264"/>
                  </a:lnTo>
                  <a:lnTo>
                    <a:pt x="488" y="264"/>
                  </a:lnTo>
                  <a:lnTo>
                    <a:pt x="488" y="265"/>
                  </a:lnTo>
                  <a:lnTo>
                    <a:pt x="486" y="267"/>
                  </a:lnTo>
                  <a:lnTo>
                    <a:pt x="483" y="269"/>
                  </a:lnTo>
                  <a:lnTo>
                    <a:pt x="482" y="269"/>
                  </a:lnTo>
                  <a:lnTo>
                    <a:pt x="481" y="270"/>
                  </a:lnTo>
                  <a:lnTo>
                    <a:pt x="481" y="273"/>
                  </a:lnTo>
                  <a:lnTo>
                    <a:pt x="481" y="274"/>
                  </a:lnTo>
                  <a:lnTo>
                    <a:pt x="479" y="276"/>
                  </a:lnTo>
                  <a:lnTo>
                    <a:pt x="478" y="276"/>
                  </a:lnTo>
                  <a:lnTo>
                    <a:pt x="477" y="277"/>
                  </a:lnTo>
                  <a:lnTo>
                    <a:pt x="476" y="276"/>
                  </a:lnTo>
                  <a:lnTo>
                    <a:pt x="475" y="276"/>
                  </a:lnTo>
                  <a:lnTo>
                    <a:pt x="474" y="276"/>
                  </a:lnTo>
                  <a:lnTo>
                    <a:pt x="473" y="275"/>
                  </a:lnTo>
                  <a:lnTo>
                    <a:pt x="472" y="275"/>
                  </a:lnTo>
                  <a:lnTo>
                    <a:pt x="471" y="275"/>
                  </a:lnTo>
                  <a:lnTo>
                    <a:pt x="470" y="275"/>
                  </a:lnTo>
                  <a:lnTo>
                    <a:pt x="469" y="275"/>
                  </a:lnTo>
                  <a:lnTo>
                    <a:pt x="469" y="276"/>
                  </a:lnTo>
                  <a:lnTo>
                    <a:pt x="468" y="277"/>
                  </a:lnTo>
                  <a:lnTo>
                    <a:pt x="468" y="278"/>
                  </a:lnTo>
                  <a:lnTo>
                    <a:pt x="467" y="278"/>
                  </a:lnTo>
                  <a:lnTo>
                    <a:pt x="467" y="279"/>
                  </a:lnTo>
                  <a:lnTo>
                    <a:pt x="466" y="279"/>
                  </a:lnTo>
                  <a:lnTo>
                    <a:pt x="465" y="280"/>
                  </a:lnTo>
                  <a:lnTo>
                    <a:pt x="464" y="280"/>
                  </a:lnTo>
                  <a:lnTo>
                    <a:pt x="463" y="282"/>
                  </a:lnTo>
                  <a:lnTo>
                    <a:pt x="462" y="284"/>
                  </a:lnTo>
                  <a:lnTo>
                    <a:pt x="461" y="285"/>
                  </a:lnTo>
                  <a:lnTo>
                    <a:pt x="460" y="286"/>
                  </a:lnTo>
                  <a:lnTo>
                    <a:pt x="459" y="286"/>
                  </a:lnTo>
                  <a:lnTo>
                    <a:pt x="456" y="287"/>
                  </a:lnTo>
                  <a:lnTo>
                    <a:pt x="455" y="288"/>
                  </a:lnTo>
                  <a:lnTo>
                    <a:pt x="455" y="289"/>
                  </a:lnTo>
                  <a:lnTo>
                    <a:pt x="455" y="290"/>
                  </a:lnTo>
                  <a:lnTo>
                    <a:pt x="453" y="293"/>
                  </a:lnTo>
                  <a:lnTo>
                    <a:pt x="452" y="294"/>
                  </a:lnTo>
                  <a:lnTo>
                    <a:pt x="451" y="295"/>
                  </a:lnTo>
                  <a:lnTo>
                    <a:pt x="450" y="296"/>
                  </a:lnTo>
                  <a:lnTo>
                    <a:pt x="449" y="296"/>
                  </a:lnTo>
                  <a:lnTo>
                    <a:pt x="447" y="297"/>
                  </a:lnTo>
                  <a:lnTo>
                    <a:pt x="445" y="297"/>
                  </a:lnTo>
                  <a:lnTo>
                    <a:pt x="442" y="297"/>
                  </a:lnTo>
                  <a:lnTo>
                    <a:pt x="440" y="298"/>
                  </a:lnTo>
                  <a:lnTo>
                    <a:pt x="439" y="299"/>
                  </a:lnTo>
                  <a:lnTo>
                    <a:pt x="438" y="299"/>
                  </a:lnTo>
                  <a:lnTo>
                    <a:pt x="438" y="300"/>
                  </a:lnTo>
                  <a:lnTo>
                    <a:pt x="436" y="303"/>
                  </a:lnTo>
                  <a:lnTo>
                    <a:pt x="436" y="304"/>
                  </a:lnTo>
                  <a:lnTo>
                    <a:pt x="437" y="305"/>
                  </a:lnTo>
                  <a:lnTo>
                    <a:pt x="439" y="306"/>
                  </a:lnTo>
                  <a:lnTo>
                    <a:pt x="440" y="307"/>
                  </a:lnTo>
                  <a:lnTo>
                    <a:pt x="441" y="308"/>
                  </a:lnTo>
                  <a:lnTo>
                    <a:pt x="443" y="310"/>
                  </a:lnTo>
                  <a:lnTo>
                    <a:pt x="443" y="311"/>
                  </a:lnTo>
                  <a:lnTo>
                    <a:pt x="445" y="312"/>
                  </a:lnTo>
                  <a:lnTo>
                    <a:pt x="445" y="313"/>
                  </a:lnTo>
                  <a:lnTo>
                    <a:pt x="446" y="314"/>
                  </a:lnTo>
                  <a:lnTo>
                    <a:pt x="448" y="316"/>
                  </a:lnTo>
                  <a:lnTo>
                    <a:pt x="448" y="317"/>
                  </a:lnTo>
                  <a:lnTo>
                    <a:pt x="449" y="318"/>
                  </a:lnTo>
                  <a:lnTo>
                    <a:pt x="450" y="319"/>
                  </a:lnTo>
                  <a:lnTo>
                    <a:pt x="456" y="327"/>
                  </a:lnTo>
                  <a:lnTo>
                    <a:pt x="463" y="333"/>
                  </a:lnTo>
                  <a:lnTo>
                    <a:pt x="463" y="334"/>
                  </a:lnTo>
                  <a:lnTo>
                    <a:pt x="463" y="335"/>
                  </a:lnTo>
                  <a:lnTo>
                    <a:pt x="463" y="336"/>
                  </a:lnTo>
                  <a:lnTo>
                    <a:pt x="462" y="338"/>
                  </a:lnTo>
                  <a:lnTo>
                    <a:pt x="462" y="339"/>
                  </a:lnTo>
                  <a:lnTo>
                    <a:pt x="462" y="340"/>
                  </a:lnTo>
                  <a:lnTo>
                    <a:pt x="462" y="342"/>
                  </a:lnTo>
                  <a:lnTo>
                    <a:pt x="462" y="343"/>
                  </a:lnTo>
                  <a:lnTo>
                    <a:pt x="462" y="344"/>
                  </a:lnTo>
                  <a:lnTo>
                    <a:pt x="462" y="345"/>
                  </a:lnTo>
                  <a:lnTo>
                    <a:pt x="461" y="345"/>
                  </a:lnTo>
                  <a:lnTo>
                    <a:pt x="461" y="346"/>
                  </a:lnTo>
                  <a:lnTo>
                    <a:pt x="461" y="347"/>
                  </a:lnTo>
                  <a:lnTo>
                    <a:pt x="461" y="348"/>
                  </a:lnTo>
                  <a:lnTo>
                    <a:pt x="471" y="364"/>
                  </a:lnTo>
                  <a:lnTo>
                    <a:pt x="472" y="368"/>
                  </a:lnTo>
                  <a:lnTo>
                    <a:pt x="478" y="374"/>
                  </a:lnTo>
                  <a:lnTo>
                    <a:pt x="478" y="375"/>
                  </a:lnTo>
                  <a:lnTo>
                    <a:pt x="478" y="376"/>
                  </a:lnTo>
                  <a:lnTo>
                    <a:pt x="478" y="377"/>
                  </a:lnTo>
                  <a:lnTo>
                    <a:pt x="478" y="378"/>
                  </a:lnTo>
                  <a:lnTo>
                    <a:pt x="479" y="379"/>
                  </a:lnTo>
                  <a:lnTo>
                    <a:pt x="480" y="380"/>
                  </a:lnTo>
                  <a:lnTo>
                    <a:pt x="481" y="380"/>
                  </a:lnTo>
                  <a:lnTo>
                    <a:pt x="481" y="381"/>
                  </a:lnTo>
                  <a:lnTo>
                    <a:pt x="481" y="382"/>
                  </a:lnTo>
                  <a:lnTo>
                    <a:pt x="482" y="383"/>
                  </a:lnTo>
                  <a:lnTo>
                    <a:pt x="482" y="384"/>
                  </a:lnTo>
                  <a:lnTo>
                    <a:pt x="483" y="385"/>
                  </a:lnTo>
                  <a:lnTo>
                    <a:pt x="483" y="387"/>
                  </a:lnTo>
                  <a:lnTo>
                    <a:pt x="484" y="388"/>
                  </a:lnTo>
                  <a:lnTo>
                    <a:pt x="484" y="389"/>
                  </a:lnTo>
                  <a:lnTo>
                    <a:pt x="485" y="390"/>
                  </a:lnTo>
                  <a:lnTo>
                    <a:pt x="486" y="391"/>
                  </a:lnTo>
                  <a:lnTo>
                    <a:pt x="488" y="391"/>
                  </a:lnTo>
                  <a:lnTo>
                    <a:pt x="488" y="392"/>
                  </a:lnTo>
                  <a:lnTo>
                    <a:pt x="491" y="399"/>
                  </a:lnTo>
                  <a:lnTo>
                    <a:pt x="492" y="400"/>
                  </a:lnTo>
                  <a:lnTo>
                    <a:pt x="491" y="401"/>
                  </a:lnTo>
                  <a:lnTo>
                    <a:pt x="491" y="402"/>
                  </a:lnTo>
                  <a:lnTo>
                    <a:pt x="491" y="403"/>
                  </a:lnTo>
                  <a:lnTo>
                    <a:pt x="491" y="405"/>
                  </a:lnTo>
                  <a:lnTo>
                    <a:pt x="490" y="406"/>
                  </a:lnTo>
                  <a:lnTo>
                    <a:pt x="490" y="407"/>
                  </a:lnTo>
                  <a:lnTo>
                    <a:pt x="489" y="407"/>
                  </a:lnTo>
                  <a:lnTo>
                    <a:pt x="488" y="407"/>
                  </a:lnTo>
                  <a:lnTo>
                    <a:pt x="487" y="407"/>
                  </a:lnTo>
                  <a:lnTo>
                    <a:pt x="485" y="407"/>
                  </a:lnTo>
                  <a:lnTo>
                    <a:pt x="484" y="407"/>
                  </a:lnTo>
                  <a:lnTo>
                    <a:pt x="484" y="408"/>
                  </a:lnTo>
                  <a:lnTo>
                    <a:pt x="484" y="409"/>
                  </a:lnTo>
                  <a:lnTo>
                    <a:pt x="484" y="410"/>
                  </a:lnTo>
                  <a:lnTo>
                    <a:pt x="483" y="410"/>
                  </a:lnTo>
                  <a:lnTo>
                    <a:pt x="483" y="411"/>
                  </a:lnTo>
                  <a:lnTo>
                    <a:pt x="483" y="412"/>
                  </a:lnTo>
                  <a:lnTo>
                    <a:pt x="483" y="413"/>
                  </a:lnTo>
                  <a:lnTo>
                    <a:pt x="484" y="413"/>
                  </a:lnTo>
                  <a:lnTo>
                    <a:pt x="485" y="412"/>
                  </a:lnTo>
                  <a:lnTo>
                    <a:pt x="486" y="413"/>
                  </a:lnTo>
                  <a:lnTo>
                    <a:pt x="486" y="414"/>
                  </a:lnTo>
                  <a:lnTo>
                    <a:pt x="486" y="415"/>
                  </a:lnTo>
                  <a:lnTo>
                    <a:pt x="485" y="416"/>
                  </a:lnTo>
                  <a:lnTo>
                    <a:pt x="485" y="417"/>
                  </a:lnTo>
                  <a:lnTo>
                    <a:pt x="485" y="418"/>
                  </a:lnTo>
                  <a:lnTo>
                    <a:pt x="485" y="419"/>
                  </a:lnTo>
                  <a:lnTo>
                    <a:pt x="486" y="419"/>
                  </a:lnTo>
                  <a:lnTo>
                    <a:pt x="486" y="418"/>
                  </a:lnTo>
                  <a:lnTo>
                    <a:pt x="486" y="417"/>
                  </a:lnTo>
                  <a:lnTo>
                    <a:pt x="487" y="417"/>
                  </a:lnTo>
                  <a:lnTo>
                    <a:pt x="488" y="416"/>
                  </a:lnTo>
                  <a:lnTo>
                    <a:pt x="489" y="416"/>
                  </a:lnTo>
                  <a:lnTo>
                    <a:pt x="489" y="417"/>
                  </a:lnTo>
                  <a:lnTo>
                    <a:pt x="489" y="418"/>
                  </a:lnTo>
                  <a:lnTo>
                    <a:pt x="489" y="419"/>
                  </a:lnTo>
                  <a:lnTo>
                    <a:pt x="491" y="419"/>
                  </a:lnTo>
                  <a:lnTo>
                    <a:pt x="492" y="419"/>
                  </a:lnTo>
                  <a:lnTo>
                    <a:pt x="492" y="420"/>
                  </a:lnTo>
                  <a:lnTo>
                    <a:pt x="491" y="420"/>
                  </a:lnTo>
                  <a:lnTo>
                    <a:pt x="491" y="421"/>
                  </a:lnTo>
                  <a:lnTo>
                    <a:pt x="492" y="422"/>
                  </a:lnTo>
                  <a:lnTo>
                    <a:pt x="493" y="423"/>
                  </a:lnTo>
                  <a:lnTo>
                    <a:pt x="494" y="422"/>
                  </a:lnTo>
                  <a:lnTo>
                    <a:pt x="495" y="422"/>
                  </a:lnTo>
                  <a:lnTo>
                    <a:pt x="496" y="422"/>
                  </a:lnTo>
                  <a:lnTo>
                    <a:pt x="497" y="422"/>
                  </a:lnTo>
                  <a:lnTo>
                    <a:pt x="497" y="423"/>
                  </a:lnTo>
                  <a:lnTo>
                    <a:pt x="496" y="423"/>
                  </a:lnTo>
                  <a:lnTo>
                    <a:pt x="495" y="423"/>
                  </a:lnTo>
                  <a:lnTo>
                    <a:pt x="495" y="424"/>
                  </a:lnTo>
                  <a:lnTo>
                    <a:pt x="494" y="424"/>
                  </a:lnTo>
                  <a:lnTo>
                    <a:pt x="494" y="425"/>
                  </a:lnTo>
                  <a:lnTo>
                    <a:pt x="494" y="426"/>
                  </a:lnTo>
                  <a:lnTo>
                    <a:pt x="495" y="426"/>
                  </a:lnTo>
                  <a:lnTo>
                    <a:pt x="495" y="427"/>
                  </a:lnTo>
                  <a:lnTo>
                    <a:pt x="496" y="427"/>
                  </a:lnTo>
                  <a:lnTo>
                    <a:pt x="497" y="427"/>
                  </a:lnTo>
                  <a:lnTo>
                    <a:pt x="498" y="426"/>
                  </a:lnTo>
                  <a:lnTo>
                    <a:pt x="499" y="426"/>
                  </a:lnTo>
                  <a:lnTo>
                    <a:pt x="500" y="426"/>
                  </a:lnTo>
                  <a:lnTo>
                    <a:pt x="501" y="427"/>
                  </a:lnTo>
                  <a:lnTo>
                    <a:pt x="501" y="428"/>
                  </a:lnTo>
                  <a:lnTo>
                    <a:pt x="502" y="428"/>
                  </a:lnTo>
                  <a:lnTo>
                    <a:pt x="503" y="429"/>
                  </a:lnTo>
                  <a:lnTo>
                    <a:pt x="503" y="430"/>
                  </a:lnTo>
                  <a:lnTo>
                    <a:pt x="502" y="430"/>
                  </a:lnTo>
                  <a:lnTo>
                    <a:pt x="503" y="431"/>
                  </a:lnTo>
                  <a:lnTo>
                    <a:pt x="504" y="432"/>
                  </a:lnTo>
                  <a:lnTo>
                    <a:pt x="505" y="433"/>
                  </a:lnTo>
                  <a:lnTo>
                    <a:pt x="506" y="433"/>
                  </a:lnTo>
                  <a:lnTo>
                    <a:pt x="507" y="433"/>
                  </a:lnTo>
                  <a:lnTo>
                    <a:pt x="507" y="434"/>
                  </a:lnTo>
                  <a:lnTo>
                    <a:pt x="507" y="435"/>
                  </a:lnTo>
                  <a:lnTo>
                    <a:pt x="506" y="435"/>
                  </a:lnTo>
                  <a:lnTo>
                    <a:pt x="506" y="434"/>
                  </a:lnTo>
                  <a:lnTo>
                    <a:pt x="505" y="434"/>
                  </a:lnTo>
                  <a:lnTo>
                    <a:pt x="504" y="435"/>
                  </a:lnTo>
                  <a:lnTo>
                    <a:pt x="504" y="436"/>
                  </a:lnTo>
                  <a:lnTo>
                    <a:pt x="504" y="437"/>
                  </a:lnTo>
                  <a:lnTo>
                    <a:pt x="505" y="437"/>
                  </a:lnTo>
                  <a:lnTo>
                    <a:pt x="507" y="437"/>
                  </a:lnTo>
                  <a:lnTo>
                    <a:pt x="508" y="437"/>
                  </a:lnTo>
                  <a:lnTo>
                    <a:pt x="509" y="438"/>
                  </a:lnTo>
                  <a:lnTo>
                    <a:pt x="510" y="439"/>
                  </a:lnTo>
                  <a:lnTo>
                    <a:pt x="511" y="439"/>
                  </a:lnTo>
                  <a:lnTo>
                    <a:pt x="511" y="440"/>
                  </a:lnTo>
                  <a:lnTo>
                    <a:pt x="512" y="441"/>
                  </a:lnTo>
                  <a:lnTo>
                    <a:pt x="513" y="442"/>
                  </a:lnTo>
                  <a:lnTo>
                    <a:pt x="509" y="447"/>
                  </a:lnTo>
                  <a:lnTo>
                    <a:pt x="509" y="448"/>
                  </a:lnTo>
                  <a:lnTo>
                    <a:pt x="510" y="448"/>
                  </a:lnTo>
                  <a:lnTo>
                    <a:pt x="510" y="449"/>
                  </a:lnTo>
                  <a:lnTo>
                    <a:pt x="511" y="449"/>
                  </a:lnTo>
                  <a:lnTo>
                    <a:pt x="512" y="450"/>
                  </a:lnTo>
                  <a:lnTo>
                    <a:pt x="513" y="450"/>
                  </a:lnTo>
                  <a:lnTo>
                    <a:pt x="514" y="451"/>
                  </a:lnTo>
                  <a:lnTo>
                    <a:pt x="515" y="452"/>
                  </a:lnTo>
                  <a:lnTo>
                    <a:pt x="517" y="454"/>
                  </a:lnTo>
                  <a:lnTo>
                    <a:pt x="520" y="457"/>
                  </a:lnTo>
                  <a:lnTo>
                    <a:pt x="521" y="458"/>
                  </a:lnTo>
                  <a:lnTo>
                    <a:pt x="516" y="461"/>
                  </a:lnTo>
                  <a:lnTo>
                    <a:pt x="512" y="466"/>
                  </a:lnTo>
                  <a:lnTo>
                    <a:pt x="513" y="466"/>
                  </a:lnTo>
                  <a:lnTo>
                    <a:pt x="514" y="466"/>
                  </a:lnTo>
                  <a:lnTo>
                    <a:pt x="515" y="466"/>
                  </a:lnTo>
                  <a:lnTo>
                    <a:pt x="516" y="466"/>
                  </a:lnTo>
                  <a:lnTo>
                    <a:pt x="518" y="468"/>
                  </a:lnTo>
                  <a:lnTo>
                    <a:pt x="519" y="468"/>
                  </a:lnTo>
                  <a:lnTo>
                    <a:pt x="520" y="468"/>
                  </a:lnTo>
                  <a:lnTo>
                    <a:pt x="521" y="469"/>
                  </a:lnTo>
                  <a:lnTo>
                    <a:pt x="522" y="469"/>
                  </a:lnTo>
                  <a:lnTo>
                    <a:pt x="522" y="470"/>
                  </a:lnTo>
                  <a:lnTo>
                    <a:pt x="523" y="470"/>
                  </a:lnTo>
                  <a:lnTo>
                    <a:pt x="523" y="471"/>
                  </a:lnTo>
                  <a:lnTo>
                    <a:pt x="524" y="471"/>
                  </a:lnTo>
                  <a:lnTo>
                    <a:pt x="525" y="470"/>
                  </a:lnTo>
                  <a:lnTo>
                    <a:pt x="526" y="471"/>
                  </a:lnTo>
                  <a:lnTo>
                    <a:pt x="528" y="470"/>
                  </a:lnTo>
                  <a:lnTo>
                    <a:pt x="530" y="469"/>
                  </a:lnTo>
                  <a:lnTo>
                    <a:pt x="531" y="469"/>
                  </a:lnTo>
                  <a:lnTo>
                    <a:pt x="532" y="469"/>
                  </a:lnTo>
                  <a:lnTo>
                    <a:pt x="534" y="470"/>
                  </a:lnTo>
                  <a:lnTo>
                    <a:pt x="535" y="470"/>
                  </a:lnTo>
                  <a:lnTo>
                    <a:pt x="536" y="470"/>
                  </a:lnTo>
                  <a:lnTo>
                    <a:pt x="536" y="471"/>
                  </a:lnTo>
                  <a:lnTo>
                    <a:pt x="537" y="471"/>
                  </a:lnTo>
                  <a:lnTo>
                    <a:pt x="538" y="471"/>
                  </a:lnTo>
                  <a:lnTo>
                    <a:pt x="539" y="471"/>
                  </a:lnTo>
                  <a:lnTo>
                    <a:pt x="540" y="471"/>
                  </a:lnTo>
                  <a:lnTo>
                    <a:pt x="541" y="470"/>
                  </a:lnTo>
                  <a:lnTo>
                    <a:pt x="542" y="470"/>
                  </a:lnTo>
                  <a:lnTo>
                    <a:pt x="542" y="471"/>
                  </a:lnTo>
                  <a:lnTo>
                    <a:pt x="543" y="471"/>
                  </a:lnTo>
                  <a:lnTo>
                    <a:pt x="543" y="472"/>
                  </a:lnTo>
                  <a:lnTo>
                    <a:pt x="543" y="473"/>
                  </a:lnTo>
                  <a:lnTo>
                    <a:pt x="544" y="473"/>
                  </a:lnTo>
                  <a:lnTo>
                    <a:pt x="544" y="474"/>
                  </a:lnTo>
                  <a:lnTo>
                    <a:pt x="545" y="475"/>
                  </a:lnTo>
                  <a:lnTo>
                    <a:pt x="546" y="475"/>
                  </a:lnTo>
                  <a:lnTo>
                    <a:pt x="545" y="475"/>
                  </a:lnTo>
                  <a:lnTo>
                    <a:pt x="546" y="476"/>
                  </a:lnTo>
                  <a:lnTo>
                    <a:pt x="546" y="477"/>
                  </a:lnTo>
                  <a:lnTo>
                    <a:pt x="547" y="477"/>
                  </a:lnTo>
                  <a:lnTo>
                    <a:pt x="547" y="478"/>
                  </a:lnTo>
                  <a:lnTo>
                    <a:pt x="548" y="478"/>
                  </a:lnTo>
                  <a:lnTo>
                    <a:pt x="548" y="479"/>
                  </a:lnTo>
                  <a:lnTo>
                    <a:pt x="549" y="480"/>
                  </a:lnTo>
                  <a:lnTo>
                    <a:pt x="549" y="481"/>
                  </a:lnTo>
                  <a:lnTo>
                    <a:pt x="550" y="482"/>
                  </a:lnTo>
                  <a:lnTo>
                    <a:pt x="551" y="482"/>
                  </a:lnTo>
                  <a:lnTo>
                    <a:pt x="551" y="481"/>
                  </a:lnTo>
                  <a:lnTo>
                    <a:pt x="553" y="483"/>
                  </a:lnTo>
                  <a:lnTo>
                    <a:pt x="555" y="486"/>
                  </a:lnTo>
                  <a:lnTo>
                    <a:pt x="557" y="487"/>
                  </a:lnTo>
                  <a:lnTo>
                    <a:pt x="558" y="488"/>
                  </a:lnTo>
                  <a:lnTo>
                    <a:pt x="558" y="489"/>
                  </a:lnTo>
                  <a:lnTo>
                    <a:pt x="559" y="489"/>
                  </a:lnTo>
                  <a:lnTo>
                    <a:pt x="559" y="490"/>
                  </a:lnTo>
                  <a:lnTo>
                    <a:pt x="560" y="490"/>
                  </a:lnTo>
                  <a:lnTo>
                    <a:pt x="561" y="492"/>
                  </a:lnTo>
                  <a:lnTo>
                    <a:pt x="562" y="492"/>
                  </a:lnTo>
                  <a:lnTo>
                    <a:pt x="564" y="493"/>
                  </a:lnTo>
                  <a:lnTo>
                    <a:pt x="565" y="493"/>
                  </a:lnTo>
                  <a:lnTo>
                    <a:pt x="566" y="494"/>
                  </a:lnTo>
                  <a:lnTo>
                    <a:pt x="567" y="496"/>
                  </a:lnTo>
                  <a:lnTo>
                    <a:pt x="568" y="497"/>
                  </a:lnTo>
                  <a:lnTo>
                    <a:pt x="569" y="498"/>
                  </a:lnTo>
                  <a:lnTo>
                    <a:pt x="569" y="500"/>
                  </a:lnTo>
                  <a:lnTo>
                    <a:pt x="570" y="501"/>
                  </a:lnTo>
                  <a:lnTo>
                    <a:pt x="570" y="502"/>
                  </a:lnTo>
                  <a:lnTo>
                    <a:pt x="570" y="503"/>
                  </a:lnTo>
                  <a:lnTo>
                    <a:pt x="570" y="505"/>
                  </a:lnTo>
                  <a:lnTo>
                    <a:pt x="571" y="506"/>
                  </a:lnTo>
                  <a:lnTo>
                    <a:pt x="572" y="505"/>
                  </a:lnTo>
                  <a:lnTo>
                    <a:pt x="573" y="505"/>
                  </a:lnTo>
                  <a:lnTo>
                    <a:pt x="574" y="505"/>
                  </a:lnTo>
                  <a:lnTo>
                    <a:pt x="576" y="506"/>
                  </a:lnTo>
                  <a:lnTo>
                    <a:pt x="577" y="506"/>
                  </a:lnTo>
                  <a:lnTo>
                    <a:pt x="578" y="507"/>
                  </a:lnTo>
                  <a:lnTo>
                    <a:pt x="580" y="507"/>
                  </a:lnTo>
                  <a:lnTo>
                    <a:pt x="581" y="508"/>
                  </a:lnTo>
                  <a:lnTo>
                    <a:pt x="583" y="508"/>
                  </a:lnTo>
                  <a:lnTo>
                    <a:pt x="584" y="508"/>
                  </a:lnTo>
                  <a:lnTo>
                    <a:pt x="585" y="505"/>
                  </a:lnTo>
                  <a:lnTo>
                    <a:pt x="586" y="505"/>
                  </a:lnTo>
                  <a:lnTo>
                    <a:pt x="587" y="504"/>
                  </a:lnTo>
                  <a:lnTo>
                    <a:pt x="588" y="503"/>
                  </a:lnTo>
                  <a:lnTo>
                    <a:pt x="588" y="502"/>
                  </a:lnTo>
                  <a:lnTo>
                    <a:pt x="588" y="500"/>
                  </a:lnTo>
                  <a:lnTo>
                    <a:pt x="589" y="500"/>
                  </a:lnTo>
                  <a:lnTo>
                    <a:pt x="589" y="499"/>
                  </a:lnTo>
                  <a:lnTo>
                    <a:pt x="589" y="498"/>
                  </a:lnTo>
                  <a:lnTo>
                    <a:pt x="591" y="497"/>
                  </a:lnTo>
                  <a:lnTo>
                    <a:pt x="590" y="491"/>
                  </a:lnTo>
                  <a:lnTo>
                    <a:pt x="592" y="491"/>
                  </a:lnTo>
                  <a:lnTo>
                    <a:pt x="593" y="491"/>
                  </a:lnTo>
                  <a:lnTo>
                    <a:pt x="593" y="492"/>
                  </a:lnTo>
                  <a:lnTo>
                    <a:pt x="594" y="493"/>
                  </a:lnTo>
                  <a:lnTo>
                    <a:pt x="594" y="494"/>
                  </a:lnTo>
                  <a:lnTo>
                    <a:pt x="594" y="495"/>
                  </a:lnTo>
                  <a:lnTo>
                    <a:pt x="595" y="496"/>
                  </a:lnTo>
                  <a:lnTo>
                    <a:pt x="596" y="497"/>
                  </a:lnTo>
                  <a:lnTo>
                    <a:pt x="597" y="497"/>
                  </a:lnTo>
                  <a:lnTo>
                    <a:pt x="597" y="498"/>
                  </a:lnTo>
                  <a:lnTo>
                    <a:pt x="598" y="499"/>
                  </a:lnTo>
                  <a:lnTo>
                    <a:pt x="598" y="500"/>
                  </a:lnTo>
                  <a:lnTo>
                    <a:pt x="598" y="503"/>
                  </a:lnTo>
                  <a:lnTo>
                    <a:pt x="598" y="504"/>
                  </a:lnTo>
                  <a:lnTo>
                    <a:pt x="598" y="505"/>
                  </a:lnTo>
                  <a:lnTo>
                    <a:pt x="597" y="508"/>
                  </a:lnTo>
                  <a:lnTo>
                    <a:pt x="597" y="509"/>
                  </a:lnTo>
                  <a:lnTo>
                    <a:pt x="597" y="510"/>
                  </a:lnTo>
                  <a:lnTo>
                    <a:pt x="598" y="510"/>
                  </a:lnTo>
                  <a:lnTo>
                    <a:pt x="599" y="510"/>
                  </a:lnTo>
                  <a:lnTo>
                    <a:pt x="600" y="511"/>
                  </a:lnTo>
                  <a:lnTo>
                    <a:pt x="601" y="511"/>
                  </a:lnTo>
                  <a:lnTo>
                    <a:pt x="602" y="511"/>
                  </a:lnTo>
                  <a:lnTo>
                    <a:pt x="604" y="512"/>
                  </a:lnTo>
                  <a:lnTo>
                    <a:pt x="605" y="512"/>
                  </a:lnTo>
                  <a:lnTo>
                    <a:pt x="606" y="513"/>
                  </a:lnTo>
                  <a:lnTo>
                    <a:pt x="607" y="514"/>
                  </a:lnTo>
                  <a:lnTo>
                    <a:pt x="607" y="515"/>
                  </a:lnTo>
                  <a:lnTo>
                    <a:pt x="608" y="516"/>
                  </a:lnTo>
                  <a:lnTo>
                    <a:pt x="610" y="516"/>
                  </a:lnTo>
                  <a:lnTo>
                    <a:pt x="612" y="517"/>
                  </a:lnTo>
                  <a:lnTo>
                    <a:pt x="614" y="518"/>
                  </a:lnTo>
                  <a:lnTo>
                    <a:pt x="618" y="519"/>
                  </a:lnTo>
                  <a:lnTo>
                    <a:pt x="620" y="519"/>
                  </a:lnTo>
                  <a:lnTo>
                    <a:pt x="622" y="520"/>
                  </a:lnTo>
                  <a:lnTo>
                    <a:pt x="622" y="521"/>
                  </a:lnTo>
                  <a:lnTo>
                    <a:pt x="622" y="522"/>
                  </a:lnTo>
                  <a:lnTo>
                    <a:pt x="622" y="523"/>
                  </a:lnTo>
                  <a:lnTo>
                    <a:pt x="622" y="524"/>
                  </a:lnTo>
                  <a:lnTo>
                    <a:pt x="622" y="525"/>
                  </a:lnTo>
                  <a:lnTo>
                    <a:pt x="623" y="527"/>
                  </a:lnTo>
                  <a:lnTo>
                    <a:pt x="624" y="528"/>
                  </a:lnTo>
                  <a:lnTo>
                    <a:pt x="626" y="529"/>
                  </a:lnTo>
                  <a:lnTo>
                    <a:pt x="628" y="532"/>
                  </a:lnTo>
                  <a:lnTo>
                    <a:pt x="628" y="533"/>
                  </a:lnTo>
                  <a:lnTo>
                    <a:pt x="629" y="534"/>
                  </a:lnTo>
                  <a:lnTo>
                    <a:pt x="629" y="535"/>
                  </a:lnTo>
                  <a:lnTo>
                    <a:pt x="630" y="536"/>
                  </a:lnTo>
                  <a:lnTo>
                    <a:pt x="632" y="537"/>
                  </a:lnTo>
                  <a:lnTo>
                    <a:pt x="633" y="538"/>
                  </a:lnTo>
                  <a:lnTo>
                    <a:pt x="634" y="538"/>
                  </a:lnTo>
                  <a:lnTo>
                    <a:pt x="636" y="538"/>
                  </a:lnTo>
                  <a:lnTo>
                    <a:pt x="638" y="538"/>
                  </a:lnTo>
                  <a:lnTo>
                    <a:pt x="639" y="538"/>
                  </a:lnTo>
                  <a:lnTo>
                    <a:pt x="641" y="538"/>
                  </a:lnTo>
                  <a:lnTo>
                    <a:pt x="642" y="538"/>
                  </a:lnTo>
                  <a:lnTo>
                    <a:pt x="643" y="539"/>
                  </a:lnTo>
                  <a:lnTo>
                    <a:pt x="644" y="539"/>
                  </a:lnTo>
                  <a:lnTo>
                    <a:pt x="645" y="540"/>
                  </a:lnTo>
                  <a:lnTo>
                    <a:pt x="646" y="541"/>
                  </a:lnTo>
                  <a:lnTo>
                    <a:pt x="646" y="542"/>
                  </a:lnTo>
                  <a:lnTo>
                    <a:pt x="646" y="543"/>
                  </a:lnTo>
                  <a:lnTo>
                    <a:pt x="650" y="547"/>
                  </a:lnTo>
                  <a:lnTo>
                    <a:pt x="651" y="546"/>
                  </a:lnTo>
                  <a:lnTo>
                    <a:pt x="652" y="546"/>
                  </a:lnTo>
                  <a:lnTo>
                    <a:pt x="653" y="545"/>
                  </a:lnTo>
                  <a:lnTo>
                    <a:pt x="655" y="545"/>
                  </a:lnTo>
                  <a:lnTo>
                    <a:pt x="656" y="545"/>
                  </a:lnTo>
                  <a:lnTo>
                    <a:pt x="658" y="545"/>
                  </a:lnTo>
                  <a:lnTo>
                    <a:pt x="659" y="545"/>
                  </a:lnTo>
                  <a:lnTo>
                    <a:pt x="660" y="545"/>
                  </a:lnTo>
                  <a:lnTo>
                    <a:pt x="661" y="546"/>
                  </a:lnTo>
                  <a:lnTo>
                    <a:pt x="663" y="546"/>
                  </a:lnTo>
                  <a:lnTo>
                    <a:pt x="664" y="546"/>
                  </a:lnTo>
                  <a:lnTo>
                    <a:pt x="665" y="545"/>
                  </a:lnTo>
                  <a:lnTo>
                    <a:pt x="665" y="544"/>
                  </a:lnTo>
                  <a:lnTo>
                    <a:pt x="665" y="540"/>
                  </a:lnTo>
                  <a:lnTo>
                    <a:pt x="665" y="539"/>
                  </a:lnTo>
                  <a:lnTo>
                    <a:pt x="666" y="538"/>
                  </a:lnTo>
                  <a:lnTo>
                    <a:pt x="667" y="538"/>
                  </a:lnTo>
                  <a:lnTo>
                    <a:pt x="668" y="538"/>
                  </a:lnTo>
                  <a:lnTo>
                    <a:pt x="669" y="537"/>
                  </a:lnTo>
                  <a:lnTo>
                    <a:pt x="670" y="537"/>
                  </a:lnTo>
                  <a:lnTo>
                    <a:pt x="672" y="535"/>
                  </a:lnTo>
                  <a:lnTo>
                    <a:pt x="673" y="533"/>
                  </a:lnTo>
                  <a:lnTo>
                    <a:pt x="673" y="532"/>
                  </a:lnTo>
                  <a:lnTo>
                    <a:pt x="674" y="532"/>
                  </a:lnTo>
                  <a:lnTo>
                    <a:pt x="675" y="531"/>
                  </a:lnTo>
                  <a:lnTo>
                    <a:pt x="676" y="531"/>
                  </a:lnTo>
                  <a:lnTo>
                    <a:pt x="676" y="530"/>
                  </a:lnTo>
                  <a:lnTo>
                    <a:pt x="677" y="529"/>
                  </a:lnTo>
                  <a:lnTo>
                    <a:pt x="677" y="528"/>
                  </a:lnTo>
                  <a:lnTo>
                    <a:pt x="678" y="528"/>
                  </a:lnTo>
                  <a:lnTo>
                    <a:pt x="679" y="527"/>
                  </a:lnTo>
                  <a:lnTo>
                    <a:pt x="680" y="527"/>
                  </a:lnTo>
                  <a:lnTo>
                    <a:pt x="680" y="525"/>
                  </a:lnTo>
                  <a:lnTo>
                    <a:pt x="680" y="524"/>
                  </a:lnTo>
                  <a:lnTo>
                    <a:pt x="680" y="523"/>
                  </a:lnTo>
                  <a:lnTo>
                    <a:pt x="679" y="522"/>
                  </a:lnTo>
                  <a:lnTo>
                    <a:pt x="678" y="521"/>
                  </a:lnTo>
                  <a:lnTo>
                    <a:pt x="677" y="520"/>
                  </a:lnTo>
                  <a:lnTo>
                    <a:pt x="677" y="519"/>
                  </a:lnTo>
                  <a:lnTo>
                    <a:pt x="678" y="519"/>
                  </a:lnTo>
                  <a:lnTo>
                    <a:pt x="678" y="518"/>
                  </a:lnTo>
                  <a:lnTo>
                    <a:pt x="678" y="517"/>
                  </a:lnTo>
                  <a:lnTo>
                    <a:pt x="677" y="517"/>
                  </a:lnTo>
                  <a:lnTo>
                    <a:pt x="676" y="516"/>
                  </a:lnTo>
                  <a:lnTo>
                    <a:pt x="677" y="514"/>
                  </a:lnTo>
                  <a:lnTo>
                    <a:pt x="677" y="513"/>
                  </a:lnTo>
                  <a:lnTo>
                    <a:pt x="676" y="512"/>
                  </a:lnTo>
                  <a:lnTo>
                    <a:pt x="676" y="511"/>
                  </a:lnTo>
                  <a:lnTo>
                    <a:pt x="677" y="510"/>
                  </a:lnTo>
                  <a:lnTo>
                    <a:pt x="677" y="509"/>
                  </a:lnTo>
                  <a:lnTo>
                    <a:pt x="678" y="508"/>
                  </a:lnTo>
                  <a:lnTo>
                    <a:pt x="679" y="506"/>
                  </a:lnTo>
                  <a:lnTo>
                    <a:pt x="679" y="505"/>
                  </a:lnTo>
                  <a:lnTo>
                    <a:pt x="677" y="504"/>
                  </a:lnTo>
                  <a:lnTo>
                    <a:pt x="675" y="504"/>
                  </a:lnTo>
                  <a:lnTo>
                    <a:pt x="674" y="504"/>
                  </a:lnTo>
                  <a:lnTo>
                    <a:pt x="674" y="505"/>
                  </a:lnTo>
                  <a:lnTo>
                    <a:pt x="673" y="505"/>
                  </a:lnTo>
                  <a:lnTo>
                    <a:pt x="673" y="506"/>
                  </a:lnTo>
                  <a:lnTo>
                    <a:pt x="672" y="506"/>
                  </a:lnTo>
                  <a:lnTo>
                    <a:pt x="672" y="505"/>
                  </a:lnTo>
                  <a:lnTo>
                    <a:pt x="672" y="504"/>
                  </a:lnTo>
                  <a:lnTo>
                    <a:pt x="671" y="504"/>
                  </a:lnTo>
                  <a:lnTo>
                    <a:pt x="671" y="503"/>
                  </a:lnTo>
                  <a:lnTo>
                    <a:pt x="672" y="502"/>
                  </a:lnTo>
                  <a:lnTo>
                    <a:pt x="673" y="500"/>
                  </a:lnTo>
                  <a:lnTo>
                    <a:pt x="675" y="497"/>
                  </a:lnTo>
                  <a:lnTo>
                    <a:pt x="675" y="496"/>
                  </a:lnTo>
                  <a:lnTo>
                    <a:pt x="678" y="492"/>
                  </a:lnTo>
                  <a:lnTo>
                    <a:pt x="680" y="488"/>
                  </a:lnTo>
                  <a:lnTo>
                    <a:pt x="681" y="485"/>
                  </a:lnTo>
                  <a:lnTo>
                    <a:pt x="682" y="484"/>
                  </a:lnTo>
                  <a:lnTo>
                    <a:pt x="683" y="483"/>
                  </a:lnTo>
                  <a:lnTo>
                    <a:pt x="685" y="483"/>
                  </a:lnTo>
                  <a:lnTo>
                    <a:pt x="685" y="484"/>
                  </a:lnTo>
                  <a:lnTo>
                    <a:pt x="686" y="484"/>
                  </a:lnTo>
                  <a:lnTo>
                    <a:pt x="687" y="485"/>
                  </a:lnTo>
                  <a:lnTo>
                    <a:pt x="688" y="486"/>
                  </a:lnTo>
                  <a:lnTo>
                    <a:pt x="689" y="486"/>
                  </a:lnTo>
                  <a:lnTo>
                    <a:pt x="690" y="486"/>
                  </a:lnTo>
                  <a:lnTo>
                    <a:pt x="691" y="486"/>
                  </a:lnTo>
                  <a:lnTo>
                    <a:pt x="694" y="486"/>
                  </a:lnTo>
                  <a:lnTo>
                    <a:pt x="696" y="485"/>
                  </a:lnTo>
                  <a:lnTo>
                    <a:pt x="697" y="484"/>
                  </a:lnTo>
                  <a:lnTo>
                    <a:pt x="698" y="484"/>
                  </a:lnTo>
                  <a:lnTo>
                    <a:pt x="699" y="484"/>
                  </a:lnTo>
                  <a:lnTo>
                    <a:pt x="699" y="483"/>
                  </a:lnTo>
                  <a:lnTo>
                    <a:pt x="700" y="482"/>
                  </a:lnTo>
                  <a:lnTo>
                    <a:pt x="702" y="482"/>
                  </a:lnTo>
                  <a:lnTo>
                    <a:pt x="704" y="482"/>
                  </a:lnTo>
                  <a:lnTo>
                    <a:pt x="705" y="482"/>
                  </a:lnTo>
                  <a:lnTo>
                    <a:pt x="706" y="481"/>
                  </a:lnTo>
                  <a:lnTo>
                    <a:pt x="707" y="480"/>
                  </a:lnTo>
                  <a:lnTo>
                    <a:pt x="708" y="481"/>
                  </a:lnTo>
                  <a:lnTo>
                    <a:pt x="710" y="484"/>
                  </a:lnTo>
                  <a:lnTo>
                    <a:pt x="712" y="485"/>
                  </a:lnTo>
                  <a:lnTo>
                    <a:pt x="713" y="488"/>
                  </a:lnTo>
                  <a:lnTo>
                    <a:pt x="713" y="489"/>
                  </a:lnTo>
                  <a:lnTo>
                    <a:pt x="717" y="491"/>
                  </a:lnTo>
                  <a:lnTo>
                    <a:pt x="719" y="492"/>
                  </a:lnTo>
                  <a:lnTo>
                    <a:pt x="726" y="493"/>
                  </a:lnTo>
                  <a:lnTo>
                    <a:pt x="731" y="494"/>
                  </a:lnTo>
                  <a:lnTo>
                    <a:pt x="733" y="494"/>
                  </a:lnTo>
                  <a:lnTo>
                    <a:pt x="734" y="494"/>
                  </a:lnTo>
                  <a:lnTo>
                    <a:pt x="736" y="495"/>
                  </a:lnTo>
                  <a:lnTo>
                    <a:pt x="737" y="495"/>
                  </a:lnTo>
                  <a:lnTo>
                    <a:pt x="738" y="497"/>
                  </a:lnTo>
                  <a:lnTo>
                    <a:pt x="739" y="500"/>
                  </a:lnTo>
                  <a:lnTo>
                    <a:pt x="739" y="501"/>
                  </a:lnTo>
                  <a:lnTo>
                    <a:pt x="740" y="502"/>
                  </a:lnTo>
                  <a:lnTo>
                    <a:pt x="742" y="503"/>
                  </a:lnTo>
                  <a:lnTo>
                    <a:pt x="743" y="503"/>
                  </a:lnTo>
                  <a:lnTo>
                    <a:pt x="744" y="503"/>
                  </a:lnTo>
                  <a:lnTo>
                    <a:pt x="744" y="504"/>
                  </a:lnTo>
                  <a:lnTo>
                    <a:pt x="744" y="506"/>
                  </a:lnTo>
                  <a:lnTo>
                    <a:pt x="745" y="509"/>
                  </a:lnTo>
                  <a:lnTo>
                    <a:pt x="746" y="509"/>
                  </a:lnTo>
                  <a:lnTo>
                    <a:pt x="747" y="509"/>
                  </a:lnTo>
                  <a:lnTo>
                    <a:pt x="747" y="511"/>
                  </a:lnTo>
                  <a:lnTo>
                    <a:pt x="748" y="512"/>
                  </a:lnTo>
                  <a:lnTo>
                    <a:pt x="749" y="512"/>
                  </a:lnTo>
                  <a:lnTo>
                    <a:pt x="749" y="513"/>
                  </a:lnTo>
                  <a:lnTo>
                    <a:pt x="752" y="513"/>
                  </a:lnTo>
                  <a:lnTo>
                    <a:pt x="752" y="514"/>
                  </a:lnTo>
                  <a:lnTo>
                    <a:pt x="751" y="514"/>
                  </a:lnTo>
                  <a:lnTo>
                    <a:pt x="750" y="515"/>
                  </a:lnTo>
                  <a:lnTo>
                    <a:pt x="748" y="516"/>
                  </a:lnTo>
                  <a:lnTo>
                    <a:pt x="748" y="517"/>
                  </a:lnTo>
                  <a:lnTo>
                    <a:pt x="747" y="519"/>
                  </a:lnTo>
                  <a:lnTo>
                    <a:pt x="747" y="522"/>
                  </a:lnTo>
                  <a:lnTo>
                    <a:pt x="747" y="523"/>
                  </a:lnTo>
                  <a:lnTo>
                    <a:pt x="747" y="524"/>
                  </a:lnTo>
                  <a:lnTo>
                    <a:pt x="748" y="526"/>
                  </a:lnTo>
                  <a:lnTo>
                    <a:pt x="748" y="527"/>
                  </a:lnTo>
                  <a:lnTo>
                    <a:pt x="749" y="528"/>
                  </a:lnTo>
                  <a:lnTo>
                    <a:pt x="749" y="529"/>
                  </a:lnTo>
                  <a:lnTo>
                    <a:pt x="748" y="530"/>
                  </a:lnTo>
                  <a:lnTo>
                    <a:pt x="747" y="531"/>
                  </a:lnTo>
                  <a:lnTo>
                    <a:pt x="747" y="532"/>
                  </a:lnTo>
                  <a:lnTo>
                    <a:pt x="746" y="532"/>
                  </a:lnTo>
                  <a:lnTo>
                    <a:pt x="745" y="531"/>
                  </a:lnTo>
                  <a:lnTo>
                    <a:pt x="744" y="530"/>
                  </a:lnTo>
                  <a:lnTo>
                    <a:pt x="744" y="525"/>
                  </a:lnTo>
                  <a:lnTo>
                    <a:pt x="742" y="524"/>
                  </a:lnTo>
                  <a:lnTo>
                    <a:pt x="742" y="523"/>
                  </a:lnTo>
                  <a:lnTo>
                    <a:pt x="744" y="522"/>
                  </a:lnTo>
                  <a:lnTo>
                    <a:pt x="744" y="520"/>
                  </a:lnTo>
                  <a:lnTo>
                    <a:pt x="744" y="519"/>
                  </a:lnTo>
                  <a:lnTo>
                    <a:pt x="745" y="519"/>
                  </a:lnTo>
                  <a:lnTo>
                    <a:pt x="745" y="517"/>
                  </a:lnTo>
                  <a:lnTo>
                    <a:pt x="745" y="515"/>
                  </a:lnTo>
                  <a:lnTo>
                    <a:pt x="746" y="514"/>
                  </a:lnTo>
                  <a:lnTo>
                    <a:pt x="746" y="513"/>
                  </a:lnTo>
                  <a:lnTo>
                    <a:pt x="746" y="512"/>
                  </a:lnTo>
                  <a:lnTo>
                    <a:pt x="745" y="512"/>
                  </a:lnTo>
                  <a:lnTo>
                    <a:pt x="744" y="511"/>
                  </a:lnTo>
                  <a:lnTo>
                    <a:pt x="743" y="511"/>
                  </a:lnTo>
                  <a:lnTo>
                    <a:pt x="742" y="510"/>
                  </a:lnTo>
                  <a:lnTo>
                    <a:pt x="741" y="511"/>
                  </a:lnTo>
                  <a:lnTo>
                    <a:pt x="739" y="511"/>
                  </a:lnTo>
                  <a:lnTo>
                    <a:pt x="739" y="510"/>
                  </a:lnTo>
                  <a:lnTo>
                    <a:pt x="739" y="509"/>
                  </a:lnTo>
                  <a:lnTo>
                    <a:pt x="738" y="508"/>
                  </a:lnTo>
                  <a:lnTo>
                    <a:pt x="737" y="508"/>
                  </a:lnTo>
                  <a:lnTo>
                    <a:pt x="736" y="508"/>
                  </a:lnTo>
                  <a:lnTo>
                    <a:pt x="734" y="509"/>
                  </a:lnTo>
                  <a:lnTo>
                    <a:pt x="732" y="509"/>
                  </a:lnTo>
                  <a:lnTo>
                    <a:pt x="729" y="512"/>
                  </a:lnTo>
                  <a:lnTo>
                    <a:pt x="728" y="512"/>
                  </a:lnTo>
                  <a:lnTo>
                    <a:pt x="728" y="514"/>
                  </a:lnTo>
                  <a:lnTo>
                    <a:pt x="727" y="516"/>
                  </a:lnTo>
                  <a:lnTo>
                    <a:pt x="726" y="516"/>
                  </a:lnTo>
                  <a:lnTo>
                    <a:pt x="725" y="519"/>
                  </a:lnTo>
                  <a:lnTo>
                    <a:pt x="725" y="520"/>
                  </a:lnTo>
                  <a:lnTo>
                    <a:pt x="724" y="520"/>
                  </a:lnTo>
                  <a:lnTo>
                    <a:pt x="723" y="521"/>
                  </a:lnTo>
                  <a:lnTo>
                    <a:pt x="722" y="521"/>
                  </a:lnTo>
                  <a:lnTo>
                    <a:pt x="720" y="522"/>
                  </a:lnTo>
                  <a:lnTo>
                    <a:pt x="719" y="523"/>
                  </a:lnTo>
                  <a:lnTo>
                    <a:pt x="719" y="524"/>
                  </a:lnTo>
                  <a:lnTo>
                    <a:pt x="719" y="525"/>
                  </a:lnTo>
                  <a:lnTo>
                    <a:pt x="719" y="526"/>
                  </a:lnTo>
                  <a:lnTo>
                    <a:pt x="719" y="527"/>
                  </a:lnTo>
                  <a:lnTo>
                    <a:pt x="720" y="527"/>
                  </a:lnTo>
                  <a:lnTo>
                    <a:pt x="721" y="528"/>
                  </a:lnTo>
                  <a:lnTo>
                    <a:pt x="722" y="529"/>
                  </a:lnTo>
                  <a:lnTo>
                    <a:pt x="723" y="529"/>
                  </a:lnTo>
                  <a:lnTo>
                    <a:pt x="723" y="531"/>
                  </a:lnTo>
                  <a:lnTo>
                    <a:pt x="724" y="531"/>
                  </a:lnTo>
                  <a:lnTo>
                    <a:pt x="725" y="532"/>
                  </a:lnTo>
                  <a:lnTo>
                    <a:pt x="725" y="533"/>
                  </a:lnTo>
                  <a:lnTo>
                    <a:pt x="724" y="534"/>
                  </a:lnTo>
                  <a:lnTo>
                    <a:pt x="723" y="534"/>
                  </a:lnTo>
                  <a:lnTo>
                    <a:pt x="722" y="535"/>
                  </a:lnTo>
                  <a:lnTo>
                    <a:pt x="721" y="535"/>
                  </a:lnTo>
                  <a:lnTo>
                    <a:pt x="722" y="536"/>
                  </a:lnTo>
                  <a:lnTo>
                    <a:pt x="722" y="537"/>
                  </a:lnTo>
                  <a:lnTo>
                    <a:pt x="723" y="538"/>
                  </a:lnTo>
                  <a:lnTo>
                    <a:pt x="723" y="539"/>
                  </a:lnTo>
                  <a:lnTo>
                    <a:pt x="724" y="540"/>
                  </a:lnTo>
                  <a:lnTo>
                    <a:pt x="724" y="542"/>
                  </a:lnTo>
                  <a:lnTo>
                    <a:pt x="724" y="543"/>
                  </a:lnTo>
                  <a:lnTo>
                    <a:pt x="725" y="545"/>
                  </a:lnTo>
                  <a:lnTo>
                    <a:pt x="726" y="546"/>
                  </a:lnTo>
                  <a:lnTo>
                    <a:pt x="726" y="547"/>
                  </a:lnTo>
                  <a:lnTo>
                    <a:pt x="726" y="549"/>
                  </a:lnTo>
                  <a:lnTo>
                    <a:pt x="726" y="551"/>
                  </a:lnTo>
                  <a:lnTo>
                    <a:pt x="726" y="553"/>
                  </a:lnTo>
                  <a:lnTo>
                    <a:pt x="726" y="554"/>
                  </a:lnTo>
                  <a:lnTo>
                    <a:pt x="726" y="557"/>
                  </a:lnTo>
                  <a:lnTo>
                    <a:pt x="726" y="558"/>
                  </a:lnTo>
                  <a:lnTo>
                    <a:pt x="725" y="558"/>
                  </a:lnTo>
                  <a:lnTo>
                    <a:pt x="724" y="558"/>
                  </a:lnTo>
                  <a:lnTo>
                    <a:pt x="724" y="559"/>
                  </a:lnTo>
                  <a:lnTo>
                    <a:pt x="723" y="560"/>
                  </a:lnTo>
                  <a:lnTo>
                    <a:pt x="723" y="561"/>
                  </a:lnTo>
                  <a:lnTo>
                    <a:pt x="722" y="561"/>
                  </a:lnTo>
                  <a:lnTo>
                    <a:pt x="722" y="562"/>
                  </a:lnTo>
                  <a:lnTo>
                    <a:pt x="721" y="562"/>
                  </a:lnTo>
                  <a:lnTo>
                    <a:pt x="720" y="562"/>
                  </a:lnTo>
                  <a:lnTo>
                    <a:pt x="720" y="563"/>
                  </a:lnTo>
                  <a:lnTo>
                    <a:pt x="719" y="563"/>
                  </a:lnTo>
                  <a:lnTo>
                    <a:pt x="719" y="564"/>
                  </a:lnTo>
                  <a:lnTo>
                    <a:pt x="719" y="566"/>
                  </a:lnTo>
                  <a:lnTo>
                    <a:pt x="719" y="567"/>
                  </a:lnTo>
                  <a:lnTo>
                    <a:pt x="718" y="567"/>
                  </a:lnTo>
                  <a:lnTo>
                    <a:pt x="716" y="567"/>
                  </a:lnTo>
                  <a:lnTo>
                    <a:pt x="712" y="568"/>
                  </a:lnTo>
                  <a:lnTo>
                    <a:pt x="710" y="568"/>
                  </a:lnTo>
                  <a:lnTo>
                    <a:pt x="709" y="568"/>
                  </a:lnTo>
                  <a:lnTo>
                    <a:pt x="708" y="568"/>
                  </a:lnTo>
                  <a:lnTo>
                    <a:pt x="707" y="568"/>
                  </a:lnTo>
                  <a:lnTo>
                    <a:pt x="706" y="568"/>
                  </a:lnTo>
                  <a:lnTo>
                    <a:pt x="706" y="570"/>
                  </a:lnTo>
                  <a:lnTo>
                    <a:pt x="707" y="571"/>
                  </a:lnTo>
                  <a:lnTo>
                    <a:pt x="706" y="572"/>
                  </a:lnTo>
                  <a:lnTo>
                    <a:pt x="706" y="573"/>
                  </a:lnTo>
                  <a:lnTo>
                    <a:pt x="705" y="572"/>
                  </a:lnTo>
                  <a:lnTo>
                    <a:pt x="704" y="572"/>
                  </a:lnTo>
                  <a:lnTo>
                    <a:pt x="702" y="571"/>
                  </a:lnTo>
                  <a:lnTo>
                    <a:pt x="701" y="571"/>
                  </a:lnTo>
                  <a:lnTo>
                    <a:pt x="699" y="571"/>
                  </a:lnTo>
                  <a:lnTo>
                    <a:pt x="698" y="571"/>
                  </a:lnTo>
                  <a:lnTo>
                    <a:pt x="697" y="571"/>
                  </a:lnTo>
                  <a:lnTo>
                    <a:pt x="696" y="571"/>
                  </a:lnTo>
                  <a:lnTo>
                    <a:pt x="695" y="571"/>
                  </a:lnTo>
                  <a:lnTo>
                    <a:pt x="695" y="573"/>
                  </a:lnTo>
                  <a:lnTo>
                    <a:pt x="693" y="574"/>
                  </a:lnTo>
                  <a:lnTo>
                    <a:pt x="684" y="567"/>
                  </a:lnTo>
                  <a:lnTo>
                    <a:pt x="676" y="563"/>
                  </a:lnTo>
                  <a:lnTo>
                    <a:pt x="675" y="563"/>
                  </a:lnTo>
                  <a:lnTo>
                    <a:pt x="674" y="562"/>
                  </a:lnTo>
                  <a:lnTo>
                    <a:pt x="673" y="561"/>
                  </a:lnTo>
                  <a:lnTo>
                    <a:pt x="673" y="560"/>
                  </a:lnTo>
                  <a:lnTo>
                    <a:pt x="672" y="559"/>
                  </a:lnTo>
                  <a:lnTo>
                    <a:pt x="671" y="559"/>
                  </a:lnTo>
                  <a:lnTo>
                    <a:pt x="670" y="557"/>
                  </a:lnTo>
                  <a:lnTo>
                    <a:pt x="668" y="556"/>
                  </a:lnTo>
                  <a:lnTo>
                    <a:pt x="666" y="554"/>
                  </a:lnTo>
                  <a:lnTo>
                    <a:pt x="659" y="561"/>
                  </a:lnTo>
                  <a:lnTo>
                    <a:pt x="650" y="568"/>
                  </a:lnTo>
                  <a:lnTo>
                    <a:pt x="649" y="570"/>
                  </a:lnTo>
                  <a:lnTo>
                    <a:pt x="648" y="571"/>
                  </a:lnTo>
                  <a:lnTo>
                    <a:pt x="647" y="572"/>
                  </a:lnTo>
                  <a:lnTo>
                    <a:pt x="647" y="574"/>
                  </a:lnTo>
                  <a:lnTo>
                    <a:pt x="647" y="575"/>
                  </a:lnTo>
                  <a:lnTo>
                    <a:pt x="646" y="578"/>
                  </a:lnTo>
                  <a:lnTo>
                    <a:pt x="645" y="579"/>
                  </a:lnTo>
                  <a:lnTo>
                    <a:pt x="645" y="580"/>
                  </a:lnTo>
                  <a:lnTo>
                    <a:pt x="643" y="582"/>
                  </a:lnTo>
                  <a:lnTo>
                    <a:pt x="642" y="584"/>
                  </a:lnTo>
                  <a:lnTo>
                    <a:pt x="642" y="585"/>
                  </a:lnTo>
                  <a:lnTo>
                    <a:pt x="642" y="586"/>
                  </a:lnTo>
                  <a:lnTo>
                    <a:pt x="642" y="587"/>
                  </a:lnTo>
                  <a:lnTo>
                    <a:pt x="641" y="589"/>
                  </a:lnTo>
                  <a:lnTo>
                    <a:pt x="641" y="590"/>
                  </a:lnTo>
                  <a:lnTo>
                    <a:pt x="640" y="591"/>
                  </a:lnTo>
                  <a:lnTo>
                    <a:pt x="638" y="593"/>
                  </a:lnTo>
                  <a:lnTo>
                    <a:pt x="635" y="595"/>
                  </a:lnTo>
                  <a:lnTo>
                    <a:pt x="634" y="596"/>
                  </a:lnTo>
                  <a:lnTo>
                    <a:pt x="634" y="597"/>
                  </a:lnTo>
                  <a:lnTo>
                    <a:pt x="634" y="598"/>
                  </a:lnTo>
                  <a:lnTo>
                    <a:pt x="633" y="599"/>
                  </a:lnTo>
                  <a:lnTo>
                    <a:pt x="632" y="599"/>
                  </a:lnTo>
                  <a:lnTo>
                    <a:pt x="629" y="600"/>
                  </a:lnTo>
                  <a:lnTo>
                    <a:pt x="626" y="602"/>
                  </a:lnTo>
                  <a:lnTo>
                    <a:pt x="625" y="603"/>
                  </a:lnTo>
                  <a:lnTo>
                    <a:pt x="625" y="605"/>
                  </a:lnTo>
                  <a:lnTo>
                    <a:pt x="624" y="606"/>
                  </a:lnTo>
                  <a:lnTo>
                    <a:pt x="623" y="607"/>
                  </a:lnTo>
                  <a:lnTo>
                    <a:pt x="622" y="607"/>
                  </a:lnTo>
                  <a:lnTo>
                    <a:pt x="621" y="608"/>
                  </a:lnTo>
                  <a:lnTo>
                    <a:pt x="620" y="608"/>
                  </a:lnTo>
                  <a:lnTo>
                    <a:pt x="620" y="609"/>
                  </a:lnTo>
                  <a:lnTo>
                    <a:pt x="619" y="611"/>
                  </a:lnTo>
                  <a:lnTo>
                    <a:pt x="619" y="612"/>
                  </a:lnTo>
                  <a:lnTo>
                    <a:pt x="618" y="613"/>
                  </a:lnTo>
                  <a:lnTo>
                    <a:pt x="616" y="614"/>
                  </a:lnTo>
                  <a:lnTo>
                    <a:pt x="614" y="615"/>
                  </a:lnTo>
                  <a:lnTo>
                    <a:pt x="613" y="615"/>
                  </a:lnTo>
                  <a:lnTo>
                    <a:pt x="612" y="616"/>
                  </a:lnTo>
                  <a:lnTo>
                    <a:pt x="611" y="617"/>
                  </a:lnTo>
                  <a:lnTo>
                    <a:pt x="610" y="619"/>
                  </a:lnTo>
                  <a:lnTo>
                    <a:pt x="611" y="620"/>
                  </a:lnTo>
                  <a:lnTo>
                    <a:pt x="615" y="621"/>
                  </a:lnTo>
                  <a:lnTo>
                    <a:pt x="616" y="622"/>
                  </a:lnTo>
                  <a:lnTo>
                    <a:pt x="617" y="623"/>
                  </a:lnTo>
                  <a:lnTo>
                    <a:pt x="617" y="624"/>
                  </a:lnTo>
                  <a:lnTo>
                    <a:pt x="617" y="625"/>
                  </a:lnTo>
                  <a:lnTo>
                    <a:pt x="618" y="627"/>
                  </a:lnTo>
                  <a:lnTo>
                    <a:pt x="616" y="628"/>
                  </a:lnTo>
                  <a:lnTo>
                    <a:pt x="615" y="629"/>
                  </a:lnTo>
                  <a:lnTo>
                    <a:pt x="614" y="630"/>
                  </a:lnTo>
                  <a:lnTo>
                    <a:pt x="613" y="631"/>
                  </a:lnTo>
                  <a:lnTo>
                    <a:pt x="612" y="632"/>
                  </a:lnTo>
                  <a:lnTo>
                    <a:pt x="612" y="633"/>
                  </a:lnTo>
                  <a:lnTo>
                    <a:pt x="612" y="634"/>
                  </a:lnTo>
                  <a:lnTo>
                    <a:pt x="613" y="634"/>
                  </a:lnTo>
                  <a:lnTo>
                    <a:pt x="613" y="637"/>
                  </a:lnTo>
                  <a:lnTo>
                    <a:pt x="613" y="638"/>
                  </a:lnTo>
                  <a:lnTo>
                    <a:pt x="614" y="639"/>
                  </a:lnTo>
                  <a:lnTo>
                    <a:pt x="614" y="640"/>
                  </a:lnTo>
                  <a:lnTo>
                    <a:pt x="614" y="641"/>
                  </a:lnTo>
                  <a:lnTo>
                    <a:pt x="614" y="642"/>
                  </a:lnTo>
                  <a:lnTo>
                    <a:pt x="616" y="643"/>
                  </a:lnTo>
                  <a:lnTo>
                    <a:pt x="617" y="644"/>
                  </a:lnTo>
                  <a:lnTo>
                    <a:pt x="616" y="644"/>
                  </a:lnTo>
                  <a:lnTo>
                    <a:pt x="615" y="645"/>
                  </a:lnTo>
                  <a:lnTo>
                    <a:pt x="615" y="646"/>
                  </a:lnTo>
                  <a:lnTo>
                    <a:pt x="614" y="647"/>
                  </a:lnTo>
                  <a:lnTo>
                    <a:pt x="613" y="647"/>
                  </a:lnTo>
                  <a:lnTo>
                    <a:pt x="613" y="648"/>
                  </a:lnTo>
                  <a:lnTo>
                    <a:pt x="612" y="649"/>
                  </a:lnTo>
                  <a:lnTo>
                    <a:pt x="612" y="650"/>
                  </a:lnTo>
                  <a:lnTo>
                    <a:pt x="613" y="650"/>
                  </a:lnTo>
                  <a:lnTo>
                    <a:pt x="614" y="651"/>
                  </a:lnTo>
                  <a:lnTo>
                    <a:pt x="614" y="652"/>
                  </a:lnTo>
                  <a:lnTo>
                    <a:pt x="612" y="653"/>
                  </a:lnTo>
                  <a:lnTo>
                    <a:pt x="610" y="655"/>
                  </a:lnTo>
                  <a:lnTo>
                    <a:pt x="609" y="656"/>
                  </a:lnTo>
                  <a:lnTo>
                    <a:pt x="609" y="657"/>
                  </a:lnTo>
                  <a:lnTo>
                    <a:pt x="609" y="658"/>
                  </a:lnTo>
                  <a:lnTo>
                    <a:pt x="608" y="659"/>
                  </a:lnTo>
                  <a:lnTo>
                    <a:pt x="608" y="660"/>
                  </a:lnTo>
                  <a:lnTo>
                    <a:pt x="608" y="661"/>
                  </a:lnTo>
                  <a:lnTo>
                    <a:pt x="607" y="662"/>
                  </a:lnTo>
                  <a:lnTo>
                    <a:pt x="606" y="662"/>
                  </a:lnTo>
                  <a:lnTo>
                    <a:pt x="606" y="663"/>
                  </a:lnTo>
                  <a:lnTo>
                    <a:pt x="605" y="663"/>
                  </a:lnTo>
                  <a:lnTo>
                    <a:pt x="605" y="664"/>
                  </a:lnTo>
                  <a:lnTo>
                    <a:pt x="606" y="665"/>
                  </a:lnTo>
                  <a:lnTo>
                    <a:pt x="606" y="666"/>
                  </a:lnTo>
                  <a:lnTo>
                    <a:pt x="606" y="667"/>
                  </a:lnTo>
                  <a:lnTo>
                    <a:pt x="607" y="668"/>
                  </a:lnTo>
                  <a:lnTo>
                    <a:pt x="607" y="669"/>
                  </a:lnTo>
                  <a:lnTo>
                    <a:pt x="606" y="670"/>
                  </a:lnTo>
                  <a:lnTo>
                    <a:pt x="605" y="671"/>
                  </a:lnTo>
                  <a:lnTo>
                    <a:pt x="605" y="672"/>
                  </a:lnTo>
                  <a:lnTo>
                    <a:pt x="605" y="673"/>
                  </a:lnTo>
                  <a:lnTo>
                    <a:pt x="605" y="674"/>
                  </a:lnTo>
                  <a:lnTo>
                    <a:pt x="604" y="675"/>
                  </a:lnTo>
                  <a:lnTo>
                    <a:pt x="604" y="676"/>
                  </a:lnTo>
                  <a:lnTo>
                    <a:pt x="605" y="676"/>
                  </a:lnTo>
                  <a:lnTo>
                    <a:pt x="605" y="677"/>
                  </a:lnTo>
                  <a:lnTo>
                    <a:pt x="605" y="678"/>
                  </a:lnTo>
                  <a:lnTo>
                    <a:pt x="604" y="678"/>
                  </a:lnTo>
                  <a:lnTo>
                    <a:pt x="603" y="679"/>
                  </a:lnTo>
                  <a:lnTo>
                    <a:pt x="602" y="679"/>
                  </a:lnTo>
                  <a:lnTo>
                    <a:pt x="601" y="680"/>
                  </a:lnTo>
                  <a:lnTo>
                    <a:pt x="600" y="680"/>
                  </a:lnTo>
                  <a:lnTo>
                    <a:pt x="600" y="681"/>
                  </a:lnTo>
                  <a:lnTo>
                    <a:pt x="599" y="682"/>
                  </a:lnTo>
                  <a:lnTo>
                    <a:pt x="600" y="683"/>
                  </a:lnTo>
                  <a:lnTo>
                    <a:pt x="600" y="684"/>
                  </a:lnTo>
                  <a:lnTo>
                    <a:pt x="600" y="685"/>
                  </a:lnTo>
                  <a:lnTo>
                    <a:pt x="601" y="686"/>
                  </a:lnTo>
                  <a:lnTo>
                    <a:pt x="602" y="687"/>
                  </a:lnTo>
                  <a:lnTo>
                    <a:pt x="602" y="688"/>
                  </a:lnTo>
                  <a:lnTo>
                    <a:pt x="601" y="690"/>
                  </a:lnTo>
                  <a:lnTo>
                    <a:pt x="601" y="692"/>
                  </a:lnTo>
                  <a:lnTo>
                    <a:pt x="601" y="693"/>
                  </a:lnTo>
                  <a:lnTo>
                    <a:pt x="601" y="694"/>
                  </a:lnTo>
                  <a:lnTo>
                    <a:pt x="601" y="695"/>
                  </a:lnTo>
                  <a:lnTo>
                    <a:pt x="602" y="695"/>
                  </a:lnTo>
                  <a:lnTo>
                    <a:pt x="602" y="694"/>
                  </a:lnTo>
                  <a:lnTo>
                    <a:pt x="603" y="693"/>
                  </a:lnTo>
                  <a:lnTo>
                    <a:pt x="605" y="692"/>
                  </a:lnTo>
                  <a:lnTo>
                    <a:pt x="607" y="691"/>
                  </a:lnTo>
                  <a:lnTo>
                    <a:pt x="608" y="691"/>
                  </a:lnTo>
                  <a:lnTo>
                    <a:pt x="609" y="691"/>
                  </a:lnTo>
                  <a:lnTo>
                    <a:pt x="610" y="692"/>
                  </a:lnTo>
                  <a:lnTo>
                    <a:pt x="611" y="694"/>
                  </a:lnTo>
                  <a:lnTo>
                    <a:pt x="611" y="696"/>
                  </a:lnTo>
                  <a:lnTo>
                    <a:pt x="611" y="697"/>
                  </a:lnTo>
                  <a:lnTo>
                    <a:pt x="617" y="712"/>
                  </a:lnTo>
                  <a:lnTo>
                    <a:pt x="626" y="732"/>
                  </a:lnTo>
                  <a:lnTo>
                    <a:pt x="633" y="738"/>
                  </a:lnTo>
                  <a:lnTo>
                    <a:pt x="632" y="743"/>
                  </a:lnTo>
                  <a:lnTo>
                    <a:pt x="641" y="771"/>
                  </a:lnTo>
                  <a:lnTo>
                    <a:pt x="650" y="782"/>
                  </a:lnTo>
                  <a:lnTo>
                    <a:pt x="654" y="783"/>
                  </a:lnTo>
                  <a:lnTo>
                    <a:pt x="663" y="790"/>
                  </a:lnTo>
                  <a:lnTo>
                    <a:pt x="668" y="790"/>
                  </a:lnTo>
                  <a:lnTo>
                    <a:pt x="663" y="795"/>
                  </a:lnTo>
                  <a:lnTo>
                    <a:pt x="659" y="796"/>
                  </a:lnTo>
                  <a:lnTo>
                    <a:pt x="653" y="796"/>
                  </a:lnTo>
                  <a:lnTo>
                    <a:pt x="647" y="796"/>
                  </a:lnTo>
                  <a:lnTo>
                    <a:pt x="644" y="797"/>
                  </a:lnTo>
                  <a:lnTo>
                    <a:pt x="639" y="797"/>
                  </a:lnTo>
                  <a:lnTo>
                    <a:pt x="636" y="797"/>
                  </a:lnTo>
                  <a:lnTo>
                    <a:pt x="633" y="798"/>
                  </a:lnTo>
                  <a:lnTo>
                    <a:pt x="619" y="798"/>
                  </a:lnTo>
                  <a:lnTo>
                    <a:pt x="617" y="800"/>
                  </a:lnTo>
                  <a:lnTo>
                    <a:pt x="612" y="799"/>
                  </a:lnTo>
                  <a:lnTo>
                    <a:pt x="596" y="805"/>
                  </a:lnTo>
                  <a:lnTo>
                    <a:pt x="588" y="806"/>
                  </a:lnTo>
                  <a:lnTo>
                    <a:pt x="575" y="808"/>
                  </a:lnTo>
                  <a:lnTo>
                    <a:pt x="569" y="808"/>
                  </a:lnTo>
                  <a:lnTo>
                    <a:pt x="560" y="808"/>
                  </a:lnTo>
                  <a:lnTo>
                    <a:pt x="550" y="800"/>
                  </a:lnTo>
                  <a:lnTo>
                    <a:pt x="545" y="795"/>
                  </a:lnTo>
                  <a:lnTo>
                    <a:pt x="516" y="790"/>
                  </a:lnTo>
                  <a:lnTo>
                    <a:pt x="506" y="789"/>
                  </a:lnTo>
                  <a:lnTo>
                    <a:pt x="482" y="783"/>
                  </a:lnTo>
                  <a:lnTo>
                    <a:pt x="481" y="783"/>
                  </a:lnTo>
                  <a:lnTo>
                    <a:pt x="480" y="783"/>
                  </a:lnTo>
                  <a:lnTo>
                    <a:pt x="479" y="783"/>
                  </a:lnTo>
                  <a:lnTo>
                    <a:pt x="478" y="783"/>
                  </a:lnTo>
                  <a:lnTo>
                    <a:pt x="477" y="784"/>
                  </a:lnTo>
                  <a:lnTo>
                    <a:pt x="476" y="785"/>
                  </a:lnTo>
                  <a:lnTo>
                    <a:pt x="474" y="786"/>
                  </a:lnTo>
                  <a:lnTo>
                    <a:pt x="473" y="785"/>
                  </a:lnTo>
                  <a:lnTo>
                    <a:pt x="473" y="784"/>
                  </a:lnTo>
                  <a:lnTo>
                    <a:pt x="472" y="784"/>
                  </a:lnTo>
                  <a:lnTo>
                    <a:pt x="472" y="783"/>
                  </a:lnTo>
                  <a:lnTo>
                    <a:pt x="471" y="783"/>
                  </a:lnTo>
                  <a:lnTo>
                    <a:pt x="470" y="783"/>
                  </a:lnTo>
                  <a:lnTo>
                    <a:pt x="470" y="784"/>
                  </a:lnTo>
                  <a:lnTo>
                    <a:pt x="469" y="784"/>
                  </a:lnTo>
                  <a:lnTo>
                    <a:pt x="469" y="785"/>
                  </a:lnTo>
                  <a:lnTo>
                    <a:pt x="468" y="786"/>
                  </a:lnTo>
                  <a:lnTo>
                    <a:pt x="467" y="787"/>
                  </a:lnTo>
                  <a:lnTo>
                    <a:pt x="466" y="787"/>
                  </a:lnTo>
                  <a:lnTo>
                    <a:pt x="466" y="788"/>
                  </a:lnTo>
                  <a:lnTo>
                    <a:pt x="464" y="788"/>
                  </a:lnTo>
                  <a:lnTo>
                    <a:pt x="464" y="789"/>
                  </a:lnTo>
                  <a:lnTo>
                    <a:pt x="463" y="789"/>
                  </a:lnTo>
                  <a:lnTo>
                    <a:pt x="463" y="788"/>
                  </a:lnTo>
                  <a:lnTo>
                    <a:pt x="462" y="789"/>
                  </a:lnTo>
                  <a:lnTo>
                    <a:pt x="461" y="789"/>
                  </a:lnTo>
                  <a:lnTo>
                    <a:pt x="460" y="788"/>
                  </a:lnTo>
                  <a:lnTo>
                    <a:pt x="460" y="789"/>
                  </a:lnTo>
                  <a:lnTo>
                    <a:pt x="459" y="789"/>
                  </a:lnTo>
                  <a:lnTo>
                    <a:pt x="459" y="790"/>
                  </a:lnTo>
                  <a:lnTo>
                    <a:pt x="458" y="790"/>
                  </a:lnTo>
                  <a:lnTo>
                    <a:pt x="457" y="790"/>
                  </a:lnTo>
                  <a:lnTo>
                    <a:pt x="457" y="789"/>
                  </a:lnTo>
                  <a:lnTo>
                    <a:pt x="456" y="789"/>
                  </a:lnTo>
                  <a:lnTo>
                    <a:pt x="456" y="788"/>
                  </a:lnTo>
                  <a:lnTo>
                    <a:pt x="455" y="786"/>
                  </a:lnTo>
                  <a:lnTo>
                    <a:pt x="455" y="785"/>
                  </a:lnTo>
                  <a:lnTo>
                    <a:pt x="455" y="783"/>
                  </a:lnTo>
                  <a:lnTo>
                    <a:pt x="454" y="783"/>
                  </a:lnTo>
                  <a:lnTo>
                    <a:pt x="454" y="782"/>
                  </a:lnTo>
                  <a:lnTo>
                    <a:pt x="454" y="781"/>
                  </a:lnTo>
                  <a:lnTo>
                    <a:pt x="453" y="781"/>
                  </a:lnTo>
                  <a:lnTo>
                    <a:pt x="452" y="781"/>
                  </a:lnTo>
                  <a:lnTo>
                    <a:pt x="452" y="780"/>
                  </a:lnTo>
                  <a:lnTo>
                    <a:pt x="451" y="780"/>
                  </a:lnTo>
                  <a:lnTo>
                    <a:pt x="451" y="781"/>
                  </a:lnTo>
                  <a:lnTo>
                    <a:pt x="450" y="781"/>
                  </a:lnTo>
                  <a:lnTo>
                    <a:pt x="449" y="781"/>
                  </a:lnTo>
                  <a:lnTo>
                    <a:pt x="448" y="781"/>
                  </a:lnTo>
                  <a:lnTo>
                    <a:pt x="448" y="780"/>
                  </a:lnTo>
                  <a:lnTo>
                    <a:pt x="447" y="780"/>
                  </a:lnTo>
                  <a:lnTo>
                    <a:pt x="446" y="780"/>
                  </a:lnTo>
                  <a:lnTo>
                    <a:pt x="446" y="779"/>
                  </a:lnTo>
                  <a:lnTo>
                    <a:pt x="445" y="779"/>
                  </a:lnTo>
                  <a:lnTo>
                    <a:pt x="444" y="779"/>
                  </a:lnTo>
                  <a:lnTo>
                    <a:pt x="443" y="779"/>
                  </a:lnTo>
                  <a:lnTo>
                    <a:pt x="442" y="779"/>
                  </a:lnTo>
                  <a:lnTo>
                    <a:pt x="443" y="780"/>
                  </a:lnTo>
                  <a:lnTo>
                    <a:pt x="442" y="780"/>
                  </a:lnTo>
                  <a:lnTo>
                    <a:pt x="442" y="781"/>
                  </a:lnTo>
                  <a:lnTo>
                    <a:pt x="440" y="781"/>
                  </a:lnTo>
                  <a:lnTo>
                    <a:pt x="439" y="781"/>
                  </a:lnTo>
                  <a:lnTo>
                    <a:pt x="438" y="782"/>
                  </a:lnTo>
                  <a:lnTo>
                    <a:pt x="437" y="783"/>
                  </a:lnTo>
                  <a:lnTo>
                    <a:pt x="436" y="783"/>
                  </a:lnTo>
                  <a:lnTo>
                    <a:pt x="435" y="783"/>
                  </a:lnTo>
                  <a:lnTo>
                    <a:pt x="434" y="783"/>
                  </a:lnTo>
                  <a:lnTo>
                    <a:pt x="430" y="782"/>
                  </a:lnTo>
                  <a:lnTo>
                    <a:pt x="428" y="781"/>
                  </a:lnTo>
                  <a:lnTo>
                    <a:pt x="417" y="783"/>
                  </a:lnTo>
                  <a:lnTo>
                    <a:pt x="407" y="789"/>
                  </a:lnTo>
                  <a:lnTo>
                    <a:pt x="357" y="803"/>
                  </a:lnTo>
                  <a:lnTo>
                    <a:pt x="355" y="807"/>
                  </a:lnTo>
                  <a:lnTo>
                    <a:pt x="347" y="806"/>
                  </a:lnTo>
                  <a:lnTo>
                    <a:pt x="341" y="802"/>
                  </a:lnTo>
                  <a:lnTo>
                    <a:pt x="341" y="800"/>
                  </a:lnTo>
                  <a:lnTo>
                    <a:pt x="341" y="799"/>
                  </a:lnTo>
                  <a:lnTo>
                    <a:pt x="340" y="798"/>
                  </a:lnTo>
                  <a:lnTo>
                    <a:pt x="337" y="798"/>
                  </a:lnTo>
                  <a:lnTo>
                    <a:pt x="336" y="798"/>
                  </a:lnTo>
                  <a:lnTo>
                    <a:pt x="336" y="797"/>
                  </a:lnTo>
                  <a:lnTo>
                    <a:pt x="335" y="795"/>
                  </a:lnTo>
                  <a:lnTo>
                    <a:pt x="335" y="792"/>
                  </a:lnTo>
                  <a:lnTo>
                    <a:pt x="334" y="790"/>
                  </a:lnTo>
                  <a:lnTo>
                    <a:pt x="334" y="789"/>
                  </a:lnTo>
                  <a:lnTo>
                    <a:pt x="334" y="788"/>
                  </a:lnTo>
                  <a:lnTo>
                    <a:pt x="334" y="787"/>
                  </a:lnTo>
                  <a:lnTo>
                    <a:pt x="333" y="786"/>
                  </a:lnTo>
                  <a:lnTo>
                    <a:pt x="332" y="786"/>
                  </a:lnTo>
                  <a:lnTo>
                    <a:pt x="331" y="785"/>
                  </a:lnTo>
                  <a:lnTo>
                    <a:pt x="330" y="786"/>
                  </a:lnTo>
                  <a:lnTo>
                    <a:pt x="328" y="786"/>
                  </a:lnTo>
                  <a:lnTo>
                    <a:pt x="327" y="786"/>
                  </a:lnTo>
                  <a:lnTo>
                    <a:pt x="326" y="787"/>
                  </a:lnTo>
                  <a:lnTo>
                    <a:pt x="325" y="787"/>
                  </a:lnTo>
                  <a:lnTo>
                    <a:pt x="324" y="786"/>
                  </a:lnTo>
                  <a:lnTo>
                    <a:pt x="323" y="786"/>
                  </a:lnTo>
                  <a:lnTo>
                    <a:pt x="322" y="786"/>
                  </a:lnTo>
                  <a:lnTo>
                    <a:pt x="321" y="786"/>
                  </a:lnTo>
                  <a:lnTo>
                    <a:pt x="320" y="786"/>
                  </a:lnTo>
                  <a:lnTo>
                    <a:pt x="317" y="786"/>
                  </a:lnTo>
                  <a:lnTo>
                    <a:pt x="316" y="786"/>
                  </a:lnTo>
                  <a:lnTo>
                    <a:pt x="314" y="785"/>
                  </a:lnTo>
                  <a:lnTo>
                    <a:pt x="315" y="784"/>
                  </a:lnTo>
                  <a:lnTo>
                    <a:pt x="315" y="783"/>
                  </a:lnTo>
                  <a:lnTo>
                    <a:pt x="316" y="783"/>
                  </a:lnTo>
                  <a:lnTo>
                    <a:pt x="316" y="782"/>
                  </a:lnTo>
                  <a:lnTo>
                    <a:pt x="316" y="781"/>
                  </a:lnTo>
                  <a:lnTo>
                    <a:pt x="316" y="780"/>
                  </a:lnTo>
                  <a:lnTo>
                    <a:pt x="317" y="778"/>
                  </a:lnTo>
                  <a:lnTo>
                    <a:pt x="317" y="777"/>
                  </a:lnTo>
                  <a:lnTo>
                    <a:pt x="317" y="776"/>
                  </a:lnTo>
                  <a:lnTo>
                    <a:pt x="318" y="775"/>
                  </a:lnTo>
                  <a:lnTo>
                    <a:pt x="318" y="774"/>
                  </a:lnTo>
                  <a:lnTo>
                    <a:pt x="318" y="773"/>
                  </a:lnTo>
                  <a:lnTo>
                    <a:pt x="320" y="772"/>
                  </a:lnTo>
                  <a:lnTo>
                    <a:pt x="321" y="771"/>
                  </a:lnTo>
                  <a:lnTo>
                    <a:pt x="322" y="770"/>
                  </a:lnTo>
                  <a:lnTo>
                    <a:pt x="325" y="768"/>
                  </a:lnTo>
                  <a:lnTo>
                    <a:pt x="325" y="767"/>
                  </a:lnTo>
                  <a:lnTo>
                    <a:pt x="325" y="766"/>
                  </a:lnTo>
                  <a:lnTo>
                    <a:pt x="324" y="765"/>
                  </a:lnTo>
                  <a:lnTo>
                    <a:pt x="324" y="763"/>
                  </a:lnTo>
                  <a:lnTo>
                    <a:pt x="323" y="761"/>
                  </a:lnTo>
                  <a:lnTo>
                    <a:pt x="323" y="760"/>
                  </a:lnTo>
                  <a:lnTo>
                    <a:pt x="322" y="759"/>
                  </a:lnTo>
                  <a:lnTo>
                    <a:pt x="320" y="757"/>
                  </a:lnTo>
                  <a:lnTo>
                    <a:pt x="319" y="756"/>
                  </a:lnTo>
                  <a:lnTo>
                    <a:pt x="319" y="755"/>
                  </a:lnTo>
                  <a:lnTo>
                    <a:pt x="318" y="755"/>
                  </a:lnTo>
                  <a:lnTo>
                    <a:pt x="317" y="755"/>
                  </a:lnTo>
                  <a:lnTo>
                    <a:pt x="316" y="755"/>
                  </a:lnTo>
                  <a:lnTo>
                    <a:pt x="315" y="755"/>
                  </a:lnTo>
                  <a:lnTo>
                    <a:pt x="314" y="754"/>
                  </a:lnTo>
                  <a:lnTo>
                    <a:pt x="313" y="753"/>
                  </a:lnTo>
                  <a:lnTo>
                    <a:pt x="312" y="753"/>
                  </a:lnTo>
                  <a:lnTo>
                    <a:pt x="312" y="752"/>
                  </a:lnTo>
                  <a:lnTo>
                    <a:pt x="310" y="752"/>
                  </a:lnTo>
                  <a:lnTo>
                    <a:pt x="310" y="751"/>
                  </a:lnTo>
                  <a:lnTo>
                    <a:pt x="310" y="750"/>
                  </a:lnTo>
                  <a:lnTo>
                    <a:pt x="310" y="747"/>
                  </a:lnTo>
                  <a:lnTo>
                    <a:pt x="309" y="746"/>
                  </a:lnTo>
                  <a:lnTo>
                    <a:pt x="309" y="743"/>
                  </a:lnTo>
                  <a:lnTo>
                    <a:pt x="312" y="741"/>
                  </a:lnTo>
                  <a:lnTo>
                    <a:pt x="312" y="740"/>
                  </a:lnTo>
                  <a:lnTo>
                    <a:pt x="312" y="739"/>
                  </a:lnTo>
                  <a:lnTo>
                    <a:pt x="311" y="739"/>
                  </a:lnTo>
                  <a:lnTo>
                    <a:pt x="310" y="738"/>
                  </a:lnTo>
                  <a:lnTo>
                    <a:pt x="307" y="736"/>
                  </a:lnTo>
                  <a:lnTo>
                    <a:pt x="307" y="735"/>
                  </a:lnTo>
                  <a:lnTo>
                    <a:pt x="307" y="733"/>
                  </a:lnTo>
                  <a:lnTo>
                    <a:pt x="306" y="733"/>
                  </a:lnTo>
                  <a:lnTo>
                    <a:pt x="305" y="732"/>
                  </a:lnTo>
                  <a:lnTo>
                    <a:pt x="304" y="732"/>
                  </a:lnTo>
                  <a:lnTo>
                    <a:pt x="304" y="731"/>
                  </a:lnTo>
                  <a:lnTo>
                    <a:pt x="304" y="730"/>
                  </a:lnTo>
                  <a:lnTo>
                    <a:pt x="305" y="730"/>
                  </a:lnTo>
                  <a:lnTo>
                    <a:pt x="306" y="728"/>
                  </a:lnTo>
                  <a:lnTo>
                    <a:pt x="307" y="727"/>
                  </a:lnTo>
                  <a:lnTo>
                    <a:pt x="307" y="726"/>
                  </a:lnTo>
                  <a:lnTo>
                    <a:pt x="308" y="725"/>
                  </a:lnTo>
                  <a:lnTo>
                    <a:pt x="308" y="723"/>
                  </a:lnTo>
                  <a:lnTo>
                    <a:pt x="309" y="722"/>
                  </a:lnTo>
                  <a:lnTo>
                    <a:pt x="309" y="721"/>
                  </a:lnTo>
                  <a:lnTo>
                    <a:pt x="310" y="720"/>
                  </a:lnTo>
                  <a:lnTo>
                    <a:pt x="311" y="718"/>
                  </a:lnTo>
                  <a:lnTo>
                    <a:pt x="312" y="717"/>
                  </a:lnTo>
                  <a:lnTo>
                    <a:pt x="313" y="716"/>
                  </a:lnTo>
                  <a:lnTo>
                    <a:pt x="299" y="713"/>
                  </a:lnTo>
                  <a:lnTo>
                    <a:pt x="297" y="707"/>
                  </a:lnTo>
                  <a:lnTo>
                    <a:pt x="284" y="697"/>
                  </a:lnTo>
                  <a:lnTo>
                    <a:pt x="285" y="697"/>
                  </a:lnTo>
                  <a:lnTo>
                    <a:pt x="285" y="696"/>
                  </a:lnTo>
                  <a:lnTo>
                    <a:pt x="286" y="696"/>
                  </a:lnTo>
                  <a:lnTo>
                    <a:pt x="286" y="695"/>
                  </a:lnTo>
                  <a:lnTo>
                    <a:pt x="286" y="694"/>
                  </a:lnTo>
                  <a:lnTo>
                    <a:pt x="286" y="693"/>
                  </a:lnTo>
                  <a:lnTo>
                    <a:pt x="286" y="691"/>
                  </a:lnTo>
                  <a:lnTo>
                    <a:pt x="286" y="690"/>
                  </a:lnTo>
                  <a:lnTo>
                    <a:pt x="285" y="688"/>
                  </a:lnTo>
                  <a:lnTo>
                    <a:pt x="286" y="687"/>
                  </a:lnTo>
                  <a:lnTo>
                    <a:pt x="287" y="687"/>
                  </a:lnTo>
                  <a:lnTo>
                    <a:pt x="297" y="684"/>
                  </a:lnTo>
                  <a:lnTo>
                    <a:pt x="303" y="676"/>
                  </a:lnTo>
                  <a:lnTo>
                    <a:pt x="291" y="669"/>
                  </a:lnTo>
                  <a:lnTo>
                    <a:pt x="292" y="668"/>
                  </a:lnTo>
                  <a:lnTo>
                    <a:pt x="293" y="667"/>
                  </a:lnTo>
                  <a:lnTo>
                    <a:pt x="294" y="667"/>
                  </a:lnTo>
                  <a:lnTo>
                    <a:pt x="295" y="668"/>
                  </a:lnTo>
                  <a:lnTo>
                    <a:pt x="296" y="668"/>
                  </a:lnTo>
                  <a:lnTo>
                    <a:pt x="296" y="667"/>
                  </a:lnTo>
                  <a:lnTo>
                    <a:pt x="297" y="667"/>
                  </a:lnTo>
                  <a:lnTo>
                    <a:pt x="297" y="668"/>
                  </a:lnTo>
                  <a:lnTo>
                    <a:pt x="298" y="667"/>
                  </a:lnTo>
                  <a:lnTo>
                    <a:pt x="299" y="666"/>
                  </a:lnTo>
                  <a:lnTo>
                    <a:pt x="298" y="666"/>
                  </a:lnTo>
                  <a:lnTo>
                    <a:pt x="297" y="665"/>
                  </a:lnTo>
                  <a:lnTo>
                    <a:pt x="295" y="664"/>
                  </a:lnTo>
                  <a:lnTo>
                    <a:pt x="295" y="663"/>
                  </a:lnTo>
                  <a:lnTo>
                    <a:pt x="294" y="663"/>
                  </a:lnTo>
                  <a:lnTo>
                    <a:pt x="293" y="662"/>
                  </a:lnTo>
                  <a:lnTo>
                    <a:pt x="291" y="661"/>
                  </a:lnTo>
                  <a:lnTo>
                    <a:pt x="290" y="660"/>
                  </a:lnTo>
                  <a:lnTo>
                    <a:pt x="289" y="657"/>
                  </a:lnTo>
                  <a:lnTo>
                    <a:pt x="288" y="655"/>
                  </a:lnTo>
                  <a:lnTo>
                    <a:pt x="287" y="655"/>
                  </a:lnTo>
                  <a:lnTo>
                    <a:pt x="287" y="654"/>
                  </a:lnTo>
                  <a:lnTo>
                    <a:pt x="286" y="654"/>
                  </a:lnTo>
                  <a:lnTo>
                    <a:pt x="286" y="653"/>
                  </a:lnTo>
                  <a:lnTo>
                    <a:pt x="285" y="653"/>
                  </a:lnTo>
                  <a:lnTo>
                    <a:pt x="284" y="653"/>
                  </a:lnTo>
                  <a:lnTo>
                    <a:pt x="283" y="653"/>
                  </a:lnTo>
                  <a:lnTo>
                    <a:pt x="282" y="653"/>
                  </a:lnTo>
                  <a:lnTo>
                    <a:pt x="282" y="654"/>
                  </a:lnTo>
                  <a:lnTo>
                    <a:pt x="281" y="650"/>
                  </a:lnTo>
                  <a:lnTo>
                    <a:pt x="276" y="639"/>
                  </a:lnTo>
                  <a:lnTo>
                    <a:pt x="282" y="636"/>
                  </a:lnTo>
                  <a:lnTo>
                    <a:pt x="285" y="635"/>
                  </a:lnTo>
                  <a:lnTo>
                    <a:pt x="286" y="635"/>
                  </a:lnTo>
                  <a:lnTo>
                    <a:pt x="287" y="635"/>
                  </a:lnTo>
                  <a:lnTo>
                    <a:pt x="290" y="633"/>
                  </a:lnTo>
                  <a:lnTo>
                    <a:pt x="291" y="633"/>
                  </a:lnTo>
                  <a:lnTo>
                    <a:pt x="292" y="632"/>
                  </a:lnTo>
                  <a:lnTo>
                    <a:pt x="294" y="632"/>
                  </a:lnTo>
                  <a:lnTo>
                    <a:pt x="295" y="630"/>
                  </a:lnTo>
                  <a:lnTo>
                    <a:pt x="294" y="630"/>
                  </a:lnTo>
                  <a:lnTo>
                    <a:pt x="292" y="629"/>
                  </a:lnTo>
                  <a:lnTo>
                    <a:pt x="291" y="628"/>
                  </a:lnTo>
                  <a:lnTo>
                    <a:pt x="290" y="625"/>
                  </a:lnTo>
                  <a:lnTo>
                    <a:pt x="289" y="624"/>
                  </a:lnTo>
                  <a:lnTo>
                    <a:pt x="289" y="623"/>
                  </a:lnTo>
                  <a:lnTo>
                    <a:pt x="289" y="622"/>
                  </a:lnTo>
                  <a:lnTo>
                    <a:pt x="289" y="621"/>
                  </a:lnTo>
                  <a:lnTo>
                    <a:pt x="289" y="619"/>
                  </a:lnTo>
                  <a:lnTo>
                    <a:pt x="289" y="618"/>
                  </a:lnTo>
                  <a:lnTo>
                    <a:pt x="288" y="618"/>
                  </a:lnTo>
                  <a:lnTo>
                    <a:pt x="287" y="617"/>
                  </a:lnTo>
                  <a:lnTo>
                    <a:pt x="286" y="615"/>
                  </a:lnTo>
                  <a:lnTo>
                    <a:pt x="285" y="614"/>
                  </a:lnTo>
                  <a:lnTo>
                    <a:pt x="284" y="614"/>
                  </a:lnTo>
                  <a:lnTo>
                    <a:pt x="283" y="613"/>
                  </a:lnTo>
                  <a:lnTo>
                    <a:pt x="282" y="613"/>
                  </a:lnTo>
                  <a:lnTo>
                    <a:pt x="280" y="614"/>
                  </a:lnTo>
                  <a:lnTo>
                    <a:pt x="280" y="613"/>
                  </a:lnTo>
                  <a:lnTo>
                    <a:pt x="279" y="613"/>
                  </a:lnTo>
                  <a:lnTo>
                    <a:pt x="277" y="611"/>
                  </a:lnTo>
                  <a:lnTo>
                    <a:pt x="276" y="609"/>
                  </a:lnTo>
                  <a:lnTo>
                    <a:pt x="276" y="608"/>
                  </a:lnTo>
                  <a:lnTo>
                    <a:pt x="276" y="607"/>
                  </a:lnTo>
                  <a:lnTo>
                    <a:pt x="275" y="606"/>
                  </a:lnTo>
                  <a:lnTo>
                    <a:pt x="274" y="605"/>
                  </a:lnTo>
                  <a:lnTo>
                    <a:pt x="275" y="604"/>
                  </a:lnTo>
                  <a:lnTo>
                    <a:pt x="275" y="603"/>
                  </a:lnTo>
                  <a:lnTo>
                    <a:pt x="274" y="602"/>
                  </a:lnTo>
                  <a:lnTo>
                    <a:pt x="276" y="601"/>
                  </a:lnTo>
                  <a:lnTo>
                    <a:pt x="276" y="600"/>
                  </a:lnTo>
                  <a:lnTo>
                    <a:pt x="277" y="599"/>
                  </a:lnTo>
                  <a:lnTo>
                    <a:pt x="277" y="598"/>
                  </a:lnTo>
                  <a:lnTo>
                    <a:pt x="276" y="598"/>
                  </a:lnTo>
                  <a:lnTo>
                    <a:pt x="275" y="598"/>
                  </a:lnTo>
                  <a:lnTo>
                    <a:pt x="274" y="598"/>
                  </a:lnTo>
                  <a:lnTo>
                    <a:pt x="272" y="598"/>
                  </a:lnTo>
                  <a:lnTo>
                    <a:pt x="271" y="598"/>
                  </a:lnTo>
                  <a:lnTo>
                    <a:pt x="269" y="598"/>
                  </a:lnTo>
                  <a:lnTo>
                    <a:pt x="268" y="597"/>
                  </a:lnTo>
                  <a:lnTo>
                    <a:pt x="266" y="596"/>
                  </a:lnTo>
                  <a:lnTo>
                    <a:pt x="265" y="596"/>
                  </a:lnTo>
                  <a:lnTo>
                    <a:pt x="265" y="595"/>
                  </a:lnTo>
                  <a:lnTo>
                    <a:pt x="264" y="594"/>
                  </a:lnTo>
                  <a:lnTo>
                    <a:pt x="263" y="593"/>
                  </a:lnTo>
                  <a:lnTo>
                    <a:pt x="262" y="592"/>
                  </a:lnTo>
                  <a:lnTo>
                    <a:pt x="262" y="591"/>
                  </a:lnTo>
                  <a:lnTo>
                    <a:pt x="261" y="591"/>
                  </a:lnTo>
                  <a:lnTo>
                    <a:pt x="261" y="590"/>
                  </a:lnTo>
                  <a:lnTo>
                    <a:pt x="262" y="589"/>
                  </a:lnTo>
                  <a:lnTo>
                    <a:pt x="262" y="588"/>
                  </a:lnTo>
                  <a:lnTo>
                    <a:pt x="262" y="587"/>
                  </a:lnTo>
                  <a:lnTo>
                    <a:pt x="261" y="586"/>
                  </a:lnTo>
                  <a:lnTo>
                    <a:pt x="261" y="585"/>
                  </a:lnTo>
                  <a:lnTo>
                    <a:pt x="260" y="584"/>
                  </a:lnTo>
                  <a:lnTo>
                    <a:pt x="259" y="583"/>
                  </a:lnTo>
                  <a:lnTo>
                    <a:pt x="260" y="582"/>
                  </a:lnTo>
                  <a:lnTo>
                    <a:pt x="260" y="581"/>
                  </a:lnTo>
                  <a:lnTo>
                    <a:pt x="261" y="580"/>
                  </a:lnTo>
                  <a:lnTo>
                    <a:pt x="262" y="579"/>
                  </a:lnTo>
                  <a:lnTo>
                    <a:pt x="262" y="578"/>
                  </a:lnTo>
                  <a:lnTo>
                    <a:pt x="262" y="577"/>
                  </a:lnTo>
                  <a:lnTo>
                    <a:pt x="262" y="576"/>
                  </a:lnTo>
                  <a:lnTo>
                    <a:pt x="263" y="575"/>
                  </a:lnTo>
                  <a:lnTo>
                    <a:pt x="262" y="574"/>
                  </a:lnTo>
                  <a:lnTo>
                    <a:pt x="261" y="574"/>
                  </a:lnTo>
                  <a:lnTo>
                    <a:pt x="260" y="574"/>
                  </a:lnTo>
                  <a:lnTo>
                    <a:pt x="259" y="573"/>
                  </a:lnTo>
                  <a:lnTo>
                    <a:pt x="258" y="572"/>
                  </a:lnTo>
                  <a:lnTo>
                    <a:pt x="259" y="572"/>
                  </a:lnTo>
                  <a:lnTo>
                    <a:pt x="259" y="571"/>
                  </a:lnTo>
                  <a:lnTo>
                    <a:pt x="259" y="570"/>
                  </a:lnTo>
                  <a:lnTo>
                    <a:pt x="259" y="569"/>
                  </a:lnTo>
                  <a:lnTo>
                    <a:pt x="258" y="568"/>
                  </a:lnTo>
                  <a:lnTo>
                    <a:pt x="258" y="567"/>
                  </a:lnTo>
                  <a:lnTo>
                    <a:pt x="258" y="566"/>
                  </a:lnTo>
                  <a:lnTo>
                    <a:pt x="257" y="566"/>
                  </a:lnTo>
                  <a:lnTo>
                    <a:pt x="256" y="566"/>
                  </a:lnTo>
                  <a:lnTo>
                    <a:pt x="255" y="566"/>
                  </a:lnTo>
                  <a:lnTo>
                    <a:pt x="254" y="565"/>
                  </a:lnTo>
                  <a:lnTo>
                    <a:pt x="252" y="565"/>
                  </a:lnTo>
                  <a:lnTo>
                    <a:pt x="250" y="564"/>
                  </a:lnTo>
                  <a:lnTo>
                    <a:pt x="248" y="564"/>
                  </a:lnTo>
                  <a:lnTo>
                    <a:pt x="247" y="563"/>
                  </a:lnTo>
                  <a:lnTo>
                    <a:pt x="244" y="564"/>
                  </a:lnTo>
                  <a:lnTo>
                    <a:pt x="243" y="564"/>
                  </a:lnTo>
                  <a:lnTo>
                    <a:pt x="243" y="563"/>
                  </a:lnTo>
                  <a:lnTo>
                    <a:pt x="242" y="562"/>
                  </a:lnTo>
                  <a:lnTo>
                    <a:pt x="242" y="561"/>
                  </a:lnTo>
                  <a:lnTo>
                    <a:pt x="241" y="560"/>
                  </a:lnTo>
                  <a:lnTo>
                    <a:pt x="239" y="560"/>
                  </a:lnTo>
                  <a:lnTo>
                    <a:pt x="238" y="559"/>
                  </a:lnTo>
                  <a:lnTo>
                    <a:pt x="238" y="558"/>
                  </a:lnTo>
                  <a:lnTo>
                    <a:pt x="237" y="557"/>
                  </a:lnTo>
                  <a:lnTo>
                    <a:pt x="237" y="556"/>
                  </a:lnTo>
                  <a:lnTo>
                    <a:pt x="235" y="556"/>
                  </a:lnTo>
                  <a:lnTo>
                    <a:pt x="234" y="556"/>
                  </a:lnTo>
                  <a:lnTo>
                    <a:pt x="233" y="555"/>
                  </a:lnTo>
                  <a:lnTo>
                    <a:pt x="232" y="553"/>
                  </a:lnTo>
                  <a:lnTo>
                    <a:pt x="232" y="552"/>
                  </a:lnTo>
                  <a:lnTo>
                    <a:pt x="232" y="551"/>
                  </a:lnTo>
                  <a:lnTo>
                    <a:pt x="233" y="550"/>
                  </a:lnTo>
                  <a:lnTo>
                    <a:pt x="233" y="549"/>
                  </a:lnTo>
                  <a:lnTo>
                    <a:pt x="233" y="548"/>
                  </a:lnTo>
                  <a:lnTo>
                    <a:pt x="233" y="547"/>
                  </a:lnTo>
                  <a:lnTo>
                    <a:pt x="233" y="546"/>
                  </a:lnTo>
                  <a:lnTo>
                    <a:pt x="234" y="544"/>
                  </a:lnTo>
                  <a:lnTo>
                    <a:pt x="234" y="543"/>
                  </a:lnTo>
                  <a:lnTo>
                    <a:pt x="233" y="543"/>
                  </a:lnTo>
                  <a:lnTo>
                    <a:pt x="233" y="542"/>
                  </a:lnTo>
                  <a:lnTo>
                    <a:pt x="232" y="542"/>
                  </a:lnTo>
                  <a:lnTo>
                    <a:pt x="231" y="541"/>
                  </a:lnTo>
                  <a:lnTo>
                    <a:pt x="230" y="541"/>
                  </a:lnTo>
                  <a:lnTo>
                    <a:pt x="229" y="541"/>
                  </a:lnTo>
                  <a:lnTo>
                    <a:pt x="228" y="542"/>
                  </a:lnTo>
                  <a:lnTo>
                    <a:pt x="225" y="543"/>
                  </a:lnTo>
                  <a:lnTo>
                    <a:pt x="223" y="543"/>
                  </a:lnTo>
                  <a:lnTo>
                    <a:pt x="222" y="543"/>
                  </a:lnTo>
                  <a:lnTo>
                    <a:pt x="220" y="542"/>
                  </a:lnTo>
                  <a:lnTo>
                    <a:pt x="219" y="542"/>
                  </a:lnTo>
                  <a:lnTo>
                    <a:pt x="217" y="543"/>
                  </a:lnTo>
                  <a:lnTo>
                    <a:pt x="216" y="543"/>
                  </a:lnTo>
                  <a:lnTo>
                    <a:pt x="215" y="543"/>
                  </a:lnTo>
                  <a:lnTo>
                    <a:pt x="215" y="544"/>
                  </a:lnTo>
                  <a:lnTo>
                    <a:pt x="214" y="544"/>
                  </a:lnTo>
                  <a:lnTo>
                    <a:pt x="213" y="543"/>
                  </a:lnTo>
                  <a:lnTo>
                    <a:pt x="211" y="543"/>
                  </a:lnTo>
                  <a:lnTo>
                    <a:pt x="210" y="543"/>
                  </a:lnTo>
                  <a:lnTo>
                    <a:pt x="209" y="543"/>
                  </a:lnTo>
                  <a:lnTo>
                    <a:pt x="207" y="544"/>
                  </a:lnTo>
                  <a:lnTo>
                    <a:pt x="206" y="544"/>
                  </a:lnTo>
                  <a:lnTo>
                    <a:pt x="205" y="544"/>
                  </a:lnTo>
                  <a:lnTo>
                    <a:pt x="203" y="543"/>
                  </a:lnTo>
                  <a:lnTo>
                    <a:pt x="200" y="544"/>
                  </a:lnTo>
                  <a:lnTo>
                    <a:pt x="198" y="545"/>
                  </a:lnTo>
                  <a:lnTo>
                    <a:pt x="196" y="546"/>
                  </a:lnTo>
                  <a:lnTo>
                    <a:pt x="192" y="541"/>
                  </a:lnTo>
                  <a:lnTo>
                    <a:pt x="192" y="538"/>
                  </a:lnTo>
                  <a:lnTo>
                    <a:pt x="192" y="537"/>
                  </a:lnTo>
                  <a:lnTo>
                    <a:pt x="195" y="533"/>
                  </a:lnTo>
                  <a:lnTo>
                    <a:pt x="196" y="532"/>
                  </a:lnTo>
                  <a:lnTo>
                    <a:pt x="197" y="531"/>
                  </a:lnTo>
                  <a:lnTo>
                    <a:pt x="198" y="531"/>
                  </a:lnTo>
                  <a:lnTo>
                    <a:pt x="199" y="530"/>
                  </a:lnTo>
                  <a:lnTo>
                    <a:pt x="201" y="529"/>
                  </a:lnTo>
                  <a:lnTo>
                    <a:pt x="203" y="529"/>
                  </a:lnTo>
                  <a:lnTo>
                    <a:pt x="204" y="528"/>
                  </a:lnTo>
                  <a:lnTo>
                    <a:pt x="205" y="528"/>
                  </a:lnTo>
                  <a:lnTo>
                    <a:pt x="206" y="527"/>
                  </a:lnTo>
                  <a:lnTo>
                    <a:pt x="207" y="526"/>
                  </a:lnTo>
                  <a:lnTo>
                    <a:pt x="208" y="526"/>
                  </a:lnTo>
                  <a:lnTo>
                    <a:pt x="209" y="527"/>
                  </a:lnTo>
                  <a:lnTo>
                    <a:pt x="210" y="527"/>
                  </a:lnTo>
                  <a:lnTo>
                    <a:pt x="210" y="526"/>
                  </a:lnTo>
                  <a:lnTo>
                    <a:pt x="210" y="525"/>
                  </a:lnTo>
                  <a:lnTo>
                    <a:pt x="211" y="525"/>
                  </a:lnTo>
                  <a:lnTo>
                    <a:pt x="212" y="524"/>
                  </a:lnTo>
                  <a:lnTo>
                    <a:pt x="214" y="523"/>
                  </a:lnTo>
                  <a:lnTo>
                    <a:pt x="214" y="522"/>
                  </a:lnTo>
                  <a:lnTo>
                    <a:pt x="216" y="522"/>
                  </a:lnTo>
                  <a:lnTo>
                    <a:pt x="217" y="522"/>
                  </a:lnTo>
                  <a:lnTo>
                    <a:pt x="218" y="521"/>
                  </a:lnTo>
                  <a:lnTo>
                    <a:pt x="219" y="520"/>
                  </a:lnTo>
                  <a:lnTo>
                    <a:pt x="219" y="519"/>
                  </a:lnTo>
                  <a:lnTo>
                    <a:pt x="220" y="519"/>
                  </a:lnTo>
                  <a:lnTo>
                    <a:pt x="221" y="518"/>
                  </a:lnTo>
                  <a:lnTo>
                    <a:pt x="223" y="516"/>
                  </a:lnTo>
                  <a:lnTo>
                    <a:pt x="224" y="515"/>
                  </a:lnTo>
                  <a:lnTo>
                    <a:pt x="224" y="513"/>
                  </a:lnTo>
                  <a:lnTo>
                    <a:pt x="224" y="511"/>
                  </a:lnTo>
                  <a:lnTo>
                    <a:pt x="224" y="510"/>
                  </a:lnTo>
                  <a:lnTo>
                    <a:pt x="224" y="508"/>
                  </a:lnTo>
                  <a:lnTo>
                    <a:pt x="225" y="508"/>
                  </a:lnTo>
                  <a:lnTo>
                    <a:pt x="226" y="507"/>
                  </a:lnTo>
                  <a:lnTo>
                    <a:pt x="226" y="506"/>
                  </a:lnTo>
                  <a:lnTo>
                    <a:pt x="227" y="505"/>
                  </a:lnTo>
                  <a:lnTo>
                    <a:pt x="227" y="504"/>
                  </a:lnTo>
                  <a:lnTo>
                    <a:pt x="228" y="503"/>
                  </a:lnTo>
                  <a:lnTo>
                    <a:pt x="230" y="502"/>
                  </a:lnTo>
                  <a:lnTo>
                    <a:pt x="231" y="501"/>
                  </a:lnTo>
                  <a:lnTo>
                    <a:pt x="231" y="500"/>
                  </a:lnTo>
                  <a:lnTo>
                    <a:pt x="232" y="499"/>
                  </a:lnTo>
                  <a:lnTo>
                    <a:pt x="232" y="498"/>
                  </a:lnTo>
                  <a:lnTo>
                    <a:pt x="233" y="497"/>
                  </a:lnTo>
                  <a:lnTo>
                    <a:pt x="234" y="496"/>
                  </a:lnTo>
                  <a:lnTo>
                    <a:pt x="234" y="495"/>
                  </a:lnTo>
                  <a:lnTo>
                    <a:pt x="235" y="495"/>
                  </a:lnTo>
                  <a:lnTo>
                    <a:pt x="236" y="494"/>
                  </a:lnTo>
                  <a:lnTo>
                    <a:pt x="236" y="493"/>
                  </a:lnTo>
                  <a:lnTo>
                    <a:pt x="237" y="492"/>
                  </a:lnTo>
                  <a:lnTo>
                    <a:pt x="239" y="491"/>
                  </a:lnTo>
                  <a:lnTo>
                    <a:pt x="240" y="490"/>
                  </a:lnTo>
                  <a:lnTo>
                    <a:pt x="240" y="489"/>
                  </a:lnTo>
                  <a:lnTo>
                    <a:pt x="240" y="488"/>
                  </a:lnTo>
                  <a:lnTo>
                    <a:pt x="241" y="488"/>
                  </a:lnTo>
                  <a:lnTo>
                    <a:pt x="242" y="486"/>
                  </a:lnTo>
                  <a:lnTo>
                    <a:pt x="244" y="485"/>
                  </a:lnTo>
                  <a:lnTo>
                    <a:pt x="245" y="483"/>
                  </a:lnTo>
                  <a:lnTo>
                    <a:pt x="246" y="482"/>
                  </a:lnTo>
                  <a:lnTo>
                    <a:pt x="246" y="481"/>
                  </a:lnTo>
                  <a:lnTo>
                    <a:pt x="247" y="480"/>
                  </a:lnTo>
                  <a:lnTo>
                    <a:pt x="247" y="479"/>
                  </a:lnTo>
                  <a:lnTo>
                    <a:pt x="248" y="478"/>
                  </a:lnTo>
                  <a:lnTo>
                    <a:pt x="247" y="477"/>
                  </a:lnTo>
                  <a:lnTo>
                    <a:pt x="247" y="476"/>
                  </a:lnTo>
                  <a:lnTo>
                    <a:pt x="247" y="475"/>
                  </a:lnTo>
                  <a:lnTo>
                    <a:pt x="248" y="473"/>
                  </a:lnTo>
                  <a:lnTo>
                    <a:pt x="248" y="472"/>
                  </a:lnTo>
                  <a:lnTo>
                    <a:pt x="249" y="471"/>
                  </a:lnTo>
                  <a:lnTo>
                    <a:pt x="250" y="471"/>
                  </a:lnTo>
                  <a:lnTo>
                    <a:pt x="251" y="468"/>
                  </a:lnTo>
                  <a:lnTo>
                    <a:pt x="252" y="467"/>
                  </a:lnTo>
                  <a:lnTo>
                    <a:pt x="253" y="466"/>
                  </a:lnTo>
                  <a:lnTo>
                    <a:pt x="253" y="465"/>
                  </a:lnTo>
                  <a:lnTo>
                    <a:pt x="254" y="464"/>
                  </a:lnTo>
                  <a:lnTo>
                    <a:pt x="255" y="462"/>
                  </a:lnTo>
                  <a:lnTo>
                    <a:pt x="256" y="461"/>
                  </a:lnTo>
                  <a:lnTo>
                    <a:pt x="257" y="459"/>
                  </a:lnTo>
                  <a:lnTo>
                    <a:pt x="258" y="458"/>
                  </a:lnTo>
                  <a:lnTo>
                    <a:pt x="257" y="457"/>
                  </a:lnTo>
                  <a:lnTo>
                    <a:pt x="257" y="456"/>
                  </a:lnTo>
                  <a:lnTo>
                    <a:pt x="257" y="455"/>
                  </a:lnTo>
                  <a:lnTo>
                    <a:pt x="258" y="454"/>
                  </a:lnTo>
                  <a:lnTo>
                    <a:pt x="259" y="453"/>
                  </a:lnTo>
                  <a:lnTo>
                    <a:pt x="261" y="452"/>
                  </a:lnTo>
                  <a:lnTo>
                    <a:pt x="263" y="451"/>
                  </a:lnTo>
                  <a:lnTo>
                    <a:pt x="264" y="451"/>
                  </a:lnTo>
                  <a:lnTo>
                    <a:pt x="264" y="450"/>
                  </a:lnTo>
                  <a:lnTo>
                    <a:pt x="265" y="450"/>
                  </a:lnTo>
                  <a:lnTo>
                    <a:pt x="266" y="449"/>
                  </a:lnTo>
                  <a:lnTo>
                    <a:pt x="267" y="447"/>
                  </a:lnTo>
                  <a:lnTo>
                    <a:pt x="268" y="447"/>
                  </a:lnTo>
                  <a:lnTo>
                    <a:pt x="269" y="446"/>
                  </a:lnTo>
                  <a:lnTo>
                    <a:pt x="270" y="445"/>
                  </a:lnTo>
                  <a:lnTo>
                    <a:pt x="270" y="444"/>
                  </a:lnTo>
                  <a:lnTo>
                    <a:pt x="270" y="442"/>
                  </a:lnTo>
                  <a:lnTo>
                    <a:pt x="270" y="440"/>
                  </a:lnTo>
                  <a:lnTo>
                    <a:pt x="271" y="439"/>
                  </a:lnTo>
                  <a:lnTo>
                    <a:pt x="272" y="439"/>
                  </a:lnTo>
                  <a:lnTo>
                    <a:pt x="273" y="438"/>
                  </a:lnTo>
                  <a:lnTo>
                    <a:pt x="273" y="437"/>
                  </a:lnTo>
                  <a:lnTo>
                    <a:pt x="273" y="436"/>
                  </a:lnTo>
                  <a:lnTo>
                    <a:pt x="274" y="435"/>
                  </a:lnTo>
                  <a:lnTo>
                    <a:pt x="275" y="435"/>
                  </a:lnTo>
                  <a:lnTo>
                    <a:pt x="275" y="434"/>
                  </a:lnTo>
                  <a:lnTo>
                    <a:pt x="275" y="433"/>
                  </a:lnTo>
                  <a:lnTo>
                    <a:pt x="273" y="431"/>
                  </a:lnTo>
                  <a:lnTo>
                    <a:pt x="270" y="430"/>
                  </a:lnTo>
                  <a:lnTo>
                    <a:pt x="269" y="430"/>
                  </a:lnTo>
                  <a:lnTo>
                    <a:pt x="268" y="429"/>
                  </a:lnTo>
                  <a:lnTo>
                    <a:pt x="266" y="428"/>
                  </a:lnTo>
                  <a:lnTo>
                    <a:pt x="265" y="427"/>
                  </a:lnTo>
                  <a:lnTo>
                    <a:pt x="264" y="427"/>
                  </a:lnTo>
                  <a:lnTo>
                    <a:pt x="263" y="427"/>
                  </a:lnTo>
                  <a:lnTo>
                    <a:pt x="261" y="427"/>
                  </a:lnTo>
                  <a:lnTo>
                    <a:pt x="259" y="427"/>
                  </a:lnTo>
                  <a:lnTo>
                    <a:pt x="258" y="427"/>
                  </a:lnTo>
                  <a:lnTo>
                    <a:pt x="257" y="427"/>
                  </a:lnTo>
                  <a:lnTo>
                    <a:pt x="256" y="425"/>
                  </a:lnTo>
                  <a:lnTo>
                    <a:pt x="254" y="424"/>
                  </a:lnTo>
                  <a:lnTo>
                    <a:pt x="252" y="423"/>
                  </a:lnTo>
                  <a:lnTo>
                    <a:pt x="251" y="423"/>
                  </a:lnTo>
                  <a:lnTo>
                    <a:pt x="250" y="423"/>
                  </a:lnTo>
                  <a:lnTo>
                    <a:pt x="249" y="422"/>
                  </a:lnTo>
                  <a:lnTo>
                    <a:pt x="247" y="421"/>
                  </a:lnTo>
                  <a:lnTo>
                    <a:pt x="245" y="420"/>
                  </a:lnTo>
                  <a:lnTo>
                    <a:pt x="243" y="419"/>
                  </a:lnTo>
                  <a:lnTo>
                    <a:pt x="240" y="419"/>
                  </a:lnTo>
                  <a:lnTo>
                    <a:pt x="238" y="418"/>
                  </a:lnTo>
                  <a:lnTo>
                    <a:pt x="237" y="418"/>
                  </a:lnTo>
                  <a:lnTo>
                    <a:pt x="236" y="418"/>
                  </a:lnTo>
                  <a:lnTo>
                    <a:pt x="235" y="417"/>
                  </a:lnTo>
                  <a:lnTo>
                    <a:pt x="233" y="414"/>
                  </a:lnTo>
                  <a:lnTo>
                    <a:pt x="231" y="412"/>
                  </a:lnTo>
                  <a:lnTo>
                    <a:pt x="229" y="411"/>
                  </a:lnTo>
                  <a:lnTo>
                    <a:pt x="228" y="411"/>
                  </a:lnTo>
                  <a:lnTo>
                    <a:pt x="226" y="408"/>
                  </a:lnTo>
                  <a:lnTo>
                    <a:pt x="225" y="406"/>
                  </a:lnTo>
                  <a:lnTo>
                    <a:pt x="224" y="404"/>
                  </a:lnTo>
                  <a:lnTo>
                    <a:pt x="221" y="402"/>
                  </a:lnTo>
                  <a:lnTo>
                    <a:pt x="220" y="401"/>
                  </a:lnTo>
                  <a:lnTo>
                    <a:pt x="220" y="400"/>
                  </a:lnTo>
                  <a:lnTo>
                    <a:pt x="219" y="400"/>
                  </a:lnTo>
                  <a:lnTo>
                    <a:pt x="217" y="400"/>
                  </a:lnTo>
                  <a:lnTo>
                    <a:pt x="216" y="400"/>
                  </a:lnTo>
                  <a:lnTo>
                    <a:pt x="215" y="400"/>
                  </a:lnTo>
                  <a:lnTo>
                    <a:pt x="214" y="399"/>
                  </a:lnTo>
                  <a:lnTo>
                    <a:pt x="213" y="399"/>
                  </a:lnTo>
                  <a:lnTo>
                    <a:pt x="212" y="399"/>
                  </a:lnTo>
                  <a:lnTo>
                    <a:pt x="211" y="399"/>
                  </a:lnTo>
                  <a:lnTo>
                    <a:pt x="210" y="399"/>
                  </a:lnTo>
                  <a:lnTo>
                    <a:pt x="209" y="399"/>
                  </a:lnTo>
                  <a:lnTo>
                    <a:pt x="209" y="398"/>
                  </a:lnTo>
                  <a:lnTo>
                    <a:pt x="209" y="399"/>
                  </a:lnTo>
                  <a:lnTo>
                    <a:pt x="208" y="398"/>
                  </a:lnTo>
                  <a:lnTo>
                    <a:pt x="207" y="399"/>
                  </a:lnTo>
                  <a:lnTo>
                    <a:pt x="206" y="399"/>
                  </a:lnTo>
                  <a:lnTo>
                    <a:pt x="206" y="398"/>
                  </a:lnTo>
                  <a:lnTo>
                    <a:pt x="205" y="398"/>
                  </a:lnTo>
                  <a:lnTo>
                    <a:pt x="204" y="398"/>
                  </a:lnTo>
                  <a:lnTo>
                    <a:pt x="202" y="397"/>
                  </a:lnTo>
                  <a:lnTo>
                    <a:pt x="201" y="396"/>
                  </a:lnTo>
                  <a:lnTo>
                    <a:pt x="200" y="396"/>
                  </a:lnTo>
                  <a:lnTo>
                    <a:pt x="196" y="395"/>
                  </a:lnTo>
                  <a:lnTo>
                    <a:pt x="195" y="395"/>
                  </a:lnTo>
                  <a:lnTo>
                    <a:pt x="194" y="395"/>
                  </a:lnTo>
                  <a:lnTo>
                    <a:pt x="192" y="394"/>
                  </a:lnTo>
                  <a:lnTo>
                    <a:pt x="191" y="394"/>
                  </a:lnTo>
                  <a:lnTo>
                    <a:pt x="190" y="394"/>
                  </a:lnTo>
                  <a:lnTo>
                    <a:pt x="189" y="394"/>
                  </a:lnTo>
                  <a:lnTo>
                    <a:pt x="188" y="394"/>
                  </a:lnTo>
                  <a:lnTo>
                    <a:pt x="186" y="394"/>
                  </a:lnTo>
                  <a:lnTo>
                    <a:pt x="185" y="392"/>
                  </a:lnTo>
                  <a:lnTo>
                    <a:pt x="183" y="388"/>
                  </a:lnTo>
                  <a:lnTo>
                    <a:pt x="184" y="388"/>
                  </a:lnTo>
                  <a:lnTo>
                    <a:pt x="183" y="387"/>
                  </a:lnTo>
                  <a:lnTo>
                    <a:pt x="182" y="386"/>
                  </a:lnTo>
                  <a:lnTo>
                    <a:pt x="181" y="385"/>
                  </a:lnTo>
                  <a:lnTo>
                    <a:pt x="180" y="383"/>
                  </a:lnTo>
                  <a:lnTo>
                    <a:pt x="179" y="382"/>
                  </a:lnTo>
                  <a:lnTo>
                    <a:pt x="179" y="381"/>
                  </a:lnTo>
                  <a:lnTo>
                    <a:pt x="179" y="380"/>
                  </a:lnTo>
                  <a:lnTo>
                    <a:pt x="179" y="378"/>
                  </a:lnTo>
                  <a:lnTo>
                    <a:pt x="179" y="377"/>
                  </a:lnTo>
                  <a:lnTo>
                    <a:pt x="180" y="375"/>
                  </a:lnTo>
                  <a:lnTo>
                    <a:pt x="181" y="375"/>
                  </a:lnTo>
                  <a:lnTo>
                    <a:pt x="182" y="375"/>
                  </a:lnTo>
                  <a:lnTo>
                    <a:pt x="183" y="374"/>
                  </a:lnTo>
                  <a:lnTo>
                    <a:pt x="183" y="373"/>
                  </a:lnTo>
                  <a:lnTo>
                    <a:pt x="184" y="372"/>
                  </a:lnTo>
                  <a:lnTo>
                    <a:pt x="185" y="371"/>
                  </a:lnTo>
                  <a:lnTo>
                    <a:pt x="187" y="370"/>
                  </a:lnTo>
                  <a:lnTo>
                    <a:pt x="188" y="370"/>
                  </a:lnTo>
                  <a:lnTo>
                    <a:pt x="187" y="368"/>
                  </a:lnTo>
                  <a:lnTo>
                    <a:pt x="188" y="367"/>
                  </a:lnTo>
                  <a:lnTo>
                    <a:pt x="188" y="366"/>
                  </a:lnTo>
                  <a:lnTo>
                    <a:pt x="188" y="364"/>
                  </a:lnTo>
                  <a:lnTo>
                    <a:pt x="188" y="363"/>
                  </a:lnTo>
                  <a:lnTo>
                    <a:pt x="189" y="362"/>
                  </a:lnTo>
                  <a:lnTo>
                    <a:pt x="189" y="360"/>
                  </a:lnTo>
                  <a:lnTo>
                    <a:pt x="190" y="359"/>
                  </a:lnTo>
                  <a:lnTo>
                    <a:pt x="190" y="358"/>
                  </a:lnTo>
                  <a:lnTo>
                    <a:pt x="190" y="357"/>
                  </a:lnTo>
                  <a:lnTo>
                    <a:pt x="192" y="357"/>
                  </a:lnTo>
                  <a:lnTo>
                    <a:pt x="194" y="358"/>
                  </a:lnTo>
                  <a:lnTo>
                    <a:pt x="195" y="358"/>
                  </a:lnTo>
                  <a:lnTo>
                    <a:pt x="195" y="357"/>
                  </a:lnTo>
                  <a:lnTo>
                    <a:pt x="195" y="356"/>
                  </a:lnTo>
                  <a:lnTo>
                    <a:pt x="195" y="355"/>
                  </a:lnTo>
                  <a:lnTo>
                    <a:pt x="195" y="354"/>
                  </a:lnTo>
                  <a:lnTo>
                    <a:pt x="195" y="353"/>
                  </a:lnTo>
                  <a:lnTo>
                    <a:pt x="195" y="352"/>
                  </a:lnTo>
                  <a:lnTo>
                    <a:pt x="194" y="351"/>
                  </a:lnTo>
                  <a:lnTo>
                    <a:pt x="195" y="351"/>
                  </a:lnTo>
                  <a:lnTo>
                    <a:pt x="198" y="351"/>
                  </a:lnTo>
                  <a:lnTo>
                    <a:pt x="197" y="350"/>
                  </a:lnTo>
                  <a:lnTo>
                    <a:pt x="198" y="350"/>
                  </a:lnTo>
                  <a:lnTo>
                    <a:pt x="198" y="349"/>
                  </a:lnTo>
                  <a:lnTo>
                    <a:pt x="198" y="347"/>
                  </a:lnTo>
                  <a:lnTo>
                    <a:pt x="198" y="346"/>
                  </a:lnTo>
                  <a:lnTo>
                    <a:pt x="199" y="345"/>
                  </a:lnTo>
                  <a:lnTo>
                    <a:pt x="199" y="343"/>
                  </a:lnTo>
                  <a:lnTo>
                    <a:pt x="200" y="342"/>
                  </a:lnTo>
                  <a:lnTo>
                    <a:pt x="199" y="342"/>
                  </a:lnTo>
                  <a:lnTo>
                    <a:pt x="199" y="341"/>
                  </a:lnTo>
                  <a:lnTo>
                    <a:pt x="199" y="340"/>
                  </a:lnTo>
                  <a:lnTo>
                    <a:pt x="198" y="339"/>
                  </a:lnTo>
                  <a:lnTo>
                    <a:pt x="197" y="338"/>
                  </a:lnTo>
                  <a:lnTo>
                    <a:pt x="196" y="337"/>
                  </a:lnTo>
                  <a:lnTo>
                    <a:pt x="194" y="335"/>
                  </a:lnTo>
                  <a:lnTo>
                    <a:pt x="193" y="334"/>
                  </a:lnTo>
                  <a:lnTo>
                    <a:pt x="194" y="333"/>
                  </a:lnTo>
                  <a:lnTo>
                    <a:pt x="194" y="331"/>
                  </a:lnTo>
                  <a:lnTo>
                    <a:pt x="194" y="330"/>
                  </a:lnTo>
                  <a:lnTo>
                    <a:pt x="195" y="329"/>
                  </a:lnTo>
                  <a:lnTo>
                    <a:pt x="195" y="328"/>
                  </a:lnTo>
                  <a:lnTo>
                    <a:pt x="196" y="327"/>
                  </a:lnTo>
                  <a:lnTo>
                    <a:pt x="197" y="327"/>
                  </a:lnTo>
                  <a:lnTo>
                    <a:pt x="198" y="327"/>
                  </a:lnTo>
                  <a:lnTo>
                    <a:pt x="199" y="327"/>
                  </a:lnTo>
                  <a:lnTo>
                    <a:pt x="199" y="326"/>
                  </a:lnTo>
                  <a:lnTo>
                    <a:pt x="199" y="325"/>
                  </a:lnTo>
                  <a:lnTo>
                    <a:pt x="199" y="323"/>
                  </a:lnTo>
                  <a:lnTo>
                    <a:pt x="200" y="322"/>
                  </a:lnTo>
                  <a:lnTo>
                    <a:pt x="201" y="321"/>
                  </a:lnTo>
                  <a:lnTo>
                    <a:pt x="200" y="321"/>
                  </a:lnTo>
                  <a:lnTo>
                    <a:pt x="199" y="319"/>
                  </a:lnTo>
                  <a:lnTo>
                    <a:pt x="199" y="318"/>
                  </a:lnTo>
                  <a:lnTo>
                    <a:pt x="198" y="316"/>
                  </a:lnTo>
                  <a:lnTo>
                    <a:pt x="198" y="315"/>
                  </a:lnTo>
                  <a:lnTo>
                    <a:pt x="198" y="314"/>
                  </a:lnTo>
                  <a:lnTo>
                    <a:pt x="198" y="313"/>
                  </a:lnTo>
                  <a:lnTo>
                    <a:pt x="198" y="312"/>
                  </a:lnTo>
                  <a:lnTo>
                    <a:pt x="199" y="311"/>
                  </a:lnTo>
                  <a:lnTo>
                    <a:pt x="199" y="310"/>
                  </a:lnTo>
                  <a:lnTo>
                    <a:pt x="198" y="309"/>
                  </a:lnTo>
                  <a:lnTo>
                    <a:pt x="198" y="308"/>
                  </a:lnTo>
                  <a:lnTo>
                    <a:pt x="198" y="307"/>
                  </a:lnTo>
                  <a:lnTo>
                    <a:pt x="197" y="306"/>
                  </a:lnTo>
                  <a:lnTo>
                    <a:pt x="197" y="305"/>
                  </a:lnTo>
                  <a:lnTo>
                    <a:pt x="196" y="304"/>
                  </a:lnTo>
                  <a:lnTo>
                    <a:pt x="196" y="303"/>
                  </a:lnTo>
                  <a:lnTo>
                    <a:pt x="195" y="303"/>
                  </a:lnTo>
                  <a:lnTo>
                    <a:pt x="196" y="302"/>
                  </a:lnTo>
                  <a:lnTo>
                    <a:pt x="196" y="301"/>
                  </a:lnTo>
                  <a:lnTo>
                    <a:pt x="196" y="300"/>
                  </a:lnTo>
                  <a:lnTo>
                    <a:pt x="196" y="299"/>
                  </a:lnTo>
                  <a:lnTo>
                    <a:pt x="195" y="298"/>
                  </a:lnTo>
                  <a:lnTo>
                    <a:pt x="194" y="297"/>
                  </a:lnTo>
                  <a:lnTo>
                    <a:pt x="195" y="296"/>
                  </a:lnTo>
                  <a:lnTo>
                    <a:pt x="194" y="295"/>
                  </a:lnTo>
                  <a:lnTo>
                    <a:pt x="195" y="294"/>
                  </a:lnTo>
                  <a:lnTo>
                    <a:pt x="194" y="293"/>
                  </a:lnTo>
                  <a:lnTo>
                    <a:pt x="194" y="292"/>
                  </a:lnTo>
                  <a:lnTo>
                    <a:pt x="195" y="292"/>
                  </a:lnTo>
                  <a:lnTo>
                    <a:pt x="194" y="292"/>
                  </a:lnTo>
                  <a:lnTo>
                    <a:pt x="194" y="291"/>
                  </a:lnTo>
                  <a:lnTo>
                    <a:pt x="194" y="290"/>
                  </a:lnTo>
                  <a:lnTo>
                    <a:pt x="194" y="289"/>
                  </a:lnTo>
                  <a:lnTo>
                    <a:pt x="193" y="289"/>
                  </a:lnTo>
                  <a:lnTo>
                    <a:pt x="193" y="288"/>
                  </a:lnTo>
                  <a:lnTo>
                    <a:pt x="192" y="287"/>
                  </a:lnTo>
                  <a:lnTo>
                    <a:pt x="193" y="286"/>
                  </a:lnTo>
                  <a:lnTo>
                    <a:pt x="193" y="285"/>
                  </a:lnTo>
                  <a:lnTo>
                    <a:pt x="193" y="284"/>
                  </a:lnTo>
                  <a:lnTo>
                    <a:pt x="193" y="283"/>
                  </a:lnTo>
                  <a:lnTo>
                    <a:pt x="193" y="281"/>
                  </a:lnTo>
                  <a:lnTo>
                    <a:pt x="194" y="281"/>
                  </a:lnTo>
                  <a:lnTo>
                    <a:pt x="193" y="280"/>
                  </a:lnTo>
                  <a:lnTo>
                    <a:pt x="193" y="279"/>
                  </a:lnTo>
                  <a:lnTo>
                    <a:pt x="192" y="279"/>
                  </a:lnTo>
                  <a:lnTo>
                    <a:pt x="192" y="278"/>
                  </a:lnTo>
                  <a:lnTo>
                    <a:pt x="192" y="277"/>
                  </a:lnTo>
                  <a:lnTo>
                    <a:pt x="192" y="276"/>
                  </a:lnTo>
                  <a:lnTo>
                    <a:pt x="191" y="276"/>
                  </a:lnTo>
                  <a:lnTo>
                    <a:pt x="190" y="276"/>
                  </a:lnTo>
                  <a:lnTo>
                    <a:pt x="186" y="274"/>
                  </a:lnTo>
                  <a:lnTo>
                    <a:pt x="185" y="273"/>
                  </a:lnTo>
                  <a:lnTo>
                    <a:pt x="183" y="273"/>
                  </a:lnTo>
                  <a:lnTo>
                    <a:pt x="182" y="273"/>
                  </a:lnTo>
                  <a:lnTo>
                    <a:pt x="181" y="273"/>
                  </a:lnTo>
                  <a:lnTo>
                    <a:pt x="180" y="273"/>
                  </a:lnTo>
                  <a:lnTo>
                    <a:pt x="179" y="272"/>
                  </a:lnTo>
                  <a:lnTo>
                    <a:pt x="178" y="270"/>
                  </a:lnTo>
                  <a:lnTo>
                    <a:pt x="177" y="267"/>
                  </a:lnTo>
                  <a:lnTo>
                    <a:pt x="176" y="267"/>
                  </a:lnTo>
                  <a:lnTo>
                    <a:pt x="175" y="266"/>
                  </a:lnTo>
                  <a:lnTo>
                    <a:pt x="174" y="264"/>
                  </a:lnTo>
                  <a:lnTo>
                    <a:pt x="173" y="263"/>
                  </a:lnTo>
                  <a:lnTo>
                    <a:pt x="172" y="262"/>
                  </a:lnTo>
                  <a:lnTo>
                    <a:pt x="171" y="261"/>
                  </a:lnTo>
                  <a:lnTo>
                    <a:pt x="170" y="261"/>
                  </a:lnTo>
                  <a:lnTo>
                    <a:pt x="169" y="261"/>
                  </a:lnTo>
                  <a:lnTo>
                    <a:pt x="168" y="261"/>
                  </a:lnTo>
                  <a:lnTo>
                    <a:pt x="165" y="262"/>
                  </a:lnTo>
                  <a:lnTo>
                    <a:pt x="162" y="262"/>
                  </a:lnTo>
                  <a:lnTo>
                    <a:pt x="156" y="262"/>
                  </a:lnTo>
                  <a:lnTo>
                    <a:pt x="154" y="261"/>
                  </a:lnTo>
                  <a:lnTo>
                    <a:pt x="152" y="261"/>
                  </a:lnTo>
                  <a:lnTo>
                    <a:pt x="149" y="260"/>
                  </a:lnTo>
                  <a:lnTo>
                    <a:pt x="149" y="259"/>
                  </a:lnTo>
                  <a:lnTo>
                    <a:pt x="148" y="258"/>
                  </a:lnTo>
                  <a:lnTo>
                    <a:pt x="147" y="258"/>
                  </a:lnTo>
                  <a:lnTo>
                    <a:pt x="146" y="258"/>
                  </a:lnTo>
                  <a:lnTo>
                    <a:pt x="144" y="259"/>
                  </a:lnTo>
                  <a:lnTo>
                    <a:pt x="143" y="259"/>
                  </a:lnTo>
                  <a:lnTo>
                    <a:pt x="142" y="258"/>
                  </a:lnTo>
                  <a:lnTo>
                    <a:pt x="140" y="258"/>
                  </a:lnTo>
                  <a:lnTo>
                    <a:pt x="139" y="258"/>
                  </a:lnTo>
                  <a:lnTo>
                    <a:pt x="137" y="258"/>
                  </a:lnTo>
                  <a:lnTo>
                    <a:pt x="137" y="257"/>
                  </a:lnTo>
                  <a:lnTo>
                    <a:pt x="137" y="256"/>
                  </a:lnTo>
                  <a:lnTo>
                    <a:pt x="137" y="255"/>
                  </a:lnTo>
                  <a:lnTo>
                    <a:pt x="136" y="251"/>
                  </a:lnTo>
                  <a:lnTo>
                    <a:pt x="136" y="250"/>
                  </a:lnTo>
                  <a:lnTo>
                    <a:pt x="136" y="249"/>
                  </a:lnTo>
                  <a:lnTo>
                    <a:pt x="136" y="248"/>
                  </a:lnTo>
                  <a:lnTo>
                    <a:pt x="136" y="247"/>
                  </a:lnTo>
                  <a:lnTo>
                    <a:pt x="136" y="246"/>
                  </a:lnTo>
                  <a:lnTo>
                    <a:pt x="137" y="245"/>
                  </a:lnTo>
                  <a:lnTo>
                    <a:pt x="137" y="244"/>
                  </a:lnTo>
                  <a:lnTo>
                    <a:pt x="137" y="243"/>
                  </a:lnTo>
                  <a:lnTo>
                    <a:pt x="137" y="242"/>
                  </a:lnTo>
                  <a:lnTo>
                    <a:pt x="137" y="241"/>
                  </a:lnTo>
                  <a:lnTo>
                    <a:pt x="136" y="241"/>
                  </a:lnTo>
                  <a:lnTo>
                    <a:pt x="136" y="239"/>
                  </a:lnTo>
                  <a:lnTo>
                    <a:pt x="135" y="239"/>
                  </a:lnTo>
                  <a:lnTo>
                    <a:pt x="134" y="239"/>
                  </a:lnTo>
                  <a:lnTo>
                    <a:pt x="133" y="238"/>
                  </a:lnTo>
                  <a:lnTo>
                    <a:pt x="132" y="238"/>
                  </a:lnTo>
                  <a:lnTo>
                    <a:pt x="130" y="237"/>
                  </a:lnTo>
                  <a:lnTo>
                    <a:pt x="129" y="236"/>
                  </a:lnTo>
                  <a:lnTo>
                    <a:pt x="129" y="235"/>
                  </a:lnTo>
                  <a:lnTo>
                    <a:pt x="128" y="232"/>
                  </a:lnTo>
                  <a:lnTo>
                    <a:pt x="127" y="232"/>
                  </a:lnTo>
                  <a:lnTo>
                    <a:pt x="126" y="231"/>
                  </a:lnTo>
                  <a:lnTo>
                    <a:pt x="123" y="230"/>
                  </a:lnTo>
                  <a:lnTo>
                    <a:pt x="123" y="229"/>
                  </a:lnTo>
                  <a:lnTo>
                    <a:pt x="123" y="228"/>
                  </a:lnTo>
                  <a:lnTo>
                    <a:pt x="122" y="227"/>
                  </a:lnTo>
                  <a:lnTo>
                    <a:pt x="122" y="226"/>
                  </a:lnTo>
                  <a:lnTo>
                    <a:pt x="121" y="226"/>
                  </a:lnTo>
                  <a:lnTo>
                    <a:pt x="121" y="225"/>
                  </a:lnTo>
                  <a:lnTo>
                    <a:pt x="119" y="224"/>
                  </a:lnTo>
                  <a:lnTo>
                    <a:pt x="117" y="224"/>
                  </a:lnTo>
                  <a:lnTo>
                    <a:pt x="117" y="223"/>
                  </a:lnTo>
                  <a:lnTo>
                    <a:pt x="115" y="223"/>
                  </a:lnTo>
                  <a:lnTo>
                    <a:pt x="114" y="221"/>
                  </a:lnTo>
                  <a:lnTo>
                    <a:pt x="112" y="221"/>
                  </a:lnTo>
                  <a:lnTo>
                    <a:pt x="111" y="220"/>
                  </a:lnTo>
                  <a:lnTo>
                    <a:pt x="110" y="220"/>
                  </a:lnTo>
                  <a:lnTo>
                    <a:pt x="109" y="220"/>
                  </a:lnTo>
                  <a:lnTo>
                    <a:pt x="109" y="219"/>
                  </a:lnTo>
                  <a:lnTo>
                    <a:pt x="109" y="218"/>
                  </a:lnTo>
                  <a:lnTo>
                    <a:pt x="108" y="217"/>
                  </a:lnTo>
                  <a:lnTo>
                    <a:pt x="107" y="216"/>
                  </a:lnTo>
                  <a:lnTo>
                    <a:pt x="107" y="215"/>
                  </a:lnTo>
                  <a:lnTo>
                    <a:pt x="106" y="214"/>
                  </a:lnTo>
                  <a:lnTo>
                    <a:pt x="105" y="214"/>
                  </a:lnTo>
                  <a:lnTo>
                    <a:pt x="103" y="213"/>
                  </a:lnTo>
                  <a:lnTo>
                    <a:pt x="102" y="212"/>
                  </a:lnTo>
                  <a:lnTo>
                    <a:pt x="101" y="211"/>
                  </a:lnTo>
                  <a:lnTo>
                    <a:pt x="99" y="210"/>
                  </a:lnTo>
                  <a:lnTo>
                    <a:pt x="98" y="210"/>
                  </a:lnTo>
                  <a:lnTo>
                    <a:pt x="98" y="209"/>
                  </a:lnTo>
                  <a:lnTo>
                    <a:pt x="97" y="209"/>
                  </a:lnTo>
                  <a:lnTo>
                    <a:pt x="95" y="210"/>
                  </a:lnTo>
                  <a:lnTo>
                    <a:pt x="94" y="210"/>
                  </a:lnTo>
                  <a:lnTo>
                    <a:pt x="93" y="211"/>
                  </a:lnTo>
                  <a:lnTo>
                    <a:pt x="91" y="211"/>
                  </a:lnTo>
                  <a:lnTo>
                    <a:pt x="90" y="211"/>
                  </a:lnTo>
                  <a:lnTo>
                    <a:pt x="89" y="211"/>
                  </a:lnTo>
                  <a:lnTo>
                    <a:pt x="88" y="212"/>
                  </a:lnTo>
                  <a:lnTo>
                    <a:pt x="86" y="213"/>
                  </a:lnTo>
                  <a:lnTo>
                    <a:pt x="85" y="213"/>
                  </a:lnTo>
                  <a:lnTo>
                    <a:pt x="84" y="215"/>
                  </a:lnTo>
                  <a:lnTo>
                    <a:pt x="84" y="216"/>
                  </a:lnTo>
                  <a:lnTo>
                    <a:pt x="83" y="216"/>
                  </a:lnTo>
                  <a:lnTo>
                    <a:pt x="83" y="217"/>
                  </a:lnTo>
                  <a:lnTo>
                    <a:pt x="82" y="218"/>
                  </a:lnTo>
                  <a:lnTo>
                    <a:pt x="81" y="219"/>
                  </a:lnTo>
                  <a:lnTo>
                    <a:pt x="80" y="219"/>
                  </a:lnTo>
                  <a:lnTo>
                    <a:pt x="79" y="219"/>
                  </a:lnTo>
                  <a:lnTo>
                    <a:pt x="79" y="220"/>
                  </a:lnTo>
                  <a:lnTo>
                    <a:pt x="78" y="220"/>
                  </a:lnTo>
                  <a:lnTo>
                    <a:pt x="70" y="227"/>
                  </a:lnTo>
                  <a:lnTo>
                    <a:pt x="56" y="228"/>
                  </a:lnTo>
                  <a:lnTo>
                    <a:pt x="56" y="229"/>
                  </a:lnTo>
                  <a:lnTo>
                    <a:pt x="55" y="231"/>
                  </a:lnTo>
                  <a:lnTo>
                    <a:pt x="54" y="231"/>
                  </a:lnTo>
                  <a:lnTo>
                    <a:pt x="54" y="232"/>
                  </a:lnTo>
                  <a:lnTo>
                    <a:pt x="32" y="236"/>
                  </a:lnTo>
                  <a:lnTo>
                    <a:pt x="34" y="238"/>
                  </a:lnTo>
                  <a:lnTo>
                    <a:pt x="23" y="238"/>
                  </a:lnTo>
                  <a:lnTo>
                    <a:pt x="23" y="239"/>
                  </a:lnTo>
                  <a:lnTo>
                    <a:pt x="22" y="239"/>
                  </a:lnTo>
                  <a:lnTo>
                    <a:pt x="21" y="239"/>
                  </a:lnTo>
                  <a:lnTo>
                    <a:pt x="20" y="239"/>
                  </a:lnTo>
                  <a:lnTo>
                    <a:pt x="19" y="239"/>
                  </a:lnTo>
                  <a:lnTo>
                    <a:pt x="17" y="240"/>
                  </a:lnTo>
                  <a:lnTo>
                    <a:pt x="17" y="241"/>
                  </a:lnTo>
                  <a:lnTo>
                    <a:pt x="16" y="241"/>
                  </a:lnTo>
                  <a:lnTo>
                    <a:pt x="15" y="241"/>
                  </a:lnTo>
                  <a:lnTo>
                    <a:pt x="15" y="242"/>
                  </a:lnTo>
                  <a:lnTo>
                    <a:pt x="14" y="242"/>
                  </a:lnTo>
                  <a:lnTo>
                    <a:pt x="13" y="243"/>
                  </a:lnTo>
                  <a:lnTo>
                    <a:pt x="12" y="243"/>
                  </a:lnTo>
                  <a:lnTo>
                    <a:pt x="12" y="244"/>
                  </a:lnTo>
                  <a:lnTo>
                    <a:pt x="11" y="244"/>
                  </a:lnTo>
                  <a:lnTo>
                    <a:pt x="10" y="244"/>
                  </a:lnTo>
                  <a:lnTo>
                    <a:pt x="9" y="245"/>
                  </a:lnTo>
                  <a:lnTo>
                    <a:pt x="7" y="246"/>
                  </a:lnTo>
                  <a:lnTo>
                    <a:pt x="5" y="248"/>
                  </a:lnTo>
                  <a:lnTo>
                    <a:pt x="2" y="249"/>
                  </a:lnTo>
                  <a:lnTo>
                    <a:pt x="1" y="250"/>
                  </a:lnTo>
                  <a:lnTo>
                    <a:pt x="0" y="247"/>
                  </a:lnTo>
                  <a:lnTo>
                    <a:pt x="0" y="246"/>
                  </a:lnTo>
                  <a:lnTo>
                    <a:pt x="1" y="244"/>
                  </a:lnTo>
                  <a:lnTo>
                    <a:pt x="1" y="243"/>
                  </a:lnTo>
                  <a:lnTo>
                    <a:pt x="1" y="242"/>
                  </a:lnTo>
                  <a:lnTo>
                    <a:pt x="2" y="241"/>
                  </a:lnTo>
                  <a:lnTo>
                    <a:pt x="1" y="239"/>
                  </a:lnTo>
                  <a:lnTo>
                    <a:pt x="2" y="238"/>
                  </a:lnTo>
                  <a:lnTo>
                    <a:pt x="2" y="237"/>
                  </a:lnTo>
                  <a:lnTo>
                    <a:pt x="3" y="237"/>
                  </a:lnTo>
                  <a:lnTo>
                    <a:pt x="5" y="235"/>
                  </a:lnTo>
                  <a:lnTo>
                    <a:pt x="5" y="233"/>
                  </a:lnTo>
                  <a:lnTo>
                    <a:pt x="6" y="232"/>
                  </a:lnTo>
                  <a:lnTo>
                    <a:pt x="8" y="231"/>
                  </a:lnTo>
                  <a:lnTo>
                    <a:pt x="9" y="231"/>
                  </a:lnTo>
                  <a:lnTo>
                    <a:pt x="9" y="230"/>
                  </a:lnTo>
                  <a:lnTo>
                    <a:pt x="9" y="229"/>
                  </a:lnTo>
                  <a:lnTo>
                    <a:pt x="9" y="228"/>
                  </a:lnTo>
                  <a:lnTo>
                    <a:pt x="9" y="227"/>
                  </a:lnTo>
                  <a:lnTo>
                    <a:pt x="9" y="226"/>
                  </a:lnTo>
                  <a:lnTo>
                    <a:pt x="9" y="225"/>
                  </a:lnTo>
                  <a:lnTo>
                    <a:pt x="9" y="224"/>
                  </a:lnTo>
                  <a:lnTo>
                    <a:pt x="10" y="222"/>
                  </a:lnTo>
                  <a:lnTo>
                    <a:pt x="10" y="221"/>
                  </a:lnTo>
                  <a:lnTo>
                    <a:pt x="11" y="220"/>
                  </a:lnTo>
                  <a:lnTo>
                    <a:pt x="11" y="219"/>
                  </a:lnTo>
                  <a:lnTo>
                    <a:pt x="12" y="219"/>
                  </a:lnTo>
                  <a:lnTo>
                    <a:pt x="11" y="218"/>
                  </a:lnTo>
                  <a:lnTo>
                    <a:pt x="11" y="217"/>
                  </a:lnTo>
                  <a:lnTo>
                    <a:pt x="11" y="216"/>
                  </a:lnTo>
                  <a:lnTo>
                    <a:pt x="11" y="215"/>
                  </a:lnTo>
                  <a:lnTo>
                    <a:pt x="12" y="214"/>
                  </a:lnTo>
                  <a:lnTo>
                    <a:pt x="12" y="213"/>
                  </a:lnTo>
                  <a:lnTo>
                    <a:pt x="12" y="212"/>
                  </a:lnTo>
                  <a:lnTo>
                    <a:pt x="11" y="211"/>
                  </a:lnTo>
                  <a:lnTo>
                    <a:pt x="10" y="210"/>
                  </a:lnTo>
                  <a:lnTo>
                    <a:pt x="9" y="209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10" y="205"/>
                  </a:lnTo>
                  <a:lnTo>
                    <a:pt x="11" y="202"/>
                  </a:lnTo>
                  <a:lnTo>
                    <a:pt x="13" y="200"/>
                  </a:lnTo>
                  <a:lnTo>
                    <a:pt x="14" y="199"/>
                  </a:lnTo>
                  <a:lnTo>
                    <a:pt x="15" y="199"/>
                  </a:lnTo>
                  <a:lnTo>
                    <a:pt x="15" y="198"/>
                  </a:lnTo>
                  <a:lnTo>
                    <a:pt x="18" y="197"/>
                  </a:lnTo>
                  <a:lnTo>
                    <a:pt x="20" y="196"/>
                  </a:lnTo>
                  <a:lnTo>
                    <a:pt x="21" y="196"/>
                  </a:lnTo>
                  <a:lnTo>
                    <a:pt x="22" y="196"/>
                  </a:lnTo>
                  <a:lnTo>
                    <a:pt x="24" y="196"/>
                  </a:lnTo>
                  <a:lnTo>
                    <a:pt x="25" y="195"/>
                  </a:lnTo>
                  <a:lnTo>
                    <a:pt x="24" y="195"/>
                  </a:lnTo>
                  <a:lnTo>
                    <a:pt x="24" y="193"/>
                  </a:lnTo>
                  <a:lnTo>
                    <a:pt x="23" y="193"/>
                  </a:lnTo>
                  <a:lnTo>
                    <a:pt x="22" y="191"/>
                  </a:lnTo>
                  <a:lnTo>
                    <a:pt x="21" y="190"/>
                  </a:lnTo>
                  <a:lnTo>
                    <a:pt x="20" y="189"/>
                  </a:lnTo>
                  <a:lnTo>
                    <a:pt x="20" y="185"/>
                  </a:lnTo>
                  <a:lnTo>
                    <a:pt x="20" y="183"/>
                  </a:lnTo>
                  <a:lnTo>
                    <a:pt x="19" y="182"/>
                  </a:lnTo>
                  <a:lnTo>
                    <a:pt x="17" y="178"/>
                  </a:lnTo>
                  <a:lnTo>
                    <a:pt x="16" y="178"/>
                  </a:lnTo>
                  <a:lnTo>
                    <a:pt x="15" y="176"/>
                  </a:lnTo>
                  <a:lnTo>
                    <a:pt x="15" y="175"/>
                  </a:lnTo>
                  <a:lnTo>
                    <a:pt x="15" y="174"/>
                  </a:lnTo>
                  <a:lnTo>
                    <a:pt x="15" y="173"/>
                  </a:lnTo>
                  <a:lnTo>
                    <a:pt x="15" y="172"/>
                  </a:lnTo>
                  <a:lnTo>
                    <a:pt x="15" y="170"/>
                  </a:lnTo>
                  <a:lnTo>
                    <a:pt x="14" y="169"/>
                  </a:lnTo>
                  <a:lnTo>
                    <a:pt x="14" y="168"/>
                  </a:lnTo>
                  <a:lnTo>
                    <a:pt x="14" y="167"/>
                  </a:lnTo>
                  <a:lnTo>
                    <a:pt x="14" y="166"/>
                  </a:lnTo>
                  <a:lnTo>
                    <a:pt x="15" y="165"/>
                  </a:lnTo>
                  <a:lnTo>
                    <a:pt x="15" y="164"/>
                  </a:lnTo>
                  <a:lnTo>
                    <a:pt x="16" y="164"/>
                  </a:lnTo>
                  <a:lnTo>
                    <a:pt x="17" y="164"/>
                  </a:lnTo>
                  <a:lnTo>
                    <a:pt x="17" y="163"/>
                  </a:lnTo>
                  <a:lnTo>
                    <a:pt x="18" y="161"/>
                  </a:lnTo>
                  <a:lnTo>
                    <a:pt x="19" y="160"/>
                  </a:lnTo>
                  <a:lnTo>
                    <a:pt x="20" y="159"/>
                  </a:lnTo>
                  <a:lnTo>
                    <a:pt x="20" y="158"/>
                  </a:lnTo>
                  <a:lnTo>
                    <a:pt x="20" y="157"/>
                  </a:lnTo>
                  <a:lnTo>
                    <a:pt x="20" y="153"/>
                  </a:lnTo>
                  <a:lnTo>
                    <a:pt x="21" y="152"/>
                  </a:lnTo>
                  <a:lnTo>
                    <a:pt x="21" y="151"/>
                  </a:lnTo>
                  <a:lnTo>
                    <a:pt x="20" y="149"/>
                  </a:lnTo>
                  <a:lnTo>
                    <a:pt x="20" y="148"/>
                  </a:lnTo>
                  <a:lnTo>
                    <a:pt x="19" y="147"/>
                  </a:lnTo>
                  <a:lnTo>
                    <a:pt x="20" y="147"/>
                  </a:lnTo>
                  <a:lnTo>
                    <a:pt x="20" y="146"/>
                  </a:lnTo>
                  <a:lnTo>
                    <a:pt x="20" y="145"/>
                  </a:lnTo>
                  <a:lnTo>
                    <a:pt x="19" y="145"/>
                  </a:lnTo>
                  <a:lnTo>
                    <a:pt x="19" y="144"/>
                  </a:lnTo>
                  <a:lnTo>
                    <a:pt x="19" y="143"/>
                  </a:lnTo>
                  <a:lnTo>
                    <a:pt x="19" y="142"/>
                  </a:lnTo>
                  <a:lnTo>
                    <a:pt x="19" y="141"/>
                  </a:lnTo>
                  <a:lnTo>
                    <a:pt x="19" y="140"/>
                  </a:lnTo>
                  <a:lnTo>
                    <a:pt x="20" y="137"/>
                  </a:lnTo>
                  <a:lnTo>
                    <a:pt x="20" y="135"/>
                  </a:lnTo>
                  <a:lnTo>
                    <a:pt x="20" y="134"/>
                  </a:lnTo>
                  <a:lnTo>
                    <a:pt x="21" y="132"/>
                  </a:lnTo>
                  <a:lnTo>
                    <a:pt x="22" y="131"/>
                  </a:lnTo>
                  <a:lnTo>
                    <a:pt x="22" y="130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4" y="125"/>
                  </a:lnTo>
                  <a:lnTo>
                    <a:pt x="24" y="124"/>
                  </a:lnTo>
                  <a:lnTo>
                    <a:pt x="24" y="123"/>
                  </a:lnTo>
                  <a:lnTo>
                    <a:pt x="25" y="122"/>
                  </a:lnTo>
                  <a:lnTo>
                    <a:pt x="25" y="121"/>
                  </a:lnTo>
                  <a:lnTo>
                    <a:pt x="26" y="119"/>
                  </a:lnTo>
                  <a:lnTo>
                    <a:pt x="27" y="118"/>
                  </a:lnTo>
                  <a:lnTo>
                    <a:pt x="28" y="118"/>
                  </a:lnTo>
                  <a:lnTo>
                    <a:pt x="28" y="117"/>
                  </a:lnTo>
                  <a:lnTo>
                    <a:pt x="28" y="116"/>
                  </a:lnTo>
                  <a:lnTo>
                    <a:pt x="29" y="115"/>
                  </a:lnTo>
                  <a:lnTo>
                    <a:pt x="31" y="113"/>
                  </a:lnTo>
                  <a:lnTo>
                    <a:pt x="31" y="111"/>
                  </a:lnTo>
                  <a:lnTo>
                    <a:pt x="32" y="111"/>
                  </a:lnTo>
                  <a:lnTo>
                    <a:pt x="33" y="110"/>
                  </a:lnTo>
                  <a:lnTo>
                    <a:pt x="33" y="109"/>
                  </a:lnTo>
                  <a:lnTo>
                    <a:pt x="64" y="113"/>
                  </a:lnTo>
                  <a:lnTo>
                    <a:pt x="89" y="119"/>
                  </a:lnTo>
                  <a:lnTo>
                    <a:pt x="90" y="118"/>
                  </a:lnTo>
                  <a:lnTo>
                    <a:pt x="92" y="119"/>
                  </a:lnTo>
                  <a:lnTo>
                    <a:pt x="94" y="118"/>
                  </a:lnTo>
                  <a:lnTo>
                    <a:pt x="95" y="118"/>
                  </a:lnTo>
                  <a:lnTo>
                    <a:pt x="95" y="119"/>
                  </a:lnTo>
                  <a:lnTo>
                    <a:pt x="96" y="119"/>
                  </a:lnTo>
                  <a:lnTo>
                    <a:pt x="97" y="119"/>
                  </a:lnTo>
                  <a:lnTo>
                    <a:pt x="97" y="118"/>
                  </a:lnTo>
                  <a:lnTo>
                    <a:pt x="98" y="118"/>
                  </a:lnTo>
                  <a:lnTo>
                    <a:pt x="99" y="118"/>
                  </a:lnTo>
                  <a:lnTo>
                    <a:pt x="100" y="118"/>
                  </a:lnTo>
                  <a:lnTo>
                    <a:pt x="102" y="116"/>
                  </a:lnTo>
                  <a:lnTo>
                    <a:pt x="103" y="116"/>
                  </a:lnTo>
                  <a:lnTo>
                    <a:pt x="104" y="115"/>
                  </a:lnTo>
                  <a:lnTo>
                    <a:pt x="104" y="114"/>
                  </a:lnTo>
                  <a:lnTo>
                    <a:pt x="106" y="93"/>
                  </a:lnTo>
                  <a:lnTo>
                    <a:pt x="110" y="73"/>
                  </a:lnTo>
                  <a:lnTo>
                    <a:pt x="105" y="45"/>
                  </a:lnTo>
                  <a:lnTo>
                    <a:pt x="109" y="34"/>
                  </a:lnTo>
                  <a:lnTo>
                    <a:pt x="110" y="30"/>
                  </a:lnTo>
                  <a:lnTo>
                    <a:pt x="111" y="28"/>
                  </a:lnTo>
                  <a:lnTo>
                    <a:pt x="114" y="22"/>
                  </a:lnTo>
                  <a:lnTo>
                    <a:pt x="119" y="18"/>
                  </a:lnTo>
                  <a:lnTo>
                    <a:pt x="136" y="12"/>
                  </a:lnTo>
                  <a:lnTo>
                    <a:pt x="141" y="11"/>
                  </a:lnTo>
                  <a:lnTo>
                    <a:pt x="147" y="3"/>
                  </a:lnTo>
                  <a:lnTo>
                    <a:pt x="150" y="0"/>
                  </a:lnTo>
                  <a:lnTo>
                    <a:pt x="153" y="4"/>
                  </a:lnTo>
                  <a:lnTo>
                    <a:pt x="157" y="6"/>
                  </a:lnTo>
                  <a:lnTo>
                    <a:pt x="158" y="7"/>
                  </a:lnTo>
                  <a:lnTo>
                    <a:pt x="159" y="7"/>
                  </a:lnTo>
                  <a:lnTo>
                    <a:pt x="160" y="7"/>
                  </a:lnTo>
                  <a:lnTo>
                    <a:pt x="161" y="8"/>
                  </a:lnTo>
                  <a:lnTo>
                    <a:pt x="161" y="9"/>
                  </a:lnTo>
                  <a:lnTo>
                    <a:pt x="162" y="11"/>
                  </a:lnTo>
                  <a:lnTo>
                    <a:pt x="162" y="13"/>
                  </a:lnTo>
                  <a:lnTo>
                    <a:pt x="163" y="14"/>
                  </a:lnTo>
                  <a:lnTo>
                    <a:pt x="164" y="15"/>
                  </a:lnTo>
                  <a:lnTo>
                    <a:pt x="165" y="15"/>
                  </a:lnTo>
                  <a:lnTo>
                    <a:pt x="168" y="15"/>
                  </a:lnTo>
                  <a:lnTo>
                    <a:pt x="169" y="16"/>
                  </a:lnTo>
                  <a:lnTo>
                    <a:pt x="169" y="17"/>
                  </a:lnTo>
                  <a:lnTo>
                    <a:pt x="169" y="19"/>
                  </a:lnTo>
                  <a:lnTo>
                    <a:pt x="169" y="20"/>
                  </a:lnTo>
                  <a:lnTo>
                    <a:pt x="168" y="20"/>
                  </a:lnTo>
                  <a:lnTo>
                    <a:pt x="169" y="21"/>
                  </a:lnTo>
                  <a:lnTo>
                    <a:pt x="171" y="22"/>
                  </a:lnTo>
                  <a:lnTo>
                    <a:pt x="172" y="22"/>
                  </a:lnTo>
                  <a:lnTo>
                    <a:pt x="173" y="23"/>
                  </a:lnTo>
                  <a:lnTo>
                    <a:pt x="174" y="23"/>
                  </a:lnTo>
                  <a:lnTo>
                    <a:pt x="176" y="24"/>
                  </a:lnTo>
                  <a:lnTo>
                    <a:pt x="177" y="25"/>
                  </a:lnTo>
                  <a:lnTo>
                    <a:pt x="178" y="26"/>
                  </a:lnTo>
                  <a:lnTo>
                    <a:pt x="178" y="28"/>
                  </a:lnTo>
                  <a:lnTo>
                    <a:pt x="177" y="28"/>
                  </a:lnTo>
                  <a:lnTo>
                    <a:pt x="177" y="29"/>
                  </a:lnTo>
                  <a:lnTo>
                    <a:pt x="176" y="29"/>
                  </a:lnTo>
                  <a:lnTo>
                    <a:pt x="177" y="30"/>
                  </a:lnTo>
                  <a:lnTo>
                    <a:pt x="178" y="30"/>
                  </a:lnTo>
                  <a:lnTo>
                    <a:pt x="178" y="31"/>
                  </a:lnTo>
                  <a:lnTo>
                    <a:pt x="178" y="32"/>
                  </a:lnTo>
                  <a:lnTo>
                    <a:pt x="178" y="35"/>
                  </a:lnTo>
                  <a:lnTo>
                    <a:pt x="189" y="48"/>
                  </a:lnTo>
                  <a:lnTo>
                    <a:pt x="189" y="49"/>
                  </a:lnTo>
                  <a:lnTo>
                    <a:pt x="191" y="51"/>
                  </a:lnTo>
                  <a:lnTo>
                    <a:pt x="191" y="52"/>
                  </a:lnTo>
                  <a:lnTo>
                    <a:pt x="191" y="54"/>
                  </a:lnTo>
                  <a:lnTo>
                    <a:pt x="191" y="57"/>
                  </a:lnTo>
                  <a:lnTo>
                    <a:pt x="191" y="58"/>
                  </a:lnTo>
                  <a:lnTo>
                    <a:pt x="192" y="58"/>
                  </a:lnTo>
                  <a:lnTo>
                    <a:pt x="193" y="59"/>
                  </a:lnTo>
                  <a:lnTo>
                    <a:pt x="194" y="61"/>
                  </a:lnTo>
                  <a:lnTo>
                    <a:pt x="196" y="62"/>
                  </a:lnTo>
                  <a:lnTo>
                    <a:pt x="197" y="62"/>
                  </a:lnTo>
                  <a:lnTo>
                    <a:pt x="199" y="63"/>
                  </a:lnTo>
                  <a:lnTo>
                    <a:pt x="200" y="63"/>
                  </a:lnTo>
                  <a:lnTo>
                    <a:pt x="200" y="64"/>
                  </a:lnTo>
                  <a:lnTo>
                    <a:pt x="201" y="65"/>
                  </a:lnTo>
                  <a:lnTo>
                    <a:pt x="201" y="66"/>
                  </a:lnTo>
                  <a:lnTo>
                    <a:pt x="201" y="68"/>
                  </a:lnTo>
                  <a:lnTo>
                    <a:pt x="202" y="69"/>
                  </a:lnTo>
                  <a:lnTo>
                    <a:pt x="203" y="71"/>
                  </a:lnTo>
                  <a:lnTo>
                    <a:pt x="203" y="72"/>
                  </a:lnTo>
                  <a:lnTo>
                    <a:pt x="204" y="72"/>
                  </a:lnTo>
                  <a:lnTo>
                    <a:pt x="203" y="74"/>
                  </a:lnTo>
                  <a:lnTo>
                    <a:pt x="203" y="75"/>
                  </a:lnTo>
                  <a:lnTo>
                    <a:pt x="203" y="77"/>
                  </a:lnTo>
                  <a:lnTo>
                    <a:pt x="204" y="78"/>
                  </a:lnTo>
                  <a:lnTo>
                    <a:pt x="206" y="80"/>
                  </a:lnTo>
                  <a:lnTo>
                    <a:pt x="208" y="81"/>
                  </a:lnTo>
                  <a:lnTo>
                    <a:pt x="209" y="82"/>
                  </a:lnTo>
                  <a:lnTo>
                    <a:pt x="209" y="83"/>
                  </a:lnTo>
                  <a:lnTo>
                    <a:pt x="209" y="84"/>
                  </a:lnTo>
                  <a:lnTo>
                    <a:pt x="209" y="85"/>
                  </a:lnTo>
                  <a:lnTo>
                    <a:pt x="209" y="87"/>
                  </a:lnTo>
                  <a:lnTo>
                    <a:pt x="209" y="89"/>
                  </a:lnTo>
                  <a:lnTo>
                    <a:pt x="209" y="90"/>
                  </a:lnTo>
                  <a:lnTo>
                    <a:pt x="209" y="91"/>
                  </a:lnTo>
                  <a:lnTo>
                    <a:pt x="210" y="9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7" name="Freeform 671"/>
            <p:cNvSpPr>
              <a:spLocks/>
            </p:cNvSpPr>
            <p:nvPr/>
          </p:nvSpPr>
          <p:spPr bwMode="auto">
            <a:xfrm>
              <a:off x="4559093" y="3135477"/>
              <a:ext cx="806357" cy="579391"/>
            </a:xfrm>
            <a:custGeom>
              <a:avLst/>
              <a:gdLst>
                <a:gd name="T0" fmla="*/ 584569 w 884"/>
                <a:gd name="T1" fmla="*/ 21812 h 644"/>
                <a:gd name="T2" fmla="*/ 648647 w 884"/>
                <a:gd name="T3" fmla="*/ 70890 h 644"/>
                <a:gd name="T4" fmla="*/ 757691 w 884"/>
                <a:gd name="T5" fmla="*/ 103609 h 644"/>
                <a:gd name="T6" fmla="*/ 826266 w 884"/>
                <a:gd name="T7" fmla="*/ 160321 h 644"/>
                <a:gd name="T8" fmla="*/ 894840 w 884"/>
                <a:gd name="T9" fmla="*/ 209399 h 644"/>
                <a:gd name="T10" fmla="*/ 940931 w 884"/>
                <a:gd name="T11" fmla="*/ 282471 h 644"/>
                <a:gd name="T12" fmla="*/ 988146 w 884"/>
                <a:gd name="T13" fmla="*/ 333730 h 644"/>
                <a:gd name="T14" fmla="*/ 909454 w 884"/>
                <a:gd name="T15" fmla="*/ 333730 h 644"/>
                <a:gd name="T16" fmla="*/ 825141 w 884"/>
                <a:gd name="T17" fmla="*/ 340274 h 644"/>
                <a:gd name="T18" fmla="*/ 789168 w 884"/>
                <a:gd name="T19" fmla="*/ 334821 h 644"/>
                <a:gd name="T20" fmla="*/ 755443 w 884"/>
                <a:gd name="T21" fmla="*/ 331549 h 644"/>
                <a:gd name="T22" fmla="*/ 695862 w 884"/>
                <a:gd name="T23" fmla="*/ 384989 h 644"/>
                <a:gd name="T24" fmla="*/ 693613 w 884"/>
                <a:gd name="T25" fmla="*/ 405711 h 644"/>
                <a:gd name="T26" fmla="*/ 655392 w 884"/>
                <a:gd name="T27" fmla="*/ 418799 h 644"/>
                <a:gd name="T28" fmla="*/ 641902 w 884"/>
                <a:gd name="T29" fmla="*/ 451517 h 644"/>
                <a:gd name="T30" fmla="*/ 676751 w 884"/>
                <a:gd name="T31" fmla="*/ 456970 h 644"/>
                <a:gd name="T32" fmla="*/ 670006 w 884"/>
                <a:gd name="T33" fmla="*/ 484236 h 644"/>
                <a:gd name="T34" fmla="*/ 620542 w 884"/>
                <a:gd name="T35" fmla="*/ 498414 h 644"/>
                <a:gd name="T36" fmla="*/ 636281 w 884"/>
                <a:gd name="T37" fmla="*/ 583482 h 644"/>
                <a:gd name="T38" fmla="*/ 595811 w 884"/>
                <a:gd name="T39" fmla="*/ 596570 h 644"/>
                <a:gd name="T40" fmla="*/ 562085 w 884"/>
                <a:gd name="T41" fmla="*/ 590026 h 644"/>
                <a:gd name="T42" fmla="*/ 524988 w 884"/>
                <a:gd name="T43" fmla="*/ 592207 h 644"/>
                <a:gd name="T44" fmla="*/ 524988 w 884"/>
                <a:gd name="T45" fmla="*/ 605295 h 644"/>
                <a:gd name="T46" fmla="*/ 549720 w 884"/>
                <a:gd name="T47" fmla="*/ 608567 h 644"/>
                <a:gd name="T48" fmla="*/ 539602 w 884"/>
                <a:gd name="T49" fmla="*/ 624926 h 644"/>
                <a:gd name="T50" fmla="*/ 550844 w 884"/>
                <a:gd name="T51" fmla="*/ 630379 h 644"/>
                <a:gd name="T52" fmla="*/ 519367 w 884"/>
                <a:gd name="T53" fmla="*/ 641285 h 644"/>
                <a:gd name="T54" fmla="*/ 476648 w 884"/>
                <a:gd name="T55" fmla="*/ 645648 h 644"/>
                <a:gd name="T56" fmla="*/ 435054 w 884"/>
                <a:gd name="T57" fmla="*/ 640195 h 644"/>
                <a:gd name="T58" fmla="*/ 408074 w 884"/>
                <a:gd name="T59" fmla="*/ 659826 h 644"/>
                <a:gd name="T60" fmla="*/ 400205 w 884"/>
                <a:gd name="T61" fmla="*/ 678366 h 644"/>
                <a:gd name="T62" fmla="*/ 247318 w 884"/>
                <a:gd name="T63" fmla="*/ 684910 h 644"/>
                <a:gd name="T64" fmla="*/ 231579 w 884"/>
                <a:gd name="T65" fmla="*/ 656554 h 644"/>
                <a:gd name="T66" fmla="*/ 207972 w 884"/>
                <a:gd name="T67" fmla="*/ 639104 h 644"/>
                <a:gd name="T68" fmla="*/ 152887 w 884"/>
                <a:gd name="T69" fmla="*/ 634741 h 644"/>
                <a:gd name="T70" fmla="*/ 109045 w 884"/>
                <a:gd name="T71" fmla="*/ 614020 h 644"/>
                <a:gd name="T72" fmla="*/ 76444 w 884"/>
                <a:gd name="T73" fmla="*/ 615110 h 644"/>
                <a:gd name="T74" fmla="*/ 53960 w 884"/>
                <a:gd name="T75" fmla="*/ 567123 h 644"/>
                <a:gd name="T76" fmla="*/ 39346 w 884"/>
                <a:gd name="T77" fmla="*/ 552945 h 644"/>
                <a:gd name="T78" fmla="*/ 8993 w 884"/>
                <a:gd name="T79" fmla="*/ 536586 h 644"/>
                <a:gd name="T80" fmla="*/ 29228 w 884"/>
                <a:gd name="T81" fmla="*/ 514773 h 644"/>
                <a:gd name="T82" fmla="*/ 73071 w 884"/>
                <a:gd name="T83" fmla="*/ 544220 h 644"/>
                <a:gd name="T84" fmla="*/ 104548 w 884"/>
                <a:gd name="T85" fmla="*/ 588935 h 644"/>
                <a:gd name="T86" fmla="*/ 123659 w 884"/>
                <a:gd name="T87" fmla="*/ 562760 h 644"/>
                <a:gd name="T88" fmla="*/ 168626 w 884"/>
                <a:gd name="T89" fmla="*/ 561670 h 644"/>
                <a:gd name="T90" fmla="*/ 156260 w 884"/>
                <a:gd name="T91" fmla="*/ 514773 h 644"/>
                <a:gd name="T92" fmla="*/ 157384 w 884"/>
                <a:gd name="T93" fmla="*/ 470058 h 644"/>
                <a:gd name="T94" fmla="*/ 116914 w 884"/>
                <a:gd name="T95" fmla="*/ 470058 h 644"/>
                <a:gd name="T96" fmla="*/ 102300 w 884"/>
                <a:gd name="T97" fmla="*/ 442792 h 644"/>
                <a:gd name="T98" fmla="*/ 119162 w 884"/>
                <a:gd name="T99" fmla="*/ 419889 h 644"/>
                <a:gd name="T100" fmla="*/ 124783 w 884"/>
                <a:gd name="T101" fmla="*/ 389352 h 644"/>
                <a:gd name="T102" fmla="*/ 143894 w 884"/>
                <a:gd name="T103" fmla="*/ 358814 h 644"/>
                <a:gd name="T104" fmla="*/ 169750 w 884"/>
                <a:gd name="T105" fmla="*/ 337002 h 644"/>
                <a:gd name="T106" fmla="*/ 171998 w 884"/>
                <a:gd name="T107" fmla="*/ 309736 h 644"/>
                <a:gd name="T108" fmla="*/ 91058 w 884"/>
                <a:gd name="T109" fmla="*/ 278108 h 644"/>
                <a:gd name="T110" fmla="*/ 11242 w 884"/>
                <a:gd name="T111" fmla="*/ 224668 h 644"/>
                <a:gd name="T112" fmla="*/ 52836 w 884"/>
                <a:gd name="T113" fmla="*/ 200674 h 644"/>
                <a:gd name="T114" fmla="*/ 182116 w 884"/>
                <a:gd name="T115" fmla="*/ 163593 h 644"/>
                <a:gd name="T116" fmla="*/ 245069 w 884"/>
                <a:gd name="T117" fmla="*/ 125421 h 644"/>
                <a:gd name="T118" fmla="*/ 279919 w 884"/>
                <a:gd name="T119" fmla="*/ 65437 h 644"/>
                <a:gd name="T120" fmla="*/ 352990 w 884"/>
                <a:gd name="T121" fmla="*/ 31628 h 644"/>
                <a:gd name="T122" fmla="*/ 426061 w 884"/>
                <a:gd name="T123" fmla="*/ 38172 h 644"/>
                <a:gd name="T124" fmla="*/ 502504 w 884"/>
                <a:gd name="T125" fmla="*/ 2181 h 64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84"/>
                <a:gd name="T190" fmla="*/ 0 h 644"/>
                <a:gd name="T191" fmla="*/ 884 w 884"/>
                <a:gd name="T192" fmla="*/ 644 h 64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84" h="644">
                  <a:moveTo>
                    <a:pt x="460" y="11"/>
                  </a:moveTo>
                  <a:lnTo>
                    <a:pt x="463" y="10"/>
                  </a:lnTo>
                  <a:lnTo>
                    <a:pt x="465" y="10"/>
                  </a:lnTo>
                  <a:lnTo>
                    <a:pt x="466" y="11"/>
                  </a:lnTo>
                  <a:lnTo>
                    <a:pt x="467" y="11"/>
                  </a:lnTo>
                  <a:lnTo>
                    <a:pt x="468" y="12"/>
                  </a:lnTo>
                  <a:lnTo>
                    <a:pt x="469" y="13"/>
                  </a:lnTo>
                  <a:lnTo>
                    <a:pt x="474" y="18"/>
                  </a:lnTo>
                  <a:lnTo>
                    <a:pt x="475" y="19"/>
                  </a:lnTo>
                  <a:lnTo>
                    <a:pt x="475" y="20"/>
                  </a:lnTo>
                  <a:lnTo>
                    <a:pt x="476" y="20"/>
                  </a:lnTo>
                  <a:lnTo>
                    <a:pt x="477" y="21"/>
                  </a:lnTo>
                  <a:lnTo>
                    <a:pt x="478" y="20"/>
                  </a:lnTo>
                  <a:lnTo>
                    <a:pt x="479" y="20"/>
                  </a:lnTo>
                  <a:lnTo>
                    <a:pt x="480" y="20"/>
                  </a:lnTo>
                  <a:lnTo>
                    <a:pt x="481" y="21"/>
                  </a:lnTo>
                  <a:lnTo>
                    <a:pt x="482" y="21"/>
                  </a:lnTo>
                  <a:lnTo>
                    <a:pt x="483" y="22"/>
                  </a:lnTo>
                  <a:lnTo>
                    <a:pt x="485" y="23"/>
                  </a:lnTo>
                  <a:lnTo>
                    <a:pt x="486" y="24"/>
                  </a:lnTo>
                  <a:lnTo>
                    <a:pt x="486" y="26"/>
                  </a:lnTo>
                  <a:lnTo>
                    <a:pt x="487" y="26"/>
                  </a:lnTo>
                  <a:lnTo>
                    <a:pt x="488" y="27"/>
                  </a:lnTo>
                  <a:lnTo>
                    <a:pt x="489" y="27"/>
                  </a:lnTo>
                  <a:lnTo>
                    <a:pt x="490" y="28"/>
                  </a:lnTo>
                  <a:lnTo>
                    <a:pt x="491" y="29"/>
                  </a:lnTo>
                  <a:lnTo>
                    <a:pt x="493" y="30"/>
                  </a:lnTo>
                  <a:lnTo>
                    <a:pt x="493" y="31"/>
                  </a:lnTo>
                  <a:lnTo>
                    <a:pt x="495" y="31"/>
                  </a:lnTo>
                  <a:lnTo>
                    <a:pt x="496" y="32"/>
                  </a:lnTo>
                  <a:lnTo>
                    <a:pt x="499" y="32"/>
                  </a:lnTo>
                  <a:lnTo>
                    <a:pt x="501" y="32"/>
                  </a:lnTo>
                  <a:lnTo>
                    <a:pt x="504" y="32"/>
                  </a:lnTo>
                  <a:lnTo>
                    <a:pt x="506" y="31"/>
                  </a:lnTo>
                  <a:lnTo>
                    <a:pt x="506" y="30"/>
                  </a:lnTo>
                  <a:lnTo>
                    <a:pt x="508" y="29"/>
                  </a:lnTo>
                  <a:lnTo>
                    <a:pt x="509" y="28"/>
                  </a:lnTo>
                  <a:lnTo>
                    <a:pt x="511" y="27"/>
                  </a:lnTo>
                  <a:lnTo>
                    <a:pt x="512" y="26"/>
                  </a:lnTo>
                  <a:lnTo>
                    <a:pt x="513" y="24"/>
                  </a:lnTo>
                  <a:lnTo>
                    <a:pt x="515" y="21"/>
                  </a:lnTo>
                  <a:lnTo>
                    <a:pt x="516" y="20"/>
                  </a:lnTo>
                  <a:lnTo>
                    <a:pt x="517" y="20"/>
                  </a:lnTo>
                  <a:lnTo>
                    <a:pt x="518" y="20"/>
                  </a:lnTo>
                  <a:lnTo>
                    <a:pt x="520" y="20"/>
                  </a:lnTo>
                  <a:lnTo>
                    <a:pt x="522" y="20"/>
                  </a:lnTo>
                  <a:lnTo>
                    <a:pt x="524" y="21"/>
                  </a:lnTo>
                  <a:lnTo>
                    <a:pt x="526" y="21"/>
                  </a:lnTo>
                  <a:lnTo>
                    <a:pt x="526" y="22"/>
                  </a:lnTo>
                  <a:lnTo>
                    <a:pt x="527" y="23"/>
                  </a:lnTo>
                  <a:lnTo>
                    <a:pt x="530" y="25"/>
                  </a:lnTo>
                  <a:lnTo>
                    <a:pt x="532" y="26"/>
                  </a:lnTo>
                  <a:lnTo>
                    <a:pt x="533" y="27"/>
                  </a:lnTo>
                  <a:lnTo>
                    <a:pt x="534" y="27"/>
                  </a:lnTo>
                  <a:lnTo>
                    <a:pt x="534" y="29"/>
                  </a:lnTo>
                  <a:lnTo>
                    <a:pt x="535" y="30"/>
                  </a:lnTo>
                  <a:lnTo>
                    <a:pt x="535" y="31"/>
                  </a:lnTo>
                  <a:lnTo>
                    <a:pt x="535" y="32"/>
                  </a:lnTo>
                  <a:lnTo>
                    <a:pt x="535" y="33"/>
                  </a:lnTo>
                  <a:lnTo>
                    <a:pt x="535" y="35"/>
                  </a:lnTo>
                  <a:lnTo>
                    <a:pt x="537" y="37"/>
                  </a:lnTo>
                  <a:lnTo>
                    <a:pt x="538" y="38"/>
                  </a:lnTo>
                  <a:lnTo>
                    <a:pt x="542" y="42"/>
                  </a:lnTo>
                  <a:lnTo>
                    <a:pt x="543" y="43"/>
                  </a:lnTo>
                  <a:lnTo>
                    <a:pt x="545" y="44"/>
                  </a:lnTo>
                  <a:lnTo>
                    <a:pt x="546" y="44"/>
                  </a:lnTo>
                  <a:lnTo>
                    <a:pt x="547" y="44"/>
                  </a:lnTo>
                  <a:lnTo>
                    <a:pt x="549" y="44"/>
                  </a:lnTo>
                  <a:lnTo>
                    <a:pt x="550" y="45"/>
                  </a:lnTo>
                  <a:lnTo>
                    <a:pt x="552" y="46"/>
                  </a:lnTo>
                  <a:lnTo>
                    <a:pt x="553" y="46"/>
                  </a:lnTo>
                  <a:lnTo>
                    <a:pt x="555" y="46"/>
                  </a:lnTo>
                  <a:lnTo>
                    <a:pt x="556" y="46"/>
                  </a:lnTo>
                  <a:lnTo>
                    <a:pt x="557" y="45"/>
                  </a:lnTo>
                  <a:lnTo>
                    <a:pt x="559" y="45"/>
                  </a:lnTo>
                  <a:lnTo>
                    <a:pt x="560" y="45"/>
                  </a:lnTo>
                  <a:lnTo>
                    <a:pt x="564" y="45"/>
                  </a:lnTo>
                  <a:lnTo>
                    <a:pt x="567" y="46"/>
                  </a:lnTo>
                  <a:lnTo>
                    <a:pt x="568" y="45"/>
                  </a:lnTo>
                  <a:lnTo>
                    <a:pt x="570" y="45"/>
                  </a:lnTo>
                  <a:lnTo>
                    <a:pt x="571" y="45"/>
                  </a:lnTo>
                  <a:lnTo>
                    <a:pt x="571" y="46"/>
                  </a:lnTo>
                  <a:lnTo>
                    <a:pt x="572" y="47"/>
                  </a:lnTo>
                  <a:lnTo>
                    <a:pt x="572" y="51"/>
                  </a:lnTo>
                  <a:lnTo>
                    <a:pt x="572" y="54"/>
                  </a:lnTo>
                  <a:lnTo>
                    <a:pt x="573" y="58"/>
                  </a:lnTo>
                  <a:lnTo>
                    <a:pt x="574" y="61"/>
                  </a:lnTo>
                  <a:lnTo>
                    <a:pt x="576" y="63"/>
                  </a:lnTo>
                  <a:lnTo>
                    <a:pt x="576" y="64"/>
                  </a:lnTo>
                  <a:lnTo>
                    <a:pt x="577" y="65"/>
                  </a:lnTo>
                  <a:lnTo>
                    <a:pt x="582" y="67"/>
                  </a:lnTo>
                  <a:lnTo>
                    <a:pt x="585" y="68"/>
                  </a:lnTo>
                  <a:lnTo>
                    <a:pt x="589" y="70"/>
                  </a:lnTo>
                  <a:lnTo>
                    <a:pt x="591" y="71"/>
                  </a:lnTo>
                  <a:lnTo>
                    <a:pt x="593" y="71"/>
                  </a:lnTo>
                  <a:lnTo>
                    <a:pt x="595" y="72"/>
                  </a:lnTo>
                  <a:lnTo>
                    <a:pt x="597" y="73"/>
                  </a:lnTo>
                  <a:lnTo>
                    <a:pt x="599" y="74"/>
                  </a:lnTo>
                  <a:lnTo>
                    <a:pt x="600" y="74"/>
                  </a:lnTo>
                  <a:lnTo>
                    <a:pt x="602" y="74"/>
                  </a:lnTo>
                  <a:lnTo>
                    <a:pt x="604" y="74"/>
                  </a:lnTo>
                  <a:lnTo>
                    <a:pt x="607" y="76"/>
                  </a:lnTo>
                  <a:lnTo>
                    <a:pt x="609" y="77"/>
                  </a:lnTo>
                  <a:lnTo>
                    <a:pt x="612" y="78"/>
                  </a:lnTo>
                  <a:lnTo>
                    <a:pt x="613" y="78"/>
                  </a:lnTo>
                  <a:lnTo>
                    <a:pt x="614" y="78"/>
                  </a:lnTo>
                  <a:lnTo>
                    <a:pt x="615" y="78"/>
                  </a:lnTo>
                  <a:lnTo>
                    <a:pt x="618" y="77"/>
                  </a:lnTo>
                  <a:lnTo>
                    <a:pt x="620" y="76"/>
                  </a:lnTo>
                  <a:lnTo>
                    <a:pt x="621" y="76"/>
                  </a:lnTo>
                  <a:lnTo>
                    <a:pt x="624" y="77"/>
                  </a:lnTo>
                  <a:lnTo>
                    <a:pt x="627" y="78"/>
                  </a:lnTo>
                  <a:lnTo>
                    <a:pt x="631" y="78"/>
                  </a:lnTo>
                  <a:lnTo>
                    <a:pt x="632" y="78"/>
                  </a:lnTo>
                  <a:lnTo>
                    <a:pt x="634" y="79"/>
                  </a:lnTo>
                  <a:lnTo>
                    <a:pt x="635" y="80"/>
                  </a:lnTo>
                  <a:lnTo>
                    <a:pt x="636" y="80"/>
                  </a:lnTo>
                  <a:lnTo>
                    <a:pt x="638" y="83"/>
                  </a:lnTo>
                  <a:lnTo>
                    <a:pt x="641" y="85"/>
                  </a:lnTo>
                  <a:lnTo>
                    <a:pt x="644" y="86"/>
                  </a:lnTo>
                  <a:lnTo>
                    <a:pt x="645" y="87"/>
                  </a:lnTo>
                  <a:lnTo>
                    <a:pt x="647" y="88"/>
                  </a:lnTo>
                  <a:lnTo>
                    <a:pt x="649" y="88"/>
                  </a:lnTo>
                  <a:lnTo>
                    <a:pt x="651" y="88"/>
                  </a:lnTo>
                  <a:lnTo>
                    <a:pt x="653" y="89"/>
                  </a:lnTo>
                  <a:lnTo>
                    <a:pt x="656" y="90"/>
                  </a:lnTo>
                  <a:lnTo>
                    <a:pt x="658" y="92"/>
                  </a:lnTo>
                  <a:lnTo>
                    <a:pt x="660" y="92"/>
                  </a:lnTo>
                  <a:lnTo>
                    <a:pt x="662" y="92"/>
                  </a:lnTo>
                  <a:lnTo>
                    <a:pt x="663" y="92"/>
                  </a:lnTo>
                  <a:lnTo>
                    <a:pt x="665" y="93"/>
                  </a:lnTo>
                  <a:lnTo>
                    <a:pt x="669" y="95"/>
                  </a:lnTo>
                  <a:lnTo>
                    <a:pt x="672" y="95"/>
                  </a:lnTo>
                  <a:lnTo>
                    <a:pt x="673" y="95"/>
                  </a:lnTo>
                  <a:lnTo>
                    <a:pt x="674" y="95"/>
                  </a:lnTo>
                  <a:lnTo>
                    <a:pt x="675" y="95"/>
                  </a:lnTo>
                  <a:lnTo>
                    <a:pt x="675" y="94"/>
                  </a:lnTo>
                  <a:lnTo>
                    <a:pt x="677" y="93"/>
                  </a:lnTo>
                  <a:lnTo>
                    <a:pt x="680" y="93"/>
                  </a:lnTo>
                  <a:lnTo>
                    <a:pt x="683" y="93"/>
                  </a:lnTo>
                  <a:lnTo>
                    <a:pt x="687" y="92"/>
                  </a:lnTo>
                  <a:lnTo>
                    <a:pt x="691" y="91"/>
                  </a:lnTo>
                  <a:lnTo>
                    <a:pt x="693" y="91"/>
                  </a:lnTo>
                  <a:lnTo>
                    <a:pt x="697" y="91"/>
                  </a:lnTo>
                  <a:lnTo>
                    <a:pt x="698" y="91"/>
                  </a:lnTo>
                  <a:lnTo>
                    <a:pt x="699" y="91"/>
                  </a:lnTo>
                  <a:lnTo>
                    <a:pt x="699" y="92"/>
                  </a:lnTo>
                  <a:lnTo>
                    <a:pt x="701" y="93"/>
                  </a:lnTo>
                  <a:lnTo>
                    <a:pt x="703" y="95"/>
                  </a:lnTo>
                  <a:lnTo>
                    <a:pt x="703" y="97"/>
                  </a:lnTo>
                  <a:lnTo>
                    <a:pt x="704" y="99"/>
                  </a:lnTo>
                  <a:lnTo>
                    <a:pt x="704" y="104"/>
                  </a:lnTo>
                  <a:lnTo>
                    <a:pt x="704" y="106"/>
                  </a:lnTo>
                  <a:lnTo>
                    <a:pt x="704" y="108"/>
                  </a:lnTo>
                  <a:lnTo>
                    <a:pt x="703" y="110"/>
                  </a:lnTo>
                  <a:lnTo>
                    <a:pt x="702" y="115"/>
                  </a:lnTo>
                  <a:lnTo>
                    <a:pt x="702" y="121"/>
                  </a:lnTo>
                  <a:lnTo>
                    <a:pt x="702" y="122"/>
                  </a:lnTo>
                  <a:lnTo>
                    <a:pt x="702" y="124"/>
                  </a:lnTo>
                  <a:lnTo>
                    <a:pt x="703" y="126"/>
                  </a:lnTo>
                  <a:lnTo>
                    <a:pt x="704" y="127"/>
                  </a:lnTo>
                  <a:lnTo>
                    <a:pt x="705" y="129"/>
                  </a:lnTo>
                  <a:lnTo>
                    <a:pt x="712" y="134"/>
                  </a:lnTo>
                  <a:lnTo>
                    <a:pt x="715" y="136"/>
                  </a:lnTo>
                  <a:lnTo>
                    <a:pt x="719" y="139"/>
                  </a:lnTo>
                  <a:lnTo>
                    <a:pt x="720" y="139"/>
                  </a:lnTo>
                  <a:lnTo>
                    <a:pt x="721" y="140"/>
                  </a:lnTo>
                  <a:lnTo>
                    <a:pt x="722" y="140"/>
                  </a:lnTo>
                  <a:lnTo>
                    <a:pt x="724" y="140"/>
                  </a:lnTo>
                  <a:lnTo>
                    <a:pt x="727" y="139"/>
                  </a:lnTo>
                  <a:lnTo>
                    <a:pt x="728" y="139"/>
                  </a:lnTo>
                  <a:lnTo>
                    <a:pt x="730" y="139"/>
                  </a:lnTo>
                  <a:lnTo>
                    <a:pt x="731" y="139"/>
                  </a:lnTo>
                  <a:lnTo>
                    <a:pt x="732" y="139"/>
                  </a:lnTo>
                  <a:lnTo>
                    <a:pt x="732" y="140"/>
                  </a:lnTo>
                  <a:lnTo>
                    <a:pt x="733" y="140"/>
                  </a:lnTo>
                  <a:lnTo>
                    <a:pt x="734" y="141"/>
                  </a:lnTo>
                  <a:lnTo>
                    <a:pt x="735" y="143"/>
                  </a:lnTo>
                  <a:lnTo>
                    <a:pt x="735" y="144"/>
                  </a:lnTo>
                  <a:lnTo>
                    <a:pt x="735" y="147"/>
                  </a:lnTo>
                  <a:lnTo>
                    <a:pt x="736" y="150"/>
                  </a:lnTo>
                  <a:lnTo>
                    <a:pt x="736" y="152"/>
                  </a:lnTo>
                  <a:lnTo>
                    <a:pt x="739" y="153"/>
                  </a:lnTo>
                  <a:lnTo>
                    <a:pt x="744" y="154"/>
                  </a:lnTo>
                  <a:lnTo>
                    <a:pt x="746" y="155"/>
                  </a:lnTo>
                  <a:lnTo>
                    <a:pt x="747" y="156"/>
                  </a:lnTo>
                  <a:lnTo>
                    <a:pt x="748" y="156"/>
                  </a:lnTo>
                  <a:lnTo>
                    <a:pt x="749" y="157"/>
                  </a:lnTo>
                  <a:lnTo>
                    <a:pt x="750" y="158"/>
                  </a:lnTo>
                  <a:lnTo>
                    <a:pt x="751" y="159"/>
                  </a:lnTo>
                  <a:lnTo>
                    <a:pt x="751" y="160"/>
                  </a:lnTo>
                  <a:lnTo>
                    <a:pt x="752" y="163"/>
                  </a:lnTo>
                  <a:lnTo>
                    <a:pt x="752" y="164"/>
                  </a:lnTo>
                  <a:lnTo>
                    <a:pt x="753" y="165"/>
                  </a:lnTo>
                  <a:lnTo>
                    <a:pt x="755" y="167"/>
                  </a:lnTo>
                  <a:lnTo>
                    <a:pt x="756" y="168"/>
                  </a:lnTo>
                  <a:lnTo>
                    <a:pt x="757" y="170"/>
                  </a:lnTo>
                  <a:lnTo>
                    <a:pt x="758" y="172"/>
                  </a:lnTo>
                  <a:lnTo>
                    <a:pt x="758" y="173"/>
                  </a:lnTo>
                  <a:lnTo>
                    <a:pt x="758" y="176"/>
                  </a:lnTo>
                  <a:lnTo>
                    <a:pt x="758" y="178"/>
                  </a:lnTo>
                  <a:lnTo>
                    <a:pt x="758" y="179"/>
                  </a:lnTo>
                  <a:lnTo>
                    <a:pt x="759" y="179"/>
                  </a:lnTo>
                  <a:lnTo>
                    <a:pt x="759" y="180"/>
                  </a:lnTo>
                  <a:lnTo>
                    <a:pt x="760" y="181"/>
                  </a:lnTo>
                  <a:lnTo>
                    <a:pt x="765" y="187"/>
                  </a:lnTo>
                  <a:lnTo>
                    <a:pt x="767" y="189"/>
                  </a:lnTo>
                  <a:lnTo>
                    <a:pt x="769" y="191"/>
                  </a:lnTo>
                  <a:lnTo>
                    <a:pt x="769" y="193"/>
                  </a:lnTo>
                  <a:lnTo>
                    <a:pt x="770" y="194"/>
                  </a:lnTo>
                  <a:lnTo>
                    <a:pt x="770" y="195"/>
                  </a:lnTo>
                  <a:lnTo>
                    <a:pt x="772" y="199"/>
                  </a:lnTo>
                  <a:lnTo>
                    <a:pt x="773" y="199"/>
                  </a:lnTo>
                  <a:lnTo>
                    <a:pt x="775" y="198"/>
                  </a:lnTo>
                  <a:lnTo>
                    <a:pt x="776" y="198"/>
                  </a:lnTo>
                  <a:lnTo>
                    <a:pt x="781" y="197"/>
                  </a:lnTo>
                  <a:lnTo>
                    <a:pt x="782" y="196"/>
                  </a:lnTo>
                  <a:lnTo>
                    <a:pt x="784" y="195"/>
                  </a:lnTo>
                  <a:lnTo>
                    <a:pt x="787" y="194"/>
                  </a:lnTo>
                  <a:lnTo>
                    <a:pt x="788" y="195"/>
                  </a:lnTo>
                  <a:lnTo>
                    <a:pt x="789" y="194"/>
                  </a:lnTo>
                  <a:lnTo>
                    <a:pt x="792" y="193"/>
                  </a:lnTo>
                  <a:lnTo>
                    <a:pt x="794" y="193"/>
                  </a:lnTo>
                  <a:lnTo>
                    <a:pt x="796" y="192"/>
                  </a:lnTo>
                  <a:lnTo>
                    <a:pt x="798" y="192"/>
                  </a:lnTo>
                  <a:lnTo>
                    <a:pt x="800" y="193"/>
                  </a:lnTo>
                  <a:lnTo>
                    <a:pt x="801" y="194"/>
                  </a:lnTo>
                  <a:lnTo>
                    <a:pt x="802" y="194"/>
                  </a:lnTo>
                  <a:lnTo>
                    <a:pt x="803" y="195"/>
                  </a:lnTo>
                  <a:lnTo>
                    <a:pt x="804" y="195"/>
                  </a:lnTo>
                  <a:lnTo>
                    <a:pt x="806" y="195"/>
                  </a:lnTo>
                  <a:lnTo>
                    <a:pt x="807" y="195"/>
                  </a:lnTo>
                  <a:lnTo>
                    <a:pt x="809" y="197"/>
                  </a:lnTo>
                  <a:lnTo>
                    <a:pt x="811" y="198"/>
                  </a:lnTo>
                  <a:lnTo>
                    <a:pt x="812" y="199"/>
                  </a:lnTo>
                  <a:lnTo>
                    <a:pt x="814" y="200"/>
                  </a:lnTo>
                  <a:lnTo>
                    <a:pt x="814" y="201"/>
                  </a:lnTo>
                  <a:lnTo>
                    <a:pt x="815" y="202"/>
                  </a:lnTo>
                  <a:lnTo>
                    <a:pt x="816" y="203"/>
                  </a:lnTo>
                  <a:lnTo>
                    <a:pt x="816" y="204"/>
                  </a:lnTo>
                  <a:lnTo>
                    <a:pt x="818" y="204"/>
                  </a:lnTo>
                  <a:lnTo>
                    <a:pt x="819" y="204"/>
                  </a:lnTo>
                  <a:lnTo>
                    <a:pt x="819" y="205"/>
                  </a:lnTo>
                  <a:lnTo>
                    <a:pt x="820" y="205"/>
                  </a:lnTo>
                  <a:lnTo>
                    <a:pt x="822" y="206"/>
                  </a:lnTo>
                  <a:lnTo>
                    <a:pt x="823" y="206"/>
                  </a:lnTo>
                  <a:lnTo>
                    <a:pt x="824" y="206"/>
                  </a:lnTo>
                  <a:lnTo>
                    <a:pt x="828" y="207"/>
                  </a:lnTo>
                  <a:lnTo>
                    <a:pt x="829" y="207"/>
                  </a:lnTo>
                  <a:lnTo>
                    <a:pt x="830" y="208"/>
                  </a:lnTo>
                  <a:lnTo>
                    <a:pt x="834" y="210"/>
                  </a:lnTo>
                  <a:lnTo>
                    <a:pt x="835" y="211"/>
                  </a:lnTo>
                  <a:lnTo>
                    <a:pt x="836" y="211"/>
                  </a:lnTo>
                  <a:lnTo>
                    <a:pt x="825" y="228"/>
                  </a:lnTo>
                  <a:lnTo>
                    <a:pt x="826" y="229"/>
                  </a:lnTo>
                  <a:lnTo>
                    <a:pt x="827" y="230"/>
                  </a:lnTo>
                  <a:lnTo>
                    <a:pt x="829" y="231"/>
                  </a:lnTo>
                  <a:lnTo>
                    <a:pt x="830" y="232"/>
                  </a:lnTo>
                  <a:lnTo>
                    <a:pt x="831" y="234"/>
                  </a:lnTo>
                  <a:lnTo>
                    <a:pt x="833" y="235"/>
                  </a:lnTo>
                  <a:lnTo>
                    <a:pt x="834" y="236"/>
                  </a:lnTo>
                  <a:lnTo>
                    <a:pt x="834" y="237"/>
                  </a:lnTo>
                  <a:lnTo>
                    <a:pt x="834" y="238"/>
                  </a:lnTo>
                  <a:lnTo>
                    <a:pt x="835" y="239"/>
                  </a:lnTo>
                  <a:lnTo>
                    <a:pt x="835" y="242"/>
                  </a:lnTo>
                  <a:lnTo>
                    <a:pt x="836" y="250"/>
                  </a:lnTo>
                  <a:lnTo>
                    <a:pt x="836" y="252"/>
                  </a:lnTo>
                  <a:lnTo>
                    <a:pt x="837" y="258"/>
                  </a:lnTo>
                  <a:lnTo>
                    <a:pt x="837" y="259"/>
                  </a:lnTo>
                  <a:lnTo>
                    <a:pt x="838" y="261"/>
                  </a:lnTo>
                  <a:lnTo>
                    <a:pt x="839" y="262"/>
                  </a:lnTo>
                  <a:lnTo>
                    <a:pt x="840" y="263"/>
                  </a:lnTo>
                  <a:lnTo>
                    <a:pt x="841" y="264"/>
                  </a:lnTo>
                  <a:lnTo>
                    <a:pt x="841" y="266"/>
                  </a:lnTo>
                  <a:lnTo>
                    <a:pt x="840" y="267"/>
                  </a:lnTo>
                  <a:lnTo>
                    <a:pt x="839" y="272"/>
                  </a:lnTo>
                  <a:lnTo>
                    <a:pt x="839" y="273"/>
                  </a:lnTo>
                  <a:lnTo>
                    <a:pt x="840" y="275"/>
                  </a:lnTo>
                  <a:lnTo>
                    <a:pt x="838" y="280"/>
                  </a:lnTo>
                  <a:lnTo>
                    <a:pt x="833" y="294"/>
                  </a:lnTo>
                  <a:lnTo>
                    <a:pt x="837" y="296"/>
                  </a:lnTo>
                  <a:lnTo>
                    <a:pt x="840" y="297"/>
                  </a:lnTo>
                  <a:lnTo>
                    <a:pt x="843" y="298"/>
                  </a:lnTo>
                  <a:lnTo>
                    <a:pt x="844" y="298"/>
                  </a:lnTo>
                  <a:lnTo>
                    <a:pt x="845" y="298"/>
                  </a:lnTo>
                  <a:lnTo>
                    <a:pt x="848" y="297"/>
                  </a:lnTo>
                  <a:lnTo>
                    <a:pt x="852" y="297"/>
                  </a:lnTo>
                  <a:lnTo>
                    <a:pt x="854" y="297"/>
                  </a:lnTo>
                  <a:lnTo>
                    <a:pt x="857" y="297"/>
                  </a:lnTo>
                  <a:lnTo>
                    <a:pt x="867" y="297"/>
                  </a:lnTo>
                  <a:lnTo>
                    <a:pt x="869" y="298"/>
                  </a:lnTo>
                  <a:lnTo>
                    <a:pt x="871" y="298"/>
                  </a:lnTo>
                  <a:lnTo>
                    <a:pt x="874" y="299"/>
                  </a:lnTo>
                  <a:lnTo>
                    <a:pt x="878" y="300"/>
                  </a:lnTo>
                  <a:lnTo>
                    <a:pt x="878" y="301"/>
                  </a:lnTo>
                  <a:lnTo>
                    <a:pt x="878" y="302"/>
                  </a:lnTo>
                  <a:lnTo>
                    <a:pt x="878" y="303"/>
                  </a:lnTo>
                  <a:lnTo>
                    <a:pt x="879" y="303"/>
                  </a:lnTo>
                  <a:lnTo>
                    <a:pt x="879" y="304"/>
                  </a:lnTo>
                  <a:lnTo>
                    <a:pt x="880" y="304"/>
                  </a:lnTo>
                  <a:lnTo>
                    <a:pt x="881" y="303"/>
                  </a:lnTo>
                  <a:lnTo>
                    <a:pt x="882" y="302"/>
                  </a:lnTo>
                  <a:lnTo>
                    <a:pt x="883" y="302"/>
                  </a:lnTo>
                  <a:lnTo>
                    <a:pt x="884" y="302"/>
                  </a:lnTo>
                  <a:lnTo>
                    <a:pt x="883" y="303"/>
                  </a:lnTo>
                  <a:lnTo>
                    <a:pt x="883" y="304"/>
                  </a:lnTo>
                  <a:lnTo>
                    <a:pt x="882" y="304"/>
                  </a:lnTo>
                  <a:lnTo>
                    <a:pt x="882" y="305"/>
                  </a:lnTo>
                  <a:lnTo>
                    <a:pt x="881" y="305"/>
                  </a:lnTo>
                  <a:lnTo>
                    <a:pt x="881" y="306"/>
                  </a:lnTo>
                  <a:lnTo>
                    <a:pt x="881" y="307"/>
                  </a:lnTo>
                  <a:lnTo>
                    <a:pt x="880" y="306"/>
                  </a:lnTo>
                  <a:lnTo>
                    <a:pt x="879" y="306"/>
                  </a:lnTo>
                  <a:lnTo>
                    <a:pt x="878" y="305"/>
                  </a:lnTo>
                  <a:lnTo>
                    <a:pt x="877" y="306"/>
                  </a:lnTo>
                  <a:lnTo>
                    <a:pt x="877" y="307"/>
                  </a:lnTo>
                  <a:lnTo>
                    <a:pt x="876" y="307"/>
                  </a:lnTo>
                  <a:lnTo>
                    <a:pt x="876" y="306"/>
                  </a:lnTo>
                  <a:lnTo>
                    <a:pt x="875" y="306"/>
                  </a:lnTo>
                  <a:lnTo>
                    <a:pt x="875" y="305"/>
                  </a:lnTo>
                  <a:lnTo>
                    <a:pt x="874" y="305"/>
                  </a:lnTo>
                  <a:lnTo>
                    <a:pt x="873" y="305"/>
                  </a:lnTo>
                  <a:lnTo>
                    <a:pt x="873" y="306"/>
                  </a:lnTo>
                  <a:lnTo>
                    <a:pt x="872" y="306"/>
                  </a:lnTo>
                  <a:lnTo>
                    <a:pt x="872" y="307"/>
                  </a:lnTo>
                  <a:lnTo>
                    <a:pt x="871" y="307"/>
                  </a:lnTo>
                  <a:lnTo>
                    <a:pt x="871" y="308"/>
                  </a:lnTo>
                  <a:lnTo>
                    <a:pt x="870" y="308"/>
                  </a:lnTo>
                  <a:lnTo>
                    <a:pt x="869" y="308"/>
                  </a:lnTo>
                  <a:lnTo>
                    <a:pt x="867" y="309"/>
                  </a:lnTo>
                  <a:lnTo>
                    <a:pt x="867" y="310"/>
                  </a:lnTo>
                  <a:lnTo>
                    <a:pt x="867" y="311"/>
                  </a:lnTo>
                  <a:lnTo>
                    <a:pt x="866" y="311"/>
                  </a:lnTo>
                  <a:lnTo>
                    <a:pt x="865" y="312"/>
                  </a:lnTo>
                  <a:lnTo>
                    <a:pt x="864" y="312"/>
                  </a:lnTo>
                  <a:lnTo>
                    <a:pt x="863" y="313"/>
                  </a:lnTo>
                  <a:lnTo>
                    <a:pt x="862" y="313"/>
                  </a:lnTo>
                  <a:lnTo>
                    <a:pt x="861" y="313"/>
                  </a:lnTo>
                  <a:lnTo>
                    <a:pt x="855" y="313"/>
                  </a:lnTo>
                  <a:lnTo>
                    <a:pt x="855" y="314"/>
                  </a:lnTo>
                  <a:lnTo>
                    <a:pt x="854" y="315"/>
                  </a:lnTo>
                  <a:lnTo>
                    <a:pt x="854" y="316"/>
                  </a:lnTo>
                  <a:lnTo>
                    <a:pt x="853" y="317"/>
                  </a:lnTo>
                  <a:lnTo>
                    <a:pt x="852" y="317"/>
                  </a:lnTo>
                  <a:lnTo>
                    <a:pt x="849" y="319"/>
                  </a:lnTo>
                  <a:lnTo>
                    <a:pt x="846" y="319"/>
                  </a:lnTo>
                  <a:lnTo>
                    <a:pt x="845" y="319"/>
                  </a:lnTo>
                  <a:lnTo>
                    <a:pt x="843" y="319"/>
                  </a:lnTo>
                  <a:lnTo>
                    <a:pt x="842" y="319"/>
                  </a:lnTo>
                  <a:lnTo>
                    <a:pt x="841" y="319"/>
                  </a:lnTo>
                  <a:lnTo>
                    <a:pt x="840" y="319"/>
                  </a:lnTo>
                  <a:lnTo>
                    <a:pt x="811" y="315"/>
                  </a:lnTo>
                  <a:lnTo>
                    <a:pt x="810" y="312"/>
                  </a:lnTo>
                  <a:lnTo>
                    <a:pt x="810" y="310"/>
                  </a:lnTo>
                  <a:lnTo>
                    <a:pt x="809" y="309"/>
                  </a:lnTo>
                  <a:lnTo>
                    <a:pt x="809" y="307"/>
                  </a:lnTo>
                  <a:lnTo>
                    <a:pt x="809" y="306"/>
                  </a:lnTo>
                  <a:lnTo>
                    <a:pt x="809" y="304"/>
                  </a:lnTo>
                  <a:lnTo>
                    <a:pt x="805" y="303"/>
                  </a:lnTo>
                  <a:lnTo>
                    <a:pt x="805" y="302"/>
                  </a:lnTo>
                  <a:lnTo>
                    <a:pt x="804" y="287"/>
                  </a:lnTo>
                  <a:lnTo>
                    <a:pt x="804" y="280"/>
                  </a:lnTo>
                  <a:lnTo>
                    <a:pt x="806" y="276"/>
                  </a:lnTo>
                  <a:lnTo>
                    <a:pt x="808" y="273"/>
                  </a:lnTo>
                  <a:lnTo>
                    <a:pt x="808" y="271"/>
                  </a:lnTo>
                  <a:lnTo>
                    <a:pt x="808" y="270"/>
                  </a:lnTo>
                  <a:lnTo>
                    <a:pt x="805" y="270"/>
                  </a:lnTo>
                  <a:lnTo>
                    <a:pt x="800" y="274"/>
                  </a:lnTo>
                  <a:lnTo>
                    <a:pt x="797" y="276"/>
                  </a:lnTo>
                  <a:lnTo>
                    <a:pt x="795" y="277"/>
                  </a:lnTo>
                  <a:lnTo>
                    <a:pt x="794" y="279"/>
                  </a:lnTo>
                  <a:lnTo>
                    <a:pt x="792" y="276"/>
                  </a:lnTo>
                  <a:lnTo>
                    <a:pt x="781" y="276"/>
                  </a:lnTo>
                  <a:lnTo>
                    <a:pt x="779" y="276"/>
                  </a:lnTo>
                  <a:lnTo>
                    <a:pt x="777" y="275"/>
                  </a:lnTo>
                  <a:lnTo>
                    <a:pt x="770" y="273"/>
                  </a:lnTo>
                  <a:lnTo>
                    <a:pt x="770" y="272"/>
                  </a:lnTo>
                  <a:lnTo>
                    <a:pt x="770" y="274"/>
                  </a:lnTo>
                  <a:lnTo>
                    <a:pt x="770" y="283"/>
                  </a:lnTo>
                  <a:lnTo>
                    <a:pt x="771" y="287"/>
                  </a:lnTo>
                  <a:lnTo>
                    <a:pt x="773" y="292"/>
                  </a:lnTo>
                  <a:lnTo>
                    <a:pt x="777" y="300"/>
                  </a:lnTo>
                  <a:lnTo>
                    <a:pt x="776" y="301"/>
                  </a:lnTo>
                  <a:lnTo>
                    <a:pt x="773" y="302"/>
                  </a:lnTo>
                  <a:lnTo>
                    <a:pt x="771" y="303"/>
                  </a:lnTo>
                  <a:lnTo>
                    <a:pt x="768" y="305"/>
                  </a:lnTo>
                  <a:lnTo>
                    <a:pt x="745" y="318"/>
                  </a:lnTo>
                  <a:lnTo>
                    <a:pt x="744" y="318"/>
                  </a:lnTo>
                  <a:lnTo>
                    <a:pt x="744" y="317"/>
                  </a:lnTo>
                  <a:lnTo>
                    <a:pt x="743" y="317"/>
                  </a:lnTo>
                  <a:lnTo>
                    <a:pt x="742" y="316"/>
                  </a:lnTo>
                  <a:lnTo>
                    <a:pt x="741" y="316"/>
                  </a:lnTo>
                  <a:lnTo>
                    <a:pt x="740" y="315"/>
                  </a:lnTo>
                  <a:lnTo>
                    <a:pt x="740" y="314"/>
                  </a:lnTo>
                  <a:lnTo>
                    <a:pt x="739" y="314"/>
                  </a:lnTo>
                  <a:lnTo>
                    <a:pt x="739" y="313"/>
                  </a:lnTo>
                  <a:lnTo>
                    <a:pt x="738" y="313"/>
                  </a:lnTo>
                  <a:lnTo>
                    <a:pt x="737" y="313"/>
                  </a:lnTo>
                  <a:lnTo>
                    <a:pt x="736" y="313"/>
                  </a:lnTo>
                  <a:lnTo>
                    <a:pt x="735" y="313"/>
                  </a:lnTo>
                  <a:lnTo>
                    <a:pt x="734" y="313"/>
                  </a:lnTo>
                  <a:lnTo>
                    <a:pt x="734" y="312"/>
                  </a:lnTo>
                  <a:lnTo>
                    <a:pt x="733" y="312"/>
                  </a:lnTo>
                  <a:lnTo>
                    <a:pt x="732" y="312"/>
                  </a:lnTo>
                  <a:lnTo>
                    <a:pt x="732" y="311"/>
                  </a:lnTo>
                  <a:lnTo>
                    <a:pt x="731" y="311"/>
                  </a:lnTo>
                  <a:lnTo>
                    <a:pt x="730" y="311"/>
                  </a:lnTo>
                  <a:lnTo>
                    <a:pt x="729" y="310"/>
                  </a:lnTo>
                  <a:lnTo>
                    <a:pt x="728" y="310"/>
                  </a:lnTo>
                  <a:lnTo>
                    <a:pt x="727" y="310"/>
                  </a:lnTo>
                  <a:lnTo>
                    <a:pt x="726" y="310"/>
                  </a:lnTo>
                  <a:lnTo>
                    <a:pt x="725" y="310"/>
                  </a:lnTo>
                  <a:lnTo>
                    <a:pt x="725" y="311"/>
                  </a:lnTo>
                  <a:lnTo>
                    <a:pt x="726" y="312"/>
                  </a:lnTo>
                  <a:lnTo>
                    <a:pt x="726" y="313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4" y="314"/>
                  </a:lnTo>
                  <a:lnTo>
                    <a:pt x="724" y="315"/>
                  </a:lnTo>
                  <a:lnTo>
                    <a:pt x="723" y="315"/>
                  </a:lnTo>
                  <a:lnTo>
                    <a:pt x="722" y="315"/>
                  </a:lnTo>
                  <a:lnTo>
                    <a:pt x="721" y="316"/>
                  </a:lnTo>
                  <a:lnTo>
                    <a:pt x="720" y="316"/>
                  </a:lnTo>
                  <a:lnTo>
                    <a:pt x="720" y="315"/>
                  </a:lnTo>
                  <a:lnTo>
                    <a:pt x="719" y="315"/>
                  </a:lnTo>
                  <a:lnTo>
                    <a:pt x="718" y="315"/>
                  </a:lnTo>
                  <a:lnTo>
                    <a:pt x="718" y="314"/>
                  </a:lnTo>
                  <a:lnTo>
                    <a:pt x="717" y="313"/>
                  </a:lnTo>
                  <a:lnTo>
                    <a:pt x="717" y="312"/>
                  </a:lnTo>
                  <a:lnTo>
                    <a:pt x="716" y="312"/>
                  </a:lnTo>
                  <a:lnTo>
                    <a:pt x="715" y="311"/>
                  </a:lnTo>
                  <a:lnTo>
                    <a:pt x="713" y="305"/>
                  </a:lnTo>
                  <a:lnTo>
                    <a:pt x="712" y="305"/>
                  </a:lnTo>
                  <a:lnTo>
                    <a:pt x="712" y="306"/>
                  </a:lnTo>
                  <a:lnTo>
                    <a:pt x="711" y="305"/>
                  </a:lnTo>
                  <a:lnTo>
                    <a:pt x="710" y="305"/>
                  </a:lnTo>
                  <a:lnTo>
                    <a:pt x="709" y="305"/>
                  </a:lnTo>
                  <a:lnTo>
                    <a:pt x="708" y="304"/>
                  </a:lnTo>
                  <a:lnTo>
                    <a:pt x="707" y="304"/>
                  </a:lnTo>
                  <a:lnTo>
                    <a:pt x="706" y="304"/>
                  </a:lnTo>
                  <a:lnTo>
                    <a:pt x="706" y="305"/>
                  </a:lnTo>
                  <a:lnTo>
                    <a:pt x="705" y="305"/>
                  </a:lnTo>
                  <a:lnTo>
                    <a:pt x="705" y="306"/>
                  </a:lnTo>
                  <a:lnTo>
                    <a:pt x="704" y="306"/>
                  </a:lnTo>
                  <a:lnTo>
                    <a:pt x="703" y="307"/>
                  </a:lnTo>
                  <a:lnTo>
                    <a:pt x="702" y="307"/>
                  </a:lnTo>
                  <a:lnTo>
                    <a:pt x="701" y="306"/>
                  </a:lnTo>
                  <a:lnTo>
                    <a:pt x="700" y="306"/>
                  </a:lnTo>
                  <a:lnTo>
                    <a:pt x="700" y="305"/>
                  </a:lnTo>
                  <a:lnTo>
                    <a:pt x="699" y="305"/>
                  </a:lnTo>
                  <a:lnTo>
                    <a:pt x="699" y="304"/>
                  </a:lnTo>
                  <a:lnTo>
                    <a:pt x="698" y="304"/>
                  </a:lnTo>
                  <a:lnTo>
                    <a:pt x="698" y="303"/>
                  </a:lnTo>
                  <a:lnTo>
                    <a:pt x="697" y="302"/>
                  </a:lnTo>
                  <a:lnTo>
                    <a:pt x="697" y="301"/>
                  </a:lnTo>
                  <a:lnTo>
                    <a:pt x="696" y="302"/>
                  </a:lnTo>
                  <a:lnTo>
                    <a:pt x="695" y="302"/>
                  </a:lnTo>
                  <a:lnTo>
                    <a:pt x="695" y="303"/>
                  </a:lnTo>
                  <a:lnTo>
                    <a:pt x="694" y="303"/>
                  </a:lnTo>
                  <a:lnTo>
                    <a:pt x="695" y="304"/>
                  </a:lnTo>
                  <a:lnTo>
                    <a:pt x="694" y="304"/>
                  </a:lnTo>
                  <a:lnTo>
                    <a:pt x="694" y="305"/>
                  </a:lnTo>
                  <a:lnTo>
                    <a:pt x="694" y="306"/>
                  </a:lnTo>
                  <a:lnTo>
                    <a:pt x="693" y="306"/>
                  </a:lnTo>
                  <a:lnTo>
                    <a:pt x="693" y="307"/>
                  </a:lnTo>
                  <a:lnTo>
                    <a:pt x="692" y="308"/>
                  </a:lnTo>
                  <a:lnTo>
                    <a:pt x="692" y="307"/>
                  </a:lnTo>
                  <a:lnTo>
                    <a:pt x="691" y="307"/>
                  </a:lnTo>
                  <a:lnTo>
                    <a:pt x="690" y="306"/>
                  </a:lnTo>
                  <a:lnTo>
                    <a:pt x="689" y="306"/>
                  </a:lnTo>
                  <a:lnTo>
                    <a:pt x="688" y="306"/>
                  </a:lnTo>
                  <a:lnTo>
                    <a:pt x="688" y="305"/>
                  </a:lnTo>
                  <a:lnTo>
                    <a:pt x="687" y="305"/>
                  </a:lnTo>
                  <a:lnTo>
                    <a:pt x="686" y="305"/>
                  </a:lnTo>
                  <a:lnTo>
                    <a:pt x="685" y="305"/>
                  </a:lnTo>
                  <a:lnTo>
                    <a:pt x="685" y="304"/>
                  </a:lnTo>
                  <a:lnTo>
                    <a:pt x="684" y="304"/>
                  </a:lnTo>
                  <a:lnTo>
                    <a:pt x="683" y="304"/>
                  </a:lnTo>
                  <a:lnTo>
                    <a:pt x="682" y="304"/>
                  </a:lnTo>
                  <a:lnTo>
                    <a:pt x="681" y="304"/>
                  </a:lnTo>
                  <a:lnTo>
                    <a:pt x="680" y="304"/>
                  </a:lnTo>
                  <a:lnTo>
                    <a:pt x="679" y="303"/>
                  </a:lnTo>
                  <a:lnTo>
                    <a:pt x="678" y="304"/>
                  </a:lnTo>
                  <a:lnTo>
                    <a:pt x="677" y="304"/>
                  </a:lnTo>
                  <a:lnTo>
                    <a:pt x="676" y="304"/>
                  </a:lnTo>
                  <a:lnTo>
                    <a:pt x="675" y="304"/>
                  </a:lnTo>
                  <a:lnTo>
                    <a:pt x="675" y="303"/>
                  </a:lnTo>
                  <a:lnTo>
                    <a:pt x="674" y="303"/>
                  </a:lnTo>
                  <a:lnTo>
                    <a:pt x="673" y="302"/>
                  </a:lnTo>
                  <a:lnTo>
                    <a:pt x="673" y="303"/>
                  </a:lnTo>
                  <a:lnTo>
                    <a:pt x="672" y="304"/>
                  </a:lnTo>
                  <a:lnTo>
                    <a:pt x="671" y="304"/>
                  </a:lnTo>
                  <a:lnTo>
                    <a:pt x="671" y="305"/>
                  </a:lnTo>
                  <a:lnTo>
                    <a:pt x="670" y="305"/>
                  </a:lnTo>
                  <a:lnTo>
                    <a:pt x="669" y="306"/>
                  </a:lnTo>
                  <a:lnTo>
                    <a:pt x="668" y="306"/>
                  </a:lnTo>
                  <a:lnTo>
                    <a:pt x="668" y="307"/>
                  </a:lnTo>
                  <a:lnTo>
                    <a:pt x="667" y="307"/>
                  </a:lnTo>
                  <a:lnTo>
                    <a:pt x="666" y="307"/>
                  </a:lnTo>
                  <a:lnTo>
                    <a:pt x="666" y="308"/>
                  </a:lnTo>
                  <a:lnTo>
                    <a:pt x="665" y="308"/>
                  </a:lnTo>
                  <a:lnTo>
                    <a:pt x="664" y="309"/>
                  </a:lnTo>
                  <a:lnTo>
                    <a:pt x="662" y="310"/>
                  </a:lnTo>
                  <a:lnTo>
                    <a:pt x="662" y="311"/>
                  </a:lnTo>
                  <a:lnTo>
                    <a:pt x="661" y="311"/>
                  </a:lnTo>
                  <a:lnTo>
                    <a:pt x="661" y="312"/>
                  </a:lnTo>
                  <a:lnTo>
                    <a:pt x="660" y="313"/>
                  </a:lnTo>
                  <a:lnTo>
                    <a:pt x="661" y="313"/>
                  </a:lnTo>
                  <a:lnTo>
                    <a:pt x="661" y="314"/>
                  </a:lnTo>
                  <a:lnTo>
                    <a:pt x="660" y="314"/>
                  </a:lnTo>
                  <a:lnTo>
                    <a:pt x="660" y="315"/>
                  </a:lnTo>
                  <a:lnTo>
                    <a:pt x="660" y="316"/>
                  </a:lnTo>
                  <a:lnTo>
                    <a:pt x="660" y="317"/>
                  </a:lnTo>
                  <a:lnTo>
                    <a:pt x="660" y="318"/>
                  </a:lnTo>
                  <a:lnTo>
                    <a:pt x="661" y="318"/>
                  </a:lnTo>
                  <a:lnTo>
                    <a:pt x="661" y="319"/>
                  </a:lnTo>
                  <a:lnTo>
                    <a:pt x="661" y="320"/>
                  </a:lnTo>
                  <a:lnTo>
                    <a:pt x="661" y="321"/>
                  </a:lnTo>
                  <a:lnTo>
                    <a:pt x="661" y="322"/>
                  </a:lnTo>
                  <a:lnTo>
                    <a:pt x="661" y="323"/>
                  </a:lnTo>
                  <a:lnTo>
                    <a:pt x="661" y="324"/>
                  </a:lnTo>
                  <a:lnTo>
                    <a:pt x="660" y="324"/>
                  </a:lnTo>
                  <a:lnTo>
                    <a:pt x="660" y="325"/>
                  </a:lnTo>
                  <a:lnTo>
                    <a:pt x="660" y="326"/>
                  </a:lnTo>
                  <a:lnTo>
                    <a:pt x="660" y="327"/>
                  </a:lnTo>
                  <a:lnTo>
                    <a:pt x="657" y="328"/>
                  </a:lnTo>
                  <a:lnTo>
                    <a:pt x="649" y="332"/>
                  </a:lnTo>
                  <a:lnTo>
                    <a:pt x="642" y="331"/>
                  </a:lnTo>
                  <a:lnTo>
                    <a:pt x="634" y="331"/>
                  </a:lnTo>
                  <a:lnTo>
                    <a:pt x="627" y="335"/>
                  </a:lnTo>
                  <a:lnTo>
                    <a:pt x="615" y="346"/>
                  </a:lnTo>
                  <a:lnTo>
                    <a:pt x="619" y="350"/>
                  </a:lnTo>
                  <a:lnTo>
                    <a:pt x="618" y="351"/>
                  </a:lnTo>
                  <a:lnTo>
                    <a:pt x="618" y="352"/>
                  </a:lnTo>
                  <a:lnTo>
                    <a:pt x="618" y="353"/>
                  </a:lnTo>
                  <a:lnTo>
                    <a:pt x="619" y="353"/>
                  </a:lnTo>
                  <a:lnTo>
                    <a:pt x="619" y="354"/>
                  </a:lnTo>
                  <a:lnTo>
                    <a:pt x="619" y="355"/>
                  </a:lnTo>
                  <a:lnTo>
                    <a:pt x="620" y="355"/>
                  </a:lnTo>
                  <a:lnTo>
                    <a:pt x="620" y="356"/>
                  </a:lnTo>
                  <a:lnTo>
                    <a:pt x="621" y="356"/>
                  </a:lnTo>
                  <a:lnTo>
                    <a:pt x="621" y="357"/>
                  </a:lnTo>
                  <a:lnTo>
                    <a:pt x="622" y="357"/>
                  </a:lnTo>
                  <a:lnTo>
                    <a:pt x="622" y="358"/>
                  </a:lnTo>
                  <a:lnTo>
                    <a:pt x="623" y="358"/>
                  </a:lnTo>
                  <a:lnTo>
                    <a:pt x="623" y="359"/>
                  </a:lnTo>
                  <a:lnTo>
                    <a:pt x="623" y="360"/>
                  </a:lnTo>
                  <a:lnTo>
                    <a:pt x="624" y="360"/>
                  </a:lnTo>
                  <a:lnTo>
                    <a:pt x="624" y="361"/>
                  </a:lnTo>
                  <a:lnTo>
                    <a:pt x="624" y="362"/>
                  </a:lnTo>
                  <a:lnTo>
                    <a:pt x="624" y="363"/>
                  </a:lnTo>
                  <a:lnTo>
                    <a:pt x="624" y="364"/>
                  </a:lnTo>
                  <a:lnTo>
                    <a:pt x="625" y="364"/>
                  </a:lnTo>
                  <a:lnTo>
                    <a:pt x="626" y="364"/>
                  </a:lnTo>
                  <a:lnTo>
                    <a:pt x="627" y="364"/>
                  </a:lnTo>
                  <a:lnTo>
                    <a:pt x="628" y="364"/>
                  </a:lnTo>
                  <a:lnTo>
                    <a:pt x="629" y="364"/>
                  </a:lnTo>
                  <a:lnTo>
                    <a:pt x="629" y="365"/>
                  </a:lnTo>
                  <a:lnTo>
                    <a:pt x="629" y="366"/>
                  </a:lnTo>
                  <a:lnTo>
                    <a:pt x="629" y="367"/>
                  </a:lnTo>
                  <a:lnTo>
                    <a:pt x="628" y="367"/>
                  </a:lnTo>
                  <a:lnTo>
                    <a:pt x="627" y="367"/>
                  </a:lnTo>
                  <a:lnTo>
                    <a:pt x="626" y="368"/>
                  </a:lnTo>
                  <a:lnTo>
                    <a:pt x="625" y="368"/>
                  </a:lnTo>
                  <a:lnTo>
                    <a:pt x="626" y="369"/>
                  </a:lnTo>
                  <a:lnTo>
                    <a:pt x="626" y="370"/>
                  </a:lnTo>
                  <a:lnTo>
                    <a:pt x="625" y="370"/>
                  </a:lnTo>
                  <a:lnTo>
                    <a:pt x="624" y="370"/>
                  </a:lnTo>
                  <a:lnTo>
                    <a:pt x="623" y="370"/>
                  </a:lnTo>
                  <a:lnTo>
                    <a:pt x="622" y="370"/>
                  </a:lnTo>
                  <a:lnTo>
                    <a:pt x="621" y="369"/>
                  </a:lnTo>
                  <a:lnTo>
                    <a:pt x="621" y="370"/>
                  </a:lnTo>
                  <a:lnTo>
                    <a:pt x="620" y="370"/>
                  </a:lnTo>
                  <a:lnTo>
                    <a:pt x="619" y="370"/>
                  </a:lnTo>
                  <a:lnTo>
                    <a:pt x="619" y="371"/>
                  </a:lnTo>
                  <a:lnTo>
                    <a:pt x="618" y="371"/>
                  </a:lnTo>
                  <a:lnTo>
                    <a:pt x="618" y="372"/>
                  </a:lnTo>
                  <a:lnTo>
                    <a:pt x="618" y="371"/>
                  </a:lnTo>
                  <a:lnTo>
                    <a:pt x="617" y="372"/>
                  </a:lnTo>
                  <a:lnTo>
                    <a:pt x="616" y="372"/>
                  </a:lnTo>
                  <a:lnTo>
                    <a:pt x="616" y="371"/>
                  </a:lnTo>
                  <a:lnTo>
                    <a:pt x="616" y="372"/>
                  </a:lnTo>
                  <a:lnTo>
                    <a:pt x="615" y="372"/>
                  </a:lnTo>
                  <a:lnTo>
                    <a:pt x="614" y="372"/>
                  </a:lnTo>
                  <a:lnTo>
                    <a:pt x="613" y="371"/>
                  </a:lnTo>
                  <a:lnTo>
                    <a:pt x="612" y="371"/>
                  </a:lnTo>
                  <a:lnTo>
                    <a:pt x="611" y="371"/>
                  </a:lnTo>
                  <a:lnTo>
                    <a:pt x="611" y="372"/>
                  </a:lnTo>
                  <a:lnTo>
                    <a:pt x="610" y="372"/>
                  </a:lnTo>
                  <a:lnTo>
                    <a:pt x="610" y="373"/>
                  </a:lnTo>
                  <a:lnTo>
                    <a:pt x="609" y="373"/>
                  </a:lnTo>
                  <a:lnTo>
                    <a:pt x="609" y="374"/>
                  </a:lnTo>
                  <a:lnTo>
                    <a:pt x="608" y="375"/>
                  </a:lnTo>
                  <a:lnTo>
                    <a:pt x="608" y="376"/>
                  </a:lnTo>
                  <a:lnTo>
                    <a:pt x="607" y="377"/>
                  </a:lnTo>
                  <a:lnTo>
                    <a:pt x="606" y="377"/>
                  </a:lnTo>
                  <a:lnTo>
                    <a:pt x="606" y="378"/>
                  </a:lnTo>
                  <a:lnTo>
                    <a:pt x="605" y="378"/>
                  </a:lnTo>
                  <a:lnTo>
                    <a:pt x="604" y="379"/>
                  </a:lnTo>
                  <a:lnTo>
                    <a:pt x="603" y="379"/>
                  </a:lnTo>
                  <a:lnTo>
                    <a:pt x="602" y="379"/>
                  </a:lnTo>
                  <a:lnTo>
                    <a:pt x="602" y="378"/>
                  </a:lnTo>
                  <a:lnTo>
                    <a:pt x="600" y="378"/>
                  </a:lnTo>
                  <a:lnTo>
                    <a:pt x="599" y="378"/>
                  </a:lnTo>
                  <a:lnTo>
                    <a:pt x="598" y="378"/>
                  </a:lnTo>
                  <a:lnTo>
                    <a:pt x="597" y="379"/>
                  </a:lnTo>
                  <a:lnTo>
                    <a:pt x="596" y="380"/>
                  </a:lnTo>
                  <a:lnTo>
                    <a:pt x="596" y="381"/>
                  </a:lnTo>
                  <a:lnTo>
                    <a:pt x="595" y="381"/>
                  </a:lnTo>
                  <a:lnTo>
                    <a:pt x="595" y="382"/>
                  </a:lnTo>
                  <a:lnTo>
                    <a:pt x="594" y="382"/>
                  </a:lnTo>
                  <a:lnTo>
                    <a:pt x="594" y="383"/>
                  </a:lnTo>
                  <a:lnTo>
                    <a:pt x="593" y="383"/>
                  </a:lnTo>
                  <a:lnTo>
                    <a:pt x="593" y="384"/>
                  </a:lnTo>
                  <a:lnTo>
                    <a:pt x="591" y="384"/>
                  </a:lnTo>
                  <a:lnTo>
                    <a:pt x="590" y="384"/>
                  </a:lnTo>
                  <a:lnTo>
                    <a:pt x="589" y="384"/>
                  </a:lnTo>
                  <a:lnTo>
                    <a:pt x="588" y="384"/>
                  </a:lnTo>
                  <a:lnTo>
                    <a:pt x="587" y="384"/>
                  </a:lnTo>
                  <a:lnTo>
                    <a:pt x="585" y="384"/>
                  </a:lnTo>
                  <a:lnTo>
                    <a:pt x="584" y="384"/>
                  </a:lnTo>
                  <a:lnTo>
                    <a:pt x="583" y="384"/>
                  </a:lnTo>
                  <a:lnTo>
                    <a:pt x="583" y="385"/>
                  </a:lnTo>
                  <a:lnTo>
                    <a:pt x="582" y="385"/>
                  </a:lnTo>
                  <a:lnTo>
                    <a:pt x="581" y="385"/>
                  </a:lnTo>
                  <a:lnTo>
                    <a:pt x="580" y="385"/>
                  </a:lnTo>
                  <a:lnTo>
                    <a:pt x="580" y="386"/>
                  </a:lnTo>
                  <a:lnTo>
                    <a:pt x="580" y="385"/>
                  </a:lnTo>
                  <a:lnTo>
                    <a:pt x="579" y="385"/>
                  </a:lnTo>
                  <a:lnTo>
                    <a:pt x="578" y="385"/>
                  </a:lnTo>
                  <a:lnTo>
                    <a:pt x="578" y="386"/>
                  </a:lnTo>
                  <a:lnTo>
                    <a:pt x="577" y="387"/>
                  </a:lnTo>
                  <a:lnTo>
                    <a:pt x="576" y="387"/>
                  </a:lnTo>
                  <a:lnTo>
                    <a:pt x="576" y="388"/>
                  </a:lnTo>
                  <a:lnTo>
                    <a:pt x="576" y="389"/>
                  </a:lnTo>
                  <a:lnTo>
                    <a:pt x="575" y="390"/>
                  </a:lnTo>
                  <a:lnTo>
                    <a:pt x="574" y="390"/>
                  </a:lnTo>
                  <a:lnTo>
                    <a:pt x="573" y="391"/>
                  </a:lnTo>
                  <a:lnTo>
                    <a:pt x="571" y="391"/>
                  </a:lnTo>
                  <a:lnTo>
                    <a:pt x="571" y="392"/>
                  </a:lnTo>
                  <a:lnTo>
                    <a:pt x="570" y="392"/>
                  </a:lnTo>
                  <a:lnTo>
                    <a:pt x="569" y="392"/>
                  </a:lnTo>
                  <a:lnTo>
                    <a:pt x="569" y="393"/>
                  </a:lnTo>
                  <a:lnTo>
                    <a:pt x="568" y="394"/>
                  </a:lnTo>
                  <a:lnTo>
                    <a:pt x="568" y="395"/>
                  </a:lnTo>
                  <a:lnTo>
                    <a:pt x="568" y="396"/>
                  </a:lnTo>
                  <a:lnTo>
                    <a:pt x="567" y="396"/>
                  </a:lnTo>
                  <a:lnTo>
                    <a:pt x="568" y="397"/>
                  </a:lnTo>
                  <a:lnTo>
                    <a:pt x="568" y="398"/>
                  </a:lnTo>
                  <a:lnTo>
                    <a:pt x="568" y="399"/>
                  </a:lnTo>
                  <a:lnTo>
                    <a:pt x="568" y="400"/>
                  </a:lnTo>
                  <a:lnTo>
                    <a:pt x="568" y="401"/>
                  </a:lnTo>
                  <a:lnTo>
                    <a:pt x="569" y="402"/>
                  </a:lnTo>
                  <a:lnTo>
                    <a:pt x="569" y="403"/>
                  </a:lnTo>
                  <a:lnTo>
                    <a:pt x="569" y="404"/>
                  </a:lnTo>
                  <a:lnTo>
                    <a:pt x="570" y="404"/>
                  </a:lnTo>
                  <a:lnTo>
                    <a:pt x="570" y="405"/>
                  </a:lnTo>
                  <a:lnTo>
                    <a:pt x="570" y="406"/>
                  </a:lnTo>
                  <a:lnTo>
                    <a:pt x="570" y="407"/>
                  </a:lnTo>
                  <a:lnTo>
                    <a:pt x="570" y="408"/>
                  </a:lnTo>
                  <a:lnTo>
                    <a:pt x="570" y="409"/>
                  </a:lnTo>
                  <a:lnTo>
                    <a:pt x="570" y="410"/>
                  </a:lnTo>
                  <a:lnTo>
                    <a:pt x="570" y="411"/>
                  </a:lnTo>
                  <a:lnTo>
                    <a:pt x="569" y="411"/>
                  </a:lnTo>
                  <a:lnTo>
                    <a:pt x="570" y="412"/>
                  </a:lnTo>
                  <a:lnTo>
                    <a:pt x="571" y="413"/>
                  </a:lnTo>
                  <a:lnTo>
                    <a:pt x="571" y="414"/>
                  </a:lnTo>
                  <a:lnTo>
                    <a:pt x="571" y="415"/>
                  </a:lnTo>
                  <a:lnTo>
                    <a:pt x="572" y="415"/>
                  </a:lnTo>
                  <a:lnTo>
                    <a:pt x="573" y="416"/>
                  </a:lnTo>
                  <a:lnTo>
                    <a:pt x="574" y="416"/>
                  </a:lnTo>
                  <a:lnTo>
                    <a:pt x="574" y="417"/>
                  </a:lnTo>
                  <a:lnTo>
                    <a:pt x="574" y="418"/>
                  </a:lnTo>
                  <a:lnTo>
                    <a:pt x="575" y="418"/>
                  </a:lnTo>
                  <a:lnTo>
                    <a:pt x="575" y="419"/>
                  </a:lnTo>
                  <a:lnTo>
                    <a:pt x="576" y="419"/>
                  </a:lnTo>
                  <a:lnTo>
                    <a:pt x="577" y="420"/>
                  </a:lnTo>
                  <a:lnTo>
                    <a:pt x="578" y="420"/>
                  </a:lnTo>
                  <a:lnTo>
                    <a:pt x="579" y="420"/>
                  </a:lnTo>
                  <a:lnTo>
                    <a:pt x="580" y="420"/>
                  </a:lnTo>
                  <a:lnTo>
                    <a:pt x="581" y="420"/>
                  </a:lnTo>
                  <a:lnTo>
                    <a:pt x="582" y="420"/>
                  </a:lnTo>
                  <a:lnTo>
                    <a:pt x="583" y="420"/>
                  </a:lnTo>
                  <a:lnTo>
                    <a:pt x="584" y="420"/>
                  </a:lnTo>
                  <a:lnTo>
                    <a:pt x="585" y="420"/>
                  </a:lnTo>
                  <a:lnTo>
                    <a:pt x="586" y="420"/>
                  </a:lnTo>
                  <a:lnTo>
                    <a:pt x="587" y="420"/>
                  </a:lnTo>
                  <a:lnTo>
                    <a:pt x="587" y="421"/>
                  </a:lnTo>
                  <a:lnTo>
                    <a:pt x="588" y="421"/>
                  </a:lnTo>
                  <a:lnTo>
                    <a:pt x="589" y="421"/>
                  </a:lnTo>
                  <a:lnTo>
                    <a:pt x="590" y="421"/>
                  </a:lnTo>
                  <a:lnTo>
                    <a:pt x="590" y="422"/>
                  </a:lnTo>
                  <a:lnTo>
                    <a:pt x="591" y="422"/>
                  </a:lnTo>
                  <a:lnTo>
                    <a:pt x="592" y="422"/>
                  </a:lnTo>
                  <a:lnTo>
                    <a:pt x="592" y="421"/>
                  </a:lnTo>
                  <a:lnTo>
                    <a:pt x="593" y="420"/>
                  </a:lnTo>
                  <a:lnTo>
                    <a:pt x="594" y="420"/>
                  </a:lnTo>
                  <a:lnTo>
                    <a:pt x="594" y="419"/>
                  </a:lnTo>
                  <a:lnTo>
                    <a:pt x="595" y="419"/>
                  </a:lnTo>
                  <a:lnTo>
                    <a:pt x="596" y="419"/>
                  </a:lnTo>
                  <a:lnTo>
                    <a:pt x="597" y="419"/>
                  </a:lnTo>
                  <a:lnTo>
                    <a:pt x="598" y="419"/>
                  </a:lnTo>
                  <a:lnTo>
                    <a:pt x="599" y="419"/>
                  </a:lnTo>
                  <a:lnTo>
                    <a:pt x="600" y="419"/>
                  </a:lnTo>
                  <a:lnTo>
                    <a:pt x="600" y="418"/>
                  </a:lnTo>
                  <a:lnTo>
                    <a:pt x="600" y="419"/>
                  </a:lnTo>
                  <a:lnTo>
                    <a:pt x="601" y="419"/>
                  </a:lnTo>
                  <a:lnTo>
                    <a:pt x="602" y="419"/>
                  </a:lnTo>
                  <a:lnTo>
                    <a:pt x="603" y="419"/>
                  </a:lnTo>
                  <a:lnTo>
                    <a:pt x="604" y="419"/>
                  </a:lnTo>
                  <a:lnTo>
                    <a:pt x="604" y="420"/>
                  </a:lnTo>
                  <a:lnTo>
                    <a:pt x="605" y="420"/>
                  </a:lnTo>
                  <a:lnTo>
                    <a:pt x="605" y="419"/>
                  </a:lnTo>
                  <a:lnTo>
                    <a:pt x="606" y="418"/>
                  </a:lnTo>
                  <a:lnTo>
                    <a:pt x="606" y="417"/>
                  </a:lnTo>
                  <a:lnTo>
                    <a:pt x="607" y="417"/>
                  </a:lnTo>
                  <a:lnTo>
                    <a:pt x="608" y="417"/>
                  </a:lnTo>
                  <a:lnTo>
                    <a:pt x="609" y="418"/>
                  </a:lnTo>
                  <a:lnTo>
                    <a:pt x="610" y="418"/>
                  </a:lnTo>
                  <a:lnTo>
                    <a:pt x="611" y="418"/>
                  </a:lnTo>
                  <a:lnTo>
                    <a:pt x="611" y="417"/>
                  </a:lnTo>
                  <a:lnTo>
                    <a:pt x="612" y="417"/>
                  </a:lnTo>
                  <a:lnTo>
                    <a:pt x="612" y="416"/>
                  </a:lnTo>
                  <a:lnTo>
                    <a:pt x="613" y="416"/>
                  </a:lnTo>
                  <a:lnTo>
                    <a:pt x="614" y="416"/>
                  </a:lnTo>
                  <a:lnTo>
                    <a:pt x="614" y="417"/>
                  </a:lnTo>
                  <a:lnTo>
                    <a:pt x="615" y="418"/>
                  </a:lnTo>
                  <a:lnTo>
                    <a:pt x="615" y="419"/>
                  </a:lnTo>
                  <a:lnTo>
                    <a:pt x="615" y="420"/>
                  </a:lnTo>
                  <a:lnTo>
                    <a:pt x="616" y="420"/>
                  </a:lnTo>
                  <a:lnTo>
                    <a:pt x="616" y="421"/>
                  </a:lnTo>
                  <a:lnTo>
                    <a:pt x="616" y="422"/>
                  </a:lnTo>
                  <a:lnTo>
                    <a:pt x="615" y="422"/>
                  </a:lnTo>
                  <a:lnTo>
                    <a:pt x="615" y="423"/>
                  </a:lnTo>
                  <a:lnTo>
                    <a:pt x="615" y="424"/>
                  </a:lnTo>
                  <a:lnTo>
                    <a:pt x="615" y="425"/>
                  </a:lnTo>
                  <a:lnTo>
                    <a:pt x="616" y="425"/>
                  </a:lnTo>
                  <a:lnTo>
                    <a:pt x="606" y="443"/>
                  </a:lnTo>
                  <a:lnTo>
                    <a:pt x="605" y="443"/>
                  </a:lnTo>
                  <a:lnTo>
                    <a:pt x="605" y="444"/>
                  </a:lnTo>
                  <a:lnTo>
                    <a:pt x="604" y="444"/>
                  </a:lnTo>
                  <a:lnTo>
                    <a:pt x="603" y="444"/>
                  </a:lnTo>
                  <a:lnTo>
                    <a:pt x="602" y="444"/>
                  </a:lnTo>
                  <a:lnTo>
                    <a:pt x="601" y="444"/>
                  </a:lnTo>
                  <a:lnTo>
                    <a:pt x="600" y="444"/>
                  </a:lnTo>
                  <a:lnTo>
                    <a:pt x="599" y="444"/>
                  </a:lnTo>
                  <a:lnTo>
                    <a:pt x="598" y="444"/>
                  </a:lnTo>
                  <a:lnTo>
                    <a:pt x="597" y="444"/>
                  </a:lnTo>
                  <a:lnTo>
                    <a:pt x="596" y="444"/>
                  </a:lnTo>
                  <a:lnTo>
                    <a:pt x="595" y="443"/>
                  </a:lnTo>
                  <a:lnTo>
                    <a:pt x="594" y="444"/>
                  </a:lnTo>
                  <a:lnTo>
                    <a:pt x="593" y="444"/>
                  </a:lnTo>
                  <a:lnTo>
                    <a:pt x="593" y="445"/>
                  </a:lnTo>
                  <a:lnTo>
                    <a:pt x="592" y="445"/>
                  </a:lnTo>
                  <a:lnTo>
                    <a:pt x="590" y="445"/>
                  </a:lnTo>
                  <a:lnTo>
                    <a:pt x="590" y="446"/>
                  </a:lnTo>
                  <a:lnTo>
                    <a:pt x="589" y="445"/>
                  </a:lnTo>
                  <a:lnTo>
                    <a:pt x="589" y="446"/>
                  </a:lnTo>
                  <a:lnTo>
                    <a:pt x="588" y="446"/>
                  </a:lnTo>
                  <a:lnTo>
                    <a:pt x="587" y="446"/>
                  </a:lnTo>
                  <a:lnTo>
                    <a:pt x="586" y="446"/>
                  </a:lnTo>
                  <a:lnTo>
                    <a:pt x="585" y="446"/>
                  </a:lnTo>
                  <a:lnTo>
                    <a:pt x="585" y="447"/>
                  </a:lnTo>
                  <a:lnTo>
                    <a:pt x="584" y="447"/>
                  </a:lnTo>
                  <a:lnTo>
                    <a:pt x="583" y="447"/>
                  </a:lnTo>
                  <a:lnTo>
                    <a:pt x="582" y="447"/>
                  </a:lnTo>
                  <a:lnTo>
                    <a:pt x="581" y="448"/>
                  </a:lnTo>
                  <a:lnTo>
                    <a:pt x="580" y="447"/>
                  </a:lnTo>
                  <a:lnTo>
                    <a:pt x="579" y="448"/>
                  </a:lnTo>
                  <a:lnTo>
                    <a:pt x="578" y="448"/>
                  </a:lnTo>
                  <a:lnTo>
                    <a:pt x="577" y="448"/>
                  </a:lnTo>
                  <a:lnTo>
                    <a:pt x="576" y="448"/>
                  </a:lnTo>
                  <a:lnTo>
                    <a:pt x="575" y="448"/>
                  </a:lnTo>
                  <a:lnTo>
                    <a:pt x="574" y="449"/>
                  </a:lnTo>
                  <a:lnTo>
                    <a:pt x="573" y="449"/>
                  </a:lnTo>
                  <a:lnTo>
                    <a:pt x="572" y="448"/>
                  </a:lnTo>
                  <a:lnTo>
                    <a:pt x="571" y="448"/>
                  </a:lnTo>
                  <a:lnTo>
                    <a:pt x="570" y="448"/>
                  </a:lnTo>
                  <a:lnTo>
                    <a:pt x="570" y="449"/>
                  </a:lnTo>
                  <a:lnTo>
                    <a:pt x="569" y="449"/>
                  </a:lnTo>
                  <a:lnTo>
                    <a:pt x="568" y="449"/>
                  </a:lnTo>
                  <a:lnTo>
                    <a:pt x="567" y="449"/>
                  </a:lnTo>
                  <a:lnTo>
                    <a:pt x="566" y="449"/>
                  </a:lnTo>
                  <a:lnTo>
                    <a:pt x="566" y="450"/>
                  </a:lnTo>
                  <a:lnTo>
                    <a:pt x="565" y="449"/>
                  </a:lnTo>
                  <a:lnTo>
                    <a:pt x="564" y="449"/>
                  </a:lnTo>
                  <a:lnTo>
                    <a:pt x="563" y="449"/>
                  </a:lnTo>
                  <a:lnTo>
                    <a:pt x="562" y="449"/>
                  </a:lnTo>
                  <a:lnTo>
                    <a:pt x="561" y="449"/>
                  </a:lnTo>
                  <a:lnTo>
                    <a:pt x="560" y="449"/>
                  </a:lnTo>
                  <a:lnTo>
                    <a:pt x="551" y="452"/>
                  </a:lnTo>
                  <a:lnTo>
                    <a:pt x="552" y="457"/>
                  </a:lnTo>
                  <a:lnTo>
                    <a:pt x="555" y="459"/>
                  </a:lnTo>
                  <a:lnTo>
                    <a:pt x="571" y="468"/>
                  </a:lnTo>
                  <a:lnTo>
                    <a:pt x="571" y="469"/>
                  </a:lnTo>
                  <a:lnTo>
                    <a:pt x="573" y="470"/>
                  </a:lnTo>
                  <a:lnTo>
                    <a:pt x="574" y="475"/>
                  </a:lnTo>
                  <a:lnTo>
                    <a:pt x="574" y="478"/>
                  </a:lnTo>
                  <a:lnTo>
                    <a:pt x="575" y="481"/>
                  </a:lnTo>
                  <a:lnTo>
                    <a:pt x="576" y="485"/>
                  </a:lnTo>
                  <a:lnTo>
                    <a:pt x="580" y="486"/>
                  </a:lnTo>
                  <a:lnTo>
                    <a:pt x="583" y="486"/>
                  </a:lnTo>
                  <a:lnTo>
                    <a:pt x="585" y="487"/>
                  </a:lnTo>
                  <a:lnTo>
                    <a:pt x="585" y="489"/>
                  </a:lnTo>
                  <a:lnTo>
                    <a:pt x="586" y="490"/>
                  </a:lnTo>
                  <a:lnTo>
                    <a:pt x="592" y="497"/>
                  </a:lnTo>
                  <a:lnTo>
                    <a:pt x="590" y="501"/>
                  </a:lnTo>
                  <a:lnTo>
                    <a:pt x="588" y="516"/>
                  </a:lnTo>
                  <a:lnTo>
                    <a:pt x="593" y="530"/>
                  </a:lnTo>
                  <a:lnTo>
                    <a:pt x="585" y="530"/>
                  </a:lnTo>
                  <a:lnTo>
                    <a:pt x="585" y="531"/>
                  </a:lnTo>
                  <a:lnTo>
                    <a:pt x="584" y="531"/>
                  </a:lnTo>
                  <a:lnTo>
                    <a:pt x="583" y="531"/>
                  </a:lnTo>
                  <a:lnTo>
                    <a:pt x="583" y="530"/>
                  </a:lnTo>
                  <a:lnTo>
                    <a:pt x="582" y="529"/>
                  </a:lnTo>
                  <a:lnTo>
                    <a:pt x="581" y="529"/>
                  </a:lnTo>
                  <a:lnTo>
                    <a:pt x="581" y="530"/>
                  </a:lnTo>
                  <a:lnTo>
                    <a:pt x="580" y="530"/>
                  </a:lnTo>
                  <a:lnTo>
                    <a:pt x="580" y="531"/>
                  </a:lnTo>
                  <a:lnTo>
                    <a:pt x="579" y="531"/>
                  </a:lnTo>
                  <a:lnTo>
                    <a:pt x="578" y="531"/>
                  </a:lnTo>
                  <a:lnTo>
                    <a:pt x="577" y="532"/>
                  </a:lnTo>
                  <a:lnTo>
                    <a:pt x="577" y="533"/>
                  </a:lnTo>
                  <a:lnTo>
                    <a:pt x="576" y="533"/>
                  </a:lnTo>
                  <a:lnTo>
                    <a:pt x="575" y="533"/>
                  </a:lnTo>
                  <a:lnTo>
                    <a:pt x="574" y="534"/>
                  </a:lnTo>
                  <a:lnTo>
                    <a:pt x="573" y="534"/>
                  </a:lnTo>
                  <a:lnTo>
                    <a:pt x="572" y="534"/>
                  </a:lnTo>
                  <a:lnTo>
                    <a:pt x="571" y="534"/>
                  </a:lnTo>
                  <a:lnTo>
                    <a:pt x="571" y="535"/>
                  </a:lnTo>
                  <a:lnTo>
                    <a:pt x="570" y="535"/>
                  </a:lnTo>
                  <a:lnTo>
                    <a:pt x="570" y="536"/>
                  </a:lnTo>
                  <a:lnTo>
                    <a:pt x="570" y="537"/>
                  </a:lnTo>
                  <a:lnTo>
                    <a:pt x="569" y="537"/>
                  </a:lnTo>
                  <a:lnTo>
                    <a:pt x="568" y="536"/>
                  </a:lnTo>
                  <a:lnTo>
                    <a:pt x="567" y="536"/>
                  </a:lnTo>
                  <a:lnTo>
                    <a:pt x="566" y="535"/>
                  </a:lnTo>
                  <a:lnTo>
                    <a:pt x="565" y="535"/>
                  </a:lnTo>
                  <a:lnTo>
                    <a:pt x="564" y="535"/>
                  </a:lnTo>
                  <a:lnTo>
                    <a:pt x="563" y="535"/>
                  </a:lnTo>
                  <a:lnTo>
                    <a:pt x="562" y="535"/>
                  </a:lnTo>
                  <a:lnTo>
                    <a:pt x="561" y="535"/>
                  </a:lnTo>
                  <a:lnTo>
                    <a:pt x="561" y="536"/>
                  </a:lnTo>
                  <a:lnTo>
                    <a:pt x="560" y="536"/>
                  </a:lnTo>
                  <a:lnTo>
                    <a:pt x="560" y="537"/>
                  </a:lnTo>
                  <a:lnTo>
                    <a:pt x="559" y="537"/>
                  </a:lnTo>
                  <a:lnTo>
                    <a:pt x="558" y="537"/>
                  </a:lnTo>
                  <a:lnTo>
                    <a:pt x="557" y="538"/>
                  </a:lnTo>
                  <a:lnTo>
                    <a:pt x="556" y="538"/>
                  </a:lnTo>
                  <a:lnTo>
                    <a:pt x="556" y="539"/>
                  </a:lnTo>
                  <a:lnTo>
                    <a:pt x="556" y="540"/>
                  </a:lnTo>
                  <a:lnTo>
                    <a:pt x="555" y="540"/>
                  </a:lnTo>
                  <a:lnTo>
                    <a:pt x="555" y="541"/>
                  </a:lnTo>
                  <a:lnTo>
                    <a:pt x="554" y="541"/>
                  </a:lnTo>
                  <a:lnTo>
                    <a:pt x="553" y="541"/>
                  </a:lnTo>
                  <a:lnTo>
                    <a:pt x="552" y="542"/>
                  </a:lnTo>
                  <a:lnTo>
                    <a:pt x="551" y="542"/>
                  </a:lnTo>
                  <a:lnTo>
                    <a:pt x="550" y="542"/>
                  </a:lnTo>
                  <a:lnTo>
                    <a:pt x="549" y="542"/>
                  </a:lnTo>
                  <a:lnTo>
                    <a:pt x="549" y="543"/>
                  </a:lnTo>
                  <a:lnTo>
                    <a:pt x="548" y="544"/>
                  </a:lnTo>
                  <a:lnTo>
                    <a:pt x="547" y="545"/>
                  </a:lnTo>
                  <a:lnTo>
                    <a:pt x="546" y="545"/>
                  </a:lnTo>
                  <a:lnTo>
                    <a:pt x="545" y="546"/>
                  </a:lnTo>
                  <a:lnTo>
                    <a:pt x="544" y="547"/>
                  </a:lnTo>
                  <a:lnTo>
                    <a:pt x="543" y="547"/>
                  </a:lnTo>
                  <a:lnTo>
                    <a:pt x="542" y="547"/>
                  </a:lnTo>
                  <a:lnTo>
                    <a:pt x="540" y="547"/>
                  </a:lnTo>
                  <a:lnTo>
                    <a:pt x="539" y="547"/>
                  </a:lnTo>
                  <a:lnTo>
                    <a:pt x="538" y="547"/>
                  </a:lnTo>
                  <a:lnTo>
                    <a:pt x="537" y="547"/>
                  </a:lnTo>
                  <a:lnTo>
                    <a:pt x="537" y="548"/>
                  </a:lnTo>
                  <a:lnTo>
                    <a:pt x="536" y="548"/>
                  </a:lnTo>
                  <a:lnTo>
                    <a:pt x="535" y="549"/>
                  </a:lnTo>
                  <a:lnTo>
                    <a:pt x="535" y="548"/>
                  </a:lnTo>
                  <a:lnTo>
                    <a:pt x="534" y="548"/>
                  </a:lnTo>
                  <a:lnTo>
                    <a:pt x="533" y="548"/>
                  </a:lnTo>
                  <a:lnTo>
                    <a:pt x="532" y="548"/>
                  </a:lnTo>
                  <a:lnTo>
                    <a:pt x="532" y="547"/>
                  </a:lnTo>
                  <a:lnTo>
                    <a:pt x="531" y="547"/>
                  </a:lnTo>
                  <a:lnTo>
                    <a:pt x="530" y="547"/>
                  </a:lnTo>
                  <a:lnTo>
                    <a:pt x="529" y="547"/>
                  </a:lnTo>
                  <a:lnTo>
                    <a:pt x="528" y="546"/>
                  </a:lnTo>
                  <a:lnTo>
                    <a:pt x="527" y="546"/>
                  </a:lnTo>
                  <a:lnTo>
                    <a:pt x="527" y="547"/>
                  </a:lnTo>
                  <a:lnTo>
                    <a:pt x="526" y="547"/>
                  </a:lnTo>
                  <a:lnTo>
                    <a:pt x="525" y="547"/>
                  </a:lnTo>
                  <a:lnTo>
                    <a:pt x="524" y="547"/>
                  </a:lnTo>
                  <a:lnTo>
                    <a:pt x="523" y="547"/>
                  </a:lnTo>
                  <a:lnTo>
                    <a:pt x="523" y="548"/>
                  </a:lnTo>
                  <a:lnTo>
                    <a:pt x="522" y="549"/>
                  </a:lnTo>
                  <a:lnTo>
                    <a:pt x="521" y="549"/>
                  </a:lnTo>
                  <a:lnTo>
                    <a:pt x="521" y="550"/>
                  </a:lnTo>
                  <a:lnTo>
                    <a:pt x="520" y="550"/>
                  </a:lnTo>
                  <a:lnTo>
                    <a:pt x="519" y="551"/>
                  </a:lnTo>
                  <a:lnTo>
                    <a:pt x="518" y="552"/>
                  </a:lnTo>
                  <a:lnTo>
                    <a:pt x="517" y="553"/>
                  </a:lnTo>
                  <a:lnTo>
                    <a:pt x="516" y="553"/>
                  </a:lnTo>
                  <a:lnTo>
                    <a:pt x="516" y="554"/>
                  </a:lnTo>
                  <a:lnTo>
                    <a:pt x="515" y="554"/>
                  </a:lnTo>
                  <a:lnTo>
                    <a:pt x="515" y="555"/>
                  </a:lnTo>
                  <a:lnTo>
                    <a:pt x="514" y="555"/>
                  </a:lnTo>
                  <a:lnTo>
                    <a:pt x="514" y="556"/>
                  </a:lnTo>
                  <a:lnTo>
                    <a:pt x="513" y="556"/>
                  </a:lnTo>
                  <a:lnTo>
                    <a:pt x="512" y="556"/>
                  </a:lnTo>
                  <a:lnTo>
                    <a:pt x="510" y="556"/>
                  </a:lnTo>
                  <a:lnTo>
                    <a:pt x="510" y="557"/>
                  </a:lnTo>
                  <a:lnTo>
                    <a:pt x="509" y="557"/>
                  </a:lnTo>
                  <a:lnTo>
                    <a:pt x="509" y="556"/>
                  </a:lnTo>
                  <a:lnTo>
                    <a:pt x="508" y="555"/>
                  </a:lnTo>
                  <a:lnTo>
                    <a:pt x="508" y="554"/>
                  </a:lnTo>
                  <a:lnTo>
                    <a:pt x="507" y="553"/>
                  </a:lnTo>
                  <a:lnTo>
                    <a:pt x="507" y="552"/>
                  </a:lnTo>
                  <a:lnTo>
                    <a:pt x="506" y="551"/>
                  </a:lnTo>
                  <a:lnTo>
                    <a:pt x="505" y="550"/>
                  </a:lnTo>
                  <a:lnTo>
                    <a:pt x="504" y="550"/>
                  </a:lnTo>
                  <a:lnTo>
                    <a:pt x="504" y="549"/>
                  </a:lnTo>
                  <a:lnTo>
                    <a:pt x="503" y="548"/>
                  </a:lnTo>
                  <a:lnTo>
                    <a:pt x="503" y="547"/>
                  </a:lnTo>
                  <a:lnTo>
                    <a:pt x="503" y="546"/>
                  </a:lnTo>
                  <a:lnTo>
                    <a:pt x="502" y="545"/>
                  </a:lnTo>
                  <a:lnTo>
                    <a:pt x="501" y="544"/>
                  </a:lnTo>
                  <a:lnTo>
                    <a:pt x="501" y="543"/>
                  </a:lnTo>
                  <a:lnTo>
                    <a:pt x="500" y="543"/>
                  </a:lnTo>
                  <a:lnTo>
                    <a:pt x="500" y="542"/>
                  </a:lnTo>
                  <a:lnTo>
                    <a:pt x="500" y="541"/>
                  </a:lnTo>
                  <a:lnTo>
                    <a:pt x="499" y="541"/>
                  </a:lnTo>
                  <a:lnTo>
                    <a:pt x="499" y="540"/>
                  </a:lnTo>
                  <a:lnTo>
                    <a:pt x="498" y="540"/>
                  </a:lnTo>
                  <a:lnTo>
                    <a:pt x="497" y="540"/>
                  </a:lnTo>
                  <a:lnTo>
                    <a:pt x="496" y="541"/>
                  </a:lnTo>
                  <a:lnTo>
                    <a:pt x="496" y="542"/>
                  </a:lnTo>
                  <a:lnTo>
                    <a:pt x="495" y="542"/>
                  </a:lnTo>
                  <a:lnTo>
                    <a:pt x="494" y="543"/>
                  </a:lnTo>
                  <a:lnTo>
                    <a:pt x="493" y="543"/>
                  </a:lnTo>
                  <a:lnTo>
                    <a:pt x="492" y="542"/>
                  </a:lnTo>
                  <a:lnTo>
                    <a:pt x="492" y="541"/>
                  </a:lnTo>
                  <a:lnTo>
                    <a:pt x="491" y="541"/>
                  </a:lnTo>
                  <a:lnTo>
                    <a:pt x="490" y="541"/>
                  </a:lnTo>
                  <a:lnTo>
                    <a:pt x="489" y="541"/>
                  </a:lnTo>
                  <a:lnTo>
                    <a:pt x="489" y="540"/>
                  </a:lnTo>
                  <a:lnTo>
                    <a:pt x="488" y="540"/>
                  </a:lnTo>
                  <a:lnTo>
                    <a:pt x="487" y="540"/>
                  </a:lnTo>
                  <a:lnTo>
                    <a:pt x="487" y="541"/>
                  </a:lnTo>
                  <a:lnTo>
                    <a:pt x="486" y="542"/>
                  </a:lnTo>
                  <a:lnTo>
                    <a:pt x="485" y="542"/>
                  </a:lnTo>
                  <a:lnTo>
                    <a:pt x="485" y="543"/>
                  </a:lnTo>
                  <a:lnTo>
                    <a:pt x="484" y="543"/>
                  </a:lnTo>
                  <a:lnTo>
                    <a:pt x="484" y="544"/>
                  </a:lnTo>
                  <a:lnTo>
                    <a:pt x="483" y="544"/>
                  </a:lnTo>
                  <a:lnTo>
                    <a:pt x="482" y="544"/>
                  </a:lnTo>
                  <a:lnTo>
                    <a:pt x="481" y="544"/>
                  </a:lnTo>
                  <a:lnTo>
                    <a:pt x="480" y="543"/>
                  </a:lnTo>
                  <a:lnTo>
                    <a:pt x="479" y="543"/>
                  </a:lnTo>
                  <a:lnTo>
                    <a:pt x="479" y="542"/>
                  </a:lnTo>
                  <a:lnTo>
                    <a:pt x="478" y="542"/>
                  </a:lnTo>
                  <a:lnTo>
                    <a:pt x="477" y="541"/>
                  </a:lnTo>
                  <a:lnTo>
                    <a:pt x="476" y="541"/>
                  </a:lnTo>
                  <a:lnTo>
                    <a:pt x="475" y="540"/>
                  </a:lnTo>
                  <a:lnTo>
                    <a:pt x="474" y="540"/>
                  </a:lnTo>
                  <a:lnTo>
                    <a:pt x="473" y="541"/>
                  </a:lnTo>
                  <a:lnTo>
                    <a:pt x="472" y="541"/>
                  </a:lnTo>
                  <a:lnTo>
                    <a:pt x="472" y="542"/>
                  </a:lnTo>
                  <a:lnTo>
                    <a:pt x="471" y="542"/>
                  </a:lnTo>
                  <a:lnTo>
                    <a:pt x="470" y="542"/>
                  </a:lnTo>
                  <a:lnTo>
                    <a:pt x="469" y="542"/>
                  </a:lnTo>
                  <a:lnTo>
                    <a:pt x="469" y="543"/>
                  </a:lnTo>
                  <a:lnTo>
                    <a:pt x="468" y="543"/>
                  </a:lnTo>
                  <a:lnTo>
                    <a:pt x="467" y="543"/>
                  </a:lnTo>
                  <a:lnTo>
                    <a:pt x="466" y="543"/>
                  </a:lnTo>
                  <a:lnTo>
                    <a:pt x="465" y="543"/>
                  </a:lnTo>
                  <a:lnTo>
                    <a:pt x="464" y="543"/>
                  </a:lnTo>
                  <a:lnTo>
                    <a:pt x="463" y="543"/>
                  </a:lnTo>
                  <a:lnTo>
                    <a:pt x="462" y="543"/>
                  </a:lnTo>
                  <a:lnTo>
                    <a:pt x="462" y="544"/>
                  </a:lnTo>
                  <a:lnTo>
                    <a:pt x="461" y="544"/>
                  </a:lnTo>
                  <a:lnTo>
                    <a:pt x="460" y="544"/>
                  </a:lnTo>
                  <a:lnTo>
                    <a:pt x="458" y="544"/>
                  </a:lnTo>
                  <a:lnTo>
                    <a:pt x="457" y="544"/>
                  </a:lnTo>
                  <a:lnTo>
                    <a:pt x="456" y="544"/>
                  </a:lnTo>
                  <a:lnTo>
                    <a:pt x="455" y="544"/>
                  </a:lnTo>
                  <a:lnTo>
                    <a:pt x="454" y="544"/>
                  </a:lnTo>
                  <a:lnTo>
                    <a:pt x="454" y="543"/>
                  </a:lnTo>
                  <a:lnTo>
                    <a:pt x="453" y="543"/>
                  </a:lnTo>
                  <a:lnTo>
                    <a:pt x="452" y="543"/>
                  </a:lnTo>
                  <a:lnTo>
                    <a:pt x="451" y="543"/>
                  </a:lnTo>
                  <a:lnTo>
                    <a:pt x="454" y="547"/>
                  </a:lnTo>
                  <a:lnTo>
                    <a:pt x="455" y="547"/>
                  </a:lnTo>
                  <a:lnTo>
                    <a:pt x="456" y="547"/>
                  </a:lnTo>
                  <a:lnTo>
                    <a:pt x="457" y="547"/>
                  </a:lnTo>
                  <a:lnTo>
                    <a:pt x="457" y="546"/>
                  </a:lnTo>
                  <a:lnTo>
                    <a:pt x="458" y="546"/>
                  </a:lnTo>
                  <a:lnTo>
                    <a:pt x="459" y="545"/>
                  </a:lnTo>
                  <a:lnTo>
                    <a:pt x="460" y="545"/>
                  </a:lnTo>
                  <a:lnTo>
                    <a:pt x="461" y="545"/>
                  </a:lnTo>
                  <a:lnTo>
                    <a:pt x="462" y="546"/>
                  </a:lnTo>
                  <a:lnTo>
                    <a:pt x="463" y="546"/>
                  </a:lnTo>
                  <a:lnTo>
                    <a:pt x="464" y="546"/>
                  </a:lnTo>
                  <a:lnTo>
                    <a:pt x="465" y="546"/>
                  </a:lnTo>
                  <a:lnTo>
                    <a:pt x="466" y="546"/>
                  </a:lnTo>
                  <a:lnTo>
                    <a:pt x="467" y="546"/>
                  </a:lnTo>
                  <a:lnTo>
                    <a:pt x="467" y="547"/>
                  </a:lnTo>
                  <a:lnTo>
                    <a:pt x="468" y="547"/>
                  </a:lnTo>
                  <a:lnTo>
                    <a:pt x="469" y="547"/>
                  </a:lnTo>
                  <a:lnTo>
                    <a:pt x="469" y="548"/>
                  </a:lnTo>
                  <a:lnTo>
                    <a:pt x="468" y="549"/>
                  </a:lnTo>
                  <a:lnTo>
                    <a:pt x="468" y="550"/>
                  </a:lnTo>
                  <a:lnTo>
                    <a:pt x="468" y="551"/>
                  </a:lnTo>
                  <a:lnTo>
                    <a:pt x="468" y="552"/>
                  </a:lnTo>
                  <a:lnTo>
                    <a:pt x="468" y="553"/>
                  </a:lnTo>
                  <a:lnTo>
                    <a:pt x="468" y="554"/>
                  </a:lnTo>
                  <a:lnTo>
                    <a:pt x="468" y="555"/>
                  </a:lnTo>
                  <a:lnTo>
                    <a:pt x="467" y="555"/>
                  </a:lnTo>
                  <a:lnTo>
                    <a:pt x="467" y="556"/>
                  </a:lnTo>
                  <a:lnTo>
                    <a:pt x="467" y="557"/>
                  </a:lnTo>
                  <a:lnTo>
                    <a:pt x="468" y="556"/>
                  </a:lnTo>
                  <a:lnTo>
                    <a:pt x="468" y="555"/>
                  </a:lnTo>
                  <a:lnTo>
                    <a:pt x="469" y="555"/>
                  </a:lnTo>
                  <a:lnTo>
                    <a:pt x="469" y="554"/>
                  </a:lnTo>
                  <a:lnTo>
                    <a:pt x="470" y="554"/>
                  </a:lnTo>
                  <a:lnTo>
                    <a:pt x="470" y="555"/>
                  </a:lnTo>
                  <a:lnTo>
                    <a:pt x="471" y="554"/>
                  </a:lnTo>
                  <a:lnTo>
                    <a:pt x="472" y="554"/>
                  </a:lnTo>
                  <a:lnTo>
                    <a:pt x="472" y="553"/>
                  </a:lnTo>
                  <a:lnTo>
                    <a:pt x="473" y="553"/>
                  </a:lnTo>
                  <a:lnTo>
                    <a:pt x="474" y="553"/>
                  </a:lnTo>
                  <a:lnTo>
                    <a:pt x="474" y="552"/>
                  </a:lnTo>
                  <a:lnTo>
                    <a:pt x="475" y="552"/>
                  </a:lnTo>
                  <a:lnTo>
                    <a:pt x="475" y="553"/>
                  </a:lnTo>
                  <a:lnTo>
                    <a:pt x="476" y="553"/>
                  </a:lnTo>
                  <a:lnTo>
                    <a:pt x="476" y="554"/>
                  </a:lnTo>
                  <a:lnTo>
                    <a:pt x="477" y="554"/>
                  </a:lnTo>
                  <a:lnTo>
                    <a:pt x="476" y="554"/>
                  </a:lnTo>
                  <a:lnTo>
                    <a:pt x="476" y="555"/>
                  </a:lnTo>
                  <a:lnTo>
                    <a:pt x="476" y="556"/>
                  </a:lnTo>
                  <a:lnTo>
                    <a:pt x="475" y="557"/>
                  </a:lnTo>
                  <a:lnTo>
                    <a:pt x="475" y="558"/>
                  </a:lnTo>
                  <a:lnTo>
                    <a:pt x="476" y="558"/>
                  </a:lnTo>
                  <a:lnTo>
                    <a:pt x="477" y="558"/>
                  </a:lnTo>
                  <a:lnTo>
                    <a:pt x="478" y="558"/>
                  </a:lnTo>
                  <a:lnTo>
                    <a:pt x="479" y="558"/>
                  </a:lnTo>
                  <a:lnTo>
                    <a:pt x="479" y="559"/>
                  </a:lnTo>
                  <a:lnTo>
                    <a:pt x="479" y="558"/>
                  </a:lnTo>
                  <a:lnTo>
                    <a:pt x="480" y="558"/>
                  </a:lnTo>
                  <a:lnTo>
                    <a:pt x="480" y="559"/>
                  </a:lnTo>
                  <a:lnTo>
                    <a:pt x="481" y="559"/>
                  </a:lnTo>
                  <a:lnTo>
                    <a:pt x="482" y="559"/>
                  </a:lnTo>
                  <a:lnTo>
                    <a:pt x="483" y="559"/>
                  </a:lnTo>
                  <a:lnTo>
                    <a:pt x="484" y="560"/>
                  </a:lnTo>
                  <a:lnTo>
                    <a:pt x="484" y="559"/>
                  </a:lnTo>
                  <a:lnTo>
                    <a:pt x="485" y="559"/>
                  </a:lnTo>
                  <a:lnTo>
                    <a:pt x="485" y="558"/>
                  </a:lnTo>
                  <a:lnTo>
                    <a:pt x="485" y="559"/>
                  </a:lnTo>
                  <a:lnTo>
                    <a:pt x="486" y="559"/>
                  </a:lnTo>
                  <a:lnTo>
                    <a:pt x="487" y="559"/>
                  </a:lnTo>
                  <a:lnTo>
                    <a:pt x="487" y="558"/>
                  </a:lnTo>
                  <a:lnTo>
                    <a:pt x="488" y="558"/>
                  </a:lnTo>
                  <a:lnTo>
                    <a:pt x="489" y="558"/>
                  </a:lnTo>
                  <a:lnTo>
                    <a:pt x="489" y="559"/>
                  </a:lnTo>
                  <a:lnTo>
                    <a:pt x="488" y="560"/>
                  </a:lnTo>
                  <a:lnTo>
                    <a:pt x="487" y="560"/>
                  </a:lnTo>
                  <a:lnTo>
                    <a:pt x="487" y="561"/>
                  </a:lnTo>
                  <a:lnTo>
                    <a:pt x="487" y="562"/>
                  </a:lnTo>
                  <a:lnTo>
                    <a:pt x="486" y="562"/>
                  </a:lnTo>
                  <a:lnTo>
                    <a:pt x="486" y="563"/>
                  </a:lnTo>
                  <a:lnTo>
                    <a:pt x="486" y="564"/>
                  </a:lnTo>
                  <a:lnTo>
                    <a:pt x="485" y="564"/>
                  </a:lnTo>
                  <a:lnTo>
                    <a:pt x="484" y="564"/>
                  </a:lnTo>
                  <a:lnTo>
                    <a:pt x="483" y="565"/>
                  </a:lnTo>
                  <a:lnTo>
                    <a:pt x="482" y="566"/>
                  </a:lnTo>
                  <a:lnTo>
                    <a:pt x="481" y="566"/>
                  </a:lnTo>
                  <a:lnTo>
                    <a:pt x="481" y="567"/>
                  </a:lnTo>
                  <a:lnTo>
                    <a:pt x="480" y="567"/>
                  </a:lnTo>
                  <a:lnTo>
                    <a:pt x="479" y="567"/>
                  </a:lnTo>
                  <a:lnTo>
                    <a:pt x="479" y="568"/>
                  </a:lnTo>
                  <a:lnTo>
                    <a:pt x="478" y="568"/>
                  </a:lnTo>
                  <a:lnTo>
                    <a:pt x="478" y="569"/>
                  </a:lnTo>
                  <a:lnTo>
                    <a:pt x="476" y="569"/>
                  </a:lnTo>
                  <a:lnTo>
                    <a:pt x="474" y="569"/>
                  </a:lnTo>
                  <a:lnTo>
                    <a:pt x="473" y="570"/>
                  </a:lnTo>
                  <a:lnTo>
                    <a:pt x="472" y="570"/>
                  </a:lnTo>
                  <a:lnTo>
                    <a:pt x="471" y="571"/>
                  </a:lnTo>
                  <a:lnTo>
                    <a:pt x="470" y="572"/>
                  </a:lnTo>
                  <a:lnTo>
                    <a:pt x="469" y="572"/>
                  </a:lnTo>
                  <a:lnTo>
                    <a:pt x="468" y="572"/>
                  </a:lnTo>
                  <a:lnTo>
                    <a:pt x="469" y="573"/>
                  </a:lnTo>
                  <a:lnTo>
                    <a:pt x="470" y="572"/>
                  </a:lnTo>
                  <a:lnTo>
                    <a:pt x="471" y="572"/>
                  </a:lnTo>
                  <a:lnTo>
                    <a:pt x="472" y="572"/>
                  </a:lnTo>
                  <a:lnTo>
                    <a:pt x="473" y="572"/>
                  </a:lnTo>
                  <a:lnTo>
                    <a:pt x="474" y="572"/>
                  </a:lnTo>
                  <a:lnTo>
                    <a:pt x="475" y="572"/>
                  </a:lnTo>
                  <a:lnTo>
                    <a:pt x="476" y="572"/>
                  </a:lnTo>
                  <a:lnTo>
                    <a:pt x="477" y="572"/>
                  </a:lnTo>
                  <a:lnTo>
                    <a:pt x="477" y="573"/>
                  </a:lnTo>
                  <a:lnTo>
                    <a:pt x="478" y="573"/>
                  </a:lnTo>
                  <a:lnTo>
                    <a:pt x="478" y="574"/>
                  </a:lnTo>
                  <a:lnTo>
                    <a:pt x="478" y="573"/>
                  </a:lnTo>
                  <a:lnTo>
                    <a:pt x="479" y="573"/>
                  </a:lnTo>
                  <a:lnTo>
                    <a:pt x="480" y="573"/>
                  </a:lnTo>
                  <a:lnTo>
                    <a:pt x="481" y="573"/>
                  </a:lnTo>
                  <a:lnTo>
                    <a:pt x="482" y="572"/>
                  </a:lnTo>
                  <a:lnTo>
                    <a:pt x="483" y="572"/>
                  </a:lnTo>
                  <a:lnTo>
                    <a:pt x="484" y="572"/>
                  </a:lnTo>
                  <a:lnTo>
                    <a:pt x="484" y="573"/>
                  </a:lnTo>
                  <a:lnTo>
                    <a:pt x="484" y="574"/>
                  </a:lnTo>
                  <a:lnTo>
                    <a:pt x="484" y="575"/>
                  </a:lnTo>
                  <a:lnTo>
                    <a:pt x="485" y="575"/>
                  </a:lnTo>
                  <a:lnTo>
                    <a:pt x="486" y="575"/>
                  </a:lnTo>
                  <a:lnTo>
                    <a:pt x="486" y="574"/>
                  </a:lnTo>
                  <a:lnTo>
                    <a:pt x="487" y="574"/>
                  </a:lnTo>
                  <a:lnTo>
                    <a:pt x="487" y="573"/>
                  </a:lnTo>
                  <a:lnTo>
                    <a:pt x="487" y="572"/>
                  </a:lnTo>
                  <a:lnTo>
                    <a:pt x="487" y="571"/>
                  </a:lnTo>
                  <a:lnTo>
                    <a:pt x="488" y="571"/>
                  </a:lnTo>
                  <a:lnTo>
                    <a:pt x="489" y="571"/>
                  </a:lnTo>
                  <a:lnTo>
                    <a:pt x="490" y="571"/>
                  </a:lnTo>
                  <a:lnTo>
                    <a:pt x="490" y="570"/>
                  </a:lnTo>
                  <a:lnTo>
                    <a:pt x="491" y="570"/>
                  </a:lnTo>
                  <a:lnTo>
                    <a:pt x="492" y="570"/>
                  </a:lnTo>
                  <a:lnTo>
                    <a:pt x="493" y="571"/>
                  </a:lnTo>
                  <a:lnTo>
                    <a:pt x="494" y="571"/>
                  </a:lnTo>
                  <a:lnTo>
                    <a:pt x="494" y="570"/>
                  </a:lnTo>
                  <a:lnTo>
                    <a:pt x="494" y="569"/>
                  </a:lnTo>
                  <a:lnTo>
                    <a:pt x="494" y="568"/>
                  </a:lnTo>
                  <a:lnTo>
                    <a:pt x="495" y="568"/>
                  </a:lnTo>
                  <a:lnTo>
                    <a:pt x="495" y="569"/>
                  </a:lnTo>
                  <a:lnTo>
                    <a:pt x="496" y="569"/>
                  </a:lnTo>
                  <a:lnTo>
                    <a:pt x="497" y="568"/>
                  </a:lnTo>
                  <a:lnTo>
                    <a:pt x="497" y="569"/>
                  </a:lnTo>
                  <a:lnTo>
                    <a:pt x="498" y="569"/>
                  </a:lnTo>
                  <a:lnTo>
                    <a:pt x="499" y="569"/>
                  </a:lnTo>
                  <a:lnTo>
                    <a:pt x="497" y="570"/>
                  </a:lnTo>
                  <a:lnTo>
                    <a:pt x="496" y="570"/>
                  </a:lnTo>
                  <a:lnTo>
                    <a:pt x="496" y="571"/>
                  </a:lnTo>
                  <a:lnTo>
                    <a:pt x="495" y="571"/>
                  </a:lnTo>
                  <a:lnTo>
                    <a:pt x="495" y="572"/>
                  </a:lnTo>
                  <a:lnTo>
                    <a:pt x="495" y="573"/>
                  </a:lnTo>
                  <a:lnTo>
                    <a:pt x="494" y="574"/>
                  </a:lnTo>
                  <a:lnTo>
                    <a:pt x="493" y="574"/>
                  </a:lnTo>
                  <a:lnTo>
                    <a:pt x="492" y="575"/>
                  </a:lnTo>
                  <a:lnTo>
                    <a:pt x="491" y="576"/>
                  </a:lnTo>
                  <a:lnTo>
                    <a:pt x="490" y="576"/>
                  </a:lnTo>
                  <a:lnTo>
                    <a:pt x="490" y="577"/>
                  </a:lnTo>
                  <a:lnTo>
                    <a:pt x="490" y="578"/>
                  </a:lnTo>
                  <a:lnTo>
                    <a:pt x="490" y="579"/>
                  </a:lnTo>
                  <a:lnTo>
                    <a:pt x="489" y="580"/>
                  </a:lnTo>
                  <a:lnTo>
                    <a:pt x="489" y="581"/>
                  </a:lnTo>
                  <a:lnTo>
                    <a:pt x="488" y="581"/>
                  </a:lnTo>
                  <a:lnTo>
                    <a:pt x="488" y="582"/>
                  </a:lnTo>
                  <a:lnTo>
                    <a:pt x="487" y="582"/>
                  </a:lnTo>
                  <a:lnTo>
                    <a:pt x="487" y="583"/>
                  </a:lnTo>
                  <a:lnTo>
                    <a:pt x="487" y="584"/>
                  </a:lnTo>
                  <a:lnTo>
                    <a:pt x="486" y="584"/>
                  </a:lnTo>
                  <a:lnTo>
                    <a:pt x="486" y="586"/>
                  </a:lnTo>
                  <a:lnTo>
                    <a:pt x="485" y="587"/>
                  </a:lnTo>
                  <a:lnTo>
                    <a:pt x="485" y="588"/>
                  </a:lnTo>
                  <a:lnTo>
                    <a:pt x="484" y="588"/>
                  </a:lnTo>
                  <a:lnTo>
                    <a:pt x="483" y="588"/>
                  </a:lnTo>
                  <a:lnTo>
                    <a:pt x="483" y="589"/>
                  </a:lnTo>
                  <a:lnTo>
                    <a:pt x="482" y="590"/>
                  </a:lnTo>
                  <a:lnTo>
                    <a:pt x="481" y="591"/>
                  </a:lnTo>
                  <a:lnTo>
                    <a:pt x="480" y="591"/>
                  </a:lnTo>
                  <a:lnTo>
                    <a:pt x="479" y="591"/>
                  </a:lnTo>
                  <a:lnTo>
                    <a:pt x="479" y="590"/>
                  </a:lnTo>
                  <a:lnTo>
                    <a:pt x="478" y="590"/>
                  </a:lnTo>
                  <a:lnTo>
                    <a:pt x="477" y="590"/>
                  </a:lnTo>
                  <a:lnTo>
                    <a:pt x="476" y="590"/>
                  </a:lnTo>
                  <a:lnTo>
                    <a:pt x="475" y="590"/>
                  </a:lnTo>
                  <a:lnTo>
                    <a:pt x="474" y="590"/>
                  </a:lnTo>
                  <a:lnTo>
                    <a:pt x="472" y="590"/>
                  </a:lnTo>
                  <a:lnTo>
                    <a:pt x="471" y="590"/>
                  </a:lnTo>
                  <a:lnTo>
                    <a:pt x="470" y="590"/>
                  </a:lnTo>
                  <a:lnTo>
                    <a:pt x="470" y="591"/>
                  </a:lnTo>
                  <a:lnTo>
                    <a:pt x="469" y="591"/>
                  </a:lnTo>
                  <a:lnTo>
                    <a:pt x="468" y="591"/>
                  </a:lnTo>
                  <a:lnTo>
                    <a:pt x="467" y="591"/>
                  </a:lnTo>
                  <a:lnTo>
                    <a:pt x="466" y="591"/>
                  </a:lnTo>
                  <a:lnTo>
                    <a:pt x="465" y="591"/>
                  </a:lnTo>
                  <a:lnTo>
                    <a:pt x="464" y="591"/>
                  </a:lnTo>
                  <a:lnTo>
                    <a:pt x="464" y="592"/>
                  </a:lnTo>
                  <a:lnTo>
                    <a:pt x="463" y="592"/>
                  </a:lnTo>
                  <a:lnTo>
                    <a:pt x="462" y="592"/>
                  </a:lnTo>
                  <a:lnTo>
                    <a:pt x="461" y="592"/>
                  </a:lnTo>
                  <a:lnTo>
                    <a:pt x="460" y="592"/>
                  </a:lnTo>
                  <a:lnTo>
                    <a:pt x="461" y="590"/>
                  </a:lnTo>
                  <a:lnTo>
                    <a:pt x="463" y="590"/>
                  </a:lnTo>
                  <a:lnTo>
                    <a:pt x="463" y="589"/>
                  </a:lnTo>
                  <a:lnTo>
                    <a:pt x="462" y="589"/>
                  </a:lnTo>
                  <a:lnTo>
                    <a:pt x="462" y="588"/>
                  </a:lnTo>
                  <a:lnTo>
                    <a:pt x="462" y="587"/>
                  </a:lnTo>
                  <a:lnTo>
                    <a:pt x="461" y="587"/>
                  </a:lnTo>
                  <a:lnTo>
                    <a:pt x="460" y="587"/>
                  </a:lnTo>
                  <a:lnTo>
                    <a:pt x="459" y="587"/>
                  </a:lnTo>
                  <a:lnTo>
                    <a:pt x="459" y="586"/>
                  </a:lnTo>
                  <a:lnTo>
                    <a:pt x="460" y="585"/>
                  </a:lnTo>
                  <a:lnTo>
                    <a:pt x="460" y="584"/>
                  </a:lnTo>
                  <a:lnTo>
                    <a:pt x="459" y="584"/>
                  </a:lnTo>
                  <a:lnTo>
                    <a:pt x="459" y="583"/>
                  </a:lnTo>
                  <a:lnTo>
                    <a:pt x="458" y="582"/>
                  </a:lnTo>
                  <a:lnTo>
                    <a:pt x="457" y="582"/>
                  </a:lnTo>
                  <a:lnTo>
                    <a:pt x="455" y="586"/>
                  </a:lnTo>
                  <a:lnTo>
                    <a:pt x="454" y="586"/>
                  </a:lnTo>
                  <a:lnTo>
                    <a:pt x="448" y="588"/>
                  </a:lnTo>
                  <a:lnTo>
                    <a:pt x="445" y="588"/>
                  </a:lnTo>
                  <a:lnTo>
                    <a:pt x="444" y="588"/>
                  </a:lnTo>
                  <a:lnTo>
                    <a:pt x="443" y="590"/>
                  </a:lnTo>
                  <a:lnTo>
                    <a:pt x="442" y="590"/>
                  </a:lnTo>
                  <a:lnTo>
                    <a:pt x="442" y="591"/>
                  </a:lnTo>
                  <a:lnTo>
                    <a:pt x="441" y="591"/>
                  </a:lnTo>
                  <a:lnTo>
                    <a:pt x="441" y="592"/>
                  </a:lnTo>
                  <a:lnTo>
                    <a:pt x="441" y="593"/>
                  </a:lnTo>
                  <a:lnTo>
                    <a:pt x="440" y="593"/>
                  </a:lnTo>
                  <a:lnTo>
                    <a:pt x="440" y="594"/>
                  </a:lnTo>
                  <a:lnTo>
                    <a:pt x="439" y="594"/>
                  </a:lnTo>
                  <a:lnTo>
                    <a:pt x="438" y="593"/>
                  </a:lnTo>
                  <a:lnTo>
                    <a:pt x="437" y="594"/>
                  </a:lnTo>
                  <a:lnTo>
                    <a:pt x="436" y="594"/>
                  </a:lnTo>
                  <a:lnTo>
                    <a:pt x="436" y="593"/>
                  </a:lnTo>
                  <a:lnTo>
                    <a:pt x="434" y="593"/>
                  </a:lnTo>
                  <a:lnTo>
                    <a:pt x="433" y="594"/>
                  </a:lnTo>
                  <a:lnTo>
                    <a:pt x="432" y="594"/>
                  </a:lnTo>
                  <a:lnTo>
                    <a:pt x="431" y="593"/>
                  </a:lnTo>
                  <a:lnTo>
                    <a:pt x="430" y="593"/>
                  </a:lnTo>
                  <a:lnTo>
                    <a:pt x="429" y="593"/>
                  </a:lnTo>
                  <a:lnTo>
                    <a:pt x="428" y="593"/>
                  </a:lnTo>
                  <a:lnTo>
                    <a:pt x="427" y="592"/>
                  </a:lnTo>
                  <a:lnTo>
                    <a:pt x="426" y="592"/>
                  </a:lnTo>
                  <a:lnTo>
                    <a:pt x="425" y="592"/>
                  </a:lnTo>
                  <a:lnTo>
                    <a:pt x="425" y="593"/>
                  </a:lnTo>
                  <a:lnTo>
                    <a:pt x="425" y="592"/>
                  </a:lnTo>
                  <a:lnTo>
                    <a:pt x="424" y="592"/>
                  </a:lnTo>
                  <a:lnTo>
                    <a:pt x="424" y="593"/>
                  </a:lnTo>
                  <a:lnTo>
                    <a:pt x="423" y="592"/>
                  </a:lnTo>
                  <a:lnTo>
                    <a:pt x="422" y="592"/>
                  </a:lnTo>
                  <a:lnTo>
                    <a:pt x="421" y="593"/>
                  </a:lnTo>
                  <a:lnTo>
                    <a:pt x="420" y="595"/>
                  </a:lnTo>
                  <a:lnTo>
                    <a:pt x="419" y="595"/>
                  </a:lnTo>
                  <a:lnTo>
                    <a:pt x="418" y="595"/>
                  </a:lnTo>
                  <a:lnTo>
                    <a:pt x="417" y="595"/>
                  </a:lnTo>
                  <a:lnTo>
                    <a:pt x="417" y="594"/>
                  </a:lnTo>
                  <a:lnTo>
                    <a:pt x="417" y="593"/>
                  </a:lnTo>
                  <a:lnTo>
                    <a:pt x="416" y="592"/>
                  </a:lnTo>
                  <a:lnTo>
                    <a:pt x="416" y="591"/>
                  </a:lnTo>
                  <a:lnTo>
                    <a:pt x="416" y="590"/>
                  </a:lnTo>
                  <a:lnTo>
                    <a:pt x="415" y="589"/>
                  </a:lnTo>
                  <a:lnTo>
                    <a:pt x="414" y="586"/>
                  </a:lnTo>
                  <a:lnTo>
                    <a:pt x="413" y="585"/>
                  </a:lnTo>
                  <a:lnTo>
                    <a:pt x="412" y="585"/>
                  </a:lnTo>
                  <a:lnTo>
                    <a:pt x="412" y="586"/>
                  </a:lnTo>
                  <a:lnTo>
                    <a:pt x="410" y="584"/>
                  </a:lnTo>
                  <a:lnTo>
                    <a:pt x="409" y="584"/>
                  </a:lnTo>
                  <a:lnTo>
                    <a:pt x="408" y="584"/>
                  </a:lnTo>
                  <a:lnTo>
                    <a:pt x="407" y="583"/>
                  </a:lnTo>
                  <a:lnTo>
                    <a:pt x="406" y="583"/>
                  </a:lnTo>
                  <a:lnTo>
                    <a:pt x="406" y="584"/>
                  </a:lnTo>
                  <a:lnTo>
                    <a:pt x="406" y="585"/>
                  </a:lnTo>
                  <a:lnTo>
                    <a:pt x="405" y="585"/>
                  </a:lnTo>
                  <a:lnTo>
                    <a:pt x="404" y="585"/>
                  </a:lnTo>
                  <a:lnTo>
                    <a:pt x="403" y="585"/>
                  </a:lnTo>
                  <a:lnTo>
                    <a:pt x="402" y="585"/>
                  </a:lnTo>
                  <a:lnTo>
                    <a:pt x="400" y="585"/>
                  </a:lnTo>
                  <a:lnTo>
                    <a:pt x="399" y="586"/>
                  </a:lnTo>
                  <a:lnTo>
                    <a:pt x="398" y="585"/>
                  </a:lnTo>
                  <a:lnTo>
                    <a:pt x="397" y="586"/>
                  </a:lnTo>
                  <a:lnTo>
                    <a:pt x="395" y="586"/>
                  </a:lnTo>
                  <a:lnTo>
                    <a:pt x="394" y="586"/>
                  </a:lnTo>
                  <a:lnTo>
                    <a:pt x="393" y="586"/>
                  </a:lnTo>
                  <a:lnTo>
                    <a:pt x="393" y="585"/>
                  </a:lnTo>
                  <a:lnTo>
                    <a:pt x="392" y="586"/>
                  </a:lnTo>
                  <a:lnTo>
                    <a:pt x="391" y="586"/>
                  </a:lnTo>
                  <a:lnTo>
                    <a:pt x="390" y="586"/>
                  </a:lnTo>
                  <a:lnTo>
                    <a:pt x="389" y="586"/>
                  </a:lnTo>
                  <a:lnTo>
                    <a:pt x="389" y="587"/>
                  </a:lnTo>
                  <a:lnTo>
                    <a:pt x="388" y="588"/>
                  </a:lnTo>
                  <a:lnTo>
                    <a:pt x="388" y="587"/>
                  </a:lnTo>
                  <a:lnTo>
                    <a:pt x="387" y="587"/>
                  </a:lnTo>
                  <a:lnTo>
                    <a:pt x="386" y="587"/>
                  </a:lnTo>
                  <a:lnTo>
                    <a:pt x="384" y="587"/>
                  </a:lnTo>
                  <a:lnTo>
                    <a:pt x="383" y="587"/>
                  </a:lnTo>
                  <a:lnTo>
                    <a:pt x="382" y="587"/>
                  </a:lnTo>
                  <a:lnTo>
                    <a:pt x="381" y="587"/>
                  </a:lnTo>
                  <a:lnTo>
                    <a:pt x="381" y="588"/>
                  </a:lnTo>
                  <a:lnTo>
                    <a:pt x="381" y="587"/>
                  </a:lnTo>
                  <a:lnTo>
                    <a:pt x="380" y="587"/>
                  </a:lnTo>
                  <a:lnTo>
                    <a:pt x="378" y="587"/>
                  </a:lnTo>
                  <a:lnTo>
                    <a:pt x="377" y="587"/>
                  </a:lnTo>
                  <a:lnTo>
                    <a:pt x="376" y="587"/>
                  </a:lnTo>
                  <a:lnTo>
                    <a:pt x="376" y="588"/>
                  </a:lnTo>
                  <a:lnTo>
                    <a:pt x="376" y="589"/>
                  </a:lnTo>
                  <a:lnTo>
                    <a:pt x="376" y="590"/>
                  </a:lnTo>
                  <a:lnTo>
                    <a:pt x="376" y="591"/>
                  </a:lnTo>
                  <a:lnTo>
                    <a:pt x="376" y="592"/>
                  </a:lnTo>
                  <a:lnTo>
                    <a:pt x="376" y="593"/>
                  </a:lnTo>
                  <a:lnTo>
                    <a:pt x="375" y="593"/>
                  </a:lnTo>
                  <a:lnTo>
                    <a:pt x="375" y="592"/>
                  </a:lnTo>
                  <a:lnTo>
                    <a:pt x="374" y="592"/>
                  </a:lnTo>
                  <a:lnTo>
                    <a:pt x="373" y="593"/>
                  </a:lnTo>
                  <a:lnTo>
                    <a:pt x="372" y="592"/>
                  </a:lnTo>
                  <a:lnTo>
                    <a:pt x="371" y="592"/>
                  </a:lnTo>
                  <a:lnTo>
                    <a:pt x="371" y="591"/>
                  </a:lnTo>
                  <a:lnTo>
                    <a:pt x="371" y="590"/>
                  </a:lnTo>
                  <a:lnTo>
                    <a:pt x="370" y="590"/>
                  </a:lnTo>
                  <a:lnTo>
                    <a:pt x="370" y="591"/>
                  </a:lnTo>
                  <a:lnTo>
                    <a:pt x="369" y="591"/>
                  </a:lnTo>
                  <a:lnTo>
                    <a:pt x="370" y="593"/>
                  </a:lnTo>
                  <a:lnTo>
                    <a:pt x="371" y="594"/>
                  </a:lnTo>
                  <a:lnTo>
                    <a:pt x="371" y="595"/>
                  </a:lnTo>
                  <a:lnTo>
                    <a:pt x="371" y="596"/>
                  </a:lnTo>
                  <a:lnTo>
                    <a:pt x="371" y="597"/>
                  </a:lnTo>
                  <a:lnTo>
                    <a:pt x="370" y="597"/>
                  </a:lnTo>
                  <a:lnTo>
                    <a:pt x="369" y="599"/>
                  </a:lnTo>
                  <a:lnTo>
                    <a:pt x="368" y="599"/>
                  </a:lnTo>
                  <a:lnTo>
                    <a:pt x="367" y="600"/>
                  </a:lnTo>
                  <a:lnTo>
                    <a:pt x="365" y="601"/>
                  </a:lnTo>
                  <a:lnTo>
                    <a:pt x="364" y="601"/>
                  </a:lnTo>
                  <a:lnTo>
                    <a:pt x="363" y="602"/>
                  </a:lnTo>
                  <a:lnTo>
                    <a:pt x="362" y="603"/>
                  </a:lnTo>
                  <a:lnTo>
                    <a:pt x="362" y="604"/>
                  </a:lnTo>
                  <a:lnTo>
                    <a:pt x="363" y="605"/>
                  </a:lnTo>
                  <a:lnTo>
                    <a:pt x="365" y="606"/>
                  </a:lnTo>
                  <a:lnTo>
                    <a:pt x="366" y="606"/>
                  </a:lnTo>
                  <a:lnTo>
                    <a:pt x="366" y="607"/>
                  </a:lnTo>
                  <a:lnTo>
                    <a:pt x="367" y="607"/>
                  </a:lnTo>
                  <a:lnTo>
                    <a:pt x="369" y="608"/>
                  </a:lnTo>
                  <a:lnTo>
                    <a:pt x="370" y="609"/>
                  </a:lnTo>
                  <a:lnTo>
                    <a:pt x="371" y="610"/>
                  </a:lnTo>
                  <a:lnTo>
                    <a:pt x="373" y="611"/>
                  </a:lnTo>
                  <a:lnTo>
                    <a:pt x="373" y="612"/>
                  </a:lnTo>
                  <a:lnTo>
                    <a:pt x="372" y="613"/>
                  </a:lnTo>
                  <a:lnTo>
                    <a:pt x="372" y="614"/>
                  </a:lnTo>
                  <a:lnTo>
                    <a:pt x="372" y="615"/>
                  </a:lnTo>
                  <a:lnTo>
                    <a:pt x="371" y="615"/>
                  </a:lnTo>
                  <a:lnTo>
                    <a:pt x="370" y="615"/>
                  </a:lnTo>
                  <a:lnTo>
                    <a:pt x="369" y="615"/>
                  </a:lnTo>
                  <a:lnTo>
                    <a:pt x="368" y="616"/>
                  </a:lnTo>
                  <a:lnTo>
                    <a:pt x="367" y="615"/>
                  </a:lnTo>
                  <a:lnTo>
                    <a:pt x="367" y="614"/>
                  </a:lnTo>
                  <a:lnTo>
                    <a:pt x="366" y="614"/>
                  </a:lnTo>
                  <a:lnTo>
                    <a:pt x="366" y="613"/>
                  </a:lnTo>
                  <a:lnTo>
                    <a:pt x="365" y="612"/>
                  </a:lnTo>
                  <a:lnTo>
                    <a:pt x="365" y="611"/>
                  </a:lnTo>
                  <a:lnTo>
                    <a:pt x="364" y="610"/>
                  </a:lnTo>
                  <a:lnTo>
                    <a:pt x="364" y="609"/>
                  </a:lnTo>
                  <a:lnTo>
                    <a:pt x="363" y="608"/>
                  </a:lnTo>
                  <a:lnTo>
                    <a:pt x="362" y="608"/>
                  </a:lnTo>
                  <a:lnTo>
                    <a:pt x="361" y="608"/>
                  </a:lnTo>
                  <a:lnTo>
                    <a:pt x="360" y="608"/>
                  </a:lnTo>
                  <a:lnTo>
                    <a:pt x="359" y="608"/>
                  </a:lnTo>
                  <a:lnTo>
                    <a:pt x="358" y="609"/>
                  </a:lnTo>
                  <a:lnTo>
                    <a:pt x="357" y="610"/>
                  </a:lnTo>
                  <a:lnTo>
                    <a:pt x="357" y="611"/>
                  </a:lnTo>
                  <a:lnTo>
                    <a:pt x="357" y="612"/>
                  </a:lnTo>
                  <a:lnTo>
                    <a:pt x="357" y="613"/>
                  </a:lnTo>
                  <a:lnTo>
                    <a:pt x="357" y="615"/>
                  </a:lnTo>
                  <a:lnTo>
                    <a:pt x="358" y="616"/>
                  </a:lnTo>
                  <a:lnTo>
                    <a:pt x="359" y="617"/>
                  </a:lnTo>
                  <a:lnTo>
                    <a:pt x="359" y="618"/>
                  </a:lnTo>
                  <a:lnTo>
                    <a:pt x="360" y="618"/>
                  </a:lnTo>
                  <a:lnTo>
                    <a:pt x="361" y="619"/>
                  </a:lnTo>
                  <a:lnTo>
                    <a:pt x="360" y="619"/>
                  </a:lnTo>
                  <a:lnTo>
                    <a:pt x="358" y="621"/>
                  </a:lnTo>
                  <a:lnTo>
                    <a:pt x="357" y="621"/>
                  </a:lnTo>
                  <a:lnTo>
                    <a:pt x="356" y="622"/>
                  </a:lnTo>
                  <a:lnTo>
                    <a:pt x="343" y="622"/>
                  </a:lnTo>
                  <a:lnTo>
                    <a:pt x="338" y="621"/>
                  </a:lnTo>
                  <a:lnTo>
                    <a:pt x="334" y="613"/>
                  </a:lnTo>
                  <a:lnTo>
                    <a:pt x="336" y="608"/>
                  </a:lnTo>
                  <a:lnTo>
                    <a:pt x="334" y="602"/>
                  </a:lnTo>
                  <a:lnTo>
                    <a:pt x="327" y="600"/>
                  </a:lnTo>
                  <a:lnTo>
                    <a:pt x="301" y="600"/>
                  </a:lnTo>
                  <a:lnTo>
                    <a:pt x="271" y="608"/>
                  </a:lnTo>
                  <a:lnTo>
                    <a:pt x="265" y="617"/>
                  </a:lnTo>
                  <a:lnTo>
                    <a:pt x="262" y="628"/>
                  </a:lnTo>
                  <a:lnTo>
                    <a:pt x="248" y="639"/>
                  </a:lnTo>
                  <a:lnTo>
                    <a:pt x="245" y="644"/>
                  </a:lnTo>
                  <a:lnTo>
                    <a:pt x="244" y="644"/>
                  </a:lnTo>
                  <a:lnTo>
                    <a:pt x="243" y="644"/>
                  </a:lnTo>
                  <a:lnTo>
                    <a:pt x="243" y="643"/>
                  </a:lnTo>
                  <a:lnTo>
                    <a:pt x="243" y="642"/>
                  </a:lnTo>
                  <a:lnTo>
                    <a:pt x="243" y="641"/>
                  </a:lnTo>
                  <a:lnTo>
                    <a:pt x="243" y="640"/>
                  </a:lnTo>
                  <a:lnTo>
                    <a:pt x="242" y="640"/>
                  </a:lnTo>
                  <a:lnTo>
                    <a:pt x="241" y="640"/>
                  </a:lnTo>
                  <a:lnTo>
                    <a:pt x="241" y="639"/>
                  </a:lnTo>
                  <a:lnTo>
                    <a:pt x="241" y="638"/>
                  </a:lnTo>
                  <a:lnTo>
                    <a:pt x="240" y="638"/>
                  </a:lnTo>
                  <a:lnTo>
                    <a:pt x="239" y="638"/>
                  </a:lnTo>
                  <a:lnTo>
                    <a:pt x="239" y="637"/>
                  </a:lnTo>
                  <a:lnTo>
                    <a:pt x="238" y="637"/>
                  </a:lnTo>
                  <a:lnTo>
                    <a:pt x="237" y="637"/>
                  </a:lnTo>
                  <a:lnTo>
                    <a:pt x="237" y="636"/>
                  </a:lnTo>
                  <a:lnTo>
                    <a:pt x="236" y="636"/>
                  </a:lnTo>
                  <a:lnTo>
                    <a:pt x="236" y="637"/>
                  </a:lnTo>
                  <a:lnTo>
                    <a:pt x="235" y="637"/>
                  </a:lnTo>
                  <a:lnTo>
                    <a:pt x="234" y="638"/>
                  </a:lnTo>
                  <a:lnTo>
                    <a:pt x="233" y="637"/>
                  </a:lnTo>
                  <a:lnTo>
                    <a:pt x="232" y="636"/>
                  </a:lnTo>
                  <a:lnTo>
                    <a:pt x="231" y="636"/>
                  </a:lnTo>
                  <a:lnTo>
                    <a:pt x="230" y="635"/>
                  </a:lnTo>
                  <a:lnTo>
                    <a:pt x="229" y="635"/>
                  </a:lnTo>
                  <a:lnTo>
                    <a:pt x="229" y="634"/>
                  </a:lnTo>
                  <a:lnTo>
                    <a:pt x="227" y="635"/>
                  </a:lnTo>
                  <a:lnTo>
                    <a:pt x="223" y="630"/>
                  </a:lnTo>
                  <a:lnTo>
                    <a:pt x="222" y="630"/>
                  </a:lnTo>
                  <a:lnTo>
                    <a:pt x="221" y="629"/>
                  </a:lnTo>
                  <a:lnTo>
                    <a:pt x="220" y="629"/>
                  </a:lnTo>
                  <a:lnTo>
                    <a:pt x="220" y="628"/>
                  </a:lnTo>
                  <a:lnTo>
                    <a:pt x="219" y="628"/>
                  </a:lnTo>
                  <a:lnTo>
                    <a:pt x="218" y="628"/>
                  </a:lnTo>
                  <a:lnTo>
                    <a:pt x="217" y="628"/>
                  </a:lnTo>
                  <a:lnTo>
                    <a:pt x="217" y="627"/>
                  </a:lnTo>
                  <a:lnTo>
                    <a:pt x="217" y="626"/>
                  </a:lnTo>
                  <a:lnTo>
                    <a:pt x="216" y="626"/>
                  </a:lnTo>
                  <a:lnTo>
                    <a:pt x="216" y="625"/>
                  </a:lnTo>
                  <a:lnTo>
                    <a:pt x="215" y="625"/>
                  </a:lnTo>
                  <a:lnTo>
                    <a:pt x="215" y="624"/>
                  </a:lnTo>
                  <a:lnTo>
                    <a:pt x="214" y="624"/>
                  </a:lnTo>
                  <a:lnTo>
                    <a:pt x="214" y="623"/>
                  </a:lnTo>
                  <a:lnTo>
                    <a:pt x="213" y="622"/>
                  </a:lnTo>
                  <a:lnTo>
                    <a:pt x="212" y="622"/>
                  </a:lnTo>
                  <a:lnTo>
                    <a:pt x="211" y="622"/>
                  </a:lnTo>
                  <a:lnTo>
                    <a:pt x="210" y="622"/>
                  </a:lnTo>
                  <a:lnTo>
                    <a:pt x="209" y="621"/>
                  </a:lnTo>
                  <a:lnTo>
                    <a:pt x="208" y="620"/>
                  </a:lnTo>
                  <a:lnTo>
                    <a:pt x="207" y="620"/>
                  </a:lnTo>
                  <a:lnTo>
                    <a:pt x="207" y="619"/>
                  </a:lnTo>
                  <a:lnTo>
                    <a:pt x="207" y="618"/>
                  </a:lnTo>
                  <a:lnTo>
                    <a:pt x="208" y="618"/>
                  </a:lnTo>
                  <a:lnTo>
                    <a:pt x="209" y="618"/>
                  </a:lnTo>
                  <a:lnTo>
                    <a:pt x="209" y="617"/>
                  </a:lnTo>
                  <a:lnTo>
                    <a:pt x="209" y="616"/>
                  </a:lnTo>
                  <a:lnTo>
                    <a:pt x="209" y="615"/>
                  </a:lnTo>
                  <a:lnTo>
                    <a:pt x="208" y="615"/>
                  </a:lnTo>
                  <a:lnTo>
                    <a:pt x="207" y="614"/>
                  </a:lnTo>
                  <a:lnTo>
                    <a:pt x="207" y="613"/>
                  </a:lnTo>
                  <a:lnTo>
                    <a:pt x="207" y="612"/>
                  </a:lnTo>
                  <a:lnTo>
                    <a:pt x="208" y="612"/>
                  </a:lnTo>
                  <a:lnTo>
                    <a:pt x="208" y="611"/>
                  </a:lnTo>
                  <a:lnTo>
                    <a:pt x="209" y="611"/>
                  </a:lnTo>
                  <a:lnTo>
                    <a:pt x="209" y="610"/>
                  </a:lnTo>
                  <a:lnTo>
                    <a:pt x="204" y="609"/>
                  </a:lnTo>
                  <a:lnTo>
                    <a:pt x="204" y="608"/>
                  </a:lnTo>
                  <a:lnTo>
                    <a:pt x="205" y="608"/>
                  </a:lnTo>
                  <a:lnTo>
                    <a:pt x="205" y="607"/>
                  </a:lnTo>
                  <a:lnTo>
                    <a:pt x="205" y="606"/>
                  </a:lnTo>
                  <a:lnTo>
                    <a:pt x="205" y="605"/>
                  </a:lnTo>
                  <a:lnTo>
                    <a:pt x="206" y="605"/>
                  </a:lnTo>
                  <a:lnTo>
                    <a:pt x="206" y="604"/>
                  </a:lnTo>
                  <a:lnTo>
                    <a:pt x="206" y="603"/>
                  </a:lnTo>
                  <a:lnTo>
                    <a:pt x="206" y="602"/>
                  </a:lnTo>
                  <a:lnTo>
                    <a:pt x="207" y="601"/>
                  </a:lnTo>
                  <a:lnTo>
                    <a:pt x="207" y="600"/>
                  </a:lnTo>
                  <a:lnTo>
                    <a:pt x="207" y="599"/>
                  </a:lnTo>
                  <a:lnTo>
                    <a:pt x="207" y="598"/>
                  </a:lnTo>
                  <a:lnTo>
                    <a:pt x="208" y="598"/>
                  </a:lnTo>
                  <a:lnTo>
                    <a:pt x="208" y="597"/>
                  </a:lnTo>
                  <a:lnTo>
                    <a:pt x="208" y="596"/>
                  </a:lnTo>
                  <a:lnTo>
                    <a:pt x="209" y="596"/>
                  </a:lnTo>
                  <a:lnTo>
                    <a:pt x="209" y="595"/>
                  </a:lnTo>
                  <a:lnTo>
                    <a:pt x="209" y="594"/>
                  </a:lnTo>
                  <a:lnTo>
                    <a:pt x="209" y="593"/>
                  </a:lnTo>
                  <a:lnTo>
                    <a:pt x="210" y="593"/>
                  </a:lnTo>
                  <a:lnTo>
                    <a:pt x="210" y="592"/>
                  </a:lnTo>
                  <a:lnTo>
                    <a:pt x="210" y="591"/>
                  </a:lnTo>
                  <a:lnTo>
                    <a:pt x="210" y="590"/>
                  </a:lnTo>
                  <a:lnTo>
                    <a:pt x="209" y="590"/>
                  </a:lnTo>
                  <a:lnTo>
                    <a:pt x="210" y="590"/>
                  </a:lnTo>
                  <a:lnTo>
                    <a:pt x="210" y="589"/>
                  </a:lnTo>
                  <a:lnTo>
                    <a:pt x="209" y="589"/>
                  </a:lnTo>
                  <a:lnTo>
                    <a:pt x="208" y="589"/>
                  </a:lnTo>
                  <a:lnTo>
                    <a:pt x="207" y="589"/>
                  </a:lnTo>
                  <a:lnTo>
                    <a:pt x="206" y="589"/>
                  </a:lnTo>
                  <a:lnTo>
                    <a:pt x="205" y="589"/>
                  </a:lnTo>
                  <a:lnTo>
                    <a:pt x="205" y="588"/>
                  </a:lnTo>
                  <a:lnTo>
                    <a:pt x="204" y="588"/>
                  </a:lnTo>
                  <a:lnTo>
                    <a:pt x="204" y="589"/>
                  </a:lnTo>
                  <a:lnTo>
                    <a:pt x="203" y="589"/>
                  </a:lnTo>
                  <a:lnTo>
                    <a:pt x="202" y="589"/>
                  </a:lnTo>
                  <a:lnTo>
                    <a:pt x="202" y="588"/>
                  </a:lnTo>
                  <a:lnTo>
                    <a:pt x="201" y="588"/>
                  </a:lnTo>
                  <a:lnTo>
                    <a:pt x="202" y="586"/>
                  </a:lnTo>
                  <a:lnTo>
                    <a:pt x="199" y="585"/>
                  </a:lnTo>
                  <a:lnTo>
                    <a:pt x="198" y="584"/>
                  </a:lnTo>
                  <a:lnTo>
                    <a:pt x="196" y="580"/>
                  </a:lnTo>
                  <a:lnTo>
                    <a:pt x="193" y="584"/>
                  </a:lnTo>
                  <a:lnTo>
                    <a:pt x="191" y="585"/>
                  </a:lnTo>
                  <a:lnTo>
                    <a:pt x="190" y="585"/>
                  </a:lnTo>
                  <a:lnTo>
                    <a:pt x="189" y="585"/>
                  </a:lnTo>
                  <a:lnTo>
                    <a:pt x="189" y="586"/>
                  </a:lnTo>
                  <a:lnTo>
                    <a:pt x="188" y="586"/>
                  </a:lnTo>
                  <a:lnTo>
                    <a:pt x="187" y="586"/>
                  </a:lnTo>
                  <a:lnTo>
                    <a:pt x="187" y="585"/>
                  </a:lnTo>
                  <a:lnTo>
                    <a:pt x="187" y="586"/>
                  </a:lnTo>
                  <a:lnTo>
                    <a:pt x="186" y="586"/>
                  </a:lnTo>
                  <a:lnTo>
                    <a:pt x="185" y="586"/>
                  </a:lnTo>
                  <a:lnTo>
                    <a:pt x="184" y="586"/>
                  </a:lnTo>
                  <a:lnTo>
                    <a:pt x="183" y="586"/>
                  </a:lnTo>
                  <a:lnTo>
                    <a:pt x="178" y="586"/>
                  </a:lnTo>
                  <a:lnTo>
                    <a:pt x="178" y="585"/>
                  </a:lnTo>
                  <a:lnTo>
                    <a:pt x="177" y="585"/>
                  </a:lnTo>
                  <a:lnTo>
                    <a:pt x="176" y="585"/>
                  </a:lnTo>
                  <a:lnTo>
                    <a:pt x="175" y="585"/>
                  </a:lnTo>
                  <a:lnTo>
                    <a:pt x="174" y="586"/>
                  </a:lnTo>
                  <a:lnTo>
                    <a:pt x="173" y="586"/>
                  </a:lnTo>
                  <a:lnTo>
                    <a:pt x="172" y="586"/>
                  </a:lnTo>
                  <a:lnTo>
                    <a:pt x="171" y="586"/>
                  </a:lnTo>
                  <a:lnTo>
                    <a:pt x="170" y="586"/>
                  </a:lnTo>
                  <a:lnTo>
                    <a:pt x="164" y="585"/>
                  </a:lnTo>
                  <a:lnTo>
                    <a:pt x="164" y="590"/>
                  </a:lnTo>
                  <a:lnTo>
                    <a:pt x="156" y="591"/>
                  </a:lnTo>
                  <a:lnTo>
                    <a:pt x="151" y="595"/>
                  </a:lnTo>
                  <a:lnTo>
                    <a:pt x="150" y="598"/>
                  </a:lnTo>
                  <a:lnTo>
                    <a:pt x="149" y="598"/>
                  </a:lnTo>
                  <a:lnTo>
                    <a:pt x="149" y="597"/>
                  </a:lnTo>
                  <a:lnTo>
                    <a:pt x="148" y="597"/>
                  </a:lnTo>
                  <a:lnTo>
                    <a:pt x="147" y="596"/>
                  </a:lnTo>
                  <a:lnTo>
                    <a:pt x="146" y="595"/>
                  </a:lnTo>
                  <a:lnTo>
                    <a:pt x="145" y="595"/>
                  </a:lnTo>
                  <a:lnTo>
                    <a:pt x="144" y="595"/>
                  </a:lnTo>
                  <a:lnTo>
                    <a:pt x="144" y="594"/>
                  </a:lnTo>
                  <a:lnTo>
                    <a:pt x="143" y="594"/>
                  </a:lnTo>
                  <a:lnTo>
                    <a:pt x="142" y="594"/>
                  </a:lnTo>
                  <a:lnTo>
                    <a:pt x="142" y="593"/>
                  </a:lnTo>
                  <a:lnTo>
                    <a:pt x="141" y="593"/>
                  </a:lnTo>
                  <a:lnTo>
                    <a:pt x="140" y="593"/>
                  </a:lnTo>
                  <a:lnTo>
                    <a:pt x="139" y="592"/>
                  </a:lnTo>
                  <a:lnTo>
                    <a:pt x="139" y="591"/>
                  </a:lnTo>
                  <a:lnTo>
                    <a:pt x="139" y="590"/>
                  </a:lnTo>
                  <a:lnTo>
                    <a:pt x="139" y="589"/>
                  </a:lnTo>
                  <a:lnTo>
                    <a:pt x="139" y="588"/>
                  </a:lnTo>
                  <a:lnTo>
                    <a:pt x="139" y="587"/>
                  </a:lnTo>
                  <a:lnTo>
                    <a:pt x="138" y="586"/>
                  </a:lnTo>
                  <a:lnTo>
                    <a:pt x="138" y="585"/>
                  </a:lnTo>
                  <a:lnTo>
                    <a:pt x="137" y="584"/>
                  </a:lnTo>
                  <a:lnTo>
                    <a:pt x="137" y="583"/>
                  </a:lnTo>
                  <a:lnTo>
                    <a:pt x="136" y="583"/>
                  </a:lnTo>
                  <a:lnTo>
                    <a:pt x="136" y="582"/>
                  </a:lnTo>
                  <a:lnTo>
                    <a:pt x="134" y="583"/>
                  </a:lnTo>
                  <a:lnTo>
                    <a:pt x="130" y="581"/>
                  </a:lnTo>
                  <a:lnTo>
                    <a:pt x="129" y="581"/>
                  </a:lnTo>
                  <a:lnTo>
                    <a:pt x="128" y="581"/>
                  </a:lnTo>
                  <a:lnTo>
                    <a:pt x="127" y="581"/>
                  </a:lnTo>
                  <a:lnTo>
                    <a:pt x="126" y="581"/>
                  </a:lnTo>
                  <a:lnTo>
                    <a:pt x="125" y="581"/>
                  </a:lnTo>
                  <a:lnTo>
                    <a:pt x="124" y="581"/>
                  </a:lnTo>
                  <a:lnTo>
                    <a:pt x="124" y="582"/>
                  </a:lnTo>
                  <a:lnTo>
                    <a:pt x="123" y="582"/>
                  </a:lnTo>
                  <a:lnTo>
                    <a:pt x="122" y="582"/>
                  </a:lnTo>
                  <a:lnTo>
                    <a:pt x="121" y="582"/>
                  </a:lnTo>
                  <a:lnTo>
                    <a:pt x="120" y="582"/>
                  </a:lnTo>
                  <a:lnTo>
                    <a:pt x="120" y="583"/>
                  </a:lnTo>
                  <a:lnTo>
                    <a:pt x="119" y="583"/>
                  </a:lnTo>
                  <a:lnTo>
                    <a:pt x="118" y="583"/>
                  </a:lnTo>
                  <a:lnTo>
                    <a:pt x="118" y="582"/>
                  </a:lnTo>
                  <a:lnTo>
                    <a:pt x="117" y="582"/>
                  </a:lnTo>
                  <a:lnTo>
                    <a:pt x="116" y="582"/>
                  </a:lnTo>
                  <a:lnTo>
                    <a:pt x="115" y="582"/>
                  </a:lnTo>
                  <a:lnTo>
                    <a:pt x="115" y="583"/>
                  </a:lnTo>
                  <a:lnTo>
                    <a:pt x="112" y="576"/>
                  </a:lnTo>
                  <a:lnTo>
                    <a:pt x="110" y="573"/>
                  </a:lnTo>
                  <a:lnTo>
                    <a:pt x="109" y="572"/>
                  </a:lnTo>
                  <a:lnTo>
                    <a:pt x="111" y="571"/>
                  </a:lnTo>
                  <a:lnTo>
                    <a:pt x="110" y="570"/>
                  </a:lnTo>
                  <a:lnTo>
                    <a:pt x="110" y="569"/>
                  </a:lnTo>
                  <a:lnTo>
                    <a:pt x="111" y="569"/>
                  </a:lnTo>
                  <a:lnTo>
                    <a:pt x="110" y="569"/>
                  </a:lnTo>
                  <a:lnTo>
                    <a:pt x="110" y="568"/>
                  </a:lnTo>
                  <a:lnTo>
                    <a:pt x="110" y="567"/>
                  </a:lnTo>
                  <a:lnTo>
                    <a:pt x="109" y="566"/>
                  </a:lnTo>
                  <a:lnTo>
                    <a:pt x="108" y="565"/>
                  </a:lnTo>
                  <a:lnTo>
                    <a:pt x="107" y="565"/>
                  </a:lnTo>
                  <a:lnTo>
                    <a:pt x="106" y="564"/>
                  </a:lnTo>
                  <a:lnTo>
                    <a:pt x="105" y="564"/>
                  </a:lnTo>
                  <a:lnTo>
                    <a:pt x="104" y="564"/>
                  </a:lnTo>
                  <a:lnTo>
                    <a:pt x="103" y="564"/>
                  </a:lnTo>
                  <a:lnTo>
                    <a:pt x="102" y="564"/>
                  </a:lnTo>
                  <a:lnTo>
                    <a:pt x="102" y="563"/>
                  </a:lnTo>
                  <a:lnTo>
                    <a:pt x="101" y="563"/>
                  </a:lnTo>
                  <a:lnTo>
                    <a:pt x="100" y="563"/>
                  </a:lnTo>
                  <a:lnTo>
                    <a:pt x="99" y="563"/>
                  </a:lnTo>
                  <a:lnTo>
                    <a:pt x="98" y="563"/>
                  </a:lnTo>
                  <a:lnTo>
                    <a:pt x="97" y="563"/>
                  </a:lnTo>
                  <a:lnTo>
                    <a:pt x="97" y="564"/>
                  </a:lnTo>
                  <a:lnTo>
                    <a:pt x="96" y="564"/>
                  </a:lnTo>
                  <a:lnTo>
                    <a:pt x="94" y="564"/>
                  </a:lnTo>
                  <a:lnTo>
                    <a:pt x="93" y="564"/>
                  </a:lnTo>
                  <a:lnTo>
                    <a:pt x="92" y="564"/>
                  </a:lnTo>
                  <a:lnTo>
                    <a:pt x="92" y="565"/>
                  </a:lnTo>
                  <a:lnTo>
                    <a:pt x="91" y="565"/>
                  </a:lnTo>
                  <a:lnTo>
                    <a:pt x="91" y="566"/>
                  </a:lnTo>
                  <a:lnTo>
                    <a:pt x="90" y="566"/>
                  </a:lnTo>
                  <a:lnTo>
                    <a:pt x="89" y="566"/>
                  </a:lnTo>
                  <a:lnTo>
                    <a:pt x="89" y="567"/>
                  </a:lnTo>
                  <a:lnTo>
                    <a:pt x="88" y="567"/>
                  </a:lnTo>
                  <a:lnTo>
                    <a:pt x="87" y="567"/>
                  </a:lnTo>
                  <a:lnTo>
                    <a:pt x="86" y="567"/>
                  </a:lnTo>
                  <a:lnTo>
                    <a:pt x="85" y="567"/>
                  </a:lnTo>
                  <a:lnTo>
                    <a:pt x="84" y="567"/>
                  </a:lnTo>
                  <a:lnTo>
                    <a:pt x="83" y="567"/>
                  </a:lnTo>
                  <a:lnTo>
                    <a:pt x="83" y="568"/>
                  </a:lnTo>
                  <a:lnTo>
                    <a:pt x="82" y="568"/>
                  </a:lnTo>
                  <a:lnTo>
                    <a:pt x="81" y="568"/>
                  </a:lnTo>
                  <a:lnTo>
                    <a:pt x="80" y="568"/>
                  </a:lnTo>
                  <a:lnTo>
                    <a:pt x="79" y="568"/>
                  </a:lnTo>
                  <a:lnTo>
                    <a:pt x="78" y="568"/>
                  </a:lnTo>
                  <a:lnTo>
                    <a:pt x="77" y="568"/>
                  </a:lnTo>
                  <a:lnTo>
                    <a:pt x="76" y="568"/>
                  </a:lnTo>
                  <a:lnTo>
                    <a:pt x="75" y="568"/>
                  </a:lnTo>
                  <a:lnTo>
                    <a:pt x="74" y="568"/>
                  </a:lnTo>
                  <a:lnTo>
                    <a:pt x="73" y="568"/>
                  </a:lnTo>
                  <a:lnTo>
                    <a:pt x="73" y="567"/>
                  </a:lnTo>
                  <a:lnTo>
                    <a:pt x="72" y="567"/>
                  </a:lnTo>
                  <a:lnTo>
                    <a:pt x="72" y="568"/>
                  </a:lnTo>
                  <a:lnTo>
                    <a:pt x="71" y="568"/>
                  </a:lnTo>
                  <a:lnTo>
                    <a:pt x="70" y="568"/>
                  </a:lnTo>
                  <a:lnTo>
                    <a:pt x="69" y="568"/>
                  </a:lnTo>
                  <a:lnTo>
                    <a:pt x="68" y="568"/>
                  </a:lnTo>
                  <a:lnTo>
                    <a:pt x="67" y="568"/>
                  </a:lnTo>
                  <a:lnTo>
                    <a:pt x="66" y="568"/>
                  </a:lnTo>
                  <a:lnTo>
                    <a:pt x="66" y="567"/>
                  </a:lnTo>
                  <a:lnTo>
                    <a:pt x="67" y="567"/>
                  </a:lnTo>
                  <a:lnTo>
                    <a:pt x="67" y="566"/>
                  </a:lnTo>
                  <a:lnTo>
                    <a:pt x="68" y="566"/>
                  </a:lnTo>
                  <a:lnTo>
                    <a:pt x="68" y="565"/>
                  </a:lnTo>
                  <a:lnTo>
                    <a:pt x="68" y="564"/>
                  </a:lnTo>
                  <a:lnTo>
                    <a:pt x="69" y="564"/>
                  </a:lnTo>
                  <a:lnTo>
                    <a:pt x="66" y="562"/>
                  </a:lnTo>
                  <a:lnTo>
                    <a:pt x="67" y="561"/>
                  </a:lnTo>
                  <a:lnTo>
                    <a:pt x="67" y="560"/>
                  </a:lnTo>
                  <a:lnTo>
                    <a:pt x="68" y="560"/>
                  </a:lnTo>
                  <a:lnTo>
                    <a:pt x="68" y="559"/>
                  </a:lnTo>
                  <a:lnTo>
                    <a:pt x="69" y="559"/>
                  </a:lnTo>
                  <a:lnTo>
                    <a:pt x="69" y="558"/>
                  </a:lnTo>
                  <a:lnTo>
                    <a:pt x="68" y="558"/>
                  </a:lnTo>
                  <a:lnTo>
                    <a:pt x="67" y="558"/>
                  </a:lnTo>
                  <a:lnTo>
                    <a:pt x="66" y="558"/>
                  </a:lnTo>
                  <a:lnTo>
                    <a:pt x="66" y="557"/>
                  </a:lnTo>
                  <a:lnTo>
                    <a:pt x="65" y="557"/>
                  </a:lnTo>
                  <a:lnTo>
                    <a:pt x="66" y="556"/>
                  </a:lnTo>
                  <a:lnTo>
                    <a:pt x="65" y="556"/>
                  </a:lnTo>
                  <a:lnTo>
                    <a:pt x="65" y="555"/>
                  </a:lnTo>
                  <a:lnTo>
                    <a:pt x="65" y="554"/>
                  </a:lnTo>
                  <a:lnTo>
                    <a:pt x="64" y="554"/>
                  </a:lnTo>
                  <a:lnTo>
                    <a:pt x="64" y="553"/>
                  </a:lnTo>
                  <a:lnTo>
                    <a:pt x="63" y="553"/>
                  </a:lnTo>
                  <a:lnTo>
                    <a:pt x="63" y="552"/>
                  </a:lnTo>
                  <a:lnTo>
                    <a:pt x="63" y="551"/>
                  </a:lnTo>
                  <a:lnTo>
                    <a:pt x="62" y="551"/>
                  </a:lnTo>
                  <a:lnTo>
                    <a:pt x="62" y="550"/>
                  </a:lnTo>
                  <a:lnTo>
                    <a:pt x="61" y="550"/>
                  </a:lnTo>
                  <a:lnTo>
                    <a:pt x="61" y="549"/>
                  </a:lnTo>
                  <a:lnTo>
                    <a:pt x="60" y="549"/>
                  </a:lnTo>
                  <a:lnTo>
                    <a:pt x="60" y="548"/>
                  </a:lnTo>
                  <a:lnTo>
                    <a:pt x="59" y="548"/>
                  </a:lnTo>
                  <a:lnTo>
                    <a:pt x="59" y="547"/>
                  </a:lnTo>
                  <a:lnTo>
                    <a:pt x="59" y="546"/>
                  </a:lnTo>
                  <a:lnTo>
                    <a:pt x="58" y="546"/>
                  </a:lnTo>
                  <a:lnTo>
                    <a:pt x="58" y="545"/>
                  </a:lnTo>
                  <a:lnTo>
                    <a:pt x="57" y="545"/>
                  </a:lnTo>
                  <a:lnTo>
                    <a:pt x="47" y="525"/>
                  </a:lnTo>
                  <a:lnTo>
                    <a:pt x="48" y="525"/>
                  </a:lnTo>
                  <a:lnTo>
                    <a:pt x="48" y="524"/>
                  </a:lnTo>
                  <a:lnTo>
                    <a:pt x="49" y="524"/>
                  </a:lnTo>
                  <a:lnTo>
                    <a:pt x="49" y="523"/>
                  </a:lnTo>
                  <a:lnTo>
                    <a:pt x="49" y="522"/>
                  </a:lnTo>
                  <a:lnTo>
                    <a:pt x="49" y="521"/>
                  </a:lnTo>
                  <a:lnTo>
                    <a:pt x="48" y="521"/>
                  </a:lnTo>
                  <a:lnTo>
                    <a:pt x="48" y="520"/>
                  </a:lnTo>
                  <a:lnTo>
                    <a:pt x="48" y="519"/>
                  </a:lnTo>
                  <a:lnTo>
                    <a:pt x="48" y="518"/>
                  </a:lnTo>
                  <a:lnTo>
                    <a:pt x="47" y="518"/>
                  </a:lnTo>
                  <a:lnTo>
                    <a:pt x="46" y="518"/>
                  </a:lnTo>
                  <a:lnTo>
                    <a:pt x="46" y="517"/>
                  </a:lnTo>
                  <a:lnTo>
                    <a:pt x="45" y="517"/>
                  </a:lnTo>
                  <a:lnTo>
                    <a:pt x="45" y="516"/>
                  </a:lnTo>
                  <a:lnTo>
                    <a:pt x="45" y="515"/>
                  </a:lnTo>
                  <a:lnTo>
                    <a:pt x="46" y="515"/>
                  </a:lnTo>
                  <a:lnTo>
                    <a:pt x="46" y="514"/>
                  </a:lnTo>
                  <a:lnTo>
                    <a:pt x="47" y="514"/>
                  </a:lnTo>
                  <a:lnTo>
                    <a:pt x="47" y="513"/>
                  </a:lnTo>
                  <a:lnTo>
                    <a:pt x="48" y="513"/>
                  </a:lnTo>
                  <a:lnTo>
                    <a:pt x="48" y="512"/>
                  </a:lnTo>
                  <a:lnTo>
                    <a:pt x="49" y="512"/>
                  </a:lnTo>
                  <a:lnTo>
                    <a:pt x="49" y="511"/>
                  </a:lnTo>
                  <a:lnTo>
                    <a:pt x="48" y="511"/>
                  </a:lnTo>
                  <a:lnTo>
                    <a:pt x="48" y="510"/>
                  </a:lnTo>
                  <a:lnTo>
                    <a:pt x="48" y="509"/>
                  </a:lnTo>
                  <a:lnTo>
                    <a:pt x="48" y="508"/>
                  </a:lnTo>
                  <a:lnTo>
                    <a:pt x="48" y="507"/>
                  </a:lnTo>
                  <a:lnTo>
                    <a:pt x="48" y="506"/>
                  </a:lnTo>
                  <a:lnTo>
                    <a:pt x="48" y="505"/>
                  </a:lnTo>
                  <a:lnTo>
                    <a:pt x="49" y="504"/>
                  </a:lnTo>
                  <a:lnTo>
                    <a:pt x="49" y="503"/>
                  </a:lnTo>
                  <a:lnTo>
                    <a:pt x="48" y="503"/>
                  </a:lnTo>
                  <a:lnTo>
                    <a:pt x="47" y="503"/>
                  </a:lnTo>
                  <a:lnTo>
                    <a:pt x="47" y="504"/>
                  </a:lnTo>
                  <a:lnTo>
                    <a:pt x="46" y="504"/>
                  </a:lnTo>
                  <a:lnTo>
                    <a:pt x="46" y="505"/>
                  </a:lnTo>
                  <a:lnTo>
                    <a:pt x="45" y="505"/>
                  </a:lnTo>
                  <a:lnTo>
                    <a:pt x="44" y="505"/>
                  </a:lnTo>
                  <a:lnTo>
                    <a:pt x="43" y="505"/>
                  </a:lnTo>
                  <a:lnTo>
                    <a:pt x="42" y="505"/>
                  </a:lnTo>
                  <a:lnTo>
                    <a:pt x="42" y="506"/>
                  </a:lnTo>
                  <a:lnTo>
                    <a:pt x="41" y="507"/>
                  </a:lnTo>
                  <a:lnTo>
                    <a:pt x="40" y="507"/>
                  </a:lnTo>
                  <a:lnTo>
                    <a:pt x="39" y="507"/>
                  </a:lnTo>
                  <a:lnTo>
                    <a:pt x="38" y="507"/>
                  </a:lnTo>
                  <a:lnTo>
                    <a:pt x="37" y="507"/>
                  </a:lnTo>
                  <a:lnTo>
                    <a:pt x="36" y="508"/>
                  </a:lnTo>
                  <a:lnTo>
                    <a:pt x="36" y="507"/>
                  </a:lnTo>
                  <a:lnTo>
                    <a:pt x="35" y="507"/>
                  </a:lnTo>
                  <a:lnTo>
                    <a:pt x="34" y="507"/>
                  </a:lnTo>
                  <a:lnTo>
                    <a:pt x="34" y="506"/>
                  </a:lnTo>
                  <a:lnTo>
                    <a:pt x="33" y="506"/>
                  </a:lnTo>
                  <a:lnTo>
                    <a:pt x="32" y="505"/>
                  </a:lnTo>
                  <a:lnTo>
                    <a:pt x="32" y="504"/>
                  </a:lnTo>
                  <a:lnTo>
                    <a:pt x="31" y="504"/>
                  </a:lnTo>
                  <a:lnTo>
                    <a:pt x="30" y="504"/>
                  </a:lnTo>
                  <a:lnTo>
                    <a:pt x="29" y="504"/>
                  </a:lnTo>
                  <a:lnTo>
                    <a:pt x="28" y="505"/>
                  </a:lnTo>
                  <a:lnTo>
                    <a:pt x="27" y="505"/>
                  </a:lnTo>
                  <a:lnTo>
                    <a:pt x="26" y="505"/>
                  </a:lnTo>
                  <a:lnTo>
                    <a:pt x="25" y="505"/>
                  </a:lnTo>
                  <a:lnTo>
                    <a:pt x="24" y="505"/>
                  </a:lnTo>
                  <a:lnTo>
                    <a:pt x="23" y="506"/>
                  </a:lnTo>
                  <a:lnTo>
                    <a:pt x="22" y="506"/>
                  </a:lnTo>
                  <a:lnTo>
                    <a:pt x="21" y="506"/>
                  </a:lnTo>
                  <a:lnTo>
                    <a:pt x="20" y="507"/>
                  </a:lnTo>
                  <a:lnTo>
                    <a:pt x="19" y="507"/>
                  </a:lnTo>
                  <a:lnTo>
                    <a:pt x="18" y="507"/>
                  </a:lnTo>
                  <a:lnTo>
                    <a:pt x="17" y="508"/>
                  </a:lnTo>
                  <a:lnTo>
                    <a:pt x="17" y="509"/>
                  </a:lnTo>
                  <a:lnTo>
                    <a:pt x="17" y="510"/>
                  </a:lnTo>
                  <a:lnTo>
                    <a:pt x="17" y="511"/>
                  </a:lnTo>
                  <a:lnTo>
                    <a:pt x="17" y="512"/>
                  </a:lnTo>
                  <a:lnTo>
                    <a:pt x="11" y="510"/>
                  </a:lnTo>
                  <a:lnTo>
                    <a:pt x="10" y="510"/>
                  </a:lnTo>
                  <a:lnTo>
                    <a:pt x="10" y="509"/>
                  </a:lnTo>
                  <a:lnTo>
                    <a:pt x="11" y="508"/>
                  </a:lnTo>
                  <a:lnTo>
                    <a:pt x="11" y="507"/>
                  </a:lnTo>
                  <a:lnTo>
                    <a:pt x="11" y="506"/>
                  </a:lnTo>
                  <a:lnTo>
                    <a:pt x="11" y="505"/>
                  </a:lnTo>
                  <a:lnTo>
                    <a:pt x="10" y="505"/>
                  </a:lnTo>
                  <a:lnTo>
                    <a:pt x="11" y="504"/>
                  </a:lnTo>
                  <a:lnTo>
                    <a:pt x="11" y="503"/>
                  </a:lnTo>
                  <a:lnTo>
                    <a:pt x="10" y="503"/>
                  </a:lnTo>
                  <a:lnTo>
                    <a:pt x="10" y="501"/>
                  </a:lnTo>
                  <a:lnTo>
                    <a:pt x="10" y="500"/>
                  </a:lnTo>
                  <a:lnTo>
                    <a:pt x="10" y="499"/>
                  </a:lnTo>
                  <a:lnTo>
                    <a:pt x="10" y="498"/>
                  </a:lnTo>
                  <a:lnTo>
                    <a:pt x="10" y="497"/>
                  </a:lnTo>
                  <a:lnTo>
                    <a:pt x="9" y="496"/>
                  </a:lnTo>
                  <a:lnTo>
                    <a:pt x="9" y="494"/>
                  </a:lnTo>
                  <a:lnTo>
                    <a:pt x="9" y="493"/>
                  </a:lnTo>
                  <a:lnTo>
                    <a:pt x="8" y="493"/>
                  </a:lnTo>
                  <a:lnTo>
                    <a:pt x="8" y="492"/>
                  </a:lnTo>
                  <a:lnTo>
                    <a:pt x="9" y="492"/>
                  </a:lnTo>
                  <a:lnTo>
                    <a:pt x="9" y="491"/>
                  </a:lnTo>
                  <a:lnTo>
                    <a:pt x="9" y="490"/>
                  </a:lnTo>
                  <a:lnTo>
                    <a:pt x="9" y="489"/>
                  </a:lnTo>
                  <a:lnTo>
                    <a:pt x="9" y="488"/>
                  </a:lnTo>
                  <a:lnTo>
                    <a:pt x="9" y="487"/>
                  </a:lnTo>
                  <a:lnTo>
                    <a:pt x="9" y="486"/>
                  </a:lnTo>
                  <a:lnTo>
                    <a:pt x="9" y="485"/>
                  </a:lnTo>
                  <a:lnTo>
                    <a:pt x="9" y="484"/>
                  </a:lnTo>
                  <a:lnTo>
                    <a:pt x="9" y="483"/>
                  </a:lnTo>
                  <a:lnTo>
                    <a:pt x="9" y="482"/>
                  </a:lnTo>
                  <a:lnTo>
                    <a:pt x="9" y="481"/>
                  </a:lnTo>
                  <a:lnTo>
                    <a:pt x="9" y="480"/>
                  </a:lnTo>
                  <a:lnTo>
                    <a:pt x="10" y="480"/>
                  </a:lnTo>
                  <a:lnTo>
                    <a:pt x="10" y="479"/>
                  </a:lnTo>
                  <a:lnTo>
                    <a:pt x="10" y="478"/>
                  </a:lnTo>
                  <a:lnTo>
                    <a:pt x="10" y="477"/>
                  </a:lnTo>
                  <a:lnTo>
                    <a:pt x="10" y="476"/>
                  </a:lnTo>
                  <a:lnTo>
                    <a:pt x="10" y="475"/>
                  </a:lnTo>
                  <a:lnTo>
                    <a:pt x="10" y="474"/>
                  </a:lnTo>
                  <a:lnTo>
                    <a:pt x="10" y="473"/>
                  </a:lnTo>
                  <a:lnTo>
                    <a:pt x="10" y="472"/>
                  </a:lnTo>
                  <a:lnTo>
                    <a:pt x="10" y="471"/>
                  </a:lnTo>
                  <a:lnTo>
                    <a:pt x="10" y="470"/>
                  </a:lnTo>
                  <a:lnTo>
                    <a:pt x="11" y="470"/>
                  </a:lnTo>
                  <a:lnTo>
                    <a:pt x="12" y="470"/>
                  </a:lnTo>
                  <a:lnTo>
                    <a:pt x="12" y="471"/>
                  </a:lnTo>
                  <a:lnTo>
                    <a:pt x="13" y="471"/>
                  </a:lnTo>
                  <a:lnTo>
                    <a:pt x="14" y="471"/>
                  </a:lnTo>
                  <a:lnTo>
                    <a:pt x="15" y="472"/>
                  </a:lnTo>
                  <a:lnTo>
                    <a:pt x="15" y="473"/>
                  </a:lnTo>
                  <a:lnTo>
                    <a:pt x="16" y="473"/>
                  </a:lnTo>
                  <a:lnTo>
                    <a:pt x="16" y="474"/>
                  </a:lnTo>
                  <a:lnTo>
                    <a:pt x="17" y="474"/>
                  </a:lnTo>
                  <a:lnTo>
                    <a:pt x="18" y="474"/>
                  </a:lnTo>
                  <a:lnTo>
                    <a:pt x="18" y="473"/>
                  </a:lnTo>
                  <a:lnTo>
                    <a:pt x="19" y="473"/>
                  </a:lnTo>
                  <a:lnTo>
                    <a:pt x="20" y="473"/>
                  </a:lnTo>
                  <a:lnTo>
                    <a:pt x="21" y="473"/>
                  </a:lnTo>
                  <a:lnTo>
                    <a:pt x="22" y="472"/>
                  </a:lnTo>
                  <a:lnTo>
                    <a:pt x="23" y="472"/>
                  </a:lnTo>
                  <a:lnTo>
                    <a:pt x="24" y="472"/>
                  </a:lnTo>
                  <a:lnTo>
                    <a:pt x="25" y="472"/>
                  </a:lnTo>
                  <a:lnTo>
                    <a:pt x="26" y="472"/>
                  </a:lnTo>
                  <a:lnTo>
                    <a:pt x="26" y="471"/>
                  </a:lnTo>
                  <a:lnTo>
                    <a:pt x="27" y="471"/>
                  </a:lnTo>
                  <a:lnTo>
                    <a:pt x="28" y="471"/>
                  </a:lnTo>
                  <a:lnTo>
                    <a:pt x="28" y="472"/>
                  </a:lnTo>
                  <a:lnTo>
                    <a:pt x="29" y="473"/>
                  </a:lnTo>
                  <a:lnTo>
                    <a:pt x="29" y="474"/>
                  </a:lnTo>
                  <a:lnTo>
                    <a:pt x="30" y="474"/>
                  </a:lnTo>
                  <a:lnTo>
                    <a:pt x="30" y="475"/>
                  </a:lnTo>
                  <a:lnTo>
                    <a:pt x="31" y="475"/>
                  </a:lnTo>
                  <a:lnTo>
                    <a:pt x="32" y="476"/>
                  </a:lnTo>
                  <a:lnTo>
                    <a:pt x="33" y="476"/>
                  </a:lnTo>
                  <a:lnTo>
                    <a:pt x="34" y="476"/>
                  </a:lnTo>
                  <a:lnTo>
                    <a:pt x="34" y="477"/>
                  </a:lnTo>
                  <a:lnTo>
                    <a:pt x="35" y="477"/>
                  </a:lnTo>
                  <a:lnTo>
                    <a:pt x="36" y="477"/>
                  </a:lnTo>
                  <a:lnTo>
                    <a:pt x="37" y="478"/>
                  </a:lnTo>
                  <a:lnTo>
                    <a:pt x="38" y="478"/>
                  </a:lnTo>
                  <a:lnTo>
                    <a:pt x="39" y="478"/>
                  </a:lnTo>
                  <a:lnTo>
                    <a:pt x="39" y="479"/>
                  </a:lnTo>
                  <a:lnTo>
                    <a:pt x="40" y="479"/>
                  </a:lnTo>
                  <a:lnTo>
                    <a:pt x="41" y="479"/>
                  </a:lnTo>
                  <a:lnTo>
                    <a:pt x="41" y="480"/>
                  </a:lnTo>
                  <a:lnTo>
                    <a:pt x="42" y="480"/>
                  </a:lnTo>
                  <a:lnTo>
                    <a:pt x="43" y="480"/>
                  </a:lnTo>
                  <a:lnTo>
                    <a:pt x="43" y="479"/>
                  </a:lnTo>
                  <a:lnTo>
                    <a:pt x="44" y="479"/>
                  </a:lnTo>
                  <a:lnTo>
                    <a:pt x="45" y="479"/>
                  </a:lnTo>
                  <a:lnTo>
                    <a:pt x="46" y="479"/>
                  </a:lnTo>
                  <a:lnTo>
                    <a:pt x="47" y="479"/>
                  </a:lnTo>
                  <a:lnTo>
                    <a:pt x="47" y="480"/>
                  </a:lnTo>
                  <a:lnTo>
                    <a:pt x="48" y="480"/>
                  </a:lnTo>
                  <a:lnTo>
                    <a:pt x="73" y="481"/>
                  </a:lnTo>
                  <a:lnTo>
                    <a:pt x="60" y="483"/>
                  </a:lnTo>
                  <a:lnTo>
                    <a:pt x="58" y="486"/>
                  </a:lnTo>
                  <a:lnTo>
                    <a:pt x="60" y="492"/>
                  </a:lnTo>
                  <a:lnTo>
                    <a:pt x="60" y="493"/>
                  </a:lnTo>
                  <a:lnTo>
                    <a:pt x="61" y="494"/>
                  </a:lnTo>
                  <a:lnTo>
                    <a:pt x="61" y="495"/>
                  </a:lnTo>
                  <a:lnTo>
                    <a:pt x="62" y="495"/>
                  </a:lnTo>
                  <a:lnTo>
                    <a:pt x="62" y="496"/>
                  </a:lnTo>
                  <a:lnTo>
                    <a:pt x="63" y="497"/>
                  </a:lnTo>
                  <a:lnTo>
                    <a:pt x="64" y="497"/>
                  </a:lnTo>
                  <a:lnTo>
                    <a:pt x="64" y="498"/>
                  </a:lnTo>
                  <a:lnTo>
                    <a:pt x="65" y="499"/>
                  </a:lnTo>
                  <a:lnTo>
                    <a:pt x="66" y="499"/>
                  </a:lnTo>
                  <a:lnTo>
                    <a:pt x="66" y="500"/>
                  </a:lnTo>
                  <a:lnTo>
                    <a:pt x="67" y="500"/>
                  </a:lnTo>
                  <a:lnTo>
                    <a:pt x="67" y="501"/>
                  </a:lnTo>
                  <a:lnTo>
                    <a:pt x="68" y="501"/>
                  </a:lnTo>
                  <a:lnTo>
                    <a:pt x="69" y="501"/>
                  </a:lnTo>
                  <a:lnTo>
                    <a:pt x="69" y="502"/>
                  </a:lnTo>
                  <a:lnTo>
                    <a:pt x="69" y="503"/>
                  </a:lnTo>
                  <a:lnTo>
                    <a:pt x="66" y="512"/>
                  </a:lnTo>
                  <a:lnTo>
                    <a:pt x="63" y="516"/>
                  </a:lnTo>
                  <a:lnTo>
                    <a:pt x="55" y="524"/>
                  </a:lnTo>
                  <a:lnTo>
                    <a:pt x="66" y="535"/>
                  </a:lnTo>
                  <a:lnTo>
                    <a:pt x="67" y="543"/>
                  </a:lnTo>
                  <a:lnTo>
                    <a:pt x="69" y="543"/>
                  </a:lnTo>
                  <a:lnTo>
                    <a:pt x="70" y="543"/>
                  </a:lnTo>
                  <a:lnTo>
                    <a:pt x="71" y="543"/>
                  </a:lnTo>
                  <a:lnTo>
                    <a:pt x="72" y="543"/>
                  </a:lnTo>
                  <a:lnTo>
                    <a:pt x="73" y="543"/>
                  </a:lnTo>
                  <a:lnTo>
                    <a:pt x="73" y="542"/>
                  </a:lnTo>
                  <a:lnTo>
                    <a:pt x="74" y="542"/>
                  </a:lnTo>
                  <a:lnTo>
                    <a:pt x="75" y="542"/>
                  </a:lnTo>
                  <a:lnTo>
                    <a:pt x="76" y="542"/>
                  </a:lnTo>
                  <a:lnTo>
                    <a:pt x="77" y="542"/>
                  </a:lnTo>
                  <a:lnTo>
                    <a:pt x="77" y="541"/>
                  </a:lnTo>
                  <a:lnTo>
                    <a:pt x="78" y="541"/>
                  </a:lnTo>
                  <a:lnTo>
                    <a:pt x="78" y="540"/>
                  </a:lnTo>
                  <a:lnTo>
                    <a:pt x="79" y="540"/>
                  </a:lnTo>
                  <a:lnTo>
                    <a:pt x="80" y="540"/>
                  </a:lnTo>
                  <a:lnTo>
                    <a:pt x="81" y="540"/>
                  </a:lnTo>
                  <a:lnTo>
                    <a:pt x="82" y="540"/>
                  </a:lnTo>
                  <a:lnTo>
                    <a:pt x="83" y="540"/>
                  </a:lnTo>
                  <a:lnTo>
                    <a:pt x="84" y="540"/>
                  </a:lnTo>
                  <a:lnTo>
                    <a:pt x="85" y="540"/>
                  </a:lnTo>
                  <a:lnTo>
                    <a:pt x="86" y="540"/>
                  </a:lnTo>
                  <a:lnTo>
                    <a:pt x="87" y="540"/>
                  </a:lnTo>
                  <a:lnTo>
                    <a:pt x="88" y="540"/>
                  </a:lnTo>
                  <a:lnTo>
                    <a:pt x="89" y="540"/>
                  </a:lnTo>
                  <a:lnTo>
                    <a:pt x="89" y="539"/>
                  </a:lnTo>
                  <a:lnTo>
                    <a:pt x="90" y="539"/>
                  </a:lnTo>
                  <a:lnTo>
                    <a:pt x="91" y="539"/>
                  </a:lnTo>
                  <a:lnTo>
                    <a:pt x="92" y="540"/>
                  </a:lnTo>
                  <a:lnTo>
                    <a:pt x="93" y="540"/>
                  </a:lnTo>
                  <a:lnTo>
                    <a:pt x="94" y="540"/>
                  </a:lnTo>
                  <a:lnTo>
                    <a:pt x="95" y="540"/>
                  </a:lnTo>
                  <a:lnTo>
                    <a:pt x="95" y="539"/>
                  </a:lnTo>
                  <a:lnTo>
                    <a:pt x="96" y="538"/>
                  </a:lnTo>
                  <a:lnTo>
                    <a:pt x="97" y="538"/>
                  </a:lnTo>
                  <a:lnTo>
                    <a:pt x="97" y="537"/>
                  </a:lnTo>
                  <a:lnTo>
                    <a:pt x="98" y="537"/>
                  </a:lnTo>
                  <a:lnTo>
                    <a:pt x="98" y="536"/>
                  </a:lnTo>
                  <a:lnTo>
                    <a:pt x="99" y="536"/>
                  </a:lnTo>
                  <a:lnTo>
                    <a:pt x="100" y="536"/>
                  </a:lnTo>
                  <a:lnTo>
                    <a:pt x="101" y="536"/>
                  </a:lnTo>
                  <a:lnTo>
                    <a:pt x="102" y="536"/>
                  </a:lnTo>
                  <a:lnTo>
                    <a:pt x="102" y="535"/>
                  </a:lnTo>
                  <a:lnTo>
                    <a:pt x="102" y="534"/>
                  </a:lnTo>
                  <a:lnTo>
                    <a:pt x="102" y="533"/>
                  </a:lnTo>
                  <a:lnTo>
                    <a:pt x="102" y="532"/>
                  </a:lnTo>
                  <a:lnTo>
                    <a:pt x="102" y="531"/>
                  </a:lnTo>
                  <a:lnTo>
                    <a:pt x="102" y="530"/>
                  </a:lnTo>
                  <a:lnTo>
                    <a:pt x="103" y="530"/>
                  </a:lnTo>
                  <a:lnTo>
                    <a:pt x="103" y="529"/>
                  </a:lnTo>
                  <a:lnTo>
                    <a:pt x="104" y="529"/>
                  </a:lnTo>
                  <a:lnTo>
                    <a:pt x="105" y="529"/>
                  </a:lnTo>
                  <a:lnTo>
                    <a:pt x="105" y="528"/>
                  </a:lnTo>
                  <a:lnTo>
                    <a:pt x="106" y="528"/>
                  </a:lnTo>
                  <a:lnTo>
                    <a:pt x="106" y="527"/>
                  </a:lnTo>
                  <a:lnTo>
                    <a:pt x="107" y="527"/>
                  </a:lnTo>
                  <a:lnTo>
                    <a:pt x="107" y="526"/>
                  </a:lnTo>
                  <a:lnTo>
                    <a:pt x="107" y="525"/>
                  </a:lnTo>
                  <a:lnTo>
                    <a:pt x="108" y="525"/>
                  </a:lnTo>
                  <a:lnTo>
                    <a:pt x="108" y="524"/>
                  </a:lnTo>
                  <a:lnTo>
                    <a:pt x="108" y="523"/>
                  </a:lnTo>
                  <a:lnTo>
                    <a:pt x="108" y="522"/>
                  </a:lnTo>
                  <a:lnTo>
                    <a:pt x="108" y="521"/>
                  </a:lnTo>
                  <a:lnTo>
                    <a:pt x="107" y="521"/>
                  </a:lnTo>
                  <a:lnTo>
                    <a:pt x="107" y="520"/>
                  </a:lnTo>
                  <a:lnTo>
                    <a:pt x="107" y="519"/>
                  </a:lnTo>
                  <a:lnTo>
                    <a:pt x="107" y="518"/>
                  </a:lnTo>
                  <a:lnTo>
                    <a:pt x="107" y="517"/>
                  </a:lnTo>
                  <a:lnTo>
                    <a:pt x="107" y="516"/>
                  </a:lnTo>
                  <a:lnTo>
                    <a:pt x="108" y="516"/>
                  </a:lnTo>
                  <a:lnTo>
                    <a:pt x="109" y="516"/>
                  </a:lnTo>
                  <a:lnTo>
                    <a:pt x="110" y="516"/>
                  </a:lnTo>
                  <a:lnTo>
                    <a:pt x="111" y="516"/>
                  </a:lnTo>
                  <a:lnTo>
                    <a:pt x="111" y="515"/>
                  </a:lnTo>
                  <a:lnTo>
                    <a:pt x="112" y="515"/>
                  </a:lnTo>
                  <a:lnTo>
                    <a:pt x="113" y="515"/>
                  </a:lnTo>
                  <a:lnTo>
                    <a:pt x="113" y="514"/>
                  </a:lnTo>
                  <a:lnTo>
                    <a:pt x="114" y="514"/>
                  </a:lnTo>
                  <a:lnTo>
                    <a:pt x="114" y="513"/>
                  </a:lnTo>
                  <a:lnTo>
                    <a:pt x="115" y="513"/>
                  </a:lnTo>
                  <a:lnTo>
                    <a:pt x="115" y="512"/>
                  </a:lnTo>
                  <a:lnTo>
                    <a:pt x="116" y="512"/>
                  </a:lnTo>
                  <a:lnTo>
                    <a:pt x="117" y="513"/>
                  </a:lnTo>
                  <a:lnTo>
                    <a:pt x="118" y="513"/>
                  </a:lnTo>
                  <a:lnTo>
                    <a:pt x="118" y="514"/>
                  </a:lnTo>
                  <a:lnTo>
                    <a:pt x="119" y="514"/>
                  </a:lnTo>
                  <a:lnTo>
                    <a:pt x="119" y="515"/>
                  </a:lnTo>
                  <a:lnTo>
                    <a:pt x="120" y="515"/>
                  </a:lnTo>
                  <a:lnTo>
                    <a:pt x="121" y="515"/>
                  </a:lnTo>
                  <a:lnTo>
                    <a:pt x="122" y="515"/>
                  </a:lnTo>
                  <a:lnTo>
                    <a:pt x="123" y="515"/>
                  </a:lnTo>
                  <a:lnTo>
                    <a:pt x="124" y="515"/>
                  </a:lnTo>
                  <a:lnTo>
                    <a:pt x="124" y="516"/>
                  </a:lnTo>
                  <a:lnTo>
                    <a:pt x="125" y="516"/>
                  </a:lnTo>
                  <a:lnTo>
                    <a:pt x="126" y="516"/>
                  </a:lnTo>
                  <a:lnTo>
                    <a:pt x="127" y="516"/>
                  </a:lnTo>
                  <a:lnTo>
                    <a:pt x="128" y="516"/>
                  </a:lnTo>
                  <a:lnTo>
                    <a:pt x="128" y="517"/>
                  </a:lnTo>
                  <a:lnTo>
                    <a:pt x="129" y="517"/>
                  </a:lnTo>
                  <a:lnTo>
                    <a:pt x="143" y="519"/>
                  </a:lnTo>
                  <a:lnTo>
                    <a:pt x="143" y="518"/>
                  </a:lnTo>
                  <a:lnTo>
                    <a:pt x="144" y="518"/>
                  </a:lnTo>
                  <a:lnTo>
                    <a:pt x="145" y="519"/>
                  </a:lnTo>
                  <a:lnTo>
                    <a:pt x="145" y="520"/>
                  </a:lnTo>
                  <a:lnTo>
                    <a:pt x="146" y="520"/>
                  </a:lnTo>
                  <a:lnTo>
                    <a:pt x="146" y="519"/>
                  </a:lnTo>
                  <a:lnTo>
                    <a:pt x="146" y="518"/>
                  </a:lnTo>
                  <a:lnTo>
                    <a:pt x="146" y="517"/>
                  </a:lnTo>
                  <a:lnTo>
                    <a:pt x="146" y="516"/>
                  </a:lnTo>
                  <a:lnTo>
                    <a:pt x="147" y="516"/>
                  </a:lnTo>
                  <a:lnTo>
                    <a:pt x="148" y="516"/>
                  </a:lnTo>
                  <a:lnTo>
                    <a:pt x="149" y="516"/>
                  </a:lnTo>
                  <a:lnTo>
                    <a:pt x="149" y="515"/>
                  </a:lnTo>
                  <a:lnTo>
                    <a:pt x="150" y="515"/>
                  </a:lnTo>
                  <a:lnTo>
                    <a:pt x="150" y="514"/>
                  </a:lnTo>
                  <a:lnTo>
                    <a:pt x="149" y="514"/>
                  </a:lnTo>
                  <a:lnTo>
                    <a:pt x="149" y="513"/>
                  </a:lnTo>
                  <a:lnTo>
                    <a:pt x="148" y="513"/>
                  </a:lnTo>
                  <a:lnTo>
                    <a:pt x="148" y="512"/>
                  </a:lnTo>
                  <a:lnTo>
                    <a:pt x="149" y="512"/>
                  </a:lnTo>
                  <a:lnTo>
                    <a:pt x="149" y="511"/>
                  </a:lnTo>
                  <a:lnTo>
                    <a:pt x="150" y="511"/>
                  </a:lnTo>
                  <a:lnTo>
                    <a:pt x="151" y="511"/>
                  </a:lnTo>
                  <a:lnTo>
                    <a:pt x="152" y="510"/>
                  </a:lnTo>
                  <a:lnTo>
                    <a:pt x="152" y="492"/>
                  </a:lnTo>
                  <a:lnTo>
                    <a:pt x="155" y="487"/>
                  </a:lnTo>
                  <a:lnTo>
                    <a:pt x="154" y="484"/>
                  </a:lnTo>
                  <a:lnTo>
                    <a:pt x="153" y="483"/>
                  </a:lnTo>
                  <a:lnTo>
                    <a:pt x="153" y="482"/>
                  </a:lnTo>
                  <a:lnTo>
                    <a:pt x="152" y="482"/>
                  </a:lnTo>
                  <a:lnTo>
                    <a:pt x="151" y="482"/>
                  </a:lnTo>
                  <a:lnTo>
                    <a:pt x="151" y="481"/>
                  </a:lnTo>
                  <a:lnTo>
                    <a:pt x="151" y="480"/>
                  </a:lnTo>
                  <a:lnTo>
                    <a:pt x="150" y="479"/>
                  </a:lnTo>
                  <a:lnTo>
                    <a:pt x="149" y="479"/>
                  </a:lnTo>
                  <a:lnTo>
                    <a:pt x="148" y="479"/>
                  </a:lnTo>
                  <a:lnTo>
                    <a:pt x="147" y="479"/>
                  </a:lnTo>
                  <a:lnTo>
                    <a:pt x="147" y="480"/>
                  </a:lnTo>
                  <a:lnTo>
                    <a:pt x="146" y="480"/>
                  </a:lnTo>
                  <a:lnTo>
                    <a:pt x="145" y="480"/>
                  </a:lnTo>
                  <a:lnTo>
                    <a:pt x="145" y="479"/>
                  </a:lnTo>
                  <a:lnTo>
                    <a:pt x="144" y="480"/>
                  </a:lnTo>
                  <a:lnTo>
                    <a:pt x="144" y="479"/>
                  </a:lnTo>
                  <a:lnTo>
                    <a:pt x="144" y="480"/>
                  </a:lnTo>
                  <a:lnTo>
                    <a:pt x="143" y="480"/>
                  </a:lnTo>
                  <a:lnTo>
                    <a:pt x="142" y="481"/>
                  </a:lnTo>
                  <a:lnTo>
                    <a:pt x="141" y="480"/>
                  </a:lnTo>
                  <a:lnTo>
                    <a:pt x="140" y="480"/>
                  </a:lnTo>
                  <a:lnTo>
                    <a:pt x="140" y="479"/>
                  </a:lnTo>
                  <a:lnTo>
                    <a:pt x="139" y="479"/>
                  </a:lnTo>
                  <a:lnTo>
                    <a:pt x="139" y="478"/>
                  </a:lnTo>
                  <a:lnTo>
                    <a:pt x="139" y="477"/>
                  </a:lnTo>
                  <a:lnTo>
                    <a:pt x="139" y="476"/>
                  </a:lnTo>
                  <a:lnTo>
                    <a:pt x="139" y="475"/>
                  </a:lnTo>
                  <a:lnTo>
                    <a:pt x="139" y="474"/>
                  </a:lnTo>
                  <a:lnTo>
                    <a:pt x="139" y="473"/>
                  </a:lnTo>
                  <a:lnTo>
                    <a:pt x="139" y="472"/>
                  </a:lnTo>
                  <a:lnTo>
                    <a:pt x="139" y="471"/>
                  </a:lnTo>
                  <a:lnTo>
                    <a:pt x="139" y="470"/>
                  </a:lnTo>
                  <a:lnTo>
                    <a:pt x="140" y="469"/>
                  </a:lnTo>
                  <a:lnTo>
                    <a:pt x="139" y="469"/>
                  </a:lnTo>
                  <a:lnTo>
                    <a:pt x="140" y="468"/>
                  </a:lnTo>
                  <a:lnTo>
                    <a:pt x="139" y="468"/>
                  </a:lnTo>
                  <a:lnTo>
                    <a:pt x="139" y="467"/>
                  </a:lnTo>
                  <a:lnTo>
                    <a:pt x="139" y="466"/>
                  </a:lnTo>
                  <a:lnTo>
                    <a:pt x="139" y="465"/>
                  </a:lnTo>
                  <a:lnTo>
                    <a:pt x="139" y="464"/>
                  </a:lnTo>
                  <a:lnTo>
                    <a:pt x="139" y="463"/>
                  </a:lnTo>
                  <a:lnTo>
                    <a:pt x="139" y="462"/>
                  </a:lnTo>
                  <a:lnTo>
                    <a:pt x="139" y="461"/>
                  </a:lnTo>
                  <a:lnTo>
                    <a:pt x="136" y="454"/>
                  </a:lnTo>
                  <a:lnTo>
                    <a:pt x="136" y="453"/>
                  </a:lnTo>
                  <a:lnTo>
                    <a:pt x="136" y="452"/>
                  </a:lnTo>
                  <a:lnTo>
                    <a:pt x="136" y="451"/>
                  </a:lnTo>
                  <a:lnTo>
                    <a:pt x="136" y="450"/>
                  </a:lnTo>
                  <a:lnTo>
                    <a:pt x="136" y="449"/>
                  </a:lnTo>
                  <a:lnTo>
                    <a:pt x="136" y="448"/>
                  </a:lnTo>
                  <a:lnTo>
                    <a:pt x="136" y="447"/>
                  </a:lnTo>
                  <a:lnTo>
                    <a:pt x="136" y="446"/>
                  </a:lnTo>
                  <a:lnTo>
                    <a:pt x="136" y="445"/>
                  </a:lnTo>
                  <a:lnTo>
                    <a:pt x="136" y="444"/>
                  </a:lnTo>
                  <a:lnTo>
                    <a:pt x="137" y="444"/>
                  </a:lnTo>
                  <a:lnTo>
                    <a:pt x="137" y="443"/>
                  </a:lnTo>
                  <a:lnTo>
                    <a:pt x="138" y="443"/>
                  </a:lnTo>
                  <a:lnTo>
                    <a:pt x="137" y="443"/>
                  </a:lnTo>
                  <a:lnTo>
                    <a:pt x="137" y="442"/>
                  </a:lnTo>
                  <a:lnTo>
                    <a:pt x="137" y="441"/>
                  </a:lnTo>
                  <a:lnTo>
                    <a:pt x="136" y="441"/>
                  </a:lnTo>
                  <a:lnTo>
                    <a:pt x="136" y="440"/>
                  </a:lnTo>
                  <a:lnTo>
                    <a:pt x="136" y="439"/>
                  </a:lnTo>
                  <a:lnTo>
                    <a:pt x="136" y="438"/>
                  </a:lnTo>
                  <a:lnTo>
                    <a:pt x="136" y="437"/>
                  </a:lnTo>
                  <a:lnTo>
                    <a:pt x="137" y="437"/>
                  </a:lnTo>
                  <a:lnTo>
                    <a:pt x="138" y="436"/>
                  </a:lnTo>
                  <a:lnTo>
                    <a:pt x="139" y="435"/>
                  </a:lnTo>
                  <a:lnTo>
                    <a:pt x="139" y="434"/>
                  </a:lnTo>
                  <a:lnTo>
                    <a:pt x="140" y="433"/>
                  </a:lnTo>
                  <a:lnTo>
                    <a:pt x="140" y="431"/>
                  </a:lnTo>
                  <a:lnTo>
                    <a:pt x="136" y="428"/>
                  </a:lnTo>
                  <a:lnTo>
                    <a:pt x="135" y="428"/>
                  </a:lnTo>
                  <a:lnTo>
                    <a:pt x="134" y="428"/>
                  </a:lnTo>
                  <a:lnTo>
                    <a:pt x="133" y="427"/>
                  </a:lnTo>
                  <a:lnTo>
                    <a:pt x="132" y="427"/>
                  </a:lnTo>
                  <a:lnTo>
                    <a:pt x="131" y="427"/>
                  </a:lnTo>
                  <a:lnTo>
                    <a:pt x="130" y="427"/>
                  </a:lnTo>
                  <a:lnTo>
                    <a:pt x="129" y="427"/>
                  </a:lnTo>
                  <a:lnTo>
                    <a:pt x="129" y="428"/>
                  </a:lnTo>
                  <a:lnTo>
                    <a:pt x="128" y="428"/>
                  </a:lnTo>
                  <a:lnTo>
                    <a:pt x="127" y="428"/>
                  </a:lnTo>
                  <a:lnTo>
                    <a:pt x="126" y="428"/>
                  </a:lnTo>
                  <a:lnTo>
                    <a:pt x="125" y="428"/>
                  </a:lnTo>
                  <a:lnTo>
                    <a:pt x="124" y="428"/>
                  </a:lnTo>
                  <a:lnTo>
                    <a:pt x="123" y="428"/>
                  </a:lnTo>
                  <a:lnTo>
                    <a:pt x="122" y="428"/>
                  </a:lnTo>
                  <a:lnTo>
                    <a:pt x="121" y="428"/>
                  </a:lnTo>
                  <a:lnTo>
                    <a:pt x="120" y="428"/>
                  </a:lnTo>
                  <a:lnTo>
                    <a:pt x="119" y="428"/>
                  </a:lnTo>
                  <a:lnTo>
                    <a:pt x="118" y="429"/>
                  </a:lnTo>
                  <a:lnTo>
                    <a:pt x="117" y="429"/>
                  </a:lnTo>
                  <a:lnTo>
                    <a:pt x="116" y="429"/>
                  </a:lnTo>
                  <a:lnTo>
                    <a:pt x="115" y="430"/>
                  </a:lnTo>
                  <a:lnTo>
                    <a:pt x="114" y="430"/>
                  </a:lnTo>
                  <a:lnTo>
                    <a:pt x="114" y="431"/>
                  </a:lnTo>
                  <a:lnTo>
                    <a:pt x="114" y="432"/>
                  </a:lnTo>
                  <a:lnTo>
                    <a:pt x="113" y="432"/>
                  </a:lnTo>
                  <a:lnTo>
                    <a:pt x="112" y="433"/>
                  </a:lnTo>
                  <a:lnTo>
                    <a:pt x="112" y="434"/>
                  </a:lnTo>
                  <a:lnTo>
                    <a:pt x="111" y="435"/>
                  </a:lnTo>
                  <a:lnTo>
                    <a:pt x="110" y="436"/>
                  </a:lnTo>
                  <a:lnTo>
                    <a:pt x="109" y="436"/>
                  </a:lnTo>
                  <a:lnTo>
                    <a:pt x="109" y="437"/>
                  </a:lnTo>
                  <a:lnTo>
                    <a:pt x="106" y="439"/>
                  </a:lnTo>
                  <a:lnTo>
                    <a:pt x="106" y="438"/>
                  </a:lnTo>
                  <a:lnTo>
                    <a:pt x="106" y="437"/>
                  </a:lnTo>
                  <a:lnTo>
                    <a:pt x="106" y="436"/>
                  </a:lnTo>
                  <a:lnTo>
                    <a:pt x="105" y="436"/>
                  </a:lnTo>
                  <a:lnTo>
                    <a:pt x="105" y="435"/>
                  </a:lnTo>
                  <a:lnTo>
                    <a:pt x="105" y="434"/>
                  </a:lnTo>
                  <a:lnTo>
                    <a:pt x="104" y="434"/>
                  </a:lnTo>
                  <a:lnTo>
                    <a:pt x="104" y="433"/>
                  </a:lnTo>
                  <a:lnTo>
                    <a:pt x="104" y="432"/>
                  </a:lnTo>
                  <a:lnTo>
                    <a:pt x="104" y="431"/>
                  </a:lnTo>
                  <a:lnTo>
                    <a:pt x="103" y="431"/>
                  </a:lnTo>
                  <a:lnTo>
                    <a:pt x="103" y="430"/>
                  </a:lnTo>
                  <a:lnTo>
                    <a:pt x="103" y="429"/>
                  </a:lnTo>
                  <a:lnTo>
                    <a:pt x="102" y="429"/>
                  </a:lnTo>
                  <a:lnTo>
                    <a:pt x="102" y="428"/>
                  </a:lnTo>
                  <a:lnTo>
                    <a:pt x="101" y="428"/>
                  </a:lnTo>
                  <a:lnTo>
                    <a:pt x="101" y="427"/>
                  </a:lnTo>
                  <a:lnTo>
                    <a:pt x="100" y="426"/>
                  </a:lnTo>
                  <a:lnTo>
                    <a:pt x="100" y="425"/>
                  </a:lnTo>
                  <a:lnTo>
                    <a:pt x="100" y="424"/>
                  </a:lnTo>
                  <a:lnTo>
                    <a:pt x="99" y="424"/>
                  </a:lnTo>
                  <a:lnTo>
                    <a:pt x="99" y="423"/>
                  </a:lnTo>
                  <a:lnTo>
                    <a:pt x="98" y="423"/>
                  </a:lnTo>
                  <a:lnTo>
                    <a:pt x="99" y="422"/>
                  </a:lnTo>
                  <a:lnTo>
                    <a:pt x="99" y="421"/>
                  </a:lnTo>
                  <a:lnTo>
                    <a:pt x="98" y="421"/>
                  </a:lnTo>
                  <a:lnTo>
                    <a:pt x="98" y="420"/>
                  </a:lnTo>
                  <a:lnTo>
                    <a:pt x="97" y="420"/>
                  </a:lnTo>
                  <a:lnTo>
                    <a:pt x="97" y="419"/>
                  </a:lnTo>
                  <a:lnTo>
                    <a:pt x="97" y="418"/>
                  </a:lnTo>
                  <a:lnTo>
                    <a:pt x="96" y="418"/>
                  </a:lnTo>
                  <a:lnTo>
                    <a:pt x="96" y="417"/>
                  </a:lnTo>
                  <a:lnTo>
                    <a:pt x="95" y="417"/>
                  </a:lnTo>
                  <a:lnTo>
                    <a:pt x="94" y="417"/>
                  </a:lnTo>
                  <a:lnTo>
                    <a:pt x="94" y="416"/>
                  </a:lnTo>
                  <a:lnTo>
                    <a:pt x="93" y="416"/>
                  </a:lnTo>
                  <a:lnTo>
                    <a:pt x="92" y="415"/>
                  </a:lnTo>
                  <a:lnTo>
                    <a:pt x="91" y="414"/>
                  </a:lnTo>
                  <a:lnTo>
                    <a:pt x="90" y="413"/>
                  </a:lnTo>
                  <a:lnTo>
                    <a:pt x="90" y="412"/>
                  </a:lnTo>
                  <a:lnTo>
                    <a:pt x="90" y="411"/>
                  </a:lnTo>
                  <a:lnTo>
                    <a:pt x="90" y="410"/>
                  </a:lnTo>
                  <a:lnTo>
                    <a:pt x="90" y="409"/>
                  </a:lnTo>
                  <a:lnTo>
                    <a:pt x="90" y="408"/>
                  </a:lnTo>
                  <a:lnTo>
                    <a:pt x="90" y="407"/>
                  </a:lnTo>
                  <a:lnTo>
                    <a:pt x="89" y="407"/>
                  </a:lnTo>
                  <a:lnTo>
                    <a:pt x="89" y="406"/>
                  </a:lnTo>
                  <a:lnTo>
                    <a:pt x="88" y="406"/>
                  </a:lnTo>
                  <a:lnTo>
                    <a:pt x="88" y="405"/>
                  </a:lnTo>
                  <a:lnTo>
                    <a:pt x="89" y="405"/>
                  </a:lnTo>
                  <a:lnTo>
                    <a:pt x="89" y="406"/>
                  </a:lnTo>
                  <a:lnTo>
                    <a:pt x="90" y="406"/>
                  </a:lnTo>
                  <a:lnTo>
                    <a:pt x="91" y="406"/>
                  </a:lnTo>
                  <a:lnTo>
                    <a:pt x="92" y="407"/>
                  </a:lnTo>
                  <a:lnTo>
                    <a:pt x="93" y="407"/>
                  </a:lnTo>
                  <a:lnTo>
                    <a:pt x="94" y="407"/>
                  </a:lnTo>
                  <a:lnTo>
                    <a:pt x="95" y="406"/>
                  </a:lnTo>
                  <a:lnTo>
                    <a:pt x="96" y="406"/>
                  </a:lnTo>
                  <a:lnTo>
                    <a:pt x="97" y="405"/>
                  </a:lnTo>
                  <a:lnTo>
                    <a:pt x="98" y="405"/>
                  </a:lnTo>
                  <a:lnTo>
                    <a:pt x="99" y="405"/>
                  </a:lnTo>
                  <a:lnTo>
                    <a:pt x="99" y="404"/>
                  </a:lnTo>
                  <a:lnTo>
                    <a:pt x="99" y="403"/>
                  </a:lnTo>
                  <a:lnTo>
                    <a:pt x="99" y="402"/>
                  </a:lnTo>
                  <a:lnTo>
                    <a:pt x="100" y="402"/>
                  </a:lnTo>
                  <a:lnTo>
                    <a:pt x="100" y="401"/>
                  </a:lnTo>
                  <a:lnTo>
                    <a:pt x="99" y="401"/>
                  </a:lnTo>
                  <a:lnTo>
                    <a:pt x="99" y="400"/>
                  </a:lnTo>
                  <a:lnTo>
                    <a:pt x="99" y="399"/>
                  </a:lnTo>
                  <a:lnTo>
                    <a:pt x="99" y="398"/>
                  </a:lnTo>
                  <a:lnTo>
                    <a:pt x="99" y="397"/>
                  </a:lnTo>
                  <a:lnTo>
                    <a:pt x="98" y="397"/>
                  </a:lnTo>
                  <a:lnTo>
                    <a:pt x="98" y="396"/>
                  </a:lnTo>
                  <a:lnTo>
                    <a:pt x="99" y="396"/>
                  </a:lnTo>
                  <a:lnTo>
                    <a:pt x="99" y="395"/>
                  </a:lnTo>
                  <a:lnTo>
                    <a:pt x="99" y="394"/>
                  </a:lnTo>
                  <a:lnTo>
                    <a:pt x="99" y="393"/>
                  </a:lnTo>
                  <a:lnTo>
                    <a:pt x="99" y="392"/>
                  </a:lnTo>
                  <a:lnTo>
                    <a:pt x="100" y="392"/>
                  </a:lnTo>
                  <a:lnTo>
                    <a:pt x="100" y="391"/>
                  </a:lnTo>
                  <a:lnTo>
                    <a:pt x="101" y="392"/>
                  </a:lnTo>
                  <a:lnTo>
                    <a:pt x="102" y="392"/>
                  </a:lnTo>
                  <a:lnTo>
                    <a:pt x="102" y="391"/>
                  </a:lnTo>
                  <a:lnTo>
                    <a:pt x="102" y="390"/>
                  </a:lnTo>
                  <a:lnTo>
                    <a:pt x="101" y="390"/>
                  </a:lnTo>
                  <a:lnTo>
                    <a:pt x="101" y="389"/>
                  </a:lnTo>
                  <a:lnTo>
                    <a:pt x="102" y="389"/>
                  </a:lnTo>
                  <a:lnTo>
                    <a:pt x="103" y="389"/>
                  </a:lnTo>
                  <a:lnTo>
                    <a:pt x="103" y="388"/>
                  </a:lnTo>
                  <a:lnTo>
                    <a:pt x="102" y="388"/>
                  </a:lnTo>
                  <a:lnTo>
                    <a:pt x="102" y="387"/>
                  </a:lnTo>
                  <a:lnTo>
                    <a:pt x="103" y="387"/>
                  </a:lnTo>
                  <a:lnTo>
                    <a:pt x="103" y="386"/>
                  </a:lnTo>
                  <a:lnTo>
                    <a:pt x="104" y="387"/>
                  </a:lnTo>
                  <a:lnTo>
                    <a:pt x="104" y="386"/>
                  </a:lnTo>
                  <a:lnTo>
                    <a:pt x="105" y="385"/>
                  </a:lnTo>
                  <a:lnTo>
                    <a:pt x="106" y="385"/>
                  </a:lnTo>
                  <a:lnTo>
                    <a:pt x="106" y="384"/>
                  </a:lnTo>
                  <a:lnTo>
                    <a:pt x="105" y="384"/>
                  </a:lnTo>
                  <a:lnTo>
                    <a:pt x="104" y="383"/>
                  </a:lnTo>
                  <a:lnTo>
                    <a:pt x="105" y="383"/>
                  </a:lnTo>
                  <a:lnTo>
                    <a:pt x="106" y="383"/>
                  </a:lnTo>
                  <a:lnTo>
                    <a:pt x="106" y="382"/>
                  </a:lnTo>
                  <a:lnTo>
                    <a:pt x="107" y="381"/>
                  </a:lnTo>
                  <a:lnTo>
                    <a:pt x="106" y="380"/>
                  </a:lnTo>
                  <a:lnTo>
                    <a:pt x="107" y="379"/>
                  </a:lnTo>
                  <a:lnTo>
                    <a:pt x="106" y="379"/>
                  </a:lnTo>
                  <a:lnTo>
                    <a:pt x="106" y="378"/>
                  </a:lnTo>
                  <a:lnTo>
                    <a:pt x="106" y="377"/>
                  </a:lnTo>
                  <a:lnTo>
                    <a:pt x="106" y="376"/>
                  </a:lnTo>
                  <a:lnTo>
                    <a:pt x="106" y="375"/>
                  </a:lnTo>
                  <a:lnTo>
                    <a:pt x="106" y="374"/>
                  </a:lnTo>
                  <a:lnTo>
                    <a:pt x="105" y="373"/>
                  </a:lnTo>
                  <a:lnTo>
                    <a:pt x="104" y="373"/>
                  </a:lnTo>
                  <a:lnTo>
                    <a:pt x="104" y="372"/>
                  </a:lnTo>
                  <a:lnTo>
                    <a:pt x="105" y="372"/>
                  </a:lnTo>
                  <a:lnTo>
                    <a:pt x="106" y="372"/>
                  </a:lnTo>
                  <a:lnTo>
                    <a:pt x="106" y="371"/>
                  </a:lnTo>
                  <a:lnTo>
                    <a:pt x="106" y="370"/>
                  </a:lnTo>
                  <a:lnTo>
                    <a:pt x="106" y="369"/>
                  </a:lnTo>
                  <a:lnTo>
                    <a:pt x="106" y="368"/>
                  </a:lnTo>
                  <a:lnTo>
                    <a:pt x="105" y="368"/>
                  </a:lnTo>
                  <a:lnTo>
                    <a:pt x="105" y="367"/>
                  </a:lnTo>
                  <a:lnTo>
                    <a:pt x="106" y="367"/>
                  </a:lnTo>
                  <a:lnTo>
                    <a:pt x="106" y="366"/>
                  </a:lnTo>
                  <a:lnTo>
                    <a:pt x="106" y="365"/>
                  </a:lnTo>
                  <a:lnTo>
                    <a:pt x="105" y="365"/>
                  </a:lnTo>
                  <a:lnTo>
                    <a:pt x="105" y="366"/>
                  </a:lnTo>
                  <a:lnTo>
                    <a:pt x="104" y="365"/>
                  </a:lnTo>
                  <a:lnTo>
                    <a:pt x="105" y="364"/>
                  </a:lnTo>
                  <a:lnTo>
                    <a:pt x="106" y="363"/>
                  </a:lnTo>
                  <a:lnTo>
                    <a:pt x="107" y="363"/>
                  </a:lnTo>
                  <a:lnTo>
                    <a:pt x="107" y="362"/>
                  </a:lnTo>
                  <a:lnTo>
                    <a:pt x="108" y="362"/>
                  </a:lnTo>
                  <a:lnTo>
                    <a:pt x="108" y="361"/>
                  </a:lnTo>
                  <a:lnTo>
                    <a:pt x="108" y="360"/>
                  </a:lnTo>
                  <a:lnTo>
                    <a:pt x="108" y="359"/>
                  </a:lnTo>
                  <a:lnTo>
                    <a:pt x="109" y="359"/>
                  </a:lnTo>
                  <a:lnTo>
                    <a:pt x="109" y="358"/>
                  </a:lnTo>
                  <a:lnTo>
                    <a:pt x="109" y="357"/>
                  </a:lnTo>
                  <a:lnTo>
                    <a:pt x="110" y="357"/>
                  </a:lnTo>
                  <a:lnTo>
                    <a:pt x="111" y="357"/>
                  </a:lnTo>
                  <a:lnTo>
                    <a:pt x="112" y="357"/>
                  </a:lnTo>
                  <a:lnTo>
                    <a:pt x="113" y="357"/>
                  </a:lnTo>
                  <a:lnTo>
                    <a:pt x="113" y="356"/>
                  </a:lnTo>
                  <a:lnTo>
                    <a:pt x="113" y="355"/>
                  </a:lnTo>
                  <a:lnTo>
                    <a:pt x="114" y="354"/>
                  </a:lnTo>
                  <a:lnTo>
                    <a:pt x="113" y="354"/>
                  </a:lnTo>
                  <a:lnTo>
                    <a:pt x="114" y="354"/>
                  </a:lnTo>
                  <a:lnTo>
                    <a:pt x="115" y="353"/>
                  </a:lnTo>
                  <a:lnTo>
                    <a:pt x="115" y="354"/>
                  </a:lnTo>
                  <a:lnTo>
                    <a:pt x="116" y="354"/>
                  </a:lnTo>
                  <a:lnTo>
                    <a:pt x="117" y="354"/>
                  </a:lnTo>
                  <a:lnTo>
                    <a:pt x="117" y="353"/>
                  </a:lnTo>
                  <a:lnTo>
                    <a:pt x="118" y="352"/>
                  </a:lnTo>
                  <a:lnTo>
                    <a:pt x="118" y="351"/>
                  </a:lnTo>
                  <a:lnTo>
                    <a:pt x="119" y="352"/>
                  </a:lnTo>
                  <a:lnTo>
                    <a:pt x="120" y="352"/>
                  </a:lnTo>
                  <a:lnTo>
                    <a:pt x="121" y="352"/>
                  </a:lnTo>
                  <a:lnTo>
                    <a:pt x="121" y="351"/>
                  </a:lnTo>
                  <a:lnTo>
                    <a:pt x="122" y="350"/>
                  </a:lnTo>
                  <a:lnTo>
                    <a:pt x="122" y="349"/>
                  </a:lnTo>
                  <a:lnTo>
                    <a:pt x="122" y="348"/>
                  </a:lnTo>
                  <a:lnTo>
                    <a:pt x="123" y="348"/>
                  </a:lnTo>
                  <a:lnTo>
                    <a:pt x="123" y="347"/>
                  </a:lnTo>
                  <a:lnTo>
                    <a:pt x="123" y="346"/>
                  </a:lnTo>
                  <a:lnTo>
                    <a:pt x="124" y="345"/>
                  </a:lnTo>
                  <a:lnTo>
                    <a:pt x="124" y="344"/>
                  </a:lnTo>
                  <a:lnTo>
                    <a:pt x="124" y="343"/>
                  </a:lnTo>
                  <a:lnTo>
                    <a:pt x="124" y="342"/>
                  </a:lnTo>
                  <a:lnTo>
                    <a:pt x="124" y="341"/>
                  </a:lnTo>
                  <a:lnTo>
                    <a:pt x="125" y="341"/>
                  </a:lnTo>
                  <a:lnTo>
                    <a:pt x="125" y="340"/>
                  </a:lnTo>
                  <a:lnTo>
                    <a:pt x="125" y="339"/>
                  </a:lnTo>
                  <a:lnTo>
                    <a:pt x="125" y="338"/>
                  </a:lnTo>
                  <a:lnTo>
                    <a:pt x="126" y="337"/>
                  </a:lnTo>
                  <a:lnTo>
                    <a:pt x="126" y="336"/>
                  </a:lnTo>
                  <a:lnTo>
                    <a:pt x="126" y="335"/>
                  </a:lnTo>
                  <a:lnTo>
                    <a:pt x="127" y="335"/>
                  </a:lnTo>
                  <a:lnTo>
                    <a:pt x="127" y="334"/>
                  </a:lnTo>
                  <a:lnTo>
                    <a:pt x="126" y="334"/>
                  </a:lnTo>
                  <a:lnTo>
                    <a:pt x="126" y="333"/>
                  </a:lnTo>
                  <a:lnTo>
                    <a:pt x="126" y="332"/>
                  </a:lnTo>
                  <a:lnTo>
                    <a:pt x="126" y="331"/>
                  </a:lnTo>
                  <a:lnTo>
                    <a:pt x="127" y="330"/>
                  </a:lnTo>
                  <a:lnTo>
                    <a:pt x="128" y="329"/>
                  </a:lnTo>
                  <a:lnTo>
                    <a:pt x="128" y="328"/>
                  </a:lnTo>
                  <a:lnTo>
                    <a:pt x="129" y="328"/>
                  </a:lnTo>
                  <a:lnTo>
                    <a:pt x="130" y="328"/>
                  </a:lnTo>
                  <a:lnTo>
                    <a:pt x="131" y="327"/>
                  </a:lnTo>
                  <a:lnTo>
                    <a:pt x="132" y="327"/>
                  </a:lnTo>
                  <a:lnTo>
                    <a:pt x="132" y="326"/>
                  </a:lnTo>
                  <a:lnTo>
                    <a:pt x="132" y="325"/>
                  </a:lnTo>
                  <a:lnTo>
                    <a:pt x="133" y="325"/>
                  </a:lnTo>
                  <a:lnTo>
                    <a:pt x="133" y="324"/>
                  </a:lnTo>
                  <a:lnTo>
                    <a:pt x="134" y="324"/>
                  </a:lnTo>
                  <a:lnTo>
                    <a:pt x="134" y="323"/>
                  </a:lnTo>
                  <a:lnTo>
                    <a:pt x="135" y="323"/>
                  </a:lnTo>
                  <a:lnTo>
                    <a:pt x="136" y="323"/>
                  </a:lnTo>
                  <a:lnTo>
                    <a:pt x="137" y="324"/>
                  </a:lnTo>
                  <a:lnTo>
                    <a:pt x="138" y="324"/>
                  </a:lnTo>
                  <a:lnTo>
                    <a:pt x="139" y="324"/>
                  </a:lnTo>
                  <a:lnTo>
                    <a:pt x="139" y="323"/>
                  </a:lnTo>
                  <a:lnTo>
                    <a:pt x="139" y="322"/>
                  </a:lnTo>
                  <a:lnTo>
                    <a:pt x="139" y="321"/>
                  </a:lnTo>
                  <a:lnTo>
                    <a:pt x="140" y="321"/>
                  </a:lnTo>
                  <a:lnTo>
                    <a:pt x="140" y="320"/>
                  </a:lnTo>
                  <a:lnTo>
                    <a:pt x="140" y="319"/>
                  </a:lnTo>
                  <a:lnTo>
                    <a:pt x="141" y="319"/>
                  </a:lnTo>
                  <a:lnTo>
                    <a:pt x="142" y="318"/>
                  </a:lnTo>
                  <a:lnTo>
                    <a:pt x="142" y="317"/>
                  </a:lnTo>
                  <a:lnTo>
                    <a:pt x="141" y="316"/>
                  </a:lnTo>
                  <a:lnTo>
                    <a:pt x="141" y="315"/>
                  </a:lnTo>
                  <a:lnTo>
                    <a:pt x="142" y="314"/>
                  </a:lnTo>
                  <a:lnTo>
                    <a:pt x="142" y="313"/>
                  </a:lnTo>
                  <a:lnTo>
                    <a:pt x="143" y="313"/>
                  </a:lnTo>
                  <a:lnTo>
                    <a:pt x="144" y="313"/>
                  </a:lnTo>
                  <a:lnTo>
                    <a:pt x="144" y="312"/>
                  </a:lnTo>
                  <a:lnTo>
                    <a:pt x="144" y="311"/>
                  </a:lnTo>
                  <a:lnTo>
                    <a:pt x="145" y="311"/>
                  </a:lnTo>
                  <a:lnTo>
                    <a:pt x="145" y="310"/>
                  </a:lnTo>
                  <a:lnTo>
                    <a:pt x="146" y="310"/>
                  </a:lnTo>
                  <a:lnTo>
                    <a:pt x="147" y="310"/>
                  </a:lnTo>
                  <a:lnTo>
                    <a:pt x="147" y="311"/>
                  </a:lnTo>
                  <a:lnTo>
                    <a:pt x="148" y="311"/>
                  </a:lnTo>
                  <a:lnTo>
                    <a:pt x="148" y="310"/>
                  </a:lnTo>
                  <a:lnTo>
                    <a:pt x="149" y="310"/>
                  </a:lnTo>
                  <a:lnTo>
                    <a:pt x="149" y="309"/>
                  </a:lnTo>
                  <a:lnTo>
                    <a:pt x="150" y="309"/>
                  </a:lnTo>
                  <a:lnTo>
                    <a:pt x="151" y="309"/>
                  </a:lnTo>
                  <a:lnTo>
                    <a:pt x="151" y="308"/>
                  </a:lnTo>
                  <a:lnTo>
                    <a:pt x="152" y="308"/>
                  </a:lnTo>
                  <a:lnTo>
                    <a:pt x="153" y="307"/>
                  </a:lnTo>
                  <a:lnTo>
                    <a:pt x="154" y="307"/>
                  </a:lnTo>
                  <a:lnTo>
                    <a:pt x="155" y="307"/>
                  </a:lnTo>
                  <a:lnTo>
                    <a:pt x="156" y="307"/>
                  </a:lnTo>
                  <a:lnTo>
                    <a:pt x="157" y="307"/>
                  </a:lnTo>
                  <a:lnTo>
                    <a:pt x="158" y="307"/>
                  </a:lnTo>
                  <a:lnTo>
                    <a:pt x="159" y="307"/>
                  </a:lnTo>
                  <a:lnTo>
                    <a:pt x="159" y="306"/>
                  </a:lnTo>
                  <a:lnTo>
                    <a:pt x="160" y="306"/>
                  </a:lnTo>
                  <a:lnTo>
                    <a:pt x="160" y="305"/>
                  </a:lnTo>
                  <a:lnTo>
                    <a:pt x="161" y="305"/>
                  </a:lnTo>
                  <a:lnTo>
                    <a:pt x="162" y="305"/>
                  </a:lnTo>
                  <a:lnTo>
                    <a:pt x="163" y="304"/>
                  </a:lnTo>
                  <a:lnTo>
                    <a:pt x="163" y="303"/>
                  </a:lnTo>
                  <a:lnTo>
                    <a:pt x="163" y="302"/>
                  </a:lnTo>
                  <a:lnTo>
                    <a:pt x="163" y="301"/>
                  </a:lnTo>
                  <a:lnTo>
                    <a:pt x="163" y="300"/>
                  </a:lnTo>
                  <a:lnTo>
                    <a:pt x="164" y="300"/>
                  </a:lnTo>
                  <a:lnTo>
                    <a:pt x="165" y="300"/>
                  </a:lnTo>
                  <a:lnTo>
                    <a:pt x="165" y="299"/>
                  </a:lnTo>
                  <a:lnTo>
                    <a:pt x="166" y="299"/>
                  </a:lnTo>
                  <a:lnTo>
                    <a:pt x="166" y="298"/>
                  </a:lnTo>
                  <a:lnTo>
                    <a:pt x="166" y="297"/>
                  </a:lnTo>
                  <a:lnTo>
                    <a:pt x="166" y="296"/>
                  </a:lnTo>
                  <a:lnTo>
                    <a:pt x="166" y="295"/>
                  </a:lnTo>
                  <a:lnTo>
                    <a:pt x="167" y="295"/>
                  </a:lnTo>
                  <a:lnTo>
                    <a:pt x="167" y="294"/>
                  </a:lnTo>
                  <a:lnTo>
                    <a:pt x="167" y="293"/>
                  </a:lnTo>
                  <a:lnTo>
                    <a:pt x="166" y="293"/>
                  </a:lnTo>
                  <a:lnTo>
                    <a:pt x="166" y="292"/>
                  </a:lnTo>
                  <a:lnTo>
                    <a:pt x="165" y="291"/>
                  </a:lnTo>
                  <a:lnTo>
                    <a:pt x="165" y="290"/>
                  </a:lnTo>
                  <a:lnTo>
                    <a:pt x="164" y="290"/>
                  </a:lnTo>
                  <a:lnTo>
                    <a:pt x="164" y="291"/>
                  </a:lnTo>
                  <a:lnTo>
                    <a:pt x="163" y="292"/>
                  </a:lnTo>
                  <a:lnTo>
                    <a:pt x="161" y="291"/>
                  </a:lnTo>
                  <a:lnTo>
                    <a:pt x="160" y="290"/>
                  </a:lnTo>
                  <a:lnTo>
                    <a:pt x="158" y="289"/>
                  </a:lnTo>
                  <a:lnTo>
                    <a:pt x="157" y="289"/>
                  </a:lnTo>
                  <a:lnTo>
                    <a:pt x="154" y="286"/>
                  </a:lnTo>
                  <a:lnTo>
                    <a:pt x="153" y="284"/>
                  </a:lnTo>
                  <a:lnTo>
                    <a:pt x="151" y="283"/>
                  </a:lnTo>
                  <a:lnTo>
                    <a:pt x="150" y="282"/>
                  </a:lnTo>
                  <a:lnTo>
                    <a:pt x="146" y="281"/>
                  </a:lnTo>
                  <a:lnTo>
                    <a:pt x="144" y="280"/>
                  </a:lnTo>
                  <a:lnTo>
                    <a:pt x="142" y="280"/>
                  </a:lnTo>
                  <a:lnTo>
                    <a:pt x="139" y="280"/>
                  </a:lnTo>
                  <a:lnTo>
                    <a:pt x="139" y="279"/>
                  </a:lnTo>
                  <a:lnTo>
                    <a:pt x="138" y="279"/>
                  </a:lnTo>
                  <a:lnTo>
                    <a:pt x="135" y="277"/>
                  </a:lnTo>
                  <a:lnTo>
                    <a:pt x="133" y="276"/>
                  </a:lnTo>
                  <a:lnTo>
                    <a:pt x="131" y="274"/>
                  </a:lnTo>
                  <a:lnTo>
                    <a:pt x="128" y="271"/>
                  </a:lnTo>
                  <a:lnTo>
                    <a:pt x="127" y="271"/>
                  </a:lnTo>
                  <a:lnTo>
                    <a:pt x="124" y="270"/>
                  </a:lnTo>
                  <a:lnTo>
                    <a:pt x="122" y="268"/>
                  </a:lnTo>
                  <a:lnTo>
                    <a:pt x="122" y="267"/>
                  </a:lnTo>
                  <a:lnTo>
                    <a:pt x="121" y="265"/>
                  </a:lnTo>
                  <a:lnTo>
                    <a:pt x="121" y="263"/>
                  </a:lnTo>
                  <a:lnTo>
                    <a:pt x="120" y="263"/>
                  </a:lnTo>
                  <a:lnTo>
                    <a:pt x="116" y="261"/>
                  </a:lnTo>
                  <a:lnTo>
                    <a:pt x="115" y="260"/>
                  </a:lnTo>
                  <a:lnTo>
                    <a:pt x="114" y="260"/>
                  </a:lnTo>
                  <a:lnTo>
                    <a:pt x="113" y="260"/>
                  </a:lnTo>
                  <a:lnTo>
                    <a:pt x="111" y="259"/>
                  </a:lnTo>
                  <a:lnTo>
                    <a:pt x="106" y="259"/>
                  </a:lnTo>
                  <a:lnTo>
                    <a:pt x="105" y="258"/>
                  </a:lnTo>
                  <a:lnTo>
                    <a:pt x="103" y="258"/>
                  </a:lnTo>
                  <a:lnTo>
                    <a:pt x="102" y="258"/>
                  </a:lnTo>
                  <a:lnTo>
                    <a:pt x="101" y="259"/>
                  </a:lnTo>
                  <a:lnTo>
                    <a:pt x="101" y="256"/>
                  </a:lnTo>
                  <a:lnTo>
                    <a:pt x="99" y="254"/>
                  </a:lnTo>
                  <a:lnTo>
                    <a:pt x="98" y="254"/>
                  </a:lnTo>
                  <a:lnTo>
                    <a:pt x="96" y="253"/>
                  </a:lnTo>
                  <a:lnTo>
                    <a:pt x="93" y="252"/>
                  </a:lnTo>
                  <a:lnTo>
                    <a:pt x="92" y="252"/>
                  </a:lnTo>
                  <a:lnTo>
                    <a:pt x="91" y="252"/>
                  </a:lnTo>
                  <a:lnTo>
                    <a:pt x="90" y="252"/>
                  </a:lnTo>
                  <a:lnTo>
                    <a:pt x="90" y="253"/>
                  </a:lnTo>
                  <a:lnTo>
                    <a:pt x="89" y="254"/>
                  </a:lnTo>
                  <a:lnTo>
                    <a:pt x="88" y="255"/>
                  </a:lnTo>
                  <a:lnTo>
                    <a:pt x="86" y="256"/>
                  </a:lnTo>
                  <a:lnTo>
                    <a:pt x="85" y="256"/>
                  </a:lnTo>
                  <a:lnTo>
                    <a:pt x="83" y="255"/>
                  </a:lnTo>
                  <a:lnTo>
                    <a:pt x="82" y="254"/>
                  </a:lnTo>
                  <a:lnTo>
                    <a:pt x="81" y="255"/>
                  </a:lnTo>
                  <a:lnTo>
                    <a:pt x="80" y="255"/>
                  </a:lnTo>
                  <a:lnTo>
                    <a:pt x="78" y="256"/>
                  </a:lnTo>
                  <a:lnTo>
                    <a:pt x="75" y="255"/>
                  </a:lnTo>
                  <a:lnTo>
                    <a:pt x="73" y="255"/>
                  </a:lnTo>
                  <a:lnTo>
                    <a:pt x="72" y="256"/>
                  </a:lnTo>
                  <a:lnTo>
                    <a:pt x="71" y="257"/>
                  </a:lnTo>
                  <a:lnTo>
                    <a:pt x="68" y="259"/>
                  </a:lnTo>
                  <a:lnTo>
                    <a:pt x="66" y="260"/>
                  </a:lnTo>
                  <a:lnTo>
                    <a:pt x="62" y="262"/>
                  </a:lnTo>
                  <a:lnTo>
                    <a:pt x="58" y="263"/>
                  </a:lnTo>
                  <a:lnTo>
                    <a:pt x="57" y="264"/>
                  </a:lnTo>
                  <a:lnTo>
                    <a:pt x="56" y="265"/>
                  </a:lnTo>
                  <a:lnTo>
                    <a:pt x="55" y="267"/>
                  </a:lnTo>
                  <a:lnTo>
                    <a:pt x="54" y="268"/>
                  </a:lnTo>
                  <a:lnTo>
                    <a:pt x="54" y="269"/>
                  </a:lnTo>
                  <a:lnTo>
                    <a:pt x="53" y="270"/>
                  </a:lnTo>
                  <a:lnTo>
                    <a:pt x="51" y="269"/>
                  </a:lnTo>
                  <a:lnTo>
                    <a:pt x="50" y="269"/>
                  </a:lnTo>
                  <a:lnTo>
                    <a:pt x="49" y="269"/>
                  </a:lnTo>
                  <a:lnTo>
                    <a:pt x="48" y="270"/>
                  </a:lnTo>
                  <a:lnTo>
                    <a:pt x="46" y="270"/>
                  </a:lnTo>
                  <a:lnTo>
                    <a:pt x="42" y="271"/>
                  </a:lnTo>
                  <a:lnTo>
                    <a:pt x="41" y="272"/>
                  </a:lnTo>
                  <a:lnTo>
                    <a:pt x="40" y="274"/>
                  </a:lnTo>
                  <a:lnTo>
                    <a:pt x="39" y="274"/>
                  </a:lnTo>
                  <a:lnTo>
                    <a:pt x="38" y="273"/>
                  </a:lnTo>
                  <a:lnTo>
                    <a:pt x="37" y="272"/>
                  </a:lnTo>
                  <a:lnTo>
                    <a:pt x="30" y="267"/>
                  </a:lnTo>
                  <a:lnTo>
                    <a:pt x="21" y="264"/>
                  </a:lnTo>
                  <a:lnTo>
                    <a:pt x="19" y="263"/>
                  </a:lnTo>
                  <a:lnTo>
                    <a:pt x="14" y="259"/>
                  </a:lnTo>
                  <a:lnTo>
                    <a:pt x="6" y="252"/>
                  </a:lnTo>
                  <a:lnTo>
                    <a:pt x="3" y="250"/>
                  </a:lnTo>
                  <a:lnTo>
                    <a:pt x="0" y="247"/>
                  </a:lnTo>
                  <a:lnTo>
                    <a:pt x="6" y="222"/>
                  </a:lnTo>
                  <a:lnTo>
                    <a:pt x="4" y="218"/>
                  </a:lnTo>
                  <a:lnTo>
                    <a:pt x="4" y="217"/>
                  </a:lnTo>
                  <a:lnTo>
                    <a:pt x="4" y="216"/>
                  </a:lnTo>
                  <a:lnTo>
                    <a:pt x="4" y="214"/>
                  </a:lnTo>
                  <a:lnTo>
                    <a:pt x="5" y="213"/>
                  </a:lnTo>
                  <a:lnTo>
                    <a:pt x="7" y="210"/>
                  </a:lnTo>
                  <a:lnTo>
                    <a:pt x="8" y="207"/>
                  </a:lnTo>
                  <a:lnTo>
                    <a:pt x="9" y="206"/>
                  </a:lnTo>
                  <a:lnTo>
                    <a:pt x="10" y="206"/>
                  </a:lnTo>
                  <a:lnTo>
                    <a:pt x="12" y="205"/>
                  </a:lnTo>
                  <a:lnTo>
                    <a:pt x="14" y="205"/>
                  </a:lnTo>
                  <a:lnTo>
                    <a:pt x="16" y="207"/>
                  </a:lnTo>
                  <a:lnTo>
                    <a:pt x="17" y="207"/>
                  </a:lnTo>
                  <a:lnTo>
                    <a:pt x="19" y="208"/>
                  </a:lnTo>
                  <a:lnTo>
                    <a:pt x="20" y="209"/>
                  </a:lnTo>
                  <a:lnTo>
                    <a:pt x="22" y="209"/>
                  </a:lnTo>
                  <a:lnTo>
                    <a:pt x="23" y="209"/>
                  </a:lnTo>
                  <a:lnTo>
                    <a:pt x="24" y="208"/>
                  </a:lnTo>
                  <a:lnTo>
                    <a:pt x="28" y="208"/>
                  </a:lnTo>
                  <a:lnTo>
                    <a:pt x="32" y="207"/>
                  </a:lnTo>
                  <a:lnTo>
                    <a:pt x="33" y="208"/>
                  </a:lnTo>
                  <a:lnTo>
                    <a:pt x="34" y="208"/>
                  </a:lnTo>
                  <a:lnTo>
                    <a:pt x="35" y="209"/>
                  </a:lnTo>
                  <a:lnTo>
                    <a:pt x="36" y="209"/>
                  </a:lnTo>
                  <a:lnTo>
                    <a:pt x="37" y="209"/>
                  </a:lnTo>
                  <a:lnTo>
                    <a:pt x="38" y="209"/>
                  </a:lnTo>
                  <a:lnTo>
                    <a:pt x="39" y="209"/>
                  </a:lnTo>
                  <a:lnTo>
                    <a:pt x="40" y="209"/>
                  </a:lnTo>
                  <a:lnTo>
                    <a:pt x="41" y="209"/>
                  </a:lnTo>
                  <a:lnTo>
                    <a:pt x="42" y="209"/>
                  </a:lnTo>
                  <a:lnTo>
                    <a:pt x="42" y="208"/>
                  </a:lnTo>
                  <a:lnTo>
                    <a:pt x="42" y="207"/>
                  </a:lnTo>
                  <a:lnTo>
                    <a:pt x="43" y="206"/>
                  </a:lnTo>
                  <a:lnTo>
                    <a:pt x="44" y="206"/>
                  </a:lnTo>
                  <a:lnTo>
                    <a:pt x="45" y="206"/>
                  </a:lnTo>
                  <a:lnTo>
                    <a:pt x="46" y="207"/>
                  </a:lnTo>
                  <a:lnTo>
                    <a:pt x="47" y="207"/>
                  </a:lnTo>
                  <a:lnTo>
                    <a:pt x="47" y="206"/>
                  </a:lnTo>
                  <a:lnTo>
                    <a:pt x="47" y="205"/>
                  </a:lnTo>
                  <a:lnTo>
                    <a:pt x="48" y="205"/>
                  </a:lnTo>
                  <a:lnTo>
                    <a:pt x="48" y="204"/>
                  </a:lnTo>
                  <a:lnTo>
                    <a:pt x="49" y="204"/>
                  </a:lnTo>
                  <a:lnTo>
                    <a:pt x="50" y="204"/>
                  </a:lnTo>
                  <a:lnTo>
                    <a:pt x="50" y="203"/>
                  </a:lnTo>
                  <a:lnTo>
                    <a:pt x="51" y="203"/>
                  </a:lnTo>
                  <a:lnTo>
                    <a:pt x="51" y="202"/>
                  </a:lnTo>
                  <a:lnTo>
                    <a:pt x="51" y="201"/>
                  </a:lnTo>
                  <a:lnTo>
                    <a:pt x="52" y="200"/>
                  </a:lnTo>
                  <a:lnTo>
                    <a:pt x="52" y="199"/>
                  </a:lnTo>
                  <a:lnTo>
                    <a:pt x="51" y="194"/>
                  </a:lnTo>
                  <a:lnTo>
                    <a:pt x="51" y="188"/>
                  </a:lnTo>
                  <a:lnTo>
                    <a:pt x="47" y="184"/>
                  </a:lnTo>
                  <a:lnTo>
                    <a:pt x="49" y="184"/>
                  </a:lnTo>
                  <a:lnTo>
                    <a:pt x="57" y="185"/>
                  </a:lnTo>
                  <a:lnTo>
                    <a:pt x="59" y="188"/>
                  </a:lnTo>
                  <a:lnTo>
                    <a:pt x="67" y="188"/>
                  </a:lnTo>
                  <a:lnTo>
                    <a:pt x="70" y="187"/>
                  </a:lnTo>
                  <a:lnTo>
                    <a:pt x="73" y="186"/>
                  </a:lnTo>
                  <a:lnTo>
                    <a:pt x="75" y="186"/>
                  </a:lnTo>
                  <a:lnTo>
                    <a:pt x="85" y="180"/>
                  </a:lnTo>
                  <a:lnTo>
                    <a:pt x="87" y="180"/>
                  </a:lnTo>
                  <a:lnTo>
                    <a:pt x="89" y="178"/>
                  </a:lnTo>
                  <a:lnTo>
                    <a:pt x="93" y="171"/>
                  </a:lnTo>
                  <a:lnTo>
                    <a:pt x="97" y="165"/>
                  </a:lnTo>
                  <a:lnTo>
                    <a:pt x="99" y="162"/>
                  </a:lnTo>
                  <a:lnTo>
                    <a:pt x="100" y="161"/>
                  </a:lnTo>
                  <a:lnTo>
                    <a:pt x="102" y="160"/>
                  </a:lnTo>
                  <a:lnTo>
                    <a:pt x="104" y="160"/>
                  </a:lnTo>
                  <a:lnTo>
                    <a:pt x="105" y="160"/>
                  </a:lnTo>
                  <a:lnTo>
                    <a:pt x="106" y="160"/>
                  </a:lnTo>
                  <a:lnTo>
                    <a:pt x="109" y="158"/>
                  </a:lnTo>
                  <a:lnTo>
                    <a:pt x="110" y="157"/>
                  </a:lnTo>
                  <a:lnTo>
                    <a:pt x="112" y="156"/>
                  </a:lnTo>
                  <a:lnTo>
                    <a:pt x="113" y="156"/>
                  </a:lnTo>
                  <a:lnTo>
                    <a:pt x="114" y="156"/>
                  </a:lnTo>
                  <a:lnTo>
                    <a:pt x="117" y="156"/>
                  </a:lnTo>
                  <a:lnTo>
                    <a:pt x="118" y="156"/>
                  </a:lnTo>
                  <a:lnTo>
                    <a:pt x="120" y="156"/>
                  </a:lnTo>
                  <a:lnTo>
                    <a:pt x="125" y="156"/>
                  </a:lnTo>
                  <a:lnTo>
                    <a:pt x="126" y="156"/>
                  </a:lnTo>
                  <a:lnTo>
                    <a:pt x="128" y="156"/>
                  </a:lnTo>
                  <a:lnTo>
                    <a:pt x="133" y="156"/>
                  </a:lnTo>
                  <a:lnTo>
                    <a:pt x="134" y="156"/>
                  </a:lnTo>
                  <a:lnTo>
                    <a:pt x="135" y="156"/>
                  </a:lnTo>
                  <a:lnTo>
                    <a:pt x="139" y="156"/>
                  </a:lnTo>
                  <a:lnTo>
                    <a:pt x="140" y="156"/>
                  </a:lnTo>
                  <a:lnTo>
                    <a:pt x="147" y="156"/>
                  </a:lnTo>
                  <a:lnTo>
                    <a:pt x="149" y="156"/>
                  </a:lnTo>
                  <a:lnTo>
                    <a:pt x="151" y="156"/>
                  </a:lnTo>
                  <a:lnTo>
                    <a:pt x="153" y="156"/>
                  </a:lnTo>
                  <a:lnTo>
                    <a:pt x="155" y="156"/>
                  </a:lnTo>
                  <a:lnTo>
                    <a:pt x="156" y="155"/>
                  </a:lnTo>
                  <a:lnTo>
                    <a:pt x="157" y="154"/>
                  </a:lnTo>
                  <a:lnTo>
                    <a:pt x="158" y="153"/>
                  </a:lnTo>
                  <a:lnTo>
                    <a:pt x="160" y="151"/>
                  </a:lnTo>
                  <a:lnTo>
                    <a:pt x="162" y="150"/>
                  </a:lnTo>
                  <a:lnTo>
                    <a:pt x="163" y="150"/>
                  </a:lnTo>
                  <a:lnTo>
                    <a:pt x="163" y="149"/>
                  </a:lnTo>
                  <a:lnTo>
                    <a:pt x="164" y="150"/>
                  </a:lnTo>
                  <a:lnTo>
                    <a:pt x="165" y="150"/>
                  </a:lnTo>
                  <a:lnTo>
                    <a:pt x="166" y="149"/>
                  </a:lnTo>
                  <a:lnTo>
                    <a:pt x="167" y="148"/>
                  </a:lnTo>
                  <a:lnTo>
                    <a:pt x="169" y="145"/>
                  </a:lnTo>
                  <a:lnTo>
                    <a:pt x="170" y="144"/>
                  </a:lnTo>
                  <a:lnTo>
                    <a:pt x="171" y="142"/>
                  </a:lnTo>
                  <a:lnTo>
                    <a:pt x="172" y="142"/>
                  </a:lnTo>
                  <a:lnTo>
                    <a:pt x="173" y="142"/>
                  </a:lnTo>
                  <a:lnTo>
                    <a:pt x="175" y="143"/>
                  </a:lnTo>
                  <a:lnTo>
                    <a:pt x="178" y="143"/>
                  </a:lnTo>
                  <a:lnTo>
                    <a:pt x="181" y="144"/>
                  </a:lnTo>
                  <a:lnTo>
                    <a:pt x="182" y="143"/>
                  </a:lnTo>
                  <a:lnTo>
                    <a:pt x="183" y="143"/>
                  </a:lnTo>
                  <a:lnTo>
                    <a:pt x="185" y="144"/>
                  </a:lnTo>
                  <a:lnTo>
                    <a:pt x="186" y="145"/>
                  </a:lnTo>
                  <a:lnTo>
                    <a:pt x="187" y="146"/>
                  </a:lnTo>
                  <a:lnTo>
                    <a:pt x="187" y="147"/>
                  </a:lnTo>
                  <a:lnTo>
                    <a:pt x="188" y="148"/>
                  </a:lnTo>
                  <a:lnTo>
                    <a:pt x="189" y="149"/>
                  </a:lnTo>
                  <a:lnTo>
                    <a:pt x="189" y="150"/>
                  </a:lnTo>
                  <a:lnTo>
                    <a:pt x="190" y="150"/>
                  </a:lnTo>
                  <a:lnTo>
                    <a:pt x="191" y="149"/>
                  </a:lnTo>
                  <a:lnTo>
                    <a:pt x="192" y="148"/>
                  </a:lnTo>
                  <a:lnTo>
                    <a:pt x="192" y="146"/>
                  </a:lnTo>
                  <a:lnTo>
                    <a:pt x="192" y="141"/>
                  </a:lnTo>
                  <a:lnTo>
                    <a:pt x="192" y="137"/>
                  </a:lnTo>
                  <a:lnTo>
                    <a:pt x="193" y="134"/>
                  </a:lnTo>
                  <a:lnTo>
                    <a:pt x="193" y="133"/>
                  </a:lnTo>
                  <a:lnTo>
                    <a:pt x="196" y="130"/>
                  </a:lnTo>
                  <a:lnTo>
                    <a:pt x="196" y="128"/>
                  </a:lnTo>
                  <a:lnTo>
                    <a:pt x="196" y="127"/>
                  </a:lnTo>
                  <a:lnTo>
                    <a:pt x="197" y="126"/>
                  </a:lnTo>
                  <a:lnTo>
                    <a:pt x="198" y="126"/>
                  </a:lnTo>
                  <a:lnTo>
                    <a:pt x="203" y="124"/>
                  </a:lnTo>
                  <a:lnTo>
                    <a:pt x="207" y="122"/>
                  </a:lnTo>
                  <a:lnTo>
                    <a:pt x="211" y="121"/>
                  </a:lnTo>
                  <a:lnTo>
                    <a:pt x="212" y="120"/>
                  </a:lnTo>
                  <a:lnTo>
                    <a:pt x="212" y="119"/>
                  </a:lnTo>
                  <a:lnTo>
                    <a:pt x="213" y="119"/>
                  </a:lnTo>
                  <a:lnTo>
                    <a:pt x="214" y="118"/>
                  </a:lnTo>
                  <a:lnTo>
                    <a:pt x="215" y="117"/>
                  </a:lnTo>
                  <a:lnTo>
                    <a:pt x="218" y="115"/>
                  </a:lnTo>
                  <a:lnTo>
                    <a:pt x="219" y="114"/>
                  </a:lnTo>
                  <a:lnTo>
                    <a:pt x="220" y="114"/>
                  </a:lnTo>
                  <a:lnTo>
                    <a:pt x="221" y="114"/>
                  </a:lnTo>
                  <a:lnTo>
                    <a:pt x="223" y="115"/>
                  </a:lnTo>
                  <a:lnTo>
                    <a:pt x="224" y="115"/>
                  </a:lnTo>
                  <a:lnTo>
                    <a:pt x="225" y="114"/>
                  </a:lnTo>
                  <a:lnTo>
                    <a:pt x="225" y="113"/>
                  </a:lnTo>
                  <a:lnTo>
                    <a:pt x="227" y="113"/>
                  </a:lnTo>
                  <a:lnTo>
                    <a:pt x="228" y="112"/>
                  </a:lnTo>
                  <a:lnTo>
                    <a:pt x="229" y="112"/>
                  </a:lnTo>
                  <a:lnTo>
                    <a:pt x="231" y="111"/>
                  </a:lnTo>
                  <a:lnTo>
                    <a:pt x="233" y="111"/>
                  </a:lnTo>
                  <a:lnTo>
                    <a:pt x="234" y="110"/>
                  </a:lnTo>
                  <a:lnTo>
                    <a:pt x="235" y="110"/>
                  </a:lnTo>
                  <a:lnTo>
                    <a:pt x="236" y="109"/>
                  </a:lnTo>
                  <a:lnTo>
                    <a:pt x="237" y="108"/>
                  </a:lnTo>
                  <a:lnTo>
                    <a:pt x="237" y="107"/>
                  </a:lnTo>
                  <a:lnTo>
                    <a:pt x="237" y="106"/>
                  </a:lnTo>
                  <a:lnTo>
                    <a:pt x="235" y="101"/>
                  </a:lnTo>
                  <a:lnTo>
                    <a:pt x="235" y="100"/>
                  </a:lnTo>
                  <a:lnTo>
                    <a:pt x="235" y="98"/>
                  </a:lnTo>
                  <a:lnTo>
                    <a:pt x="235" y="95"/>
                  </a:lnTo>
                  <a:lnTo>
                    <a:pt x="235" y="90"/>
                  </a:lnTo>
                  <a:lnTo>
                    <a:pt x="235" y="86"/>
                  </a:lnTo>
                  <a:lnTo>
                    <a:pt x="235" y="85"/>
                  </a:lnTo>
                  <a:lnTo>
                    <a:pt x="236" y="85"/>
                  </a:lnTo>
                  <a:lnTo>
                    <a:pt x="236" y="84"/>
                  </a:lnTo>
                  <a:lnTo>
                    <a:pt x="237" y="84"/>
                  </a:lnTo>
                  <a:lnTo>
                    <a:pt x="240" y="83"/>
                  </a:lnTo>
                  <a:lnTo>
                    <a:pt x="242" y="82"/>
                  </a:lnTo>
                  <a:lnTo>
                    <a:pt x="243" y="82"/>
                  </a:lnTo>
                  <a:lnTo>
                    <a:pt x="244" y="81"/>
                  </a:lnTo>
                  <a:lnTo>
                    <a:pt x="245" y="81"/>
                  </a:lnTo>
                  <a:lnTo>
                    <a:pt x="245" y="78"/>
                  </a:lnTo>
                  <a:lnTo>
                    <a:pt x="245" y="76"/>
                  </a:lnTo>
                  <a:lnTo>
                    <a:pt x="246" y="75"/>
                  </a:lnTo>
                  <a:lnTo>
                    <a:pt x="246" y="73"/>
                  </a:lnTo>
                  <a:lnTo>
                    <a:pt x="246" y="71"/>
                  </a:lnTo>
                  <a:lnTo>
                    <a:pt x="246" y="69"/>
                  </a:lnTo>
                  <a:lnTo>
                    <a:pt x="247" y="66"/>
                  </a:lnTo>
                  <a:lnTo>
                    <a:pt x="247" y="64"/>
                  </a:lnTo>
                  <a:lnTo>
                    <a:pt x="247" y="63"/>
                  </a:lnTo>
                  <a:lnTo>
                    <a:pt x="248" y="61"/>
                  </a:lnTo>
                  <a:lnTo>
                    <a:pt x="249" y="60"/>
                  </a:lnTo>
                  <a:lnTo>
                    <a:pt x="251" y="57"/>
                  </a:lnTo>
                  <a:lnTo>
                    <a:pt x="252" y="55"/>
                  </a:lnTo>
                  <a:lnTo>
                    <a:pt x="256" y="50"/>
                  </a:lnTo>
                  <a:lnTo>
                    <a:pt x="257" y="49"/>
                  </a:lnTo>
                  <a:lnTo>
                    <a:pt x="258" y="48"/>
                  </a:lnTo>
                  <a:lnTo>
                    <a:pt x="261" y="46"/>
                  </a:lnTo>
                  <a:lnTo>
                    <a:pt x="266" y="44"/>
                  </a:lnTo>
                  <a:lnTo>
                    <a:pt x="268" y="44"/>
                  </a:lnTo>
                  <a:lnTo>
                    <a:pt x="271" y="43"/>
                  </a:lnTo>
                  <a:lnTo>
                    <a:pt x="274" y="43"/>
                  </a:lnTo>
                  <a:lnTo>
                    <a:pt x="275" y="43"/>
                  </a:lnTo>
                  <a:lnTo>
                    <a:pt x="276" y="43"/>
                  </a:lnTo>
                  <a:lnTo>
                    <a:pt x="277" y="42"/>
                  </a:lnTo>
                  <a:lnTo>
                    <a:pt x="278" y="42"/>
                  </a:lnTo>
                  <a:lnTo>
                    <a:pt x="279" y="40"/>
                  </a:lnTo>
                  <a:lnTo>
                    <a:pt x="281" y="39"/>
                  </a:lnTo>
                  <a:lnTo>
                    <a:pt x="282" y="39"/>
                  </a:lnTo>
                  <a:lnTo>
                    <a:pt x="283" y="38"/>
                  </a:lnTo>
                  <a:lnTo>
                    <a:pt x="284" y="37"/>
                  </a:lnTo>
                  <a:lnTo>
                    <a:pt x="284" y="36"/>
                  </a:lnTo>
                  <a:lnTo>
                    <a:pt x="285" y="35"/>
                  </a:lnTo>
                  <a:lnTo>
                    <a:pt x="286" y="35"/>
                  </a:lnTo>
                  <a:lnTo>
                    <a:pt x="288" y="35"/>
                  </a:lnTo>
                  <a:lnTo>
                    <a:pt x="290" y="34"/>
                  </a:lnTo>
                  <a:lnTo>
                    <a:pt x="291" y="34"/>
                  </a:lnTo>
                  <a:lnTo>
                    <a:pt x="292" y="33"/>
                  </a:lnTo>
                  <a:lnTo>
                    <a:pt x="293" y="33"/>
                  </a:lnTo>
                  <a:lnTo>
                    <a:pt x="294" y="32"/>
                  </a:lnTo>
                  <a:lnTo>
                    <a:pt x="296" y="30"/>
                  </a:lnTo>
                  <a:lnTo>
                    <a:pt x="298" y="29"/>
                  </a:lnTo>
                  <a:lnTo>
                    <a:pt x="298" y="30"/>
                  </a:lnTo>
                  <a:lnTo>
                    <a:pt x="299" y="30"/>
                  </a:lnTo>
                  <a:lnTo>
                    <a:pt x="301" y="31"/>
                  </a:lnTo>
                  <a:lnTo>
                    <a:pt x="302" y="31"/>
                  </a:lnTo>
                  <a:lnTo>
                    <a:pt x="304" y="31"/>
                  </a:lnTo>
                  <a:lnTo>
                    <a:pt x="309" y="31"/>
                  </a:lnTo>
                  <a:lnTo>
                    <a:pt x="309" y="30"/>
                  </a:lnTo>
                  <a:lnTo>
                    <a:pt x="310" y="30"/>
                  </a:lnTo>
                  <a:lnTo>
                    <a:pt x="310" y="29"/>
                  </a:lnTo>
                  <a:lnTo>
                    <a:pt x="311" y="28"/>
                  </a:lnTo>
                  <a:lnTo>
                    <a:pt x="312" y="27"/>
                  </a:lnTo>
                  <a:lnTo>
                    <a:pt x="313" y="28"/>
                  </a:lnTo>
                  <a:lnTo>
                    <a:pt x="314" y="28"/>
                  </a:lnTo>
                  <a:lnTo>
                    <a:pt x="314" y="29"/>
                  </a:lnTo>
                  <a:lnTo>
                    <a:pt x="316" y="30"/>
                  </a:lnTo>
                  <a:lnTo>
                    <a:pt x="318" y="31"/>
                  </a:lnTo>
                  <a:lnTo>
                    <a:pt x="321" y="32"/>
                  </a:lnTo>
                  <a:lnTo>
                    <a:pt x="323" y="33"/>
                  </a:lnTo>
                  <a:lnTo>
                    <a:pt x="324" y="34"/>
                  </a:lnTo>
                  <a:lnTo>
                    <a:pt x="327" y="36"/>
                  </a:lnTo>
                  <a:lnTo>
                    <a:pt x="328" y="37"/>
                  </a:lnTo>
                  <a:lnTo>
                    <a:pt x="331" y="40"/>
                  </a:lnTo>
                  <a:lnTo>
                    <a:pt x="332" y="40"/>
                  </a:lnTo>
                  <a:lnTo>
                    <a:pt x="333" y="39"/>
                  </a:lnTo>
                  <a:lnTo>
                    <a:pt x="335" y="39"/>
                  </a:lnTo>
                  <a:lnTo>
                    <a:pt x="336" y="39"/>
                  </a:lnTo>
                  <a:lnTo>
                    <a:pt x="337" y="39"/>
                  </a:lnTo>
                  <a:lnTo>
                    <a:pt x="338" y="40"/>
                  </a:lnTo>
                  <a:lnTo>
                    <a:pt x="340" y="41"/>
                  </a:lnTo>
                  <a:lnTo>
                    <a:pt x="341" y="41"/>
                  </a:lnTo>
                  <a:lnTo>
                    <a:pt x="345" y="41"/>
                  </a:lnTo>
                  <a:lnTo>
                    <a:pt x="346" y="41"/>
                  </a:lnTo>
                  <a:lnTo>
                    <a:pt x="348" y="40"/>
                  </a:lnTo>
                  <a:lnTo>
                    <a:pt x="349" y="39"/>
                  </a:lnTo>
                  <a:lnTo>
                    <a:pt x="351" y="39"/>
                  </a:lnTo>
                  <a:lnTo>
                    <a:pt x="352" y="39"/>
                  </a:lnTo>
                  <a:lnTo>
                    <a:pt x="353" y="40"/>
                  </a:lnTo>
                  <a:lnTo>
                    <a:pt x="354" y="40"/>
                  </a:lnTo>
                  <a:lnTo>
                    <a:pt x="355" y="40"/>
                  </a:lnTo>
                  <a:lnTo>
                    <a:pt x="356" y="41"/>
                  </a:lnTo>
                  <a:lnTo>
                    <a:pt x="357" y="41"/>
                  </a:lnTo>
                  <a:lnTo>
                    <a:pt x="358" y="43"/>
                  </a:lnTo>
                  <a:lnTo>
                    <a:pt x="359" y="43"/>
                  </a:lnTo>
                  <a:lnTo>
                    <a:pt x="360" y="44"/>
                  </a:lnTo>
                  <a:lnTo>
                    <a:pt x="362" y="44"/>
                  </a:lnTo>
                  <a:lnTo>
                    <a:pt x="364" y="43"/>
                  </a:lnTo>
                  <a:lnTo>
                    <a:pt x="368" y="42"/>
                  </a:lnTo>
                  <a:lnTo>
                    <a:pt x="369" y="42"/>
                  </a:lnTo>
                  <a:lnTo>
                    <a:pt x="369" y="41"/>
                  </a:lnTo>
                  <a:lnTo>
                    <a:pt x="370" y="40"/>
                  </a:lnTo>
                  <a:lnTo>
                    <a:pt x="370" y="39"/>
                  </a:lnTo>
                  <a:lnTo>
                    <a:pt x="370" y="38"/>
                  </a:lnTo>
                  <a:lnTo>
                    <a:pt x="371" y="37"/>
                  </a:lnTo>
                  <a:lnTo>
                    <a:pt x="372" y="37"/>
                  </a:lnTo>
                  <a:lnTo>
                    <a:pt x="373" y="37"/>
                  </a:lnTo>
                  <a:lnTo>
                    <a:pt x="375" y="37"/>
                  </a:lnTo>
                  <a:lnTo>
                    <a:pt x="377" y="37"/>
                  </a:lnTo>
                  <a:lnTo>
                    <a:pt x="377" y="36"/>
                  </a:lnTo>
                  <a:lnTo>
                    <a:pt x="379" y="35"/>
                  </a:lnTo>
                  <a:lnTo>
                    <a:pt x="380" y="34"/>
                  </a:lnTo>
                  <a:lnTo>
                    <a:pt x="381" y="32"/>
                  </a:lnTo>
                  <a:lnTo>
                    <a:pt x="381" y="31"/>
                  </a:lnTo>
                  <a:lnTo>
                    <a:pt x="382" y="31"/>
                  </a:lnTo>
                  <a:lnTo>
                    <a:pt x="384" y="31"/>
                  </a:lnTo>
                  <a:lnTo>
                    <a:pt x="388" y="31"/>
                  </a:lnTo>
                  <a:lnTo>
                    <a:pt x="389" y="31"/>
                  </a:lnTo>
                  <a:lnTo>
                    <a:pt x="390" y="29"/>
                  </a:lnTo>
                  <a:lnTo>
                    <a:pt x="392" y="28"/>
                  </a:lnTo>
                  <a:lnTo>
                    <a:pt x="393" y="28"/>
                  </a:lnTo>
                  <a:lnTo>
                    <a:pt x="395" y="26"/>
                  </a:lnTo>
                  <a:lnTo>
                    <a:pt x="397" y="25"/>
                  </a:lnTo>
                  <a:lnTo>
                    <a:pt x="398" y="25"/>
                  </a:lnTo>
                  <a:lnTo>
                    <a:pt x="401" y="25"/>
                  </a:lnTo>
                  <a:lnTo>
                    <a:pt x="402" y="25"/>
                  </a:lnTo>
                  <a:lnTo>
                    <a:pt x="405" y="24"/>
                  </a:lnTo>
                  <a:lnTo>
                    <a:pt x="406" y="24"/>
                  </a:lnTo>
                  <a:lnTo>
                    <a:pt x="407" y="25"/>
                  </a:lnTo>
                  <a:lnTo>
                    <a:pt x="409" y="25"/>
                  </a:lnTo>
                  <a:lnTo>
                    <a:pt x="412" y="24"/>
                  </a:lnTo>
                  <a:lnTo>
                    <a:pt x="413" y="24"/>
                  </a:lnTo>
                  <a:lnTo>
                    <a:pt x="416" y="21"/>
                  </a:lnTo>
                  <a:lnTo>
                    <a:pt x="419" y="20"/>
                  </a:lnTo>
                  <a:lnTo>
                    <a:pt x="421" y="20"/>
                  </a:lnTo>
                  <a:lnTo>
                    <a:pt x="425" y="19"/>
                  </a:lnTo>
                  <a:lnTo>
                    <a:pt x="427" y="19"/>
                  </a:lnTo>
                  <a:lnTo>
                    <a:pt x="428" y="18"/>
                  </a:lnTo>
                  <a:lnTo>
                    <a:pt x="430" y="15"/>
                  </a:lnTo>
                  <a:lnTo>
                    <a:pt x="431" y="14"/>
                  </a:lnTo>
                  <a:lnTo>
                    <a:pt x="432" y="13"/>
                  </a:lnTo>
                  <a:lnTo>
                    <a:pt x="433" y="13"/>
                  </a:lnTo>
                  <a:lnTo>
                    <a:pt x="433" y="12"/>
                  </a:lnTo>
                  <a:lnTo>
                    <a:pt x="434" y="11"/>
                  </a:lnTo>
                  <a:lnTo>
                    <a:pt x="435" y="10"/>
                  </a:lnTo>
                  <a:lnTo>
                    <a:pt x="436" y="7"/>
                  </a:lnTo>
                  <a:lnTo>
                    <a:pt x="436" y="5"/>
                  </a:lnTo>
                  <a:lnTo>
                    <a:pt x="437" y="4"/>
                  </a:lnTo>
                  <a:lnTo>
                    <a:pt x="440" y="2"/>
                  </a:lnTo>
                  <a:lnTo>
                    <a:pt x="442" y="0"/>
                  </a:lnTo>
                  <a:lnTo>
                    <a:pt x="443" y="0"/>
                  </a:lnTo>
                  <a:lnTo>
                    <a:pt x="444" y="1"/>
                  </a:lnTo>
                  <a:lnTo>
                    <a:pt x="446" y="1"/>
                  </a:lnTo>
                  <a:lnTo>
                    <a:pt x="447" y="2"/>
                  </a:lnTo>
                  <a:lnTo>
                    <a:pt x="448" y="2"/>
                  </a:lnTo>
                  <a:lnTo>
                    <a:pt x="450" y="3"/>
                  </a:lnTo>
                  <a:lnTo>
                    <a:pt x="451" y="4"/>
                  </a:lnTo>
                  <a:lnTo>
                    <a:pt x="452" y="5"/>
                  </a:lnTo>
                  <a:lnTo>
                    <a:pt x="452" y="6"/>
                  </a:lnTo>
                  <a:lnTo>
                    <a:pt x="453" y="7"/>
                  </a:lnTo>
                  <a:lnTo>
                    <a:pt x="454" y="7"/>
                  </a:lnTo>
                  <a:lnTo>
                    <a:pt x="454" y="8"/>
                  </a:lnTo>
                  <a:lnTo>
                    <a:pt x="458" y="10"/>
                  </a:lnTo>
                  <a:lnTo>
                    <a:pt x="459" y="11"/>
                  </a:lnTo>
                  <a:lnTo>
                    <a:pt x="460" y="11"/>
                  </a:lnTo>
                </a:path>
              </a:pathLst>
            </a:custGeom>
            <a:solidFill>
              <a:sysClr val="window" lastClr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8" name="Freeform 672"/>
            <p:cNvSpPr>
              <a:spLocks/>
            </p:cNvSpPr>
            <p:nvPr/>
          </p:nvSpPr>
          <p:spPr bwMode="auto">
            <a:xfrm>
              <a:off x="3465402" y="4028854"/>
              <a:ext cx="485274" cy="662161"/>
            </a:xfrm>
            <a:custGeom>
              <a:avLst/>
              <a:gdLst>
                <a:gd name="T0" fmla="*/ 404702 w 532"/>
                <a:gd name="T1" fmla="*/ 20722 h 736"/>
                <a:gd name="T2" fmla="*/ 419316 w 532"/>
                <a:gd name="T3" fmla="*/ 29447 h 736"/>
                <a:gd name="T4" fmla="*/ 437303 w 532"/>
                <a:gd name="T5" fmla="*/ 32719 h 736"/>
                <a:gd name="T6" fmla="*/ 457538 w 532"/>
                <a:gd name="T7" fmla="*/ 44716 h 736"/>
                <a:gd name="T8" fmla="*/ 460910 w 532"/>
                <a:gd name="T9" fmla="*/ 63256 h 736"/>
                <a:gd name="T10" fmla="*/ 580072 w 532"/>
                <a:gd name="T11" fmla="*/ 63256 h 736"/>
                <a:gd name="T12" fmla="*/ 578948 w 532"/>
                <a:gd name="T13" fmla="*/ 113425 h 736"/>
                <a:gd name="T14" fmla="*/ 575576 w 532"/>
                <a:gd name="T15" fmla="*/ 128693 h 736"/>
                <a:gd name="T16" fmla="*/ 555341 w 532"/>
                <a:gd name="T17" fmla="*/ 195221 h 736"/>
                <a:gd name="T18" fmla="*/ 538478 w 532"/>
                <a:gd name="T19" fmla="*/ 202856 h 736"/>
                <a:gd name="T20" fmla="*/ 580072 w 532"/>
                <a:gd name="T21" fmla="*/ 234484 h 736"/>
                <a:gd name="T22" fmla="*/ 594686 w 532"/>
                <a:gd name="T23" fmla="*/ 232303 h 736"/>
                <a:gd name="T24" fmla="*/ 572203 w 532"/>
                <a:gd name="T25" fmla="*/ 246481 h 736"/>
                <a:gd name="T26" fmla="*/ 522740 w 532"/>
                <a:gd name="T27" fmla="*/ 279199 h 736"/>
                <a:gd name="T28" fmla="*/ 486766 w 532"/>
                <a:gd name="T29" fmla="*/ 279199 h 736"/>
                <a:gd name="T30" fmla="*/ 442923 w 532"/>
                <a:gd name="T31" fmla="*/ 281381 h 736"/>
                <a:gd name="T32" fmla="*/ 439551 w 532"/>
                <a:gd name="T33" fmla="*/ 303193 h 736"/>
                <a:gd name="T34" fmla="*/ 413695 w 532"/>
                <a:gd name="T35" fmla="*/ 394805 h 736"/>
                <a:gd name="T36" fmla="*/ 411447 w 532"/>
                <a:gd name="T37" fmla="*/ 522408 h 736"/>
                <a:gd name="T38" fmla="*/ 438427 w 532"/>
                <a:gd name="T39" fmla="*/ 525680 h 736"/>
                <a:gd name="T40" fmla="*/ 468779 w 532"/>
                <a:gd name="T41" fmla="*/ 605295 h 736"/>
                <a:gd name="T42" fmla="*/ 453041 w 532"/>
                <a:gd name="T43" fmla="*/ 634742 h 736"/>
                <a:gd name="T44" fmla="*/ 341748 w 532"/>
                <a:gd name="T45" fmla="*/ 682730 h 736"/>
                <a:gd name="T46" fmla="*/ 365356 w 532"/>
                <a:gd name="T47" fmla="*/ 694726 h 736"/>
                <a:gd name="T48" fmla="*/ 386715 w 532"/>
                <a:gd name="T49" fmla="*/ 761254 h 736"/>
                <a:gd name="T50" fmla="*/ 374349 w 532"/>
                <a:gd name="T51" fmla="*/ 801607 h 736"/>
                <a:gd name="T52" fmla="*/ 357486 w 532"/>
                <a:gd name="T53" fmla="*/ 787429 h 736"/>
                <a:gd name="T54" fmla="*/ 234952 w 532"/>
                <a:gd name="T55" fmla="*/ 769979 h 736"/>
                <a:gd name="T56" fmla="*/ 150639 w 532"/>
                <a:gd name="T57" fmla="*/ 764526 h 736"/>
                <a:gd name="T58" fmla="*/ 132652 w 532"/>
                <a:gd name="T59" fmla="*/ 768889 h 736"/>
                <a:gd name="T60" fmla="*/ 109045 w 532"/>
                <a:gd name="T61" fmla="*/ 765617 h 736"/>
                <a:gd name="T62" fmla="*/ 40470 w 532"/>
                <a:gd name="T63" fmla="*/ 709995 h 736"/>
                <a:gd name="T64" fmla="*/ 47215 w 532"/>
                <a:gd name="T65" fmla="*/ 650011 h 736"/>
                <a:gd name="T66" fmla="*/ 48339 w 532"/>
                <a:gd name="T67" fmla="*/ 619473 h 736"/>
                <a:gd name="T68" fmla="*/ 52836 w 532"/>
                <a:gd name="T69" fmla="*/ 586755 h 736"/>
                <a:gd name="T70" fmla="*/ 47215 w 532"/>
                <a:gd name="T71" fmla="*/ 537677 h 736"/>
                <a:gd name="T72" fmla="*/ 60705 w 532"/>
                <a:gd name="T73" fmla="*/ 504958 h 736"/>
                <a:gd name="T74" fmla="*/ 79816 w 532"/>
                <a:gd name="T75" fmla="*/ 449336 h 736"/>
                <a:gd name="T76" fmla="*/ 33725 w 532"/>
                <a:gd name="T77" fmla="*/ 391533 h 736"/>
                <a:gd name="T78" fmla="*/ 21359 w 532"/>
                <a:gd name="T79" fmla="*/ 364268 h 736"/>
                <a:gd name="T80" fmla="*/ 19111 w 532"/>
                <a:gd name="T81" fmla="*/ 354452 h 736"/>
                <a:gd name="T82" fmla="*/ 22483 w 532"/>
                <a:gd name="T83" fmla="*/ 338093 h 736"/>
                <a:gd name="T84" fmla="*/ 56209 w 532"/>
                <a:gd name="T85" fmla="*/ 269384 h 736"/>
                <a:gd name="T86" fmla="*/ 102300 w 532"/>
                <a:gd name="T87" fmla="*/ 241028 h 736"/>
                <a:gd name="T88" fmla="*/ 132652 w 532"/>
                <a:gd name="T89" fmla="*/ 205037 h 736"/>
                <a:gd name="T90" fmla="*/ 154011 w 532"/>
                <a:gd name="T91" fmla="*/ 166865 h 736"/>
                <a:gd name="T92" fmla="*/ 188861 w 532"/>
                <a:gd name="T93" fmla="*/ 138509 h 736"/>
                <a:gd name="T94" fmla="*/ 231579 w 532"/>
                <a:gd name="T95" fmla="*/ 45806 h 736"/>
                <a:gd name="T96" fmla="*/ 247318 w 532"/>
                <a:gd name="T97" fmla="*/ 9816 h 736"/>
                <a:gd name="T98" fmla="*/ 268677 w 532"/>
                <a:gd name="T99" fmla="*/ 22903 h 736"/>
                <a:gd name="T100" fmla="*/ 275422 w 532"/>
                <a:gd name="T101" fmla="*/ 39262 h 736"/>
                <a:gd name="T102" fmla="*/ 277670 w 532"/>
                <a:gd name="T103" fmla="*/ 58894 h 736"/>
                <a:gd name="T104" fmla="*/ 283291 w 532"/>
                <a:gd name="T105" fmla="*/ 78525 h 736"/>
                <a:gd name="T106" fmla="*/ 296781 w 532"/>
                <a:gd name="T107" fmla="*/ 68709 h 736"/>
                <a:gd name="T108" fmla="*/ 305775 w 532"/>
                <a:gd name="T109" fmla="*/ 50169 h 736"/>
                <a:gd name="T110" fmla="*/ 318140 w 532"/>
                <a:gd name="T111" fmla="*/ 46897 h 736"/>
                <a:gd name="T112" fmla="*/ 333879 w 532"/>
                <a:gd name="T113" fmla="*/ 43625 h 736"/>
                <a:gd name="T114" fmla="*/ 333879 w 532"/>
                <a:gd name="T115" fmla="*/ 29447 h 736"/>
                <a:gd name="T116" fmla="*/ 343996 w 532"/>
                <a:gd name="T117" fmla="*/ 17450 h 736"/>
                <a:gd name="T118" fmla="*/ 358611 w 532"/>
                <a:gd name="T119" fmla="*/ 8725 h 736"/>
                <a:gd name="T120" fmla="*/ 377721 w 532"/>
                <a:gd name="T121" fmla="*/ 3272 h 7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32"/>
                <a:gd name="T184" fmla="*/ 0 h 736"/>
                <a:gd name="T185" fmla="*/ 532 w 532"/>
                <a:gd name="T186" fmla="*/ 736 h 7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32" h="736">
                  <a:moveTo>
                    <a:pt x="343" y="2"/>
                  </a:moveTo>
                  <a:lnTo>
                    <a:pt x="345" y="2"/>
                  </a:lnTo>
                  <a:lnTo>
                    <a:pt x="348" y="2"/>
                  </a:lnTo>
                  <a:lnTo>
                    <a:pt x="347" y="3"/>
                  </a:lnTo>
                  <a:lnTo>
                    <a:pt x="348" y="4"/>
                  </a:lnTo>
                  <a:lnTo>
                    <a:pt x="348" y="5"/>
                  </a:lnTo>
                  <a:lnTo>
                    <a:pt x="348" y="6"/>
                  </a:lnTo>
                  <a:lnTo>
                    <a:pt x="349" y="6"/>
                  </a:lnTo>
                  <a:lnTo>
                    <a:pt x="349" y="7"/>
                  </a:lnTo>
                  <a:lnTo>
                    <a:pt x="350" y="8"/>
                  </a:lnTo>
                  <a:lnTo>
                    <a:pt x="352" y="8"/>
                  </a:lnTo>
                  <a:lnTo>
                    <a:pt x="352" y="9"/>
                  </a:lnTo>
                  <a:lnTo>
                    <a:pt x="353" y="9"/>
                  </a:lnTo>
                  <a:lnTo>
                    <a:pt x="353" y="10"/>
                  </a:lnTo>
                  <a:lnTo>
                    <a:pt x="353" y="11"/>
                  </a:lnTo>
                  <a:lnTo>
                    <a:pt x="353" y="12"/>
                  </a:lnTo>
                  <a:lnTo>
                    <a:pt x="355" y="13"/>
                  </a:lnTo>
                  <a:lnTo>
                    <a:pt x="355" y="14"/>
                  </a:lnTo>
                  <a:lnTo>
                    <a:pt x="356" y="15"/>
                  </a:lnTo>
                  <a:lnTo>
                    <a:pt x="358" y="16"/>
                  </a:lnTo>
                  <a:lnTo>
                    <a:pt x="361" y="15"/>
                  </a:lnTo>
                  <a:lnTo>
                    <a:pt x="361" y="17"/>
                  </a:lnTo>
                  <a:lnTo>
                    <a:pt x="360" y="19"/>
                  </a:lnTo>
                  <a:lnTo>
                    <a:pt x="361" y="20"/>
                  </a:lnTo>
                  <a:lnTo>
                    <a:pt x="361" y="21"/>
                  </a:lnTo>
                  <a:lnTo>
                    <a:pt x="362" y="21"/>
                  </a:lnTo>
                  <a:lnTo>
                    <a:pt x="362" y="22"/>
                  </a:lnTo>
                  <a:lnTo>
                    <a:pt x="363" y="23"/>
                  </a:lnTo>
                  <a:lnTo>
                    <a:pt x="364" y="24"/>
                  </a:lnTo>
                  <a:lnTo>
                    <a:pt x="365" y="24"/>
                  </a:lnTo>
                  <a:lnTo>
                    <a:pt x="366" y="25"/>
                  </a:lnTo>
                  <a:lnTo>
                    <a:pt x="366" y="26"/>
                  </a:lnTo>
                  <a:lnTo>
                    <a:pt x="366" y="27"/>
                  </a:lnTo>
                  <a:lnTo>
                    <a:pt x="367" y="28"/>
                  </a:lnTo>
                  <a:lnTo>
                    <a:pt x="367" y="29"/>
                  </a:lnTo>
                  <a:lnTo>
                    <a:pt x="368" y="29"/>
                  </a:lnTo>
                  <a:lnTo>
                    <a:pt x="368" y="30"/>
                  </a:lnTo>
                  <a:lnTo>
                    <a:pt x="368" y="29"/>
                  </a:lnTo>
                  <a:lnTo>
                    <a:pt x="369" y="28"/>
                  </a:lnTo>
                  <a:lnTo>
                    <a:pt x="370" y="28"/>
                  </a:lnTo>
                  <a:lnTo>
                    <a:pt x="370" y="27"/>
                  </a:lnTo>
                  <a:lnTo>
                    <a:pt x="371" y="27"/>
                  </a:lnTo>
                  <a:lnTo>
                    <a:pt x="372" y="27"/>
                  </a:lnTo>
                  <a:lnTo>
                    <a:pt x="373" y="27"/>
                  </a:lnTo>
                  <a:lnTo>
                    <a:pt x="374" y="27"/>
                  </a:lnTo>
                  <a:lnTo>
                    <a:pt x="375" y="27"/>
                  </a:lnTo>
                  <a:lnTo>
                    <a:pt x="376" y="27"/>
                  </a:lnTo>
                  <a:lnTo>
                    <a:pt x="376" y="26"/>
                  </a:lnTo>
                  <a:lnTo>
                    <a:pt x="376" y="25"/>
                  </a:lnTo>
                  <a:lnTo>
                    <a:pt x="377" y="24"/>
                  </a:lnTo>
                  <a:lnTo>
                    <a:pt x="378" y="24"/>
                  </a:lnTo>
                  <a:lnTo>
                    <a:pt x="379" y="23"/>
                  </a:lnTo>
                  <a:lnTo>
                    <a:pt x="380" y="24"/>
                  </a:lnTo>
                  <a:lnTo>
                    <a:pt x="381" y="24"/>
                  </a:lnTo>
                  <a:lnTo>
                    <a:pt x="381" y="25"/>
                  </a:lnTo>
                  <a:lnTo>
                    <a:pt x="382" y="25"/>
                  </a:lnTo>
                  <a:lnTo>
                    <a:pt x="383" y="25"/>
                  </a:lnTo>
                  <a:lnTo>
                    <a:pt x="383" y="26"/>
                  </a:lnTo>
                  <a:lnTo>
                    <a:pt x="384" y="26"/>
                  </a:lnTo>
                  <a:lnTo>
                    <a:pt x="385" y="27"/>
                  </a:lnTo>
                  <a:lnTo>
                    <a:pt x="386" y="27"/>
                  </a:lnTo>
                  <a:lnTo>
                    <a:pt x="387" y="27"/>
                  </a:lnTo>
                  <a:lnTo>
                    <a:pt x="387" y="28"/>
                  </a:lnTo>
                  <a:lnTo>
                    <a:pt x="388" y="28"/>
                  </a:lnTo>
                  <a:lnTo>
                    <a:pt x="388" y="29"/>
                  </a:lnTo>
                  <a:lnTo>
                    <a:pt x="389" y="29"/>
                  </a:lnTo>
                  <a:lnTo>
                    <a:pt x="389" y="30"/>
                  </a:lnTo>
                  <a:lnTo>
                    <a:pt x="390" y="30"/>
                  </a:lnTo>
                  <a:lnTo>
                    <a:pt x="390" y="31"/>
                  </a:lnTo>
                  <a:lnTo>
                    <a:pt x="391" y="31"/>
                  </a:lnTo>
                  <a:lnTo>
                    <a:pt x="391" y="32"/>
                  </a:lnTo>
                  <a:lnTo>
                    <a:pt x="392" y="33"/>
                  </a:lnTo>
                  <a:lnTo>
                    <a:pt x="393" y="33"/>
                  </a:lnTo>
                  <a:lnTo>
                    <a:pt x="394" y="34"/>
                  </a:lnTo>
                  <a:lnTo>
                    <a:pt x="395" y="34"/>
                  </a:lnTo>
                  <a:lnTo>
                    <a:pt x="396" y="34"/>
                  </a:lnTo>
                  <a:lnTo>
                    <a:pt x="398" y="35"/>
                  </a:lnTo>
                  <a:lnTo>
                    <a:pt x="398" y="36"/>
                  </a:lnTo>
                  <a:lnTo>
                    <a:pt x="399" y="36"/>
                  </a:lnTo>
                  <a:lnTo>
                    <a:pt x="400" y="36"/>
                  </a:lnTo>
                  <a:lnTo>
                    <a:pt x="401" y="37"/>
                  </a:lnTo>
                  <a:lnTo>
                    <a:pt x="402" y="38"/>
                  </a:lnTo>
                  <a:lnTo>
                    <a:pt x="403" y="38"/>
                  </a:lnTo>
                  <a:lnTo>
                    <a:pt x="404" y="39"/>
                  </a:lnTo>
                  <a:lnTo>
                    <a:pt x="404" y="40"/>
                  </a:lnTo>
                  <a:lnTo>
                    <a:pt x="405" y="40"/>
                  </a:lnTo>
                  <a:lnTo>
                    <a:pt x="406" y="39"/>
                  </a:lnTo>
                  <a:lnTo>
                    <a:pt x="407" y="40"/>
                  </a:lnTo>
                  <a:lnTo>
                    <a:pt x="407" y="41"/>
                  </a:lnTo>
                  <a:lnTo>
                    <a:pt x="407" y="42"/>
                  </a:lnTo>
                  <a:lnTo>
                    <a:pt x="407" y="43"/>
                  </a:lnTo>
                  <a:lnTo>
                    <a:pt x="408" y="43"/>
                  </a:lnTo>
                  <a:lnTo>
                    <a:pt x="408" y="44"/>
                  </a:lnTo>
                  <a:lnTo>
                    <a:pt x="409" y="44"/>
                  </a:lnTo>
                  <a:lnTo>
                    <a:pt x="409" y="45"/>
                  </a:lnTo>
                  <a:lnTo>
                    <a:pt x="410" y="46"/>
                  </a:lnTo>
                  <a:lnTo>
                    <a:pt x="410" y="47"/>
                  </a:lnTo>
                  <a:lnTo>
                    <a:pt x="411" y="47"/>
                  </a:lnTo>
                  <a:lnTo>
                    <a:pt x="411" y="48"/>
                  </a:lnTo>
                  <a:lnTo>
                    <a:pt x="411" y="49"/>
                  </a:lnTo>
                  <a:lnTo>
                    <a:pt x="412" y="50"/>
                  </a:lnTo>
                  <a:lnTo>
                    <a:pt x="412" y="51"/>
                  </a:lnTo>
                  <a:lnTo>
                    <a:pt x="412" y="52"/>
                  </a:lnTo>
                  <a:lnTo>
                    <a:pt x="412" y="53"/>
                  </a:lnTo>
                  <a:lnTo>
                    <a:pt x="412" y="54"/>
                  </a:lnTo>
                  <a:lnTo>
                    <a:pt x="412" y="55"/>
                  </a:lnTo>
                  <a:lnTo>
                    <a:pt x="411" y="55"/>
                  </a:lnTo>
                  <a:lnTo>
                    <a:pt x="411" y="56"/>
                  </a:lnTo>
                  <a:lnTo>
                    <a:pt x="410" y="56"/>
                  </a:lnTo>
                  <a:lnTo>
                    <a:pt x="410" y="57"/>
                  </a:lnTo>
                  <a:lnTo>
                    <a:pt x="410" y="58"/>
                  </a:lnTo>
                  <a:lnTo>
                    <a:pt x="410" y="59"/>
                  </a:lnTo>
                  <a:lnTo>
                    <a:pt x="409" y="59"/>
                  </a:lnTo>
                  <a:lnTo>
                    <a:pt x="409" y="60"/>
                  </a:lnTo>
                  <a:lnTo>
                    <a:pt x="408" y="60"/>
                  </a:lnTo>
                  <a:lnTo>
                    <a:pt x="408" y="61"/>
                  </a:lnTo>
                  <a:lnTo>
                    <a:pt x="407" y="62"/>
                  </a:lnTo>
                  <a:lnTo>
                    <a:pt x="406" y="62"/>
                  </a:lnTo>
                  <a:lnTo>
                    <a:pt x="405" y="63"/>
                  </a:lnTo>
                  <a:lnTo>
                    <a:pt x="406" y="65"/>
                  </a:lnTo>
                  <a:lnTo>
                    <a:pt x="421" y="60"/>
                  </a:lnTo>
                  <a:lnTo>
                    <a:pt x="425" y="58"/>
                  </a:lnTo>
                  <a:lnTo>
                    <a:pt x="434" y="77"/>
                  </a:lnTo>
                  <a:lnTo>
                    <a:pt x="459" y="84"/>
                  </a:lnTo>
                  <a:lnTo>
                    <a:pt x="481" y="56"/>
                  </a:lnTo>
                  <a:lnTo>
                    <a:pt x="482" y="54"/>
                  </a:lnTo>
                  <a:lnTo>
                    <a:pt x="484" y="52"/>
                  </a:lnTo>
                  <a:lnTo>
                    <a:pt x="492" y="46"/>
                  </a:lnTo>
                  <a:lnTo>
                    <a:pt x="503" y="49"/>
                  </a:lnTo>
                  <a:lnTo>
                    <a:pt x="515" y="52"/>
                  </a:lnTo>
                  <a:lnTo>
                    <a:pt x="515" y="53"/>
                  </a:lnTo>
                  <a:lnTo>
                    <a:pt x="516" y="55"/>
                  </a:lnTo>
                  <a:lnTo>
                    <a:pt x="516" y="56"/>
                  </a:lnTo>
                  <a:lnTo>
                    <a:pt x="516" y="58"/>
                  </a:lnTo>
                  <a:lnTo>
                    <a:pt x="516" y="62"/>
                  </a:lnTo>
                  <a:lnTo>
                    <a:pt x="517" y="65"/>
                  </a:lnTo>
                  <a:lnTo>
                    <a:pt x="518" y="68"/>
                  </a:lnTo>
                  <a:lnTo>
                    <a:pt x="518" y="69"/>
                  </a:lnTo>
                  <a:lnTo>
                    <a:pt x="517" y="73"/>
                  </a:lnTo>
                  <a:lnTo>
                    <a:pt x="518" y="74"/>
                  </a:lnTo>
                  <a:lnTo>
                    <a:pt x="518" y="75"/>
                  </a:lnTo>
                  <a:lnTo>
                    <a:pt x="519" y="75"/>
                  </a:lnTo>
                  <a:lnTo>
                    <a:pt x="519" y="76"/>
                  </a:lnTo>
                  <a:lnTo>
                    <a:pt x="519" y="78"/>
                  </a:lnTo>
                  <a:lnTo>
                    <a:pt x="519" y="79"/>
                  </a:lnTo>
                  <a:lnTo>
                    <a:pt x="519" y="81"/>
                  </a:lnTo>
                  <a:lnTo>
                    <a:pt x="519" y="83"/>
                  </a:lnTo>
                  <a:lnTo>
                    <a:pt x="519" y="84"/>
                  </a:lnTo>
                  <a:lnTo>
                    <a:pt x="518" y="87"/>
                  </a:lnTo>
                  <a:lnTo>
                    <a:pt x="517" y="88"/>
                  </a:lnTo>
                  <a:lnTo>
                    <a:pt x="516" y="90"/>
                  </a:lnTo>
                  <a:lnTo>
                    <a:pt x="515" y="96"/>
                  </a:lnTo>
                  <a:lnTo>
                    <a:pt x="514" y="99"/>
                  </a:lnTo>
                  <a:lnTo>
                    <a:pt x="514" y="101"/>
                  </a:lnTo>
                  <a:lnTo>
                    <a:pt x="515" y="103"/>
                  </a:lnTo>
                  <a:lnTo>
                    <a:pt x="515" y="104"/>
                  </a:lnTo>
                  <a:lnTo>
                    <a:pt x="515" y="105"/>
                  </a:lnTo>
                  <a:lnTo>
                    <a:pt x="515" y="106"/>
                  </a:lnTo>
                  <a:lnTo>
                    <a:pt x="514" y="108"/>
                  </a:lnTo>
                  <a:lnTo>
                    <a:pt x="515" y="108"/>
                  </a:lnTo>
                  <a:lnTo>
                    <a:pt x="515" y="109"/>
                  </a:lnTo>
                  <a:lnTo>
                    <a:pt x="516" y="109"/>
                  </a:lnTo>
                  <a:lnTo>
                    <a:pt x="517" y="110"/>
                  </a:lnTo>
                  <a:lnTo>
                    <a:pt x="518" y="111"/>
                  </a:lnTo>
                  <a:lnTo>
                    <a:pt x="518" y="112"/>
                  </a:lnTo>
                  <a:lnTo>
                    <a:pt x="517" y="112"/>
                  </a:lnTo>
                  <a:lnTo>
                    <a:pt x="517" y="113"/>
                  </a:lnTo>
                  <a:lnTo>
                    <a:pt x="517" y="114"/>
                  </a:lnTo>
                  <a:lnTo>
                    <a:pt x="518" y="114"/>
                  </a:lnTo>
                  <a:lnTo>
                    <a:pt x="519" y="114"/>
                  </a:lnTo>
                  <a:lnTo>
                    <a:pt x="519" y="115"/>
                  </a:lnTo>
                  <a:lnTo>
                    <a:pt x="519" y="116"/>
                  </a:lnTo>
                  <a:lnTo>
                    <a:pt x="518" y="116"/>
                  </a:lnTo>
                  <a:lnTo>
                    <a:pt x="517" y="116"/>
                  </a:lnTo>
                  <a:lnTo>
                    <a:pt x="515" y="117"/>
                  </a:lnTo>
                  <a:lnTo>
                    <a:pt x="514" y="118"/>
                  </a:lnTo>
                  <a:lnTo>
                    <a:pt x="513" y="119"/>
                  </a:lnTo>
                  <a:lnTo>
                    <a:pt x="512" y="118"/>
                  </a:lnTo>
                  <a:lnTo>
                    <a:pt x="511" y="119"/>
                  </a:lnTo>
                  <a:lnTo>
                    <a:pt x="512" y="120"/>
                  </a:lnTo>
                  <a:lnTo>
                    <a:pt x="512" y="121"/>
                  </a:lnTo>
                  <a:lnTo>
                    <a:pt x="512" y="122"/>
                  </a:lnTo>
                  <a:lnTo>
                    <a:pt x="519" y="143"/>
                  </a:lnTo>
                  <a:lnTo>
                    <a:pt x="512" y="158"/>
                  </a:lnTo>
                  <a:lnTo>
                    <a:pt x="506" y="171"/>
                  </a:lnTo>
                  <a:lnTo>
                    <a:pt x="505" y="171"/>
                  </a:lnTo>
                  <a:lnTo>
                    <a:pt x="504" y="171"/>
                  </a:lnTo>
                  <a:lnTo>
                    <a:pt x="504" y="172"/>
                  </a:lnTo>
                  <a:lnTo>
                    <a:pt x="503" y="172"/>
                  </a:lnTo>
                  <a:lnTo>
                    <a:pt x="502" y="173"/>
                  </a:lnTo>
                  <a:lnTo>
                    <a:pt x="501" y="174"/>
                  </a:lnTo>
                  <a:lnTo>
                    <a:pt x="500" y="175"/>
                  </a:lnTo>
                  <a:lnTo>
                    <a:pt x="500" y="176"/>
                  </a:lnTo>
                  <a:lnTo>
                    <a:pt x="499" y="176"/>
                  </a:lnTo>
                  <a:lnTo>
                    <a:pt x="498" y="177"/>
                  </a:lnTo>
                  <a:lnTo>
                    <a:pt x="497" y="177"/>
                  </a:lnTo>
                  <a:lnTo>
                    <a:pt x="496" y="177"/>
                  </a:lnTo>
                  <a:lnTo>
                    <a:pt x="496" y="178"/>
                  </a:lnTo>
                  <a:lnTo>
                    <a:pt x="495" y="178"/>
                  </a:lnTo>
                  <a:lnTo>
                    <a:pt x="494" y="179"/>
                  </a:lnTo>
                  <a:lnTo>
                    <a:pt x="493" y="180"/>
                  </a:lnTo>
                  <a:lnTo>
                    <a:pt x="493" y="181"/>
                  </a:lnTo>
                  <a:lnTo>
                    <a:pt x="492" y="181"/>
                  </a:lnTo>
                  <a:lnTo>
                    <a:pt x="492" y="182"/>
                  </a:lnTo>
                  <a:lnTo>
                    <a:pt x="491" y="182"/>
                  </a:lnTo>
                  <a:lnTo>
                    <a:pt x="490" y="182"/>
                  </a:lnTo>
                  <a:lnTo>
                    <a:pt x="489" y="183"/>
                  </a:lnTo>
                  <a:lnTo>
                    <a:pt x="488" y="183"/>
                  </a:lnTo>
                  <a:lnTo>
                    <a:pt x="487" y="183"/>
                  </a:lnTo>
                  <a:lnTo>
                    <a:pt x="486" y="183"/>
                  </a:lnTo>
                  <a:lnTo>
                    <a:pt x="485" y="184"/>
                  </a:lnTo>
                  <a:lnTo>
                    <a:pt x="484" y="184"/>
                  </a:lnTo>
                  <a:lnTo>
                    <a:pt x="483" y="184"/>
                  </a:lnTo>
                  <a:lnTo>
                    <a:pt x="483" y="185"/>
                  </a:lnTo>
                  <a:lnTo>
                    <a:pt x="482" y="185"/>
                  </a:lnTo>
                  <a:lnTo>
                    <a:pt x="481" y="185"/>
                  </a:lnTo>
                  <a:lnTo>
                    <a:pt x="481" y="186"/>
                  </a:lnTo>
                  <a:lnTo>
                    <a:pt x="482" y="186"/>
                  </a:lnTo>
                  <a:lnTo>
                    <a:pt x="482" y="187"/>
                  </a:lnTo>
                  <a:lnTo>
                    <a:pt x="481" y="187"/>
                  </a:lnTo>
                  <a:lnTo>
                    <a:pt x="480" y="187"/>
                  </a:lnTo>
                  <a:lnTo>
                    <a:pt x="479" y="186"/>
                  </a:lnTo>
                  <a:lnTo>
                    <a:pt x="478" y="186"/>
                  </a:lnTo>
                  <a:lnTo>
                    <a:pt x="477" y="186"/>
                  </a:lnTo>
                  <a:lnTo>
                    <a:pt x="476" y="186"/>
                  </a:lnTo>
                  <a:lnTo>
                    <a:pt x="476" y="187"/>
                  </a:lnTo>
                  <a:lnTo>
                    <a:pt x="475" y="187"/>
                  </a:lnTo>
                  <a:lnTo>
                    <a:pt x="475" y="188"/>
                  </a:lnTo>
                  <a:lnTo>
                    <a:pt x="475" y="189"/>
                  </a:lnTo>
                  <a:lnTo>
                    <a:pt x="474" y="189"/>
                  </a:lnTo>
                  <a:lnTo>
                    <a:pt x="482" y="195"/>
                  </a:lnTo>
                  <a:lnTo>
                    <a:pt x="499" y="208"/>
                  </a:lnTo>
                  <a:lnTo>
                    <a:pt x="505" y="219"/>
                  </a:lnTo>
                  <a:lnTo>
                    <a:pt x="506" y="219"/>
                  </a:lnTo>
                  <a:lnTo>
                    <a:pt x="507" y="219"/>
                  </a:lnTo>
                  <a:lnTo>
                    <a:pt x="508" y="219"/>
                  </a:lnTo>
                  <a:lnTo>
                    <a:pt x="509" y="218"/>
                  </a:lnTo>
                  <a:lnTo>
                    <a:pt x="510" y="217"/>
                  </a:lnTo>
                  <a:lnTo>
                    <a:pt x="511" y="217"/>
                  </a:lnTo>
                  <a:lnTo>
                    <a:pt x="511" y="216"/>
                  </a:lnTo>
                  <a:lnTo>
                    <a:pt x="512" y="216"/>
                  </a:lnTo>
                  <a:lnTo>
                    <a:pt x="513" y="216"/>
                  </a:lnTo>
                  <a:lnTo>
                    <a:pt x="514" y="216"/>
                  </a:lnTo>
                  <a:lnTo>
                    <a:pt x="515" y="215"/>
                  </a:lnTo>
                  <a:lnTo>
                    <a:pt x="516" y="215"/>
                  </a:lnTo>
                  <a:lnTo>
                    <a:pt x="516" y="214"/>
                  </a:lnTo>
                  <a:lnTo>
                    <a:pt x="517" y="214"/>
                  </a:lnTo>
                  <a:lnTo>
                    <a:pt x="518" y="214"/>
                  </a:lnTo>
                  <a:lnTo>
                    <a:pt x="519" y="214"/>
                  </a:lnTo>
                  <a:lnTo>
                    <a:pt x="519" y="213"/>
                  </a:lnTo>
                  <a:lnTo>
                    <a:pt x="520" y="213"/>
                  </a:lnTo>
                  <a:lnTo>
                    <a:pt x="520" y="212"/>
                  </a:lnTo>
                  <a:lnTo>
                    <a:pt x="521" y="212"/>
                  </a:lnTo>
                  <a:lnTo>
                    <a:pt x="522" y="212"/>
                  </a:lnTo>
                  <a:lnTo>
                    <a:pt x="522" y="211"/>
                  </a:lnTo>
                  <a:lnTo>
                    <a:pt x="523" y="211"/>
                  </a:lnTo>
                  <a:lnTo>
                    <a:pt x="524" y="211"/>
                  </a:lnTo>
                  <a:lnTo>
                    <a:pt x="525" y="211"/>
                  </a:lnTo>
                  <a:lnTo>
                    <a:pt x="526" y="210"/>
                  </a:lnTo>
                  <a:lnTo>
                    <a:pt x="527" y="210"/>
                  </a:lnTo>
                  <a:lnTo>
                    <a:pt x="528" y="210"/>
                  </a:lnTo>
                  <a:lnTo>
                    <a:pt x="529" y="209"/>
                  </a:lnTo>
                  <a:lnTo>
                    <a:pt x="530" y="209"/>
                  </a:lnTo>
                  <a:lnTo>
                    <a:pt x="531" y="209"/>
                  </a:lnTo>
                  <a:lnTo>
                    <a:pt x="532" y="212"/>
                  </a:lnTo>
                  <a:lnTo>
                    <a:pt x="530" y="212"/>
                  </a:lnTo>
                  <a:lnTo>
                    <a:pt x="530" y="213"/>
                  </a:lnTo>
                  <a:lnTo>
                    <a:pt x="529" y="213"/>
                  </a:lnTo>
                  <a:lnTo>
                    <a:pt x="528" y="213"/>
                  </a:lnTo>
                  <a:lnTo>
                    <a:pt x="526" y="214"/>
                  </a:lnTo>
                  <a:lnTo>
                    <a:pt x="525" y="215"/>
                  </a:lnTo>
                  <a:lnTo>
                    <a:pt x="523" y="216"/>
                  </a:lnTo>
                  <a:lnTo>
                    <a:pt x="522" y="216"/>
                  </a:lnTo>
                  <a:lnTo>
                    <a:pt x="521" y="216"/>
                  </a:lnTo>
                  <a:lnTo>
                    <a:pt x="520" y="217"/>
                  </a:lnTo>
                  <a:lnTo>
                    <a:pt x="519" y="218"/>
                  </a:lnTo>
                  <a:lnTo>
                    <a:pt x="518" y="218"/>
                  </a:lnTo>
                  <a:lnTo>
                    <a:pt x="517" y="218"/>
                  </a:lnTo>
                  <a:lnTo>
                    <a:pt x="516" y="218"/>
                  </a:lnTo>
                  <a:lnTo>
                    <a:pt x="515" y="219"/>
                  </a:lnTo>
                  <a:lnTo>
                    <a:pt x="514" y="219"/>
                  </a:lnTo>
                  <a:lnTo>
                    <a:pt x="513" y="220"/>
                  </a:lnTo>
                  <a:lnTo>
                    <a:pt x="513" y="221"/>
                  </a:lnTo>
                  <a:lnTo>
                    <a:pt x="512" y="223"/>
                  </a:lnTo>
                  <a:lnTo>
                    <a:pt x="511" y="223"/>
                  </a:lnTo>
                  <a:lnTo>
                    <a:pt x="510" y="223"/>
                  </a:lnTo>
                  <a:lnTo>
                    <a:pt x="510" y="224"/>
                  </a:lnTo>
                  <a:lnTo>
                    <a:pt x="509" y="224"/>
                  </a:lnTo>
                  <a:lnTo>
                    <a:pt x="509" y="225"/>
                  </a:lnTo>
                  <a:lnTo>
                    <a:pt x="509" y="226"/>
                  </a:lnTo>
                  <a:lnTo>
                    <a:pt x="508" y="226"/>
                  </a:lnTo>
                  <a:lnTo>
                    <a:pt x="506" y="227"/>
                  </a:lnTo>
                  <a:lnTo>
                    <a:pt x="505" y="228"/>
                  </a:lnTo>
                  <a:lnTo>
                    <a:pt x="504" y="228"/>
                  </a:lnTo>
                  <a:lnTo>
                    <a:pt x="502" y="230"/>
                  </a:lnTo>
                  <a:lnTo>
                    <a:pt x="501" y="231"/>
                  </a:lnTo>
                  <a:lnTo>
                    <a:pt x="500" y="232"/>
                  </a:lnTo>
                  <a:lnTo>
                    <a:pt x="496" y="234"/>
                  </a:lnTo>
                  <a:lnTo>
                    <a:pt x="494" y="236"/>
                  </a:lnTo>
                  <a:lnTo>
                    <a:pt x="492" y="237"/>
                  </a:lnTo>
                  <a:lnTo>
                    <a:pt x="489" y="238"/>
                  </a:lnTo>
                  <a:lnTo>
                    <a:pt x="488" y="238"/>
                  </a:lnTo>
                  <a:lnTo>
                    <a:pt x="487" y="239"/>
                  </a:lnTo>
                  <a:lnTo>
                    <a:pt x="485" y="240"/>
                  </a:lnTo>
                  <a:lnTo>
                    <a:pt x="481" y="244"/>
                  </a:lnTo>
                  <a:lnTo>
                    <a:pt x="477" y="248"/>
                  </a:lnTo>
                  <a:lnTo>
                    <a:pt x="475" y="250"/>
                  </a:lnTo>
                  <a:lnTo>
                    <a:pt x="473" y="251"/>
                  </a:lnTo>
                  <a:lnTo>
                    <a:pt x="470" y="253"/>
                  </a:lnTo>
                  <a:lnTo>
                    <a:pt x="469" y="254"/>
                  </a:lnTo>
                  <a:lnTo>
                    <a:pt x="467" y="255"/>
                  </a:lnTo>
                  <a:lnTo>
                    <a:pt x="465" y="256"/>
                  </a:lnTo>
                  <a:lnTo>
                    <a:pt x="463" y="257"/>
                  </a:lnTo>
                  <a:lnTo>
                    <a:pt x="461" y="258"/>
                  </a:lnTo>
                  <a:lnTo>
                    <a:pt x="458" y="259"/>
                  </a:lnTo>
                  <a:lnTo>
                    <a:pt x="456" y="259"/>
                  </a:lnTo>
                  <a:lnTo>
                    <a:pt x="455" y="259"/>
                  </a:lnTo>
                  <a:lnTo>
                    <a:pt x="453" y="260"/>
                  </a:lnTo>
                  <a:lnTo>
                    <a:pt x="452" y="259"/>
                  </a:lnTo>
                  <a:lnTo>
                    <a:pt x="450" y="259"/>
                  </a:lnTo>
                  <a:lnTo>
                    <a:pt x="449" y="258"/>
                  </a:lnTo>
                  <a:lnTo>
                    <a:pt x="448" y="258"/>
                  </a:lnTo>
                  <a:lnTo>
                    <a:pt x="447" y="258"/>
                  </a:lnTo>
                  <a:lnTo>
                    <a:pt x="446" y="258"/>
                  </a:lnTo>
                  <a:lnTo>
                    <a:pt x="443" y="257"/>
                  </a:lnTo>
                  <a:lnTo>
                    <a:pt x="442" y="257"/>
                  </a:lnTo>
                  <a:lnTo>
                    <a:pt x="441" y="257"/>
                  </a:lnTo>
                  <a:lnTo>
                    <a:pt x="439" y="258"/>
                  </a:lnTo>
                  <a:lnTo>
                    <a:pt x="439" y="259"/>
                  </a:lnTo>
                  <a:lnTo>
                    <a:pt x="438" y="259"/>
                  </a:lnTo>
                  <a:lnTo>
                    <a:pt x="437" y="258"/>
                  </a:lnTo>
                  <a:lnTo>
                    <a:pt x="436" y="258"/>
                  </a:lnTo>
                  <a:lnTo>
                    <a:pt x="435" y="257"/>
                  </a:lnTo>
                  <a:lnTo>
                    <a:pt x="434" y="257"/>
                  </a:lnTo>
                  <a:lnTo>
                    <a:pt x="433" y="256"/>
                  </a:lnTo>
                  <a:lnTo>
                    <a:pt x="432" y="255"/>
                  </a:lnTo>
                  <a:lnTo>
                    <a:pt x="431" y="254"/>
                  </a:lnTo>
                  <a:lnTo>
                    <a:pt x="430" y="254"/>
                  </a:lnTo>
                  <a:lnTo>
                    <a:pt x="429" y="254"/>
                  </a:lnTo>
                  <a:lnTo>
                    <a:pt x="428" y="254"/>
                  </a:lnTo>
                  <a:lnTo>
                    <a:pt x="428" y="253"/>
                  </a:lnTo>
                  <a:lnTo>
                    <a:pt x="426" y="252"/>
                  </a:lnTo>
                  <a:lnTo>
                    <a:pt x="425" y="252"/>
                  </a:lnTo>
                  <a:lnTo>
                    <a:pt x="423" y="252"/>
                  </a:lnTo>
                  <a:lnTo>
                    <a:pt x="421" y="252"/>
                  </a:lnTo>
                  <a:lnTo>
                    <a:pt x="419" y="252"/>
                  </a:lnTo>
                  <a:lnTo>
                    <a:pt x="416" y="251"/>
                  </a:lnTo>
                  <a:lnTo>
                    <a:pt x="415" y="251"/>
                  </a:lnTo>
                  <a:lnTo>
                    <a:pt x="414" y="251"/>
                  </a:lnTo>
                  <a:lnTo>
                    <a:pt x="412" y="252"/>
                  </a:lnTo>
                  <a:lnTo>
                    <a:pt x="409" y="251"/>
                  </a:lnTo>
                  <a:lnTo>
                    <a:pt x="404" y="250"/>
                  </a:lnTo>
                  <a:lnTo>
                    <a:pt x="403" y="250"/>
                  </a:lnTo>
                  <a:lnTo>
                    <a:pt x="402" y="251"/>
                  </a:lnTo>
                  <a:lnTo>
                    <a:pt x="401" y="252"/>
                  </a:lnTo>
                  <a:lnTo>
                    <a:pt x="397" y="255"/>
                  </a:lnTo>
                  <a:lnTo>
                    <a:pt x="395" y="257"/>
                  </a:lnTo>
                  <a:lnTo>
                    <a:pt x="394" y="258"/>
                  </a:lnTo>
                  <a:lnTo>
                    <a:pt x="393" y="258"/>
                  </a:lnTo>
                  <a:lnTo>
                    <a:pt x="391" y="261"/>
                  </a:lnTo>
                  <a:lnTo>
                    <a:pt x="388" y="265"/>
                  </a:lnTo>
                  <a:lnTo>
                    <a:pt x="388" y="266"/>
                  </a:lnTo>
                  <a:lnTo>
                    <a:pt x="389" y="266"/>
                  </a:lnTo>
                  <a:lnTo>
                    <a:pt x="389" y="267"/>
                  </a:lnTo>
                  <a:lnTo>
                    <a:pt x="390" y="267"/>
                  </a:lnTo>
                  <a:lnTo>
                    <a:pt x="390" y="268"/>
                  </a:lnTo>
                  <a:lnTo>
                    <a:pt x="391" y="269"/>
                  </a:lnTo>
                  <a:lnTo>
                    <a:pt x="392" y="269"/>
                  </a:lnTo>
                  <a:lnTo>
                    <a:pt x="392" y="268"/>
                  </a:lnTo>
                  <a:lnTo>
                    <a:pt x="393" y="268"/>
                  </a:lnTo>
                  <a:lnTo>
                    <a:pt x="393" y="267"/>
                  </a:lnTo>
                  <a:lnTo>
                    <a:pt x="394" y="267"/>
                  </a:lnTo>
                  <a:lnTo>
                    <a:pt x="394" y="268"/>
                  </a:lnTo>
                  <a:lnTo>
                    <a:pt x="394" y="270"/>
                  </a:lnTo>
                  <a:lnTo>
                    <a:pt x="392" y="274"/>
                  </a:lnTo>
                  <a:lnTo>
                    <a:pt x="391" y="276"/>
                  </a:lnTo>
                  <a:lnTo>
                    <a:pt x="391" y="277"/>
                  </a:lnTo>
                  <a:lnTo>
                    <a:pt x="391" y="278"/>
                  </a:lnTo>
                  <a:lnTo>
                    <a:pt x="390" y="279"/>
                  </a:lnTo>
                  <a:lnTo>
                    <a:pt x="390" y="281"/>
                  </a:lnTo>
                  <a:lnTo>
                    <a:pt x="390" y="282"/>
                  </a:lnTo>
                  <a:lnTo>
                    <a:pt x="390" y="284"/>
                  </a:lnTo>
                  <a:lnTo>
                    <a:pt x="390" y="285"/>
                  </a:lnTo>
                  <a:lnTo>
                    <a:pt x="389" y="287"/>
                  </a:lnTo>
                  <a:lnTo>
                    <a:pt x="389" y="288"/>
                  </a:lnTo>
                  <a:lnTo>
                    <a:pt x="387" y="292"/>
                  </a:lnTo>
                  <a:lnTo>
                    <a:pt x="385" y="302"/>
                  </a:lnTo>
                  <a:lnTo>
                    <a:pt x="383" y="301"/>
                  </a:lnTo>
                  <a:lnTo>
                    <a:pt x="378" y="304"/>
                  </a:lnTo>
                  <a:lnTo>
                    <a:pt x="378" y="306"/>
                  </a:lnTo>
                  <a:lnTo>
                    <a:pt x="378" y="310"/>
                  </a:lnTo>
                  <a:lnTo>
                    <a:pt x="378" y="317"/>
                  </a:lnTo>
                  <a:lnTo>
                    <a:pt x="379" y="320"/>
                  </a:lnTo>
                  <a:lnTo>
                    <a:pt x="379" y="321"/>
                  </a:lnTo>
                  <a:lnTo>
                    <a:pt x="374" y="341"/>
                  </a:lnTo>
                  <a:lnTo>
                    <a:pt x="372" y="346"/>
                  </a:lnTo>
                  <a:lnTo>
                    <a:pt x="368" y="355"/>
                  </a:lnTo>
                  <a:lnTo>
                    <a:pt x="366" y="362"/>
                  </a:lnTo>
                  <a:lnTo>
                    <a:pt x="367" y="361"/>
                  </a:lnTo>
                  <a:lnTo>
                    <a:pt x="369" y="362"/>
                  </a:lnTo>
                  <a:lnTo>
                    <a:pt x="368" y="362"/>
                  </a:lnTo>
                  <a:lnTo>
                    <a:pt x="377" y="370"/>
                  </a:lnTo>
                  <a:lnTo>
                    <a:pt x="378" y="369"/>
                  </a:lnTo>
                  <a:lnTo>
                    <a:pt x="382" y="371"/>
                  </a:lnTo>
                  <a:lnTo>
                    <a:pt x="383" y="370"/>
                  </a:lnTo>
                  <a:lnTo>
                    <a:pt x="385" y="371"/>
                  </a:lnTo>
                  <a:lnTo>
                    <a:pt x="384" y="371"/>
                  </a:lnTo>
                  <a:lnTo>
                    <a:pt x="391" y="378"/>
                  </a:lnTo>
                  <a:lnTo>
                    <a:pt x="391" y="380"/>
                  </a:lnTo>
                  <a:lnTo>
                    <a:pt x="393" y="381"/>
                  </a:lnTo>
                  <a:lnTo>
                    <a:pt x="392" y="382"/>
                  </a:lnTo>
                  <a:lnTo>
                    <a:pt x="397" y="383"/>
                  </a:lnTo>
                  <a:lnTo>
                    <a:pt x="397" y="387"/>
                  </a:lnTo>
                  <a:lnTo>
                    <a:pt x="390" y="387"/>
                  </a:lnTo>
                  <a:lnTo>
                    <a:pt x="385" y="394"/>
                  </a:lnTo>
                  <a:lnTo>
                    <a:pt x="377" y="401"/>
                  </a:lnTo>
                  <a:lnTo>
                    <a:pt x="362" y="412"/>
                  </a:lnTo>
                  <a:lnTo>
                    <a:pt x="349" y="425"/>
                  </a:lnTo>
                  <a:lnTo>
                    <a:pt x="332" y="439"/>
                  </a:lnTo>
                  <a:lnTo>
                    <a:pt x="356" y="440"/>
                  </a:lnTo>
                  <a:lnTo>
                    <a:pt x="360" y="442"/>
                  </a:lnTo>
                  <a:lnTo>
                    <a:pt x="353" y="459"/>
                  </a:lnTo>
                  <a:lnTo>
                    <a:pt x="366" y="462"/>
                  </a:lnTo>
                  <a:lnTo>
                    <a:pt x="366" y="479"/>
                  </a:lnTo>
                  <a:lnTo>
                    <a:pt x="366" y="480"/>
                  </a:lnTo>
                  <a:lnTo>
                    <a:pt x="367" y="480"/>
                  </a:lnTo>
                  <a:lnTo>
                    <a:pt x="368" y="480"/>
                  </a:lnTo>
                  <a:lnTo>
                    <a:pt x="369" y="480"/>
                  </a:lnTo>
                  <a:lnTo>
                    <a:pt x="369" y="481"/>
                  </a:lnTo>
                  <a:lnTo>
                    <a:pt x="370" y="481"/>
                  </a:lnTo>
                  <a:lnTo>
                    <a:pt x="371" y="481"/>
                  </a:lnTo>
                  <a:lnTo>
                    <a:pt x="372" y="481"/>
                  </a:lnTo>
                  <a:lnTo>
                    <a:pt x="373" y="481"/>
                  </a:lnTo>
                  <a:lnTo>
                    <a:pt x="374" y="481"/>
                  </a:lnTo>
                  <a:lnTo>
                    <a:pt x="375" y="482"/>
                  </a:lnTo>
                  <a:lnTo>
                    <a:pt x="376" y="482"/>
                  </a:lnTo>
                  <a:lnTo>
                    <a:pt x="378" y="482"/>
                  </a:lnTo>
                  <a:lnTo>
                    <a:pt x="379" y="482"/>
                  </a:lnTo>
                  <a:lnTo>
                    <a:pt x="380" y="482"/>
                  </a:lnTo>
                  <a:lnTo>
                    <a:pt x="382" y="481"/>
                  </a:lnTo>
                  <a:lnTo>
                    <a:pt x="383" y="481"/>
                  </a:lnTo>
                  <a:lnTo>
                    <a:pt x="384" y="481"/>
                  </a:lnTo>
                  <a:lnTo>
                    <a:pt x="386" y="481"/>
                  </a:lnTo>
                  <a:lnTo>
                    <a:pt x="388" y="481"/>
                  </a:lnTo>
                  <a:lnTo>
                    <a:pt x="389" y="481"/>
                  </a:lnTo>
                  <a:lnTo>
                    <a:pt x="390" y="481"/>
                  </a:lnTo>
                  <a:lnTo>
                    <a:pt x="390" y="482"/>
                  </a:lnTo>
                  <a:lnTo>
                    <a:pt x="391" y="482"/>
                  </a:lnTo>
                  <a:lnTo>
                    <a:pt x="392" y="483"/>
                  </a:lnTo>
                  <a:lnTo>
                    <a:pt x="393" y="483"/>
                  </a:lnTo>
                  <a:lnTo>
                    <a:pt x="388" y="498"/>
                  </a:lnTo>
                  <a:lnTo>
                    <a:pt x="382" y="502"/>
                  </a:lnTo>
                  <a:lnTo>
                    <a:pt x="397" y="511"/>
                  </a:lnTo>
                  <a:lnTo>
                    <a:pt x="396" y="528"/>
                  </a:lnTo>
                  <a:lnTo>
                    <a:pt x="404" y="540"/>
                  </a:lnTo>
                  <a:lnTo>
                    <a:pt x="407" y="548"/>
                  </a:lnTo>
                  <a:lnTo>
                    <a:pt x="408" y="549"/>
                  </a:lnTo>
                  <a:lnTo>
                    <a:pt x="409" y="549"/>
                  </a:lnTo>
                  <a:lnTo>
                    <a:pt x="410" y="550"/>
                  </a:lnTo>
                  <a:lnTo>
                    <a:pt x="411" y="551"/>
                  </a:lnTo>
                  <a:lnTo>
                    <a:pt x="412" y="551"/>
                  </a:lnTo>
                  <a:lnTo>
                    <a:pt x="413" y="552"/>
                  </a:lnTo>
                  <a:lnTo>
                    <a:pt x="414" y="553"/>
                  </a:lnTo>
                  <a:lnTo>
                    <a:pt x="415" y="553"/>
                  </a:lnTo>
                  <a:lnTo>
                    <a:pt x="415" y="554"/>
                  </a:lnTo>
                  <a:lnTo>
                    <a:pt x="416" y="554"/>
                  </a:lnTo>
                  <a:lnTo>
                    <a:pt x="416" y="555"/>
                  </a:lnTo>
                  <a:lnTo>
                    <a:pt x="417" y="555"/>
                  </a:lnTo>
                  <a:lnTo>
                    <a:pt x="418" y="555"/>
                  </a:lnTo>
                  <a:lnTo>
                    <a:pt x="419" y="556"/>
                  </a:lnTo>
                  <a:lnTo>
                    <a:pt x="420" y="556"/>
                  </a:lnTo>
                  <a:lnTo>
                    <a:pt x="421" y="557"/>
                  </a:lnTo>
                  <a:lnTo>
                    <a:pt x="422" y="557"/>
                  </a:lnTo>
                  <a:lnTo>
                    <a:pt x="423" y="557"/>
                  </a:lnTo>
                  <a:lnTo>
                    <a:pt x="423" y="558"/>
                  </a:lnTo>
                  <a:lnTo>
                    <a:pt x="423" y="559"/>
                  </a:lnTo>
                  <a:lnTo>
                    <a:pt x="424" y="559"/>
                  </a:lnTo>
                  <a:lnTo>
                    <a:pt x="425" y="559"/>
                  </a:lnTo>
                  <a:lnTo>
                    <a:pt x="426" y="559"/>
                  </a:lnTo>
                  <a:lnTo>
                    <a:pt x="427" y="558"/>
                  </a:lnTo>
                  <a:lnTo>
                    <a:pt x="428" y="558"/>
                  </a:lnTo>
                  <a:lnTo>
                    <a:pt x="429" y="558"/>
                  </a:lnTo>
                  <a:lnTo>
                    <a:pt x="430" y="558"/>
                  </a:lnTo>
                  <a:lnTo>
                    <a:pt x="431" y="558"/>
                  </a:lnTo>
                  <a:lnTo>
                    <a:pt x="432" y="558"/>
                  </a:lnTo>
                  <a:lnTo>
                    <a:pt x="433" y="558"/>
                  </a:lnTo>
                  <a:lnTo>
                    <a:pt x="433" y="571"/>
                  </a:lnTo>
                  <a:lnTo>
                    <a:pt x="430" y="578"/>
                  </a:lnTo>
                  <a:lnTo>
                    <a:pt x="422" y="581"/>
                  </a:lnTo>
                  <a:lnTo>
                    <a:pt x="416" y="579"/>
                  </a:lnTo>
                  <a:lnTo>
                    <a:pt x="403" y="582"/>
                  </a:lnTo>
                  <a:lnTo>
                    <a:pt x="402" y="591"/>
                  </a:lnTo>
                  <a:lnTo>
                    <a:pt x="393" y="586"/>
                  </a:lnTo>
                  <a:lnTo>
                    <a:pt x="390" y="580"/>
                  </a:lnTo>
                  <a:lnTo>
                    <a:pt x="377" y="579"/>
                  </a:lnTo>
                  <a:lnTo>
                    <a:pt x="344" y="580"/>
                  </a:lnTo>
                  <a:lnTo>
                    <a:pt x="339" y="586"/>
                  </a:lnTo>
                  <a:lnTo>
                    <a:pt x="337" y="597"/>
                  </a:lnTo>
                  <a:lnTo>
                    <a:pt x="326" y="599"/>
                  </a:lnTo>
                  <a:lnTo>
                    <a:pt x="312" y="605"/>
                  </a:lnTo>
                  <a:lnTo>
                    <a:pt x="312" y="614"/>
                  </a:lnTo>
                  <a:lnTo>
                    <a:pt x="299" y="619"/>
                  </a:lnTo>
                  <a:lnTo>
                    <a:pt x="297" y="621"/>
                  </a:lnTo>
                  <a:lnTo>
                    <a:pt x="298" y="622"/>
                  </a:lnTo>
                  <a:lnTo>
                    <a:pt x="298" y="623"/>
                  </a:lnTo>
                  <a:lnTo>
                    <a:pt x="298" y="624"/>
                  </a:lnTo>
                  <a:lnTo>
                    <a:pt x="299" y="624"/>
                  </a:lnTo>
                  <a:lnTo>
                    <a:pt x="300" y="624"/>
                  </a:lnTo>
                  <a:lnTo>
                    <a:pt x="301" y="624"/>
                  </a:lnTo>
                  <a:lnTo>
                    <a:pt x="301" y="625"/>
                  </a:lnTo>
                  <a:lnTo>
                    <a:pt x="302" y="625"/>
                  </a:lnTo>
                  <a:lnTo>
                    <a:pt x="303" y="625"/>
                  </a:lnTo>
                  <a:lnTo>
                    <a:pt x="304" y="625"/>
                  </a:lnTo>
                  <a:lnTo>
                    <a:pt x="304" y="626"/>
                  </a:lnTo>
                  <a:lnTo>
                    <a:pt x="305" y="626"/>
                  </a:lnTo>
                  <a:lnTo>
                    <a:pt x="306" y="627"/>
                  </a:lnTo>
                  <a:lnTo>
                    <a:pt x="307" y="627"/>
                  </a:lnTo>
                  <a:lnTo>
                    <a:pt x="309" y="627"/>
                  </a:lnTo>
                  <a:lnTo>
                    <a:pt x="310" y="627"/>
                  </a:lnTo>
                  <a:lnTo>
                    <a:pt x="312" y="623"/>
                  </a:lnTo>
                  <a:lnTo>
                    <a:pt x="313" y="623"/>
                  </a:lnTo>
                  <a:lnTo>
                    <a:pt x="314" y="624"/>
                  </a:lnTo>
                  <a:lnTo>
                    <a:pt x="316" y="625"/>
                  </a:lnTo>
                  <a:lnTo>
                    <a:pt x="317" y="625"/>
                  </a:lnTo>
                  <a:lnTo>
                    <a:pt x="318" y="625"/>
                  </a:lnTo>
                  <a:lnTo>
                    <a:pt x="319" y="625"/>
                  </a:lnTo>
                  <a:lnTo>
                    <a:pt x="318" y="633"/>
                  </a:lnTo>
                  <a:lnTo>
                    <a:pt x="319" y="633"/>
                  </a:lnTo>
                  <a:lnTo>
                    <a:pt x="320" y="634"/>
                  </a:lnTo>
                  <a:lnTo>
                    <a:pt x="321" y="634"/>
                  </a:lnTo>
                  <a:lnTo>
                    <a:pt x="322" y="634"/>
                  </a:lnTo>
                  <a:lnTo>
                    <a:pt x="322" y="635"/>
                  </a:lnTo>
                  <a:lnTo>
                    <a:pt x="323" y="635"/>
                  </a:lnTo>
                  <a:lnTo>
                    <a:pt x="324" y="636"/>
                  </a:lnTo>
                  <a:lnTo>
                    <a:pt x="325" y="637"/>
                  </a:lnTo>
                  <a:lnTo>
                    <a:pt x="326" y="637"/>
                  </a:lnTo>
                  <a:lnTo>
                    <a:pt x="326" y="638"/>
                  </a:lnTo>
                  <a:lnTo>
                    <a:pt x="327" y="638"/>
                  </a:lnTo>
                  <a:lnTo>
                    <a:pt x="328" y="639"/>
                  </a:lnTo>
                  <a:lnTo>
                    <a:pt x="329" y="639"/>
                  </a:lnTo>
                  <a:lnTo>
                    <a:pt x="330" y="640"/>
                  </a:lnTo>
                  <a:lnTo>
                    <a:pt x="331" y="640"/>
                  </a:lnTo>
                  <a:lnTo>
                    <a:pt x="333" y="641"/>
                  </a:lnTo>
                  <a:lnTo>
                    <a:pt x="333" y="642"/>
                  </a:lnTo>
                  <a:lnTo>
                    <a:pt x="334" y="642"/>
                  </a:lnTo>
                  <a:lnTo>
                    <a:pt x="334" y="643"/>
                  </a:lnTo>
                  <a:lnTo>
                    <a:pt x="346" y="650"/>
                  </a:lnTo>
                  <a:lnTo>
                    <a:pt x="366" y="649"/>
                  </a:lnTo>
                  <a:lnTo>
                    <a:pt x="366" y="654"/>
                  </a:lnTo>
                  <a:lnTo>
                    <a:pt x="366" y="662"/>
                  </a:lnTo>
                  <a:lnTo>
                    <a:pt x="367" y="667"/>
                  </a:lnTo>
                  <a:lnTo>
                    <a:pt x="365" y="672"/>
                  </a:lnTo>
                  <a:lnTo>
                    <a:pt x="360" y="675"/>
                  </a:lnTo>
                  <a:lnTo>
                    <a:pt x="349" y="678"/>
                  </a:lnTo>
                  <a:lnTo>
                    <a:pt x="343" y="691"/>
                  </a:lnTo>
                  <a:lnTo>
                    <a:pt x="343" y="698"/>
                  </a:lnTo>
                  <a:lnTo>
                    <a:pt x="344" y="698"/>
                  </a:lnTo>
                  <a:lnTo>
                    <a:pt x="345" y="699"/>
                  </a:lnTo>
                  <a:lnTo>
                    <a:pt x="344" y="700"/>
                  </a:lnTo>
                  <a:lnTo>
                    <a:pt x="344" y="701"/>
                  </a:lnTo>
                  <a:lnTo>
                    <a:pt x="345" y="701"/>
                  </a:lnTo>
                  <a:lnTo>
                    <a:pt x="345" y="702"/>
                  </a:lnTo>
                  <a:lnTo>
                    <a:pt x="344" y="703"/>
                  </a:lnTo>
                  <a:lnTo>
                    <a:pt x="345" y="703"/>
                  </a:lnTo>
                  <a:lnTo>
                    <a:pt x="347" y="707"/>
                  </a:lnTo>
                  <a:lnTo>
                    <a:pt x="347" y="708"/>
                  </a:lnTo>
                  <a:lnTo>
                    <a:pt x="347" y="709"/>
                  </a:lnTo>
                  <a:lnTo>
                    <a:pt x="347" y="713"/>
                  </a:lnTo>
                  <a:lnTo>
                    <a:pt x="358" y="719"/>
                  </a:lnTo>
                  <a:lnTo>
                    <a:pt x="359" y="732"/>
                  </a:lnTo>
                  <a:lnTo>
                    <a:pt x="342" y="735"/>
                  </a:lnTo>
                  <a:lnTo>
                    <a:pt x="341" y="735"/>
                  </a:lnTo>
                  <a:lnTo>
                    <a:pt x="340" y="735"/>
                  </a:lnTo>
                  <a:lnTo>
                    <a:pt x="339" y="735"/>
                  </a:lnTo>
                  <a:lnTo>
                    <a:pt x="338" y="735"/>
                  </a:lnTo>
                  <a:lnTo>
                    <a:pt x="337" y="736"/>
                  </a:lnTo>
                  <a:lnTo>
                    <a:pt x="336" y="735"/>
                  </a:lnTo>
                  <a:lnTo>
                    <a:pt x="335" y="735"/>
                  </a:lnTo>
                  <a:lnTo>
                    <a:pt x="334" y="735"/>
                  </a:lnTo>
                  <a:lnTo>
                    <a:pt x="333" y="735"/>
                  </a:lnTo>
                  <a:lnTo>
                    <a:pt x="333" y="736"/>
                  </a:lnTo>
                  <a:lnTo>
                    <a:pt x="332" y="736"/>
                  </a:lnTo>
                  <a:lnTo>
                    <a:pt x="331" y="736"/>
                  </a:lnTo>
                  <a:lnTo>
                    <a:pt x="331" y="735"/>
                  </a:lnTo>
                  <a:lnTo>
                    <a:pt x="330" y="735"/>
                  </a:lnTo>
                  <a:lnTo>
                    <a:pt x="329" y="735"/>
                  </a:lnTo>
                  <a:lnTo>
                    <a:pt x="329" y="734"/>
                  </a:lnTo>
                  <a:lnTo>
                    <a:pt x="329" y="733"/>
                  </a:lnTo>
                  <a:lnTo>
                    <a:pt x="328" y="733"/>
                  </a:lnTo>
                  <a:lnTo>
                    <a:pt x="328" y="731"/>
                  </a:lnTo>
                  <a:lnTo>
                    <a:pt x="328" y="730"/>
                  </a:lnTo>
                  <a:lnTo>
                    <a:pt x="328" y="729"/>
                  </a:lnTo>
                  <a:lnTo>
                    <a:pt x="327" y="729"/>
                  </a:lnTo>
                  <a:lnTo>
                    <a:pt x="326" y="728"/>
                  </a:lnTo>
                  <a:lnTo>
                    <a:pt x="326" y="727"/>
                  </a:lnTo>
                  <a:lnTo>
                    <a:pt x="325" y="725"/>
                  </a:lnTo>
                  <a:lnTo>
                    <a:pt x="325" y="724"/>
                  </a:lnTo>
                  <a:lnTo>
                    <a:pt x="324" y="724"/>
                  </a:lnTo>
                  <a:lnTo>
                    <a:pt x="323" y="723"/>
                  </a:lnTo>
                  <a:lnTo>
                    <a:pt x="322" y="723"/>
                  </a:lnTo>
                  <a:lnTo>
                    <a:pt x="321" y="722"/>
                  </a:lnTo>
                  <a:lnTo>
                    <a:pt x="319" y="722"/>
                  </a:lnTo>
                  <a:lnTo>
                    <a:pt x="318" y="722"/>
                  </a:lnTo>
                  <a:lnTo>
                    <a:pt x="318" y="721"/>
                  </a:lnTo>
                  <a:lnTo>
                    <a:pt x="318" y="720"/>
                  </a:lnTo>
                  <a:lnTo>
                    <a:pt x="316" y="719"/>
                  </a:lnTo>
                  <a:lnTo>
                    <a:pt x="315" y="718"/>
                  </a:lnTo>
                  <a:lnTo>
                    <a:pt x="314" y="717"/>
                  </a:lnTo>
                  <a:lnTo>
                    <a:pt x="313" y="717"/>
                  </a:lnTo>
                  <a:lnTo>
                    <a:pt x="312" y="717"/>
                  </a:lnTo>
                  <a:lnTo>
                    <a:pt x="311" y="717"/>
                  </a:lnTo>
                  <a:lnTo>
                    <a:pt x="310" y="718"/>
                  </a:lnTo>
                  <a:lnTo>
                    <a:pt x="309" y="718"/>
                  </a:lnTo>
                  <a:lnTo>
                    <a:pt x="309" y="717"/>
                  </a:lnTo>
                  <a:lnTo>
                    <a:pt x="304" y="715"/>
                  </a:lnTo>
                  <a:lnTo>
                    <a:pt x="279" y="710"/>
                  </a:lnTo>
                  <a:lnTo>
                    <a:pt x="249" y="712"/>
                  </a:lnTo>
                  <a:lnTo>
                    <a:pt x="224" y="708"/>
                  </a:lnTo>
                  <a:lnTo>
                    <a:pt x="213" y="702"/>
                  </a:lnTo>
                  <a:lnTo>
                    <a:pt x="212" y="702"/>
                  </a:lnTo>
                  <a:lnTo>
                    <a:pt x="211" y="703"/>
                  </a:lnTo>
                  <a:lnTo>
                    <a:pt x="211" y="704"/>
                  </a:lnTo>
                  <a:lnTo>
                    <a:pt x="210" y="705"/>
                  </a:lnTo>
                  <a:lnTo>
                    <a:pt x="211" y="705"/>
                  </a:lnTo>
                  <a:lnTo>
                    <a:pt x="211" y="706"/>
                  </a:lnTo>
                  <a:lnTo>
                    <a:pt x="209" y="706"/>
                  </a:lnTo>
                  <a:lnTo>
                    <a:pt x="208" y="706"/>
                  </a:lnTo>
                  <a:lnTo>
                    <a:pt x="208" y="707"/>
                  </a:lnTo>
                  <a:lnTo>
                    <a:pt x="207" y="707"/>
                  </a:lnTo>
                  <a:lnTo>
                    <a:pt x="206" y="707"/>
                  </a:lnTo>
                  <a:lnTo>
                    <a:pt x="206" y="708"/>
                  </a:lnTo>
                  <a:lnTo>
                    <a:pt x="205" y="708"/>
                  </a:lnTo>
                  <a:lnTo>
                    <a:pt x="204" y="708"/>
                  </a:lnTo>
                  <a:lnTo>
                    <a:pt x="203" y="708"/>
                  </a:lnTo>
                  <a:lnTo>
                    <a:pt x="202" y="708"/>
                  </a:lnTo>
                  <a:lnTo>
                    <a:pt x="202" y="709"/>
                  </a:lnTo>
                  <a:lnTo>
                    <a:pt x="201" y="710"/>
                  </a:lnTo>
                  <a:lnTo>
                    <a:pt x="200" y="711"/>
                  </a:lnTo>
                  <a:lnTo>
                    <a:pt x="199" y="711"/>
                  </a:lnTo>
                  <a:lnTo>
                    <a:pt x="198" y="711"/>
                  </a:lnTo>
                  <a:lnTo>
                    <a:pt x="197" y="711"/>
                  </a:lnTo>
                  <a:lnTo>
                    <a:pt x="197" y="712"/>
                  </a:lnTo>
                  <a:lnTo>
                    <a:pt x="196" y="712"/>
                  </a:lnTo>
                  <a:lnTo>
                    <a:pt x="172" y="704"/>
                  </a:lnTo>
                  <a:lnTo>
                    <a:pt x="165" y="700"/>
                  </a:lnTo>
                  <a:lnTo>
                    <a:pt x="145" y="709"/>
                  </a:lnTo>
                  <a:lnTo>
                    <a:pt x="140" y="701"/>
                  </a:lnTo>
                  <a:lnTo>
                    <a:pt x="135" y="701"/>
                  </a:lnTo>
                  <a:lnTo>
                    <a:pt x="134" y="701"/>
                  </a:lnTo>
                  <a:lnTo>
                    <a:pt x="133" y="701"/>
                  </a:lnTo>
                  <a:lnTo>
                    <a:pt x="132" y="701"/>
                  </a:lnTo>
                  <a:lnTo>
                    <a:pt x="131" y="702"/>
                  </a:lnTo>
                  <a:lnTo>
                    <a:pt x="130" y="703"/>
                  </a:lnTo>
                  <a:lnTo>
                    <a:pt x="129" y="703"/>
                  </a:lnTo>
                  <a:lnTo>
                    <a:pt x="128" y="703"/>
                  </a:lnTo>
                  <a:lnTo>
                    <a:pt x="128" y="704"/>
                  </a:lnTo>
                  <a:lnTo>
                    <a:pt x="127" y="704"/>
                  </a:lnTo>
                  <a:lnTo>
                    <a:pt x="126" y="702"/>
                  </a:lnTo>
                  <a:lnTo>
                    <a:pt x="126" y="703"/>
                  </a:lnTo>
                  <a:lnTo>
                    <a:pt x="125" y="703"/>
                  </a:lnTo>
                  <a:lnTo>
                    <a:pt x="125" y="704"/>
                  </a:lnTo>
                  <a:lnTo>
                    <a:pt x="124" y="705"/>
                  </a:lnTo>
                  <a:lnTo>
                    <a:pt x="124" y="706"/>
                  </a:lnTo>
                  <a:lnTo>
                    <a:pt x="123" y="706"/>
                  </a:lnTo>
                  <a:lnTo>
                    <a:pt x="123" y="707"/>
                  </a:lnTo>
                  <a:lnTo>
                    <a:pt x="122" y="707"/>
                  </a:lnTo>
                  <a:lnTo>
                    <a:pt x="122" y="706"/>
                  </a:lnTo>
                  <a:lnTo>
                    <a:pt x="121" y="706"/>
                  </a:lnTo>
                  <a:lnTo>
                    <a:pt x="120" y="705"/>
                  </a:lnTo>
                  <a:lnTo>
                    <a:pt x="119" y="705"/>
                  </a:lnTo>
                  <a:lnTo>
                    <a:pt x="118" y="705"/>
                  </a:lnTo>
                  <a:lnTo>
                    <a:pt x="118" y="704"/>
                  </a:lnTo>
                  <a:lnTo>
                    <a:pt x="117" y="705"/>
                  </a:lnTo>
                  <a:lnTo>
                    <a:pt x="116" y="705"/>
                  </a:lnTo>
                  <a:lnTo>
                    <a:pt x="115" y="704"/>
                  </a:lnTo>
                  <a:lnTo>
                    <a:pt x="115" y="703"/>
                  </a:lnTo>
                  <a:lnTo>
                    <a:pt x="114" y="703"/>
                  </a:lnTo>
                  <a:lnTo>
                    <a:pt x="113" y="702"/>
                  </a:lnTo>
                  <a:lnTo>
                    <a:pt x="112" y="702"/>
                  </a:lnTo>
                  <a:lnTo>
                    <a:pt x="111" y="702"/>
                  </a:lnTo>
                  <a:lnTo>
                    <a:pt x="110" y="701"/>
                  </a:lnTo>
                  <a:lnTo>
                    <a:pt x="109" y="701"/>
                  </a:lnTo>
                  <a:lnTo>
                    <a:pt x="108" y="700"/>
                  </a:lnTo>
                  <a:lnTo>
                    <a:pt x="106" y="701"/>
                  </a:lnTo>
                  <a:lnTo>
                    <a:pt x="105" y="701"/>
                  </a:lnTo>
                  <a:lnTo>
                    <a:pt x="105" y="702"/>
                  </a:lnTo>
                  <a:lnTo>
                    <a:pt x="104" y="703"/>
                  </a:lnTo>
                  <a:lnTo>
                    <a:pt x="104" y="704"/>
                  </a:lnTo>
                  <a:lnTo>
                    <a:pt x="102" y="703"/>
                  </a:lnTo>
                  <a:lnTo>
                    <a:pt x="101" y="703"/>
                  </a:lnTo>
                  <a:lnTo>
                    <a:pt x="100" y="703"/>
                  </a:lnTo>
                  <a:lnTo>
                    <a:pt x="99" y="703"/>
                  </a:lnTo>
                  <a:lnTo>
                    <a:pt x="98" y="703"/>
                  </a:lnTo>
                  <a:lnTo>
                    <a:pt x="97" y="702"/>
                  </a:lnTo>
                  <a:lnTo>
                    <a:pt x="96" y="702"/>
                  </a:lnTo>
                  <a:lnTo>
                    <a:pt x="95" y="702"/>
                  </a:lnTo>
                  <a:lnTo>
                    <a:pt x="94" y="702"/>
                  </a:lnTo>
                  <a:lnTo>
                    <a:pt x="93" y="703"/>
                  </a:lnTo>
                  <a:lnTo>
                    <a:pt x="92" y="703"/>
                  </a:lnTo>
                  <a:lnTo>
                    <a:pt x="91" y="703"/>
                  </a:lnTo>
                  <a:lnTo>
                    <a:pt x="90" y="703"/>
                  </a:lnTo>
                  <a:lnTo>
                    <a:pt x="89" y="703"/>
                  </a:lnTo>
                  <a:lnTo>
                    <a:pt x="87" y="703"/>
                  </a:lnTo>
                  <a:lnTo>
                    <a:pt x="83" y="698"/>
                  </a:lnTo>
                  <a:lnTo>
                    <a:pt x="77" y="685"/>
                  </a:lnTo>
                  <a:lnTo>
                    <a:pt x="76" y="684"/>
                  </a:lnTo>
                  <a:lnTo>
                    <a:pt x="77" y="682"/>
                  </a:lnTo>
                  <a:lnTo>
                    <a:pt x="77" y="681"/>
                  </a:lnTo>
                  <a:lnTo>
                    <a:pt x="77" y="679"/>
                  </a:lnTo>
                  <a:lnTo>
                    <a:pt x="77" y="677"/>
                  </a:lnTo>
                  <a:lnTo>
                    <a:pt x="77" y="676"/>
                  </a:lnTo>
                  <a:lnTo>
                    <a:pt x="77" y="675"/>
                  </a:lnTo>
                  <a:lnTo>
                    <a:pt x="77" y="674"/>
                  </a:lnTo>
                  <a:lnTo>
                    <a:pt x="78" y="674"/>
                  </a:lnTo>
                  <a:lnTo>
                    <a:pt x="75" y="667"/>
                  </a:lnTo>
                  <a:lnTo>
                    <a:pt x="68" y="666"/>
                  </a:lnTo>
                  <a:lnTo>
                    <a:pt x="36" y="651"/>
                  </a:lnTo>
                  <a:lnTo>
                    <a:pt x="28" y="651"/>
                  </a:lnTo>
                  <a:lnTo>
                    <a:pt x="12" y="640"/>
                  </a:lnTo>
                  <a:lnTo>
                    <a:pt x="10" y="638"/>
                  </a:lnTo>
                  <a:lnTo>
                    <a:pt x="12" y="629"/>
                  </a:lnTo>
                  <a:lnTo>
                    <a:pt x="8" y="622"/>
                  </a:lnTo>
                  <a:lnTo>
                    <a:pt x="11" y="615"/>
                  </a:lnTo>
                  <a:lnTo>
                    <a:pt x="18" y="612"/>
                  </a:lnTo>
                  <a:lnTo>
                    <a:pt x="22" y="613"/>
                  </a:lnTo>
                  <a:lnTo>
                    <a:pt x="25" y="607"/>
                  </a:lnTo>
                  <a:lnTo>
                    <a:pt x="26" y="607"/>
                  </a:lnTo>
                  <a:lnTo>
                    <a:pt x="26" y="606"/>
                  </a:lnTo>
                  <a:lnTo>
                    <a:pt x="28" y="606"/>
                  </a:lnTo>
                  <a:lnTo>
                    <a:pt x="30" y="606"/>
                  </a:lnTo>
                  <a:lnTo>
                    <a:pt x="31" y="606"/>
                  </a:lnTo>
                  <a:lnTo>
                    <a:pt x="32" y="606"/>
                  </a:lnTo>
                  <a:lnTo>
                    <a:pt x="34" y="606"/>
                  </a:lnTo>
                  <a:lnTo>
                    <a:pt x="36" y="605"/>
                  </a:lnTo>
                  <a:lnTo>
                    <a:pt x="37" y="604"/>
                  </a:lnTo>
                  <a:lnTo>
                    <a:pt x="39" y="603"/>
                  </a:lnTo>
                  <a:lnTo>
                    <a:pt x="40" y="603"/>
                  </a:lnTo>
                  <a:lnTo>
                    <a:pt x="40" y="599"/>
                  </a:lnTo>
                  <a:lnTo>
                    <a:pt x="41" y="598"/>
                  </a:lnTo>
                  <a:lnTo>
                    <a:pt x="42" y="596"/>
                  </a:lnTo>
                  <a:lnTo>
                    <a:pt x="42" y="595"/>
                  </a:lnTo>
                  <a:lnTo>
                    <a:pt x="42" y="594"/>
                  </a:lnTo>
                  <a:lnTo>
                    <a:pt x="42" y="592"/>
                  </a:lnTo>
                  <a:lnTo>
                    <a:pt x="42" y="591"/>
                  </a:lnTo>
                  <a:lnTo>
                    <a:pt x="42" y="590"/>
                  </a:lnTo>
                  <a:lnTo>
                    <a:pt x="42" y="589"/>
                  </a:lnTo>
                  <a:lnTo>
                    <a:pt x="42" y="586"/>
                  </a:lnTo>
                  <a:lnTo>
                    <a:pt x="42" y="585"/>
                  </a:lnTo>
                  <a:lnTo>
                    <a:pt x="42" y="584"/>
                  </a:lnTo>
                  <a:lnTo>
                    <a:pt x="43" y="584"/>
                  </a:lnTo>
                  <a:lnTo>
                    <a:pt x="43" y="583"/>
                  </a:lnTo>
                  <a:lnTo>
                    <a:pt x="43" y="582"/>
                  </a:lnTo>
                  <a:lnTo>
                    <a:pt x="44" y="581"/>
                  </a:lnTo>
                  <a:lnTo>
                    <a:pt x="44" y="580"/>
                  </a:lnTo>
                  <a:lnTo>
                    <a:pt x="44" y="579"/>
                  </a:lnTo>
                  <a:lnTo>
                    <a:pt x="45" y="577"/>
                  </a:lnTo>
                  <a:lnTo>
                    <a:pt x="45" y="576"/>
                  </a:lnTo>
                  <a:lnTo>
                    <a:pt x="46" y="576"/>
                  </a:lnTo>
                  <a:lnTo>
                    <a:pt x="45" y="574"/>
                  </a:lnTo>
                  <a:lnTo>
                    <a:pt x="45" y="573"/>
                  </a:lnTo>
                  <a:lnTo>
                    <a:pt x="44" y="572"/>
                  </a:lnTo>
                  <a:lnTo>
                    <a:pt x="43" y="570"/>
                  </a:lnTo>
                  <a:lnTo>
                    <a:pt x="43" y="568"/>
                  </a:lnTo>
                  <a:lnTo>
                    <a:pt x="43" y="567"/>
                  </a:lnTo>
                  <a:lnTo>
                    <a:pt x="43" y="566"/>
                  </a:lnTo>
                  <a:lnTo>
                    <a:pt x="43" y="565"/>
                  </a:lnTo>
                  <a:lnTo>
                    <a:pt x="43" y="564"/>
                  </a:lnTo>
                  <a:lnTo>
                    <a:pt x="43" y="563"/>
                  </a:lnTo>
                  <a:lnTo>
                    <a:pt x="44" y="562"/>
                  </a:lnTo>
                  <a:lnTo>
                    <a:pt x="44" y="561"/>
                  </a:lnTo>
                  <a:lnTo>
                    <a:pt x="44" y="559"/>
                  </a:lnTo>
                  <a:lnTo>
                    <a:pt x="43" y="556"/>
                  </a:lnTo>
                  <a:lnTo>
                    <a:pt x="43" y="554"/>
                  </a:lnTo>
                  <a:lnTo>
                    <a:pt x="42" y="552"/>
                  </a:lnTo>
                  <a:lnTo>
                    <a:pt x="39" y="545"/>
                  </a:lnTo>
                  <a:lnTo>
                    <a:pt x="39" y="544"/>
                  </a:lnTo>
                  <a:lnTo>
                    <a:pt x="39" y="543"/>
                  </a:lnTo>
                  <a:lnTo>
                    <a:pt x="40" y="543"/>
                  </a:lnTo>
                  <a:lnTo>
                    <a:pt x="41" y="542"/>
                  </a:lnTo>
                  <a:lnTo>
                    <a:pt x="42" y="542"/>
                  </a:lnTo>
                  <a:lnTo>
                    <a:pt x="43" y="541"/>
                  </a:lnTo>
                  <a:lnTo>
                    <a:pt x="43" y="540"/>
                  </a:lnTo>
                  <a:lnTo>
                    <a:pt x="44" y="540"/>
                  </a:lnTo>
                  <a:lnTo>
                    <a:pt x="45" y="539"/>
                  </a:lnTo>
                  <a:lnTo>
                    <a:pt x="46" y="539"/>
                  </a:lnTo>
                  <a:lnTo>
                    <a:pt x="47" y="538"/>
                  </a:lnTo>
                  <a:lnTo>
                    <a:pt x="48" y="537"/>
                  </a:lnTo>
                  <a:lnTo>
                    <a:pt x="48" y="536"/>
                  </a:lnTo>
                  <a:lnTo>
                    <a:pt x="48" y="535"/>
                  </a:lnTo>
                  <a:lnTo>
                    <a:pt x="48" y="534"/>
                  </a:lnTo>
                  <a:lnTo>
                    <a:pt x="48" y="531"/>
                  </a:lnTo>
                  <a:lnTo>
                    <a:pt x="48" y="529"/>
                  </a:lnTo>
                  <a:lnTo>
                    <a:pt x="48" y="528"/>
                  </a:lnTo>
                  <a:lnTo>
                    <a:pt x="47" y="528"/>
                  </a:lnTo>
                  <a:lnTo>
                    <a:pt x="47" y="527"/>
                  </a:lnTo>
                  <a:lnTo>
                    <a:pt x="46" y="526"/>
                  </a:lnTo>
                  <a:lnTo>
                    <a:pt x="46" y="523"/>
                  </a:lnTo>
                  <a:lnTo>
                    <a:pt x="50" y="522"/>
                  </a:lnTo>
                  <a:lnTo>
                    <a:pt x="50" y="516"/>
                  </a:lnTo>
                  <a:lnTo>
                    <a:pt x="51" y="512"/>
                  </a:lnTo>
                  <a:lnTo>
                    <a:pt x="49" y="511"/>
                  </a:lnTo>
                  <a:lnTo>
                    <a:pt x="48" y="510"/>
                  </a:lnTo>
                  <a:lnTo>
                    <a:pt x="47" y="508"/>
                  </a:lnTo>
                  <a:lnTo>
                    <a:pt x="49" y="505"/>
                  </a:lnTo>
                  <a:lnTo>
                    <a:pt x="45" y="502"/>
                  </a:lnTo>
                  <a:lnTo>
                    <a:pt x="47" y="496"/>
                  </a:lnTo>
                  <a:lnTo>
                    <a:pt x="46" y="495"/>
                  </a:lnTo>
                  <a:lnTo>
                    <a:pt x="43" y="494"/>
                  </a:lnTo>
                  <a:lnTo>
                    <a:pt x="42" y="493"/>
                  </a:lnTo>
                  <a:lnTo>
                    <a:pt x="40" y="491"/>
                  </a:lnTo>
                  <a:lnTo>
                    <a:pt x="41" y="491"/>
                  </a:lnTo>
                  <a:lnTo>
                    <a:pt x="42" y="490"/>
                  </a:lnTo>
                  <a:lnTo>
                    <a:pt x="43" y="490"/>
                  </a:lnTo>
                  <a:lnTo>
                    <a:pt x="43" y="489"/>
                  </a:lnTo>
                  <a:lnTo>
                    <a:pt x="44" y="488"/>
                  </a:lnTo>
                  <a:lnTo>
                    <a:pt x="44" y="487"/>
                  </a:lnTo>
                  <a:lnTo>
                    <a:pt x="45" y="487"/>
                  </a:lnTo>
                  <a:lnTo>
                    <a:pt x="45" y="486"/>
                  </a:lnTo>
                  <a:lnTo>
                    <a:pt x="43" y="482"/>
                  </a:lnTo>
                  <a:lnTo>
                    <a:pt x="42" y="473"/>
                  </a:lnTo>
                  <a:lnTo>
                    <a:pt x="43" y="473"/>
                  </a:lnTo>
                  <a:lnTo>
                    <a:pt x="48" y="472"/>
                  </a:lnTo>
                  <a:lnTo>
                    <a:pt x="48" y="470"/>
                  </a:lnTo>
                  <a:lnTo>
                    <a:pt x="49" y="470"/>
                  </a:lnTo>
                  <a:lnTo>
                    <a:pt x="49" y="469"/>
                  </a:lnTo>
                  <a:lnTo>
                    <a:pt x="51" y="468"/>
                  </a:lnTo>
                  <a:lnTo>
                    <a:pt x="51" y="467"/>
                  </a:lnTo>
                  <a:lnTo>
                    <a:pt x="51" y="466"/>
                  </a:lnTo>
                  <a:lnTo>
                    <a:pt x="51" y="465"/>
                  </a:lnTo>
                  <a:lnTo>
                    <a:pt x="52" y="464"/>
                  </a:lnTo>
                  <a:lnTo>
                    <a:pt x="53" y="463"/>
                  </a:lnTo>
                  <a:lnTo>
                    <a:pt x="54" y="463"/>
                  </a:lnTo>
                  <a:lnTo>
                    <a:pt x="54" y="462"/>
                  </a:lnTo>
                  <a:lnTo>
                    <a:pt x="55" y="461"/>
                  </a:lnTo>
                  <a:lnTo>
                    <a:pt x="55" y="460"/>
                  </a:lnTo>
                  <a:lnTo>
                    <a:pt x="56" y="456"/>
                  </a:lnTo>
                  <a:lnTo>
                    <a:pt x="58" y="450"/>
                  </a:lnTo>
                  <a:lnTo>
                    <a:pt x="58" y="448"/>
                  </a:lnTo>
                  <a:lnTo>
                    <a:pt x="58" y="447"/>
                  </a:lnTo>
                  <a:lnTo>
                    <a:pt x="59" y="447"/>
                  </a:lnTo>
                  <a:lnTo>
                    <a:pt x="59" y="446"/>
                  </a:lnTo>
                  <a:lnTo>
                    <a:pt x="61" y="434"/>
                  </a:lnTo>
                  <a:lnTo>
                    <a:pt x="61" y="432"/>
                  </a:lnTo>
                  <a:lnTo>
                    <a:pt x="62" y="430"/>
                  </a:lnTo>
                  <a:lnTo>
                    <a:pt x="63" y="429"/>
                  </a:lnTo>
                  <a:lnTo>
                    <a:pt x="64" y="428"/>
                  </a:lnTo>
                  <a:lnTo>
                    <a:pt x="64" y="427"/>
                  </a:lnTo>
                  <a:lnTo>
                    <a:pt x="66" y="423"/>
                  </a:lnTo>
                  <a:lnTo>
                    <a:pt x="67" y="421"/>
                  </a:lnTo>
                  <a:lnTo>
                    <a:pt x="68" y="420"/>
                  </a:lnTo>
                  <a:lnTo>
                    <a:pt x="69" y="419"/>
                  </a:lnTo>
                  <a:lnTo>
                    <a:pt x="71" y="416"/>
                  </a:lnTo>
                  <a:lnTo>
                    <a:pt x="75" y="412"/>
                  </a:lnTo>
                  <a:lnTo>
                    <a:pt x="70" y="413"/>
                  </a:lnTo>
                  <a:lnTo>
                    <a:pt x="71" y="412"/>
                  </a:lnTo>
                  <a:lnTo>
                    <a:pt x="71" y="411"/>
                  </a:lnTo>
                  <a:lnTo>
                    <a:pt x="71" y="410"/>
                  </a:lnTo>
                  <a:lnTo>
                    <a:pt x="71" y="409"/>
                  </a:lnTo>
                  <a:lnTo>
                    <a:pt x="69" y="408"/>
                  </a:lnTo>
                  <a:lnTo>
                    <a:pt x="68" y="408"/>
                  </a:lnTo>
                  <a:lnTo>
                    <a:pt x="65" y="407"/>
                  </a:lnTo>
                  <a:lnTo>
                    <a:pt x="63" y="406"/>
                  </a:lnTo>
                  <a:lnTo>
                    <a:pt x="61" y="406"/>
                  </a:lnTo>
                  <a:lnTo>
                    <a:pt x="60" y="405"/>
                  </a:lnTo>
                  <a:lnTo>
                    <a:pt x="60" y="403"/>
                  </a:lnTo>
                  <a:lnTo>
                    <a:pt x="56" y="405"/>
                  </a:lnTo>
                  <a:lnTo>
                    <a:pt x="53" y="405"/>
                  </a:lnTo>
                  <a:lnTo>
                    <a:pt x="42" y="415"/>
                  </a:lnTo>
                  <a:lnTo>
                    <a:pt x="32" y="425"/>
                  </a:lnTo>
                  <a:lnTo>
                    <a:pt x="29" y="426"/>
                  </a:lnTo>
                  <a:lnTo>
                    <a:pt x="19" y="427"/>
                  </a:lnTo>
                  <a:lnTo>
                    <a:pt x="0" y="419"/>
                  </a:lnTo>
                  <a:lnTo>
                    <a:pt x="21" y="381"/>
                  </a:lnTo>
                  <a:lnTo>
                    <a:pt x="22" y="379"/>
                  </a:lnTo>
                  <a:lnTo>
                    <a:pt x="22" y="378"/>
                  </a:lnTo>
                  <a:lnTo>
                    <a:pt x="22" y="376"/>
                  </a:lnTo>
                  <a:lnTo>
                    <a:pt x="24" y="374"/>
                  </a:lnTo>
                  <a:lnTo>
                    <a:pt x="30" y="359"/>
                  </a:lnTo>
                  <a:lnTo>
                    <a:pt x="33" y="353"/>
                  </a:lnTo>
                  <a:lnTo>
                    <a:pt x="33" y="352"/>
                  </a:lnTo>
                  <a:lnTo>
                    <a:pt x="33" y="351"/>
                  </a:lnTo>
                  <a:lnTo>
                    <a:pt x="36" y="348"/>
                  </a:lnTo>
                  <a:lnTo>
                    <a:pt x="34" y="338"/>
                  </a:lnTo>
                  <a:lnTo>
                    <a:pt x="33" y="339"/>
                  </a:lnTo>
                  <a:lnTo>
                    <a:pt x="32" y="339"/>
                  </a:lnTo>
                  <a:lnTo>
                    <a:pt x="31" y="338"/>
                  </a:lnTo>
                  <a:lnTo>
                    <a:pt x="30" y="338"/>
                  </a:lnTo>
                  <a:lnTo>
                    <a:pt x="29" y="338"/>
                  </a:lnTo>
                  <a:lnTo>
                    <a:pt x="28" y="337"/>
                  </a:lnTo>
                  <a:lnTo>
                    <a:pt x="27" y="337"/>
                  </a:lnTo>
                  <a:lnTo>
                    <a:pt x="26" y="337"/>
                  </a:lnTo>
                  <a:lnTo>
                    <a:pt x="25" y="336"/>
                  </a:lnTo>
                  <a:lnTo>
                    <a:pt x="24" y="336"/>
                  </a:lnTo>
                  <a:lnTo>
                    <a:pt x="23" y="336"/>
                  </a:lnTo>
                  <a:lnTo>
                    <a:pt x="22" y="336"/>
                  </a:lnTo>
                  <a:lnTo>
                    <a:pt x="22" y="335"/>
                  </a:lnTo>
                  <a:lnTo>
                    <a:pt x="22" y="334"/>
                  </a:lnTo>
                  <a:lnTo>
                    <a:pt x="21" y="334"/>
                  </a:lnTo>
                  <a:lnTo>
                    <a:pt x="20" y="334"/>
                  </a:lnTo>
                  <a:lnTo>
                    <a:pt x="19" y="334"/>
                  </a:lnTo>
                  <a:lnTo>
                    <a:pt x="18" y="334"/>
                  </a:lnTo>
                  <a:lnTo>
                    <a:pt x="17" y="334"/>
                  </a:lnTo>
                  <a:lnTo>
                    <a:pt x="16" y="333"/>
                  </a:lnTo>
                  <a:lnTo>
                    <a:pt x="16" y="334"/>
                  </a:lnTo>
                  <a:lnTo>
                    <a:pt x="15" y="334"/>
                  </a:lnTo>
                  <a:lnTo>
                    <a:pt x="14" y="333"/>
                  </a:lnTo>
                  <a:lnTo>
                    <a:pt x="13" y="333"/>
                  </a:lnTo>
                  <a:lnTo>
                    <a:pt x="13" y="332"/>
                  </a:lnTo>
                  <a:lnTo>
                    <a:pt x="12" y="332"/>
                  </a:lnTo>
                  <a:lnTo>
                    <a:pt x="12" y="331"/>
                  </a:lnTo>
                  <a:lnTo>
                    <a:pt x="11" y="331"/>
                  </a:lnTo>
                  <a:lnTo>
                    <a:pt x="10" y="330"/>
                  </a:lnTo>
                  <a:lnTo>
                    <a:pt x="9" y="330"/>
                  </a:lnTo>
                  <a:lnTo>
                    <a:pt x="9" y="329"/>
                  </a:lnTo>
                  <a:lnTo>
                    <a:pt x="10" y="327"/>
                  </a:lnTo>
                  <a:lnTo>
                    <a:pt x="13" y="327"/>
                  </a:lnTo>
                  <a:lnTo>
                    <a:pt x="13" y="326"/>
                  </a:lnTo>
                  <a:lnTo>
                    <a:pt x="14" y="326"/>
                  </a:lnTo>
                  <a:lnTo>
                    <a:pt x="14" y="325"/>
                  </a:lnTo>
                  <a:lnTo>
                    <a:pt x="15" y="326"/>
                  </a:lnTo>
                  <a:lnTo>
                    <a:pt x="16" y="325"/>
                  </a:lnTo>
                  <a:lnTo>
                    <a:pt x="16" y="326"/>
                  </a:lnTo>
                  <a:lnTo>
                    <a:pt x="17" y="325"/>
                  </a:lnTo>
                  <a:lnTo>
                    <a:pt x="18" y="325"/>
                  </a:lnTo>
                  <a:lnTo>
                    <a:pt x="19" y="325"/>
                  </a:lnTo>
                  <a:lnTo>
                    <a:pt x="20" y="325"/>
                  </a:lnTo>
                  <a:lnTo>
                    <a:pt x="21" y="326"/>
                  </a:lnTo>
                  <a:lnTo>
                    <a:pt x="22" y="326"/>
                  </a:lnTo>
                  <a:lnTo>
                    <a:pt x="23" y="326"/>
                  </a:lnTo>
                  <a:lnTo>
                    <a:pt x="24" y="326"/>
                  </a:lnTo>
                  <a:lnTo>
                    <a:pt x="24" y="325"/>
                  </a:lnTo>
                  <a:lnTo>
                    <a:pt x="25" y="324"/>
                  </a:lnTo>
                  <a:lnTo>
                    <a:pt x="26" y="324"/>
                  </a:lnTo>
                  <a:lnTo>
                    <a:pt x="26" y="323"/>
                  </a:lnTo>
                  <a:lnTo>
                    <a:pt x="27" y="322"/>
                  </a:lnTo>
                  <a:lnTo>
                    <a:pt x="27" y="321"/>
                  </a:lnTo>
                  <a:lnTo>
                    <a:pt x="27" y="320"/>
                  </a:lnTo>
                  <a:lnTo>
                    <a:pt x="27" y="319"/>
                  </a:lnTo>
                  <a:lnTo>
                    <a:pt x="27" y="318"/>
                  </a:lnTo>
                  <a:lnTo>
                    <a:pt x="26" y="317"/>
                  </a:lnTo>
                  <a:lnTo>
                    <a:pt x="26" y="316"/>
                  </a:lnTo>
                  <a:lnTo>
                    <a:pt x="26" y="315"/>
                  </a:lnTo>
                  <a:lnTo>
                    <a:pt x="26" y="314"/>
                  </a:lnTo>
                  <a:lnTo>
                    <a:pt x="26" y="312"/>
                  </a:lnTo>
                  <a:lnTo>
                    <a:pt x="20" y="310"/>
                  </a:lnTo>
                  <a:lnTo>
                    <a:pt x="18" y="308"/>
                  </a:lnTo>
                  <a:lnTo>
                    <a:pt x="16" y="295"/>
                  </a:lnTo>
                  <a:lnTo>
                    <a:pt x="26" y="283"/>
                  </a:lnTo>
                  <a:lnTo>
                    <a:pt x="31" y="275"/>
                  </a:lnTo>
                  <a:lnTo>
                    <a:pt x="29" y="272"/>
                  </a:lnTo>
                  <a:lnTo>
                    <a:pt x="22" y="272"/>
                  </a:lnTo>
                  <a:lnTo>
                    <a:pt x="23" y="271"/>
                  </a:lnTo>
                  <a:lnTo>
                    <a:pt x="24" y="270"/>
                  </a:lnTo>
                  <a:lnTo>
                    <a:pt x="26" y="267"/>
                  </a:lnTo>
                  <a:lnTo>
                    <a:pt x="35" y="259"/>
                  </a:lnTo>
                  <a:lnTo>
                    <a:pt x="36" y="258"/>
                  </a:lnTo>
                  <a:lnTo>
                    <a:pt x="42" y="255"/>
                  </a:lnTo>
                  <a:lnTo>
                    <a:pt x="42" y="253"/>
                  </a:lnTo>
                  <a:lnTo>
                    <a:pt x="43" y="253"/>
                  </a:lnTo>
                  <a:lnTo>
                    <a:pt x="44" y="253"/>
                  </a:lnTo>
                  <a:lnTo>
                    <a:pt x="45" y="253"/>
                  </a:lnTo>
                  <a:lnTo>
                    <a:pt x="46" y="251"/>
                  </a:lnTo>
                  <a:lnTo>
                    <a:pt x="48" y="250"/>
                  </a:lnTo>
                  <a:lnTo>
                    <a:pt x="48" y="249"/>
                  </a:lnTo>
                  <a:lnTo>
                    <a:pt x="49" y="249"/>
                  </a:lnTo>
                  <a:lnTo>
                    <a:pt x="49" y="248"/>
                  </a:lnTo>
                  <a:lnTo>
                    <a:pt x="49" y="247"/>
                  </a:lnTo>
                  <a:lnTo>
                    <a:pt x="50" y="247"/>
                  </a:lnTo>
                  <a:lnTo>
                    <a:pt x="50" y="246"/>
                  </a:lnTo>
                  <a:lnTo>
                    <a:pt x="50" y="245"/>
                  </a:lnTo>
                  <a:lnTo>
                    <a:pt x="50" y="244"/>
                  </a:lnTo>
                  <a:lnTo>
                    <a:pt x="51" y="244"/>
                  </a:lnTo>
                  <a:lnTo>
                    <a:pt x="51" y="243"/>
                  </a:lnTo>
                  <a:lnTo>
                    <a:pt x="52" y="243"/>
                  </a:lnTo>
                  <a:lnTo>
                    <a:pt x="53" y="243"/>
                  </a:lnTo>
                  <a:lnTo>
                    <a:pt x="54" y="242"/>
                  </a:lnTo>
                  <a:lnTo>
                    <a:pt x="61" y="230"/>
                  </a:lnTo>
                  <a:lnTo>
                    <a:pt x="62" y="226"/>
                  </a:lnTo>
                  <a:lnTo>
                    <a:pt x="66" y="224"/>
                  </a:lnTo>
                  <a:lnTo>
                    <a:pt x="68" y="223"/>
                  </a:lnTo>
                  <a:lnTo>
                    <a:pt x="70" y="220"/>
                  </a:lnTo>
                  <a:lnTo>
                    <a:pt x="72" y="219"/>
                  </a:lnTo>
                  <a:lnTo>
                    <a:pt x="73" y="218"/>
                  </a:lnTo>
                  <a:lnTo>
                    <a:pt x="77" y="221"/>
                  </a:lnTo>
                  <a:lnTo>
                    <a:pt x="85" y="226"/>
                  </a:lnTo>
                  <a:lnTo>
                    <a:pt x="85" y="225"/>
                  </a:lnTo>
                  <a:lnTo>
                    <a:pt x="86" y="224"/>
                  </a:lnTo>
                  <a:lnTo>
                    <a:pt x="87" y="223"/>
                  </a:lnTo>
                  <a:lnTo>
                    <a:pt x="89" y="223"/>
                  </a:lnTo>
                  <a:lnTo>
                    <a:pt x="90" y="222"/>
                  </a:lnTo>
                  <a:lnTo>
                    <a:pt x="91" y="221"/>
                  </a:lnTo>
                  <a:lnTo>
                    <a:pt x="92" y="220"/>
                  </a:lnTo>
                  <a:lnTo>
                    <a:pt x="95" y="217"/>
                  </a:lnTo>
                  <a:lnTo>
                    <a:pt x="95" y="216"/>
                  </a:lnTo>
                  <a:lnTo>
                    <a:pt x="96" y="215"/>
                  </a:lnTo>
                  <a:lnTo>
                    <a:pt x="97" y="215"/>
                  </a:lnTo>
                  <a:lnTo>
                    <a:pt x="98" y="214"/>
                  </a:lnTo>
                  <a:lnTo>
                    <a:pt x="100" y="212"/>
                  </a:lnTo>
                  <a:lnTo>
                    <a:pt x="101" y="211"/>
                  </a:lnTo>
                  <a:lnTo>
                    <a:pt x="102" y="210"/>
                  </a:lnTo>
                  <a:lnTo>
                    <a:pt x="103" y="210"/>
                  </a:lnTo>
                  <a:lnTo>
                    <a:pt x="104" y="210"/>
                  </a:lnTo>
                  <a:lnTo>
                    <a:pt x="105" y="208"/>
                  </a:lnTo>
                  <a:lnTo>
                    <a:pt x="106" y="204"/>
                  </a:lnTo>
                  <a:lnTo>
                    <a:pt x="108" y="203"/>
                  </a:lnTo>
                  <a:lnTo>
                    <a:pt x="108" y="201"/>
                  </a:lnTo>
                  <a:lnTo>
                    <a:pt x="108" y="199"/>
                  </a:lnTo>
                  <a:lnTo>
                    <a:pt x="109" y="199"/>
                  </a:lnTo>
                  <a:lnTo>
                    <a:pt x="111" y="197"/>
                  </a:lnTo>
                  <a:lnTo>
                    <a:pt x="111" y="196"/>
                  </a:lnTo>
                  <a:lnTo>
                    <a:pt x="112" y="195"/>
                  </a:lnTo>
                  <a:lnTo>
                    <a:pt x="115" y="193"/>
                  </a:lnTo>
                  <a:lnTo>
                    <a:pt x="117" y="191"/>
                  </a:lnTo>
                  <a:lnTo>
                    <a:pt x="118" y="188"/>
                  </a:lnTo>
                  <a:lnTo>
                    <a:pt x="119" y="187"/>
                  </a:lnTo>
                  <a:lnTo>
                    <a:pt x="119" y="186"/>
                  </a:lnTo>
                  <a:lnTo>
                    <a:pt x="122" y="182"/>
                  </a:lnTo>
                  <a:lnTo>
                    <a:pt x="123" y="181"/>
                  </a:lnTo>
                  <a:lnTo>
                    <a:pt x="124" y="179"/>
                  </a:lnTo>
                  <a:lnTo>
                    <a:pt x="125" y="175"/>
                  </a:lnTo>
                  <a:lnTo>
                    <a:pt x="124" y="174"/>
                  </a:lnTo>
                  <a:lnTo>
                    <a:pt x="123" y="173"/>
                  </a:lnTo>
                  <a:lnTo>
                    <a:pt x="123" y="172"/>
                  </a:lnTo>
                  <a:lnTo>
                    <a:pt x="123" y="171"/>
                  </a:lnTo>
                  <a:lnTo>
                    <a:pt x="126" y="165"/>
                  </a:lnTo>
                  <a:lnTo>
                    <a:pt x="127" y="164"/>
                  </a:lnTo>
                  <a:lnTo>
                    <a:pt x="128" y="162"/>
                  </a:lnTo>
                  <a:lnTo>
                    <a:pt x="131" y="160"/>
                  </a:lnTo>
                  <a:lnTo>
                    <a:pt x="131" y="158"/>
                  </a:lnTo>
                  <a:lnTo>
                    <a:pt x="131" y="157"/>
                  </a:lnTo>
                  <a:lnTo>
                    <a:pt x="132" y="156"/>
                  </a:lnTo>
                  <a:lnTo>
                    <a:pt x="132" y="155"/>
                  </a:lnTo>
                  <a:lnTo>
                    <a:pt x="133" y="155"/>
                  </a:lnTo>
                  <a:lnTo>
                    <a:pt x="134" y="155"/>
                  </a:lnTo>
                  <a:lnTo>
                    <a:pt x="136" y="153"/>
                  </a:lnTo>
                  <a:lnTo>
                    <a:pt x="137" y="153"/>
                  </a:lnTo>
                  <a:lnTo>
                    <a:pt x="139" y="150"/>
                  </a:lnTo>
                  <a:lnTo>
                    <a:pt x="140" y="150"/>
                  </a:lnTo>
                  <a:lnTo>
                    <a:pt x="141" y="148"/>
                  </a:lnTo>
                  <a:lnTo>
                    <a:pt x="143" y="147"/>
                  </a:lnTo>
                  <a:lnTo>
                    <a:pt x="145" y="146"/>
                  </a:lnTo>
                  <a:lnTo>
                    <a:pt x="147" y="145"/>
                  </a:lnTo>
                  <a:lnTo>
                    <a:pt x="155" y="136"/>
                  </a:lnTo>
                  <a:lnTo>
                    <a:pt x="157" y="139"/>
                  </a:lnTo>
                  <a:lnTo>
                    <a:pt x="158" y="138"/>
                  </a:lnTo>
                  <a:lnTo>
                    <a:pt x="163" y="136"/>
                  </a:lnTo>
                  <a:lnTo>
                    <a:pt x="164" y="136"/>
                  </a:lnTo>
                  <a:lnTo>
                    <a:pt x="164" y="135"/>
                  </a:lnTo>
                  <a:lnTo>
                    <a:pt x="165" y="135"/>
                  </a:lnTo>
                  <a:lnTo>
                    <a:pt x="165" y="134"/>
                  </a:lnTo>
                  <a:lnTo>
                    <a:pt x="164" y="133"/>
                  </a:lnTo>
                  <a:lnTo>
                    <a:pt x="164" y="132"/>
                  </a:lnTo>
                  <a:lnTo>
                    <a:pt x="163" y="131"/>
                  </a:lnTo>
                  <a:lnTo>
                    <a:pt x="163" y="130"/>
                  </a:lnTo>
                  <a:lnTo>
                    <a:pt x="163" y="129"/>
                  </a:lnTo>
                  <a:lnTo>
                    <a:pt x="164" y="129"/>
                  </a:lnTo>
                  <a:lnTo>
                    <a:pt x="165" y="128"/>
                  </a:lnTo>
                  <a:lnTo>
                    <a:pt x="167" y="127"/>
                  </a:lnTo>
                  <a:lnTo>
                    <a:pt x="168" y="127"/>
                  </a:lnTo>
                  <a:lnTo>
                    <a:pt x="179" y="117"/>
                  </a:lnTo>
                  <a:lnTo>
                    <a:pt x="180" y="116"/>
                  </a:lnTo>
                  <a:lnTo>
                    <a:pt x="180" y="115"/>
                  </a:lnTo>
                  <a:lnTo>
                    <a:pt x="183" y="112"/>
                  </a:lnTo>
                  <a:lnTo>
                    <a:pt x="185" y="109"/>
                  </a:lnTo>
                  <a:lnTo>
                    <a:pt x="186" y="107"/>
                  </a:lnTo>
                  <a:lnTo>
                    <a:pt x="188" y="103"/>
                  </a:lnTo>
                  <a:lnTo>
                    <a:pt x="189" y="102"/>
                  </a:lnTo>
                  <a:lnTo>
                    <a:pt x="194" y="97"/>
                  </a:lnTo>
                  <a:lnTo>
                    <a:pt x="194" y="87"/>
                  </a:lnTo>
                  <a:lnTo>
                    <a:pt x="202" y="78"/>
                  </a:lnTo>
                  <a:lnTo>
                    <a:pt x="201" y="75"/>
                  </a:lnTo>
                  <a:lnTo>
                    <a:pt x="205" y="61"/>
                  </a:lnTo>
                  <a:lnTo>
                    <a:pt x="205" y="58"/>
                  </a:lnTo>
                  <a:lnTo>
                    <a:pt x="207" y="55"/>
                  </a:lnTo>
                  <a:lnTo>
                    <a:pt x="207" y="53"/>
                  </a:lnTo>
                  <a:lnTo>
                    <a:pt x="206" y="51"/>
                  </a:lnTo>
                  <a:lnTo>
                    <a:pt x="206" y="48"/>
                  </a:lnTo>
                  <a:lnTo>
                    <a:pt x="206" y="46"/>
                  </a:lnTo>
                  <a:lnTo>
                    <a:pt x="206" y="45"/>
                  </a:lnTo>
                  <a:lnTo>
                    <a:pt x="206" y="44"/>
                  </a:lnTo>
                  <a:lnTo>
                    <a:pt x="206" y="43"/>
                  </a:lnTo>
                  <a:lnTo>
                    <a:pt x="206" y="42"/>
                  </a:lnTo>
                  <a:lnTo>
                    <a:pt x="206" y="41"/>
                  </a:lnTo>
                  <a:lnTo>
                    <a:pt x="206" y="40"/>
                  </a:lnTo>
                  <a:lnTo>
                    <a:pt x="206" y="39"/>
                  </a:lnTo>
                  <a:lnTo>
                    <a:pt x="206" y="38"/>
                  </a:lnTo>
                  <a:lnTo>
                    <a:pt x="206" y="36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8" y="30"/>
                  </a:lnTo>
                  <a:lnTo>
                    <a:pt x="211" y="27"/>
                  </a:lnTo>
                  <a:lnTo>
                    <a:pt x="212" y="26"/>
                  </a:lnTo>
                  <a:lnTo>
                    <a:pt x="214" y="24"/>
                  </a:lnTo>
                  <a:lnTo>
                    <a:pt x="214" y="23"/>
                  </a:lnTo>
                  <a:lnTo>
                    <a:pt x="215" y="22"/>
                  </a:lnTo>
                  <a:lnTo>
                    <a:pt x="216" y="22"/>
                  </a:lnTo>
                  <a:lnTo>
                    <a:pt x="217" y="20"/>
                  </a:lnTo>
                  <a:lnTo>
                    <a:pt x="217" y="19"/>
                  </a:lnTo>
                  <a:lnTo>
                    <a:pt x="217" y="18"/>
                  </a:lnTo>
                  <a:lnTo>
                    <a:pt x="216" y="17"/>
                  </a:lnTo>
                  <a:lnTo>
                    <a:pt x="213" y="11"/>
                  </a:lnTo>
                  <a:lnTo>
                    <a:pt x="215" y="10"/>
                  </a:lnTo>
                  <a:lnTo>
                    <a:pt x="217" y="10"/>
                  </a:lnTo>
                  <a:lnTo>
                    <a:pt x="218" y="10"/>
                  </a:lnTo>
                  <a:lnTo>
                    <a:pt x="220" y="9"/>
                  </a:lnTo>
                  <a:lnTo>
                    <a:pt x="221" y="9"/>
                  </a:lnTo>
                  <a:lnTo>
                    <a:pt x="224" y="8"/>
                  </a:lnTo>
                  <a:lnTo>
                    <a:pt x="226" y="7"/>
                  </a:lnTo>
                  <a:lnTo>
                    <a:pt x="227" y="7"/>
                  </a:lnTo>
                  <a:lnTo>
                    <a:pt x="228" y="7"/>
                  </a:lnTo>
                  <a:lnTo>
                    <a:pt x="230" y="7"/>
                  </a:lnTo>
                  <a:lnTo>
                    <a:pt x="231" y="8"/>
                  </a:lnTo>
                  <a:lnTo>
                    <a:pt x="231" y="9"/>
                  </a:lnTo>
                  <a:lnTo>
                    <a:pt x="232" y="10"/>
                  </a:lnTo>
                  <a:lnTo>
                    <a:pt x="232" y="11"/>
                  </a:lnTo>
                  <a:lnTo>
                    <a:pt x="233" y="11"/>
                  </a:lnTo>
                  <a:lnTo>
                    <a:pt x="233" y="12"/>
                  </a:lnTo>
                  <a:lnTo>
                    <a:pt x="233" y="13"/>
                  </a:lnTo>
                  <a:lnTo>
                    <a:pt x="234" y="13"/>
                  </a:lnTo>
                  <a:lnTo>
                    <a:pt x="235" y="13"/>
                  </a:lnTo>
                  <a:lnTo>
                    <a:pt x="236" y="14"/>
                  </a:lnTo>
                  <a:lnTo>
                    <a:pt x="237" y="15"/>
                  </a:lnTo>
                  <a:lnTo>
                    <a:pt x="237" y="16"/>
                  </a:lnTo>
                  <a:lnTo>
                    <a:pt x="238" y="17"/>
                  </a:lnTo>
                  <a:lnTo>
                    <a:pt x="238" y="18"/>
                  </a:lnTo>
                  <a:lnTo>
                    <a:pt x="238" y="19"/>
                  </a:lnTo>
                  <a:lnTo>
                    <a:pt x="239" y="20"/>
                  </a:lnTo>
                  <a:lnTo>
                    <a:pt x="239" y="21"/>
                  </a:lnTo>
                  <a:lnTo>
                    <a:pt x="240" y="22"/>
                  </a:lnTo>
                  <a:lnTo>
                    <a:pt x="240" y="23"/>
                  </a:lnTo>
                  <a:lnTo>
                    <a:pt x="241" y="23"/>
                  </a:lnTo>
                  <a:lnTo>
                    <a:pt x="241" y="24"/>
                  </a:lnTo>
                  <a:lnTo>
                    <a:pt x="242" y="25"/>
                  </a:lnTo>
                  <a:lnTo>
                    <a:pt x="242" y="26"/>
                  </a:lnTo>
                  <a:lnTo>
                    <a:pt x="242" y="27"/>
                  </a:lnTo>
                  <a:lnTo>
                    <a:pt x="243" y="27"/>
                  </a:lnTo>
                  <a:lnTo>
                    <a:pt x="244" y="28"/>
                  </a:lnTo>
                  <a:lnTo>
                    <a:pt x="245" y="28"/>
                  </a:lnTo>
                  <a:lnTo>
                    <a:pt x="245" y="29"/>
                  </a:lnTo>
                  <a:lnTo>
                    <a:pt x="245" y="30"/>
                  </a:lnTo>
                  <a:lnTo>
                    <a:pt x="246" y="30"/>
                  </a:lnTo>
                  <a:lnTo>
                    <a:pt x="246" y="31"/>
                  </a:lnTo>
                  <a:lnTo>
                    <a:pt x="246" y="32"/>
                  </a:lnTo>
                  <a:lnTo>
                    <a:pt x="245" y="32"/>
                  </a:lnTo>
                  <a:lnTo>
                    <a:pt x="245" y="33"/>
                  </a:lnTo>
                  <a:lnTo>
                    <a:pt x="245" y="34"/>
                  </a:lnTo>
                  <a:lnTo>
                    <a:pt x="245" y="35"/>
                  </a:lnTo>
                  <a:lnTo>
                    <a:pt x="245" y="36"/>
                  </a:lnTo>
                  <a:lnTo>
                    <a:pt x="245" y="37"/>
                  </a:lnTo>
                  <a:lnTo>
                    <a:pt x="246" y="37"/>
                  </a:lnTo>
                  <a:lnTo>
                    <a:pt x="246" y="38"/>
                  </a:lnTo>
                  <a:lnTo>
                    <a:pt x="246" y="40"/>
                  </a:lnTo>
                  <a:lnTo>
                    <a:pt x="247" y="41"/>
                  </a:lnTo>
                  <a:lnTo>
                    <a:pt x="247" y="42"/>
                  </a:lnTo>
                  <a:lnTo>
                    <a:pt x="247" y="43"/>
                  </a:lnTo>
                  <a:lnTo>
                    <a:pt x="248" y="43"/>
                  </a:lnTo>
                  <a:lnTo>
                    <a:pt x="248" y="44"/>
                  </a:lnTo>
                  <a:lnTo>
                    <a:pt x="249" y="44"/>
                  </a:lnTo>
                  <a:lnTo>
                    <a:pt x="249" y="45"/>
                  </a:lnTo>
                  <a:lnTo>
                    <a:pt x="249" y="46"/>
                  </a:lnTo>
                  <a:lnTo>
                    <a:pt x="248" y="47"/>
                  </a:lnTo>
                  <a:lnTo>
                    <a:pt x="247" y="47"/>
                  </a:lnTo>
                  <a:lnTo>
                    <a:pt x="247" y="48"/>
                  </a:lnTo>
                  <a:lnTo>
                    <a:pt x="247" y="49"/>
                  </a:lnTo>
                  <a:lnTo>
                    <a:pt x="247" y="50"/>
                  </a:lnTo>
                  <a:lnTo>
                    <a:pt x="247" y="51"/>
                  </a:lnTo>
                  <a:lnTo>
                    <a:pt x="247" y="52"/>
                  </a:lnTo>
                  <a:lnTo>
                    <a:pt x="247" y="53"/>
                  </a:lnTo>
                  <a:lnTo>
                    <a:pt x="246" y="53"/>
                  </a:lnTo>
                  <a:lnTo>
                    <a:pt x="246" y="54"/>
                  </a:lnTo>
                  <a:lnTo>
                    <a:pt x="247" y="54"/>
                  </a:lnTo>
                  <a:lnTo>
                    <a:pt x="247" y="55"/>
                  </a:lnTo>
                  <a:lnTo>
                    <a:pt x="248" y="55"/>
                  </a:lnTo>
                  <a:lnTo>
                    <a:pt x="248" y="56"/>
                  </a:lnTo>
                  <a:lnTo>
                    <a:pt x="249" y="57"/>
                  </a:lnTo>
                  <a:lnTo>
                    <a:pt x="249" y="58"/>
                  </a:lnTo>
                  <a:lnTo>
                    <a:pt x="249" y="59"/>
                  </a:lnTo>
                  <a:lnTo>
                    <a:pt x="248" y="59"/>
                  </a:lnTo>
                  <a:lnTo>
                    <a:pt x="248" y="60"/>
                  </a:lnTo>
                  <a:lnTo>
                    <a:pt x="247" y="60"/>
                  </a:lnTo>
                  <a:lnTo>
                    <a:pt x="247" y="61"/>
                  </a:lnTo>
                  <a:lnTo>
                    <a:pt x="247" y="62"/>
                  </a:lnTo>
                  <a:lnTo>
                    <a:pt x="246" y="63"/>
                  </a:lnTo>
                  <a:lnTo>
                    <a:pt x="246" y="64"/>
                  </a:lnTo>
                  <a:lnTo>
                    <a:pt x="246" y="65"/>
                  </a:lnTo>
                  <a:lnTo>
                    <a:pt x="246" y="66"/>
                  </a:lnTo>
                  <a:lnTo>
                    <a:pt x="246" y="68"/>
                  </a:lnTo>
                  <a:lnTo>
                    <a:pt x="247" y="69"/>
                  </a:lnTo>
                  <a:lnTo>
                    <a:pt x="248" y="69"/>
                  </a:lnTo>
                  <a:lnTo>
                    <a:pt x="249" y="70"/>
                  </a:lnTo>
                  <a:lnTo>
                    <a:pt x="250" y="71"/>
                  </a:lnTo>
                  <a:lnTo>
                    <a:pt x="250" y="72"/>
                  </a:lnTo>
                  <a:lnTo>
                    <a:pt x="251" y="72"/>
                  </a:lnTo>
                  <a:lnTo>
                    <a:pt x="252" y="72"/>
                  </a:lnTo>
                  <a:lnTo>
                    <a:pt x="252" y="74"/>
                  </a:lnTo>
                  <a:lnTo>
                    <a:pt x="253" y="75"/>
                  </a:lnTo>
                  <a:lnTo>
                    <a:pt x="254" y="75"/>
                  </a:lnTo>
                  <a:lnTo>
                    <a:pt x="255" y="74"/>
                  </a:lnTo>
                  <a:lnTo>
                    <a:pt x="256" y="73"/>
                  </a:lnTo>
                  <a:lnTo>
                    <a:pt x="256" y="72"/>
                  </a:lnTo>
                  <a:lnTo>
                    <a:pt x="255" y="71"/>
                  </a:lnTo>
                  <a:lnTo>
                    <a:pt x="255" y="70"/>
                  </a:lnTo>
                  <a:lnTo>
                    <a:pt x="255" y="69"/>
                  </a:lnTo>
                  <a:lnTo>
                    <a:pt x="256" y="69"/>
                  </a:lnTo>
                  <a:lnTo>
                    <a:pt x="256" y="68"/>
                  </a:lnTo>
                  <a:lnTo>
                    <a:pt x="257" y="68"/>
                  </a:lnTo>
                  <a:lnTo>
                    <a:pt x="258" y="68"/>
                  </a:lnTo>
                  <a:lnTo>
                    <a:pt x="259" y="68"/>
                  </a:lnTo>
                  <a:lnTo>
                    <a:pt x="260" y="68"/>
                  </a:lnTo>
                  <a:lnTo>
                    <a:pt x="261" y="68"/>
                  </a:lnTo>
                  <a:lnTo>
                    <a:pt x="262" y="68"/>
                  </a:lnTo>
                  <a:lnTo>
                    <a:pt x="262" y="66"/>
                  </a:lnTo>
                  <a:lnTo>
                    <a:pt x="262" y="65"/>
                  </a:lnTo>
                  <a:lnTo>
                    <a:pt x="262" y="64"/>
                  </a:lnTo>
                  <a:lnTo>
                    <a:pt x="263" y="64"/>
                  </a:lnTo>
                  <a:lnTo>
                    <a:pt x="263" y="63"/>
                  </a:lnTo>
                  <a:lnTo>
                    <a:pt x="264" y="63"/>
                  </a:lnTo>
                  <a:lnTo>
                    <a:pt x="265" y="63"/>
                  </a:lnTo>
                  <a:lnTo>
                    <a:pt x="266" y="63"/>
                  </a:lnTo>
                  <a:lnTo>
                    <a:pt x="267" y="63"/>
                  </a:lnTo>
                  <a:lnTo>
                    <a:pt x="268" y="62"/>
                  </a:lnTo>
                  <a:lnTo>
                    <a:pt x="269" y="61"/>
                  </a:lnTo>
                  <a:lnTo>
                    <a:pt x="269" y="60"/>
                  </a:lnTo>
                  <a:lnTo>
                    <a:pt x="269" y="59"/>
                  </a:lnTo>
                  <a:lnTo>
                    <a:pt x="269" y="58"/>
                  </a:lnTo>
                  <a:lnTo>
                    <a:pt x="269" y="57"/>
                  </a:lnTo>
                  <a:lnTo>
                    <a:pt x="269" y="56"/>
                  </a:lnTo>
                  <a:lnTo>
                    <a:pt x="269" y="55"/>
                  </a:lnTo>
                  <a:lnTo>
                    <a:pt x="270" y="54"/>
                  </a:lnTo>
                  <a:lnTo>
                    <a:pt x="270" y="53"/>
                  </a:lnTo>
                  <a:lnTo>
                    <a:pt x="271" y="53"/>
                  </a:lnTo>
                  <a:lnTo>
                    <a:pt x="271" y="52"/>
                  </a:lnTo>
                  <a:lnTo>
                    <a:pt x="271" y="51"/>
                  </a:lnTo>
                  <a:lnTo>
                    <a:pt x="272" y="50"/>
                  </a:lnTo>
                  <a:lnTo>
                    <a:pt x="272" y="49"/>
                  </a:lnTo>
                  <a:lnTo>
                    <a:pt x="272" y="48"/>
                  </a:lnTo>
                  <a:lnTo>
                    <a:pt x="272" y="47"/>
                  </a:lnTo>
                  <a:lnTo>
                    <a:pt x="272" y="46"/>
                  </a:lnTo>
                  <a:lnTo>
                    <a:pt x="273" y="45"/>
                  </a:lnTo>
                  <a:lnTo>
                    <a:pt x="273" y="44"/>
                  </a:lnTo>
                  <a:lnTo>
                    <a:pt x="273" y="43"/>
                  </a:lnTo>
                  <a:lnTo>
                    <a:pt x="274" y="43"/>
                  </a:lnTo>
                  <a:lnTo>
                    <a:pt x="275" y="43"/>
                  </a:lnTo>
                  <a:lnTo>
                    <a:pt x="276" y="43"/>
                  </a:lnTo>
                  <a:lnTo>
                    <a:pt x="277" y="43"/>
                  </a:lnTo>
                  <a:lnTo>
                    <a:pt x="278" y="43"/>
                  </a:lnTo>
                  <a:lnTo>
                    <a:pt x="278" y="42"/>
                  </a:lnTo>
                  <a:lnTo>
                    <a:pt x="278" y="41"/>
                  </a:lnTo>
                  <a:lnTo>
                    <a:pt x="278" y="40"/>
                  </a:lnTo>
                  <a:lnTo>
                    <a:pt x="278" y="39"/>
                  </a:lnTo>
                  <a:lnTo>
                    <a:pt x="279" y="39"/>
                  </a:lnTo>
                  <a:lnTo>
                    <a:pt x="280" y="39"/>
                  </a:lnTo>
                  <a:lnTo>
                    <a:pt x="281" y="39"/>
                  </a:lnTo>
                  <a:lnTo>
                    <a:pt x="282" y="39"/>
                  </a:lnTo>
                  <a:lnTo>
                    <a:pt x="283" y="40"/>
                  </a:lnTo>
                  <a:lnTo>
                    <a:pt x="283" y="41"/>
                  </a:lnTo>
                  <a:lnTo>
                    <a:pt x="282" y="41"/>
                  </a:lnTo>
                  <a:lnTo>
                    <a:pt x="282" y="42"/>
                  </a:lnTo>
                  <a:lnTo>
                    <a:pt x="283" y="42"/>
                  </a:lnTo>
                  <a:lnTo>
                    <a:pt x="282" y="43"/>
                  </a:lnTo>
                  <a:lnTo>
                    <a:pt x="283" y="43"/>
                  </a:lnTo>
                  <a:lnTo>
                    <a:pt x="284" y="43"/>
                  </a:lnTo>
                  <a:lnTo>
                    <a:pt x="285" y="43"/>
                  </a:lnTo>
                  <a:lnTo>
                    <a:pt x="286" y="43"/>
                  </a:lnTo>
                  <a:lnTo>
                    <a:pt x="287" y="44"/>
                  </a:lnTo>
                  <a:lnTo>
                    <a:pt x="287" y="45"/>
                  </a:lnTo>
                  <a:lnTo>
                    <a:pt x="288" y="46"/>
                  </a:lnTo>
                  <a:lnTo>
                    <a:pt x="289" y="46"/>
                  </a:lnTo>
                  <a:lnTo>
                    <a:pt x="290" y="46"/>
                  </a:lnTo>
                  <a:lnTo>
                    <a:pt x="291" y="46"/>
                  </a:lnTo>
                  <a:lnTo>
                    <a:pt x="292" y="46"/>
                  </a:lnTo>
                  <a:lnTo>
                    <a:pt x="293" y="46"/>
                  </a:lnTo>
                  <a:lnTo>
                    <a:pt x="293" y="45"/>
                  </a:lnTo>
                  <a:lnTo>
                    <a:pt x="293" y="46"/>
                  </a:lnTo>
                  <a:lnTo>
                    <a:pt x="294" y="46"/>
                  </a:lnTo>
                  <a:lnTo>
                    <a:pt x="294" y="45"/>
                  </a:lnTo>
                  <a:lnTo>
                    <a:pt x="295" y="45"/>
                  </a:lnTo>
                  <a:lnTo>
                    <a:pt x="295" y="44"/>
                  </a:lnTo>
                  <a:lnTo>
                    <a:pt x="296" y="44"/>
                  </a:lnTo>
                  <a:lnTo>
                    <a:pt x="296" y="43"/>
                  </a:lnTo>
                  <a:lnTo>
                    <a:pt x="296" y="42"/>
                  </a:lnTo>
                  <a:lnTo>
                    <a:pt x="297" y="42"/>
                  </a:lnTo>
                  <a:lnTo>
                    <a:pt x="297" y="41"/>
                  </a:lnTo>
                  <a:lnTo>
                    <a:pt x="297" y="40"/>
                  </a:lnTo>
                  <a:lnTo>
                    <a:pt x="296" y="40"/>
                  </a:lnTo>
                  <a:lnTo>
                    <a:pt x="295" y="40"/>
                  </a:lnTo>
                  <a:lnTo>
                    <a:pt x="295" y="39"/>
                  </a:lnTo>
                  <a:lnTo>
                    <a:pt x="294" y="40"/>
                  </a:lnTo>
                  <a:lnTo>
                    <a:pt x="293" y="40"/>
                  </a:lnTo>
                  <a:lnTo>
                    <a:pt x="293" y="39"/>
                  </a:lnTo>
                  <a:lnTo>
                    <a:pt x="293" y="38"/>
                  </a:lnTo>
                  <a:lnTo>
                    <a:pt x="294" y="37"/>
                  </a:lnTo>
                  <a:lnTo>
                    <a:pt x="294" y="36"/>
                  </a:lnTo>
                  <a:lnTo>
                    <a:pt x="295" y="35"/>
                  </a:lnTo>
                  <a:lnTo>
                    <a:pt x="296" y="35"/>
                  </a:lnTo>
                  <a:lnTo>
                    <a:pt x="297" y="35"/>
                  </a:lnTo>
                  <a:lnTo>
                    <a:pt x="297" y="34"/>
                  </a:lnTo>
                  <a:lnTo>
                    <a:pt x="297" y="33"/>
                  </a:lnTo>
                  <a:lnTo>
                    <a:pt x="297" y="32"/>
                  </a:lnTo>
                  <a:lnTo>
                    <a:pt x="298" y="32"/>
                  </a:lnTo>
                  <a:lnTo>
                    <a:pt x="298" y="31"/>
                  </a:lnTo>
                  <a:lnTo>
                    <a:pt x="298" y="30"/>
                  </a:lnTo>
                  <a:lnTo>
                    <a:pt x="298" y="29"/>
                  </a:lnTo>
                  <a:lnTo>
                    <a:pt x="297" y="29"/>
                  </a:lnTo>
                  <a:lnTo>
                    <a:pt x="297" y="28"/>
                  </a:lnTo>
                  <a:lnTo>
                    <a:pt x="297" y="27"/>
                  </a:lnTo>
                  <a:lnTo>
                    <a:pt x="297" y="26"/>
                  </a:lnTo>
                  <a:lnTo>
                    <a:pt x="298" y="25"/>
                  </a:lnTo>
                  <a:lnTo>
                    <a:pt x="298" y="24"/>
                  </a:lnTo>
                  <a:lnTo>
                    <a:pt x="298" y="23"/>
                  </a:lnTo>
                  <a:lnTo>
                    <a:pt x="298" y="22"/>
                  </a:lnTo>
                  <a:lnTo>
                    <a:pt x="299" y="22"/>
                  </a:lnTo>
                  <a:lnTo>
                    <a:pt x="299" y="21"/>
                  </a:lnTo>
                  <a:lnTo>
                    <a:pt x="299" y="20"/>
                  </a:lnTo>
                  <a:lnTo>
                    <a:pt x="298" y="20"/>
                  </a:lnTo>
                  <a:lnTo>
                    <a:pt x="298" y="19"/>
                  </a:lnTo>
                  <a:lnTo>
                    <a:pt x="299" y="18"/>
                  </a:lnTo>
                  <a:lnTo>
                    <a:pt x="299" y="19"/>
                  </a:lnTo>
                  <a:lnTo>
                    <a:pt x="300" y="19"/>
                  </a:lnTo>
                  <a:lnTo>
                    <a:pt x="301" y="19"/>
                  </a:lnTo>
                  <a:lnTo>
                    <a:pt x="302" y="19"/>
                  </a:lnTo>
                  <a:lnTo>
                    <a:pt x="302" y="18"/>
                  </a:lnTo>
                  <a:lnTo>
                    <a:pt x="302" y="17"/>
                  </a:lnTo>
                  <a:lnTo>
                    <a:pt x="303" y="17"/>
                  </a:lnTo>
                  <a:lnTo>
                    <a:pt x="303" y="16"/>
                  </a:lnTo>
                  <a:lnTo>
                    <a:pt x="304" y="16"/>
                  </a:lnTo>
                  <a:lnTo>
                    <a:pt x="305" y="16"/>
                  </a:lnTo>
                  <a:lnTo>
                    <a:pt x="306" y="16"/>
                  </a:lnTo>
                  <a:lnTo>
                    <a:pt x="307" y="16"/>
                  </a:lnTo>
                  <a:lnTo>
                    <a:pt x="307" y="15"/>
                  </a:lnTo>
                  <a:lnTo>
                    <a:pt x="307" y="14"/>
                  </a:lnTo>
                  <a:lnTo>
                    <a:pt x="306" y="14"/>
                  </a:lnTo>
                  <a:lnTo>
                    <a:pt x="306" y="13"/>
                  </a:lnTo>
                  <a:lnTo>
                    <a:pt x="307" y="13"/>
                  </a:lnTo>
                  <a:lnTo>
                    <a:pt x="308" y="13"/>
                  </a:lnTo>
                  <a:lnTo>
                    <a:pt x="309" y="13"/>
                  </a:lnTo>
                  <a:lnTo>
                    <a:pt x="309" y="12"/>
                  </a:lnTo>
                  <a:lnTo>
                    <a:pt x="310" y="12"/>
                  </a:lnTo>
                  <a:lnTo>
                    <a:pt x="310" y="11"/>
                  </a:lnTo>
                  <a:lnTo>
                    <a:pt x="310" y="10"/>
                  </a:lnTo>
                  <a:lnTo>
                    <a:pt x="311" y="10"/>
                  </a:lnTo>
                  <a:lnTo>
                    <a:pt x="312" y="9"/>
                  </a:lnTo>
                  <a:lnTo>
                    <a:pt x="313" y="9"/>
                  </a:lnTo>
                  <a:lnTo>
                    <a:pt x="314" y="9"/>
                  </a:lnTo>
                  <a:lnTo>
                    <a:pt x="315" y="9"/>
                  </a:lnTo>
                  <a:lnTo>
                    <a:pt x="316" y="9"/>
                  </a:lnTo>
                  <a:lnTo>
                    <a:pt x="316" y="8"/>
                  </a:lnTo>
                  <a:lnTo>
                    <a:pt x="317" y="8"/>
                  </a:lnTo>
                  <a:lnTo>
                    <a:pt x="318" y="7"/>
                  </a:lnTo>
                  <a:lnTo>
                    <a:pt x="319" y="8"/>
                  </a:lnTo>
                  <a:lnTo>
                    <a:pt x="320" y="8"/>
                  </a:lnTo>
                  <a:lnTo>
                    <a:pt x="320" y="7"/>
                  </a:lnTo>
                  <a:lnTo>
                    <a:pt x="321" y="7"/>
                  </a:lnTo>
                  <a:lnTo>
                    <a:pt x="322" y="6"/>
                  </a:lnTo>
                  <a:lnTo>
                    <a:pt x="323" y="6"/>
                  </a:lnTo>
                  <a:lnTo>
                    <a:pt x="324" y="6"/>
                  </a:lnTo>
                  <a:lnTo>
                    <a:pt x="325" y="6"/>
                  </a:lnTo>
                  <a:lnTo>
                    <a:pt x="326" y="6"/>
                  </a:lnTo>
                  <a:lnTo>
                    <a:pt x="327" y="6"/>
                  </a:lnTo>
                  <a:lnTo>
                    <a:pt x="328" y="6"/>
                  </a:lnTo>
                  <a:lnTo>
                    <a:pt x="328" y="5"/>
                  </a:lnTo>
                  <a:lnTo>
                    <a:pt x="329" y="5"/>
                  </a:lnTo>
                  <a:lnTo>
                    <a:pt x="330" y="5"/>
                  </a:lnTo>
                  <a:lnTo>
                    <a:pt x="330" y="4"/>
                  </a:lnTo>
                  <a:lnTo>
                    <a:pt x="331" y="4"/>
                  </a:lnTo>
                  <a:lnTo>
                    <a:pt x="331" y="3"/>
                  </a:lnTo>
                  <a:lnTo>
                    <a:pt x="332" y="3"/>
                  </a:lnTo>
                  <a:lnTo>
                    <a:pt x="333" y="3"/>
                  </a:lnTo>
                  <a:lnTo>
                    <a:pt x="334" y="3"/>
                  </a:lnTo>
                  <a:lnTo>
                    <a:pt x="334" y="4"/>
                  </a:lnTo>
                  <a:lnTo>
                    <a:pt x="335" y="3"/>
                  </a:lnTo>
                  <a:lnTo>
                    <a:pt x="336" y="3"/>
                  </a:lnTo>
                  <a:lnTo>
                    <a:pt x="337" y="2"/>
                  </a:lnTo>
                  <a:lnTo>
                    <a:pt x="337" y="1"/>
                  </a:lnTo>
                  <a:lnTo>
                    <a:pt x="338" y="1"/>
                  </a:lnTo>
                  <a:lnTo>
                    <a:pt x="338" y="0"/>
                  </a:lnTo>
                  <a:lnTo>
                    <a:pt x="343" y="1"/>
                  </a:lnTo>
                  <a:lnTo>
                    <a:pt x="343" y="2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9" name="Freeform 674"/>
            <p:cNvSpPr>
              <a:spLocks/>
            </p:cNvSpPr>
            <p:nvPr/>
          </p:nvSpPr>
          <p:spPr bwMode="auto">
            <a:xfrm>
              <a:off x="2315158" y="4134116"/>
              <a:ext cx="619363" cy="1026528"/>
            </a:xfrm>
            <a:custGeom>
              <a:avLst/>
              <a:gdLst>
                <a:gd name="T0" fmla="*/ 460910 w 679"/>
                <a:gd name="T1" fmla="*/ 38172 h 1141"/>
                <a:gd name="T2" fmla="*/ 463158 w 679"/>
                <a:gd name="T3" fmla="*/ 68709 h 1141"/>
                <a:gd name="T4" fmla="*/ 475524 w 679"/>
                <a:gd name="T5" fmla="*/ 104700 h 1141"/>
                <a:gd name="T6" fmla="*/ 489014 w 679"/>
                <a:gd name="T7" fmla="*/ 127603 h 1141"/>
                <a:gd name="T8" fmla="*/ 507001 w 679"/>
                <a:gd name="T9" fmla="*/ 146143 h 1141"/>
                <a:gd name="T10" fmla="*/ 518243 w 679"/>
                <a:gd name="T11" fmla="*/ 172318 h 1141"/>
                <a:gd name="T12" fmla="*/ 531733 w 679"/>
                <a:gd name="T13" fmla="*/ 196312 h 1141"/>
                <a:gd name="T14" fmla="*/ 553092 w 679"/>
                <a:gd name="T15" fmla="*/ 215943 h 1141"/>
                <a:gd name="T16" fmla="*/ 572203 w 679"/>
                <a:gd name="T17" fmla="*/ 241027 h 1141"/>
                <a:gd name="T18" fmla="*/ 595811 w 679"/>
                <a:gd name="T19" fmla="*/ 266112 h 1141"/>
                <a:gd name="T20" fmla="*/ 604804 w 679"/>
                <a:gd name="T21" fmla="*/ 291196 h 1141"/>
                <a:gd name="T22" fmla="*/ 632908 w 679"/>
                <a:gd name="T23" fmla="*/ 323915 h 1141"/>
                <a:gd name="T24" fmla="*/ 661012 w 679"/>
                <a:gd name="T25" fmla="*/ 343546 h 1141"/>
                <a:gd name="T26" fmla="*/ 674503 w 679"/>
                <a:gd name="T27" fmla="*/ 340274 h 1141"/>
                <a:gd name="T28" fmla="*/ 696986 w 679"/>
                <a:gd name="T29" fmla="*/ 341364 h 1141"/>
                <a:gd name="T30" fmla="*/ 718345 w 679"/>
                <a:gd name="T31" fmla="*/ 317371 h 1141"/>
                <a:gd name="T32" fmla="*/ 749822 w 679"/>
                <a:gd name="T33" fmla="*/ 351180 h 1141"/>
                <a:gd name="T34" fmla="*/ 759939 w 679"/>
                <a:gd name="T35" fmla="*/ 416617 h 1141"/>
                <a:gd name="T36" fmla="*/ 699234 w 679"/>
                <a:gd name="T37" fmla="*/ 468967 h 1141"/>
                <a:gd name="T38" fmla="*/ 731835 w 679"/>
                <a:gd name="T39" fmla="*/ 494051 h 1141"/>
                <a:gd name="T40" fmla="*/ 748698 w 679"/>
                <a:gd name="T41" fmla="*/ 582392 h 1141"/>
                <a:gd name="T42" fmla="*/ 703731 w 679"/>
                <a:gd name="T43" fmla="*/ 611839 h 1141"/>
                <a:gd name="T44" fmla="*/ 738580 w 679"/>
                <a:gd name="T45" fmla="*/ 686001 h 1141"/>
                <a:gd name="T46" fmla="*/ 711600 w 679"/>
                <a:gd name="T47" fmla="*/ 711085 h 1141"/>
                <a:gd name="T48" fmla="*/ 666633 w 679"/>
                <a:gd name="T49" fmla="*/ 717629 h 1141"/>
                <a:gd name="T50" fmla="*/ 629536 w 679"/>
                <a:gd name="T51" fmla="*/ 817966 h 1141"/>
                <a:gd name="T52" fmla="*/ 574451 w 679"/>
                <a:gd name="T53" fmla="*/ 862682 h 1141"/>
                <a:gd name="T54" fmla="*/ 515994 w 679"/>
                <a:gd name="T55" fmla="*/ 880131 h 1141"/>
                <a:gd name="T56" fmla="*/ 507001 w 679"/>
                <a:gd name="T57" fmla="*/ 901944 h 1141"/>
                <a:gd name="T58" fmla="*/ 509249 w 679"/>
                <a:gd name="T59" fmla="*/ 929209 h 1141"/>
                <a:gd name="T60" fmla="*/ 463158 w 679"/>
                <a:gd name="T61" fmla="*/ 1015369 h 1141"/>
                <a:gd name="T62" fmla="*/ 345120 w 679"/>
                <a:gd name="T63" fmla="*/ 1198593 h 1141"/>
                <a:gd name="T64" fmla="*/ 322637 w 679"/>
                <a:gd name="T65" fmla="*/ 1212771 h 1141"/>
                <a:gd name="T66" fmla="*/ 293409 w 679"/>
                <a:gd name="T67" fmla="*/ 1196412 h 1141"/>
                <a:gd name="T68" fmla="*/ 265304 w 679"/>
                <a:gd name="T69" fmla="*/ 1149515 h 1141"/>
                <a:gd name="T70" fmla="*/ 247318 w 679"/>
                <a:gd name="T71" fmla="*/ 1128793 h 1141"/>
                <a:gd name="T72" fmla="*/ 179867 w 679"/>
                <a:gd name="T73" fmla="*/ 1241127 h 1141"/>
                <a:gd name="T74" fmla="*/ 71947 w 679"/>
                <a:gd name="T75" fmla="*/ 1183324 h 1141"/>
                <a:gd name="T76" fmla="*/ 58457 w 679"/>
                <a:gd name="T77" fmla="*/ 1135337 h 1141"/>
                <a:gd name="T78" fmla="*/ 61829 w 679"/>
                <a:gd name="T79" fmla="*/ 1097165 h 1141"/>
                <a:gd name="T80" fmla="*/ 79816 w 679"/>
                <a:gd name="T81" fmla="*/ 1088440 h 1141"/>
                <a:gd name="T82" fmla="*/ 87685 w 679"/>
                <a:gd name="T83" fmla="*/ 1073171 h 1141"/>
                <a:gd name="T84" fmla="*/ 74195 w 679"/>
                <a:gd name="T85" fmla="*/ 1050268 h 1141"/>
                <a:gd name="T86" fmla="*/ 60705 w 679"/>
                <a:gd name="T87" fmla="*/ 1029547 h 1141"/>
                <a:gd name="T88" fmla="*/ 21359 w 679"/>
                <a:gd name="T89" fmla="*/ 958656 h 1141"/>
                <a:gd name="T90" fmla="*/ 47215 w 679"/>
                <a:gd name="T91" fmla="*/ 918303 h 1141"/>
                <a:gd name="T92" fmla="*/ 55084 w 679"/>
                <a:gd name="T93" fmla="*/ 870316 h 1141"/>
                <a:gd name="T94" fmla="*/ 48339 w 679"/>
                <a:gd name="T95" fmla="*/ 839778 h 1141"/>
                <a:gd name="T96" fmla="*/ 47215 w 679"/>
                <a:gd name="T97" fmla="*/ 813604 h 1141"/>
                <a:gd name="T98" fmla="*/ 52836 w 679"/>
                <a:gd name="T99" fmla="*/ 786338 h 1141"/>
                <a:gd name="T100" fmla="*/ 145018 w 679"/>
                <a:gd name="T101" fmla="*/ 764526 h 1141"/>
                <a:gd name="T102" fmla="*/ 164129 w 679"/>
                <a:gd name="T103" fmla="*/ 733988 h 1141"/>
                <a:gd name="T104" fmla="*/ 201227 w 679"/>
                <a:gd name="T105" fmla="*/ 686001 h 1141"/>
                <a:gd name="T106" fmla="*/ 202351 w 679"/>
                <a:gd name="T107" fmla="*/ 580211 h 1141"/>
                <a:gd name="T108" fmla="*/ 60705 w 679"/>
                <a:gd name="T109" fmla="*/ 492961 h 1141"/>
                <a:gd name="T110" fmla="*/ 29228 w 679"/>
                <a:gd name="T111" fmla="*/ 393714 h 1141"/>
                <a:gd name="T112" fmla="*/ 157384 w 679"/>
                <a:gd name="T113" fmla="*/ 215943 h 1141"/>
                <a:gd name="T114" fmla="*/ 276546 w 679"/>
                <a:gd name="T115" fmla="*/ 177771 h 1141"/>
                <a:gd name="T116" fmla="*/ 297905 w 679"/>
                <a:gd name="T117" fmla="*/ 116696 h 1141"/>
                <a:gd name="T118" fmla="*/ 390087 w 679"/>
                <a:gd name="T119" fmla="*/ 70890 h 1141"/>
                <a:gd name="T120" fmla="*/ 413695 w 679"/>
                <a:gd name="T121" fmla="*/ 49078 h 1141"/>
                <a:gd name="T122" fmla="*/ 426061 w 679"/>
                <a:gd name="T123" fmla="*/ 0 h 1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79"/>
                <a:gd name="T187" fmla="*/ 0 h 1141"/>
                <a:gd name="T188" fmla="*/ 679 w 679"/>
                <a:gd name="T189" fmla="*/ 1141 h 11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79" h="1141">
                  <a:moveTo>
                    <a:pt x="384" y="4"/>
                  </a:moveTo>
                  <a:lnTo>
                    <a:pt x="386" y="4"/>
                  </a:lnTo>
                  <a:lnTo>
                    <a:pt x="386" y="3"/>
                  </a:lnTo>
                  <a:lnTo>
                    <a:pt x="388" y="3"/>
                  </a:lnTo>
                  <a:lnTo>
                    <a:pt x="397" y="5"/>
                  </a:lnTo>
                  <a:lnTo>
                    <a:pt x="402" y="6"/>
                  </a:lnTo>
                  <a:lnTo>
                    <a:pt x="413" y="6"/>
                  </a:lnTo>
                  <a:lnTo>
                    <a:pt x="413" y="8"/>
                  </a:lnTo>
                  <a:lnTo>
                    <a:pt x="412" y="10"/>
                  </a:lnTo>
                  <a:lnTo>
                    <a:pt x="412" y="11"/>
                  </a:lnTo>
                  <a:lnTo>
                    <a:pt x="412" y="13"/>
                  </a:lnTo>
                  <a:lnTo>
                    <a:pt x="412" y="14"/>
                  </a:lnTo>
                  <a:lnTo>
                    <a:pt x="412" y="16"/>
                  </a:lnTo>
                  <a:lnTo>
                    <a:pt x="411" y="17"/>
                  </a:lnTo>
                  <a:lnTo>
                    <a:pt x="411" y="21"/>
                  </a:lnTo>
                  <a:lnTo>
                    <a:pt x="411" y="22"/>
                  </a:lnTo>
                  <a:lnTo>
                    <a:pt x="411" y="24"/>
                  </a:lnTo>
                  <a:lnTo>
                    <a:pt x="411" y="26"/>
                  </a:lnTo>
                  <a:lnTo>
                    <a:pt x="411" y="30"/>
                  </a:lnTo>
                  <a:lnTo>
                    <a:pt x="411" y="31"/>
                  </a:lnTo>
                  <a:lnTo>
                    <a:pt x="411" y="32"/>
                  </a:lnTo>
                  <a:lnTo>
                    <a:pt x="410" y="34"/>
                  </a:lnTo>
                  <a:lnTo>
                    <a:pt x="410" y="35"/>
                  </a:lnTo>
                  <a:lnTo>
                    <a:pt x="411" y="38"/>
                  </a:lnTo>
                  <a:lnTo>
                    <a:pt x="411" y="39"/>
                  </a:lnTo>
                  <a:lnTo>
                    <a:pt x="410" y="41"/>
                  </a:lnTo>
                  <a:lnTo>
                    <a:pt x="410" y="42"/>
                  </a:lnTo>
                  <a:lnTo>
                    <a:pt x="410" y="43"/>
                  </a:lnTo>
                  <a:lnTo>
                    <a:pt x="410" y="44"/>
                  </a:lnTo>
                  <a:lnTo>
                    <a:pt x="410" y="45"/>
                  </a:lnTo>
                  <a:lnTo>
                    <a:pt x="410" y="46"/>
                  </a:lnTo>
                  <a:lnTo>
                    <a:pt x="410" y="47"/>
                  </a:lnTo>
                  <a:lnTo>
                    <a:pt x="410" y="48"/>
                  </a:lnTo>
                  <a:lnTo>
                    <a:pt x="410" y="49"/>
                  </a:lnTo>
                  <a:lnTo>
                    <a:pt x="410" y="50"/>
                  </a:lnTo>
                  <a:lnTo>
                    <a:pt x="410" y="51"/>
                  </a:lnTo>
                  <a:lnTo>
                    <a:pt x="409" y="52"/>
                  </a:lnTo>
                  <a:lnTo>
                    <a:pt x="409" y="53"/>
                  </a:lnTo>
                  <a:lnTo>
                    <a:pt x="409" y="54"/>
                  </a:lnTo>
                  <a:lnTo>
                    <a:pt x="409" y="55"/>
                  </a:lnTo>
                  <a:lnTo>
                    <a:pt x="410" y="57"/>
                  </a:lnTo>
                  <a:lnTo>
                    <a:pt x="410" y="58"/>
                  </a:lnTo>
                  <a:lnTo>
                    <a:pt x="411" y="59"/>
                  </a:lnTo>
                  <a:lnTo>
                    <a:pt x="412" y="60"/>
                  </a:lnTo>
                  <a:lnTo>
                    <a:pt x="412" y="61"/>
                  </a:lnTo>
                  <a:lnTo>
                    <a:pt x="412" y="62"/>
                  </a:lnTo>
                  <a:lnTo>
                    <a:pt x="412" y="63"/>
                  </a:lnTo>
                  <a:lnTo>
                    <a:pt x="412" y="64"/>
                  </a:lnTo>
                  <a:lnTo>
                    <a:pt x="413" y="65"/>
                  </a:lnTo>
                  <a:lnTo>
                    <a:pt x="413" y="66"/>
                  </a:lnTo>
                  <a:lnTo>
                    <a:pt x="413" y="67"/>
                  </a:lnTo>
                  <a:lnTo>
                    <a:pt x="413" y="69"/>
                  </a:lnTo>
                  <a:lnTo>
                    <a:pt x="414" y="71"/>
                  </a:lnTo>
                  <a:lnTo>
                    <a:pt x="414" y="72"/>
                  </a:lnTo>
                  <a:lnTo>
                    <a:pt x="415" y="72"/>
                  </a:lnTo>
                  <a:lnTo>
                    <a:pt x="415" y="74"/>
                  </a:lnTo>
                  <a:lnTo>
                    <a:pt x="416" y="75"/>
                  </a:lnTo>
                  <a:lnTo>
                    <a:pt x="416" y="77"/>
                  </a:lnTo>
                  <a:lnTo>
                    <a:pt x="417" y="78"/>
                  </a:lnTo>
                  <a:lnTo>
                    <a:pt x="418" y="79"/>
                  </a:lnTo>
                  <a:lnTo>
                    <a:pt x="418" y="81"/>
                  </a:lnTo>
                  <a:lnTo>
                    <a:pt x="418" y="82"/>
                  </a:lnTo>
                  <a:lnTo>
                    <a:pt x="419" y="83"/>
                  </a:lnTo>
                  <a:lnTo>
                    <a:pt x="419" y="84"/>
                  </a:lnTo>
                  <a:lnTo>
                    <a:pt x="420" y="85"/>
                  </a:lnTo>
                  <a:lnTo>
                    <a:pt x="420" y="88"/>
                  </a:lnTo>
                  <a:lnTo>
                    <a:pt x="421" y="89"/>
                  </a:lnTo>
                  <a:lnTo>
                    <a:pt x="421" y="90"/>
                  </a:lnTo>
                  <a:lnTo>
                    <a:pt x="421" y="91"/>
                  </a:lnTo>
                  <a:lnTo>
                    <a:pt x="422" y="93"/>
                  </a:lnTo>
                  <a:lnTo>
                    <a:pt x="423" y="95"/>
                  </a:lnTo>
                  <a:lnTo>
                    <a:pt x="423" y="96"/>
                  </a:lnTo>
                  <a:lnTo>
                    <a:pt x="424" y="96"/>
                  </a:lnTo>
                  <a:lnTo>
                    <a:pt x="424" y="98"/>
                  </a:lnTo>
                  <a:lnTo>
                    <a:pt x="424" y="99"/>
                  </a:lnTo>
                  <a:lnTo>
                    <a:pt x="425" y="100"/>
                  </a:lnTo>
                  <a:lnTo>
                    <a:pt x="425" y="101"/>
                  </a:lnTo>
                  <a:lnTo>
                    <a:pt x="425" y="102"/>
                  </a:lnTo>
                  <a:lnTo>
                    <a:pt x="426" y="102"/>
                  </a:lnTo>
                  <a:lnTo>
                    <a:pt x="426" y="103"/>
                  </a:lnTo>
                  <a:lnTo>
                    <a:pt x="427" y="104"/>
                  </a:lnTo>
                  <a:lnTo>
                    <a:pt x="427" y="105"/>
                  </a:lnTo>
                  <a:lnTo>
                    <a:pt x="428" y="106"/>
                  </a:lnTo>
                  <a:lnTo>
                    <a:pt x="428" y="107"/>
                  </a:lnTo>
                  <a:lnTo>
                    <a:pt x="429" y="108"/>
                  </a:lnTo>
                  <a:lnTo>
                    <a:pt x="429" y="109"/>
                  </a:lnTo>
                  <a:lnTo>
                    <a:pt x="430" y="110"/>
                  </a:lnTo>
                  <a:lnTo>
                    <a:pt x="431" y="110"/>
                  </a:lnTo>
                  <a:lnTo>
                    <a:pt x="431" y="111"/>
                  </a:lnTo>
                  <a:lnTo>
                    <a:pt x="432" y="112"/>
                  </a:lnTo>
                  <a:lnTo>
                    <a:pt x="432" y="113"/>
                  </a:lnTo>
                  <a:lnTo>
                    <a:pt x="433" y="113"/>
                  </a:lnTo>
                  <a:lnTo>
                    <a:pt x="433" y="114"/>
                  </a:lnTo>
                  <a:lnTo>
                    <a:pt x="433" y="115"/>
                  </a:lnTo>
                  <a:lnTo>
                    <a:pt x="434" y="116"/>
                  </a:lnTo>
                  <a:lnTo>
                    <a:pt x="434" y="117"/>
                  </a:lnTo>
                  <a:lnTo>
                    <a:pt x="435" y="117"/>
                  </a:lnTo>
                  <a:lnTo>
                    <a:pt x="435" y="118"/>
                  </a:lnTo>
                  <a:lnTo>
                    <a:pt x="435" y="119"/>
                  </a:lnTo>
                  <a:lnTo>
                    <a:pt x="436" y="120"/>
                  </a:lnTo>
                  <a:lnTo>
                    <a:pt x="437" y="121"/>
                  </a:lnTo>
                  <a:lnTo>
                    <a:pt x="437" y="122"/>
                  </a:lnTo>
                  <a:lnTo>
                    <a:pt x="437" y="123"/>
                  </a:lnTo>
                  <a:lnTo>
                    <a:pt x="438" y="124"/>
                  </a:lnTo>
                  <a:lnTo>
                    <a:pt x="438" y="125"/>
                  </a:lnTo>
                  <a:lnTo>
                    <a:pt x="439" y="125"/>
                  </a:lnTo>
                  <a:lnTo>
                    <a:pt x="439" y="126"/>
                  </a:lnTo>
                  <a:lnTo>
                    <a:pt x="440" y="126"/>
                  </a:lnTo>
                  <a:lnTo>
                    <a:pt x="441" y="126"/>
                  </a:lnTo>
                  <a:lnTo>
                    <a:pt x="442" y="126"/>
                  </a:lnTo>
                  <a:lnTo>
                    <a:pt x="442" y="127"/>
                  </a:lnTo>
                  <a:lnTo>
                    <a:pt x="443" y="127"/>
                  </a:lnTo>
                  <a:lnTo>
                    <a:pt x="443" y="128"/>
                  </a:lnTo>
                  <a:lnTo>
                    <a:pt x="443" y="129"/>
                  </a:lnTo>
                  <a:lnTo>
                    <a:pt x="445" y="130"/>
                  </a:lnTo>
                  <a:lnTo>
                    <a:pt x="446" y="130"/>
                  </a:lnTo>
                  <a:lnTo>
                    <a:pt x="447" y="131"/>
                  </a:lnTo>
                  <a:lnTo>
                    <a:pt x="448" y="132"/>
                  </a:lnTo>
                  <a:lnTo>
                    <a:pt x="449" y="133"/>
                  </a:lnTo>
                  <a:lnTo>
                    <a:pt x="450" y="134"/>
                  </a:lnTo>
                  <a:lnTo>
                    <a:pt x="451" y="134"/>
                  </a:lnTo>
                  <a:lnTo>
                    <a:pt x="452" y="135"/>
                  </a:lnTo>
                  <a:lnTo>
                    <a:pt x="453" y="136"/>
                  </a:lnTo>
                  <a:lnTo>
                    <a:pt x="454" y="137"/>
                  </a:lnTo>
                  <a:lnTo>
                    <a:pt x="454" y="138"/>
                  </a:lnTo>
                  <a:lnTo>
                    <a:pt x="455" y="138"/>
                  </a:lnTo>
                  <a:lnTo>
                    <a:pt x="456" y="139"/>
                  </a:lnTo>
                  <a:lnTo>
                    <a:pt x="457" y="141"/>
                  </a:lnTo>
                  <a:lnTo>
                    <a:pt x="456" y="142"/>
                  </a:lnTo>
                  <a:lnTo>
                    <a:pt x="457" y="142"/>
                  </a:lnTo>
                  <a:lnTo>
                    <a:pt x="457" y="143"/>
                  </a:lnTo>
                  <a:lnTo>
                    <a:pt x="458" y="144"/>
                  </a:lnTo>
                  <a:lnTo>
                    <a:pt x="458" y="145"/>
                  </a:lnTo>
                  <a:lnTo>
                    <a:pt x="458" y="147"/>
                  </a:lnTo>
                  <a:lnTo>
                    <a:pt x="458" y="148"/>
                  </a:lnTo>
                  <a:lnTo>
                    <a:pt x="458" y="149"/>
                  </a:lnTo>
                  <a:lnTo>
                    <a:pt x="459" y="150"/>
                  </a:lnTo>
                  <a:lnTo>
                    <a:pt x="459" y="151"/>
                  </a:lnTo>
                  <a:lnTo>
                    <a:pt x="460" y="152"/>
                  </a:lnTo>
                  <a:lnTo>
                    <a:pt x="460" y="153"/>
                  </a:lnTo>
                  <a:lnTo>
                    <a:pt x="460" y="154"/>
                  </a:lnTo>
                  <a:lnTo>
                    <a:pt x="461" y="155"/>
                  </a:lnTo>
                  <a:lnTo>
                    <a:pt x="461" y="156"/>
                  </a:lnTo>
                  <a:lnTo>
                    <a:pt x="461" y="157"/>
                  </a:lnTo>
                  <a:lnTo>
                    <a:pt x="461" y="158"/>
                  </a:lnTo>
                  <a:lnTo>
                    <a:pt x="462" y="158"/>
                  </a:lnTo>
                  <a:lnTo>
                    <a:pt x="462" y="159"/>
                  </a:lnTo>
                  <a:lnTo>
                    <a:pt x="462" y="160"/>
                  </a:lnTo>
                  <a:lnTo>
                    <a:pt x="462" y="161"/>
                  </a:lnTo>
                  <a:lnTo>
                    <a:pt x="462" y="162"/>
                  </a:lnTo>
                  <a:lnTo>
                    <a:pt x="462" y="163"/>
                  </a:lnTo>
                  <a:lnTo>
                    <a:pt x="462" y="164"/>
                  </a:lnTo>
                  <a:lnTo>
                    <a:pt x="463" y="165"/>
                  </a:lnTo>
                  <a:lnTo>
                    <a:pt x="464" y="166"/>
                  </a:lnTo>
                  <a:lnTo>
                    <a:pt x="464" y="167"/>
                  </a:lnTo>
                  <a:lnTo>
                    <a:pt x="465" y="168"/>
                  </a:lnTo>
                  <a:lnTo>
                    <a:pt x="466" y="170"/>
                  </a:lnTo>
                  <a:lnTo>
                    <a:pt x="466" y="171"/>
                  </a:lnTo>
                  <a:lnTo>
                    <a:pt x="467" y="171"/>
                  </a:lnTo>
                  <a:lnTo>
                    <a:pt x="467" y="172"/>
                  </a:lnTo>
                  <a:lnTo>
                    <a:pt x="468" y="173"/>
                  </a:lnTo>
                  <a:lnTo>
                    <a:pt x="468" y="174"/>
                  </a:lnTo>
                  <a:lnTo>
                    <a:pt x="469" y="174"/>
                  </a:lnTo>
                  <a:lnTo>
                    <a:pt x="469" y="175"/>
                  </a:lnTo>
                  <a:lnTo>
                    <a:pt x="470" y="176"/>
                  </a:lnTo>
                  <a:lnTo>
                    <a:pt x="471" y="177"/>
                  </a:lnTo>
                  <a:lnTo>
                    <a:pt x="471" y="178"/>
                  </a:lnTo>
                  <a:lnTo>
                    <a:pt x="472" y="179"/>
                  </a:lnTo>
                  <a:lnTo>
                    <a:pt x="472" y="180"/>
                  </a:lnTo>
                  <a:lnTo>
                    <a:pt x="473" y="180"/>
                  </a:lnTo>
                  <a:lnTo>
                    <a:pt x="473" y="181"/>
                  </a:lnTo>
                  <a:lnTo>
                    <a:pt x="474" y="182"/>
                  </a:lnTo>
                  <a:lnTo>
                    <a:pt x="475" y="183"/>
                  </a:lnTo>
                  <a:lnTo>
                    <a:pt x="475" y="184"/>
                  </a:lnTo>
                  <a:lnTo>
                    <a:pt x="476" y="185"/>
                  </a:lnTo>
                  <a:lnTo>
                    <a:pt x="477" y="185"/>
                  </a:lnTo>
                  <a:lnTo>
                    <a:pt x="478" y="186"/>
                  </a:lnTo>
                  <a:lnTo>
                    <a:pt x="479" y="186"/>
                  </a:lnTo>
                  <a:lnTo>
                    <a:pt x="480" y="187"/>
                  </a:lnTo>
                  <a:lnTo>
                    <a:pt x="481" y="187"/>
                  </a:lnTo>
                  <a:lnTo>
                    <a:pt x="482" y="188"/>
                  </a:lnTo>
                  <a:lnTo>
                    <a:pt x="483" y="189"/>
                  </a:lnTo>
                  <a:lnTo>
                    <a:pt x="484" y="190"/>
                  </a:lnTo>
                  <a:lnTo>
                    <a:pt x="485" y="191"/>
                  </a:lnTo>
                  <a:lnTo>
                    <a:pt x="486" y="191"/>
                  </a:lnTo>
                  <a:lnTo>
                    <a:pt x="486" y="192"/>
                  </a:lnTo>
                  <a:lnTo>
                    <a:pt x="486" y="193"/>
                  </a:lnTo>
                  <a:lnTo>
                    <a:pt x="487" y="194"/>
                  </a:lnTo>
                  <a:lnTo>
                    <a:pt x="489" y="195"/>
                  </a:lnTo>
                  <a:lnTo>
                    <a:pt x="490" y="195"/>
                  </a:lnTo>
                  <a:lnTo>
                    <a:pt x="490" y="196"/>
                  </a:lnTo>
                  <a:lnTo>
                    <a:pt x="491" y="196"/>
                  </a:lnTo>
                  <a:lnTo>
                    <a:pt x="491" y="197"/>
                  </a:lnTo>
                  <a:lnTo>
                    <a:pt x="492" y="198"/>
                  </a:lnTo>
                  <a:lnTo>
                    <a:pt x="493" y="198"/>
                  </a:lnTo>
                  <a:lnTo>
                    <a:pt x="493" y="199"/>
                  </a:lnTo>
                  <a:lnTo>
                    <a:pt x="494" y="200"/>
                  </a:lnTo>
                  <a:lnTo>
                    <a:pt x="495" y="201"/>
                  </a:lnTo>
                  <a:lnTo>
                    <a:pt x="496" y="202"/>
                  </a:lnTo>
                  <a:lnTo>
                    <a:pt x="497" y="202"/>
                  </a:lnTo>
                  <a:lnTo>
                    <a:pt x="498" y="204"/>
                  </a:lnTo>
                  <a:lnTo>
                    <a:pt x="499" y="204"/>
                  </a:lnTo>
                  <a:lnTo>
                    <a:pt x="499" y="205"/>
                  </a:lnTo>
                  <a:lnTo>
                    <a:pt x="500" y="206"/>
                  </a:lnTo>
                  <a:lnTo>
                    <a:pt x="500" y="208"/>
                  </a:lnTo>
                  <a:lnTo>
                    <a:pt x="501" y="209"/>
                  </a:lnTo>
                  <a:lnTo>
                    <a:pt x="501" y="210"/>
                  </a:lnTo>
                  <a:lnTo>
                    <a:pt x="501" y="211"/>
                  </a:lnTo>
                  <a:lnTo>
                    <a:pt x="502" y="212"/>
                  </a:lnTo>
                  <a:lnTo>
                    <a:pt x="503" y="213"/>
                  </a:lnTo>
                  <a:lnTo>
                    <a:pt x="504" y="214"/>
                  </a:lnTo>
                  <a:lnTo>
                    <a:pt x="505" y="216"/>
                  </a:lnTo>
                  <a:lnTo>
                    <a:pt x="506" y="217"/>
                  </a:lnTo>
                  <a:lnTo>
                    <a:pt x="506" y="218"/>
                  </a:lnTo>
                  <a:lnTo>
                    <a:pt x="506" y="219"/>
                  </a:lnTo>
                  <a:lnTo>
                    <a:pt x="507" y="220"/>
                  </a:lnTo>
                  <a:lnTo>
                    <a:pt x="508" y="221"/>
                  </a:lnTo>
                  <a:lnTo>
                    <a:pt x="509" y="221"/>
                  </a:lnTo>
                  <a:lnTo>
                    <a:pt x="510" y="222"/>
                  </a:lnTo>
                  <a:lnTo>
                    <a:pt x="511" y="223"/>
                  </a:lnTo>
                  <a:lnTo>
                    <a:pt x="512" y="224"/>
                  </a:lnTo>
                  <a:lnTo>
                    <a:pt x="513" y="226"/>
                  </a:lnTo>
                  <a:lnTo>
                    <a:pt x="514" y="227"/>
                  </a:lnTo>
                  <a:lnTo>
                    <a:pt x="514" y="228"/>
                  </a:lnTo>
                  <a:lnTo>
                    <a:pt x="515" y="229"/>
                  </a:lnTo>
                  <a:lnTo>
                    <a:pt x="516" y="230"/>
                  </a:lnTo>
                  <a:lnTo>
                    <a:pt x="516" y="231"/>
                  </a:lnTo>
                  <a:lnTo>
                    <a:pt x="517" y="232"/>
                  </a:lnTo>
                  <a:lnTo>
                    <a:pt x="517" y="233"/>
                  </a:lnTo>
                  <a:lnTo>
                    <a:pt x="518" y="233"/>
                  </a:lnTo>
                  <a:lnTo>
                    <a:pt x="518" y="234"/>
                  </a:lnTo>
                  <a:lnTo>
                    <a:pt x="520" y="234"/>
                  </a:lnTo>
                  <a:lnTo>
                    <a:pt x="522" y="234"/>
                  </a:lnTo>
                  <a:lnTo>
                    <a:pt x="523" y="234"/>
                  </a:lnTo>
                  <a:lnTo>
                    <a:pt x="524" y="235"/>
                  </a:lnTo>
                  <a:lnTo>
                    <a:pt x="525" y="236"/>
                  </a:lnTo>
                  <a:lnTo>
                    <a:pt x="527" y="238"/>
                  </a:lnTo>
                  <a:lnTo>
                    <a:pt x="528" y="240"/>
                  </a:lnTo>
                  <a:lnTo>
                    <a:pt x="528" y="241"/>
                  </a:lnTo>
                  <a:lnTo>
                    <a:pt x="529" y="242"/>
                  </a:lnTo>
                  <a:lnTo>
                    <a:pt x="529" y="243"/>
                  </a:lnTo>
                  <a:lnTo>
                    <a:pt x="530" y="244"/>
                  </a:lnTo>
                  <a:lnTo>
                    <a:pt x="531" y="245"/>
                  </a:lnTo>
                  <a:lnTo>
                    <a:pt x="532" y="246"/>
                  </a:lnTo>
                  <a:lnTo>
                    <a:pt x="533" y="246"/>
                  </a:lnTo>
                  <a:lnTo>
                    <a:pt x="534" y="246"/>
                  </a:lnTo>
                  <a:lnTo>
                    <a:pt x="534" y="247"/>
                  </a:lnTo>
                  <a:lnTo>
                    <a:pt x="534" y="248"/>
                  </a:lnTo>
                  <a:lnTo>
                    <a:pt x="534" y="250"/>
                  </a:lnTo>
                  <a:lnTo>
                    <a:pt x="534" y="251"/>
                  </a:lnTo>
                  <a:lnTo>
                    <a:pt x="534" y="252"/>
                  </a:lnTo>
                  <a:lnTo>
                    <a:pt x="533" y="253"/>
                  </a:lnTo>
                  <a:lnTo>
                    <a:pt x="532" y="254"/>
                  </a:lnTo>
                  <a:lnTo>
                    <a:pt x="531" y="255"/>
                  </a:lnTo>
                  <a:lnTo>
                    <a:pt x="530" y="256"/>
                  </a:lnTo>
                  <a:lnTo>
                    <a:pt x="530" y="257"/>
                  </a:lnTo>
                  <a:lnTo>
                    <a:pt x="530" y="258"/>
                  </a:lnTo>
                  <a:lnTo>
                    <a:pt x="531" y="259"/>
                  </a:lnTo>
                  <a:lnTo>
                    <a:pt x="532" y="259"/>
                  </a:lnTo>
                  <a:lnTo>
                    <a:pt x="533" y="262"/>
                  </a:lnTo>
                  <a:lnTo>
                    <a:pt x="534" y="262"/>
                  </a:lnTo>
                  <a:lnTo>
                    <a:pt x="535" y="264"/>
                  </a:lnTo>
                  <a:lnTo>
                    <a:pt x="535" y="265"/>
                  </a:lnTo>
                  <a:lnTo>
                    <a:pt x="536" y="265"/>
                  </a:lnTo>
                  <a:lnTo>
                    <a:pt x="537" y="266"/>
                  </a:lnTo>
                  <a:lnTo>
                    <a:pt x="538" y="267"/>
                  </a:lnTo>
                  <a:lnTo>
                    <a:pt x="538" y="268"/>
                  </a:lnTo>
                  <a:lnTo>
                    <a:pt x="539" y="269"/>
                  </a:lnTo>
                  <a:lnTo>
                    <a:pt x="540" y="270"/>
                  </a:lnTo>
                  <a:lnTo>
                    <a:pt x="541" y="270"/>
                  </a:lnTo>
                  <a:lnTo>
                    <a:pt x="542" y="270"/>
                  </a:lnTo>
                  <a:lnTo>
                    <a:pt x="542" y="271"/>
                  </a:lnTo>
                  <a:lnTo>
                    <a:pt x="542" y="272"/>
                  </a:lnTo>
                  <a:lnTo>
                    <a:pt x="542" y="273"/>
                  </a:lnTo>
                  <a:lnTo>
                    <a:pt x="544" y="275"/>
                  </a:lnTo>
                  <a:lnTo>
                    <a:pt x="545" y="276"/>
                  </a:lnTo>
                  <a:lnTo>
                    <a:pt x="546" y="278"/>
                  </a:lnTo>
                  <a:lnTo>
                    <a:pt x="547" y="279"/>
                  </a:lnTo>
                  <a:lnTo>
                    <a:pt x="548" y="279"/>
                  </a:lnTo>
                  <a:lnTo>
                    <a:pt x="550" y="281"/>
                  </a:lnTo>
                  <a:lnTo>
                    <a:pt x="552" y="283"/>
                  </a:lnTo>
                  <a:lnTo>
                    <a:pt x="553" y="284"/>
                  </a:lnTo>
                  <a:lnTo>
                    <a:pt x="554" y="285"/>
                  </a:lnTo>
                  <a:lnTo>
                    <a:pt x="554" y="286"/>
                  </a:lnTo>
                  <a:lnTo>
                    <a:pt x="556" y="287"/>
                  </a:lnTo>
                  <a:lnTo>
                    <a:pt x="558" y="288"/>
                  </a:lnTo>
                  <a:lnTo>
                    <a:pt x="559" y="291"/>
                  </a:lnTo>
                  <a:lnTo>
                    <a:pt x="560" y="292"/>
                  </a:lnTo>
                  <a:lnTo>
                    <a:pt x="561" y="293"/>
                  </a:lnTo>
                  <a:lnTo>
                    <a:pt x="561" y="294"/>
                  </a:lnTo>
                  <a:lnTo>
                    <a:pt x="563" y="297"/>
                  </a:lnTo>
                  <a:lnTo>
                    <a:pt x="563" y="298"/>
                  </a:lnTo>
                  <a:lnTo>
                    <a:pt x="563" y="299"/>
                  </a:lnTo>
                  <a:lnTo>
                    <a:pt x="564" y="300"/>
                  </a:lnTo>
                  <a:lnTo>
                    <a:pt x="565" y="301"/>
                  </a:lnTo>
                  <a:lnTo>
                    <a:pt x="566" y="302"/>
                  </a:lnTo>
                  <a:lnTo>
                    <a:pt x="566" y="303"/>
                  </a:lnTo>
                  <a:lnTo>
                    <a:pt x="567" y="304"/>
                  </a:lnTo>
                  <a:lnTo>
                    <a:pt x="567" y="305"/>
                  </a:lnTo>
                  <a:lnTo>
                    <a:pt x="568" y="306"/>
                  </a:lnTo>
                  <a:lnTo>
                    <a:pt x="568" y="307"/>
                  </a:lnTo>
                  <a:lnTo>
                    <a:pt x="569" y="309"/>
                  </a:lnTo>
                  <a:lnTo>
                    <a:pt x="570" y="313"/>
                  </a:lnTo>
                  <a:lnTo>
                    <a:pt x="570" y="316"/>
                  </a:lnTo>
                  <a:lnTo>
                    <a:pt x="570" y="318"/>
                  </a:lnTo>
                  <a:lnTo>
                    <a:pt x="571" y="318"/>
                  </a:lnTo>
                  <a:lnTo>
                    <a:pt x="572" y="319"/>
                  </a:lnTo>
                  <a:lnTo>
                    <a:pt x="572" y="320"/>
                  </a:lnTo>
                  <a:lnTo>
                    <a:pt x="574" y="320"/>
                  </a:lnTo>
                  <a:lnTo>
                    <a:pt x="580" y="316"/>
                  </a:lnTo>
                  <a:lnTo>
                    <a:pt x="586" y="311"/>
                  </a:lnTo>
                  <a:lnTo>
                    <a:pt x="586" y="312"/>
                  </a:lnTo>
                  <a:lnTo>
                    <a:pt x="587" y="313"/>
                  </a:lnTo>
                  <a:lnTo>
                    <a:pt x="587" y="314"/>
                  </a:lnTo>
                  <a:lnTo>
                    <a:pt x="587" y="315"/>
                  </a:lnTo>
                  <a:lnTo>
                    <a:pt x="588" y="315"/>
                  </a:lnTo>
                  <a:lnTo>
                    <a:pt x="588" y="316"/>
                  </a:lnTo>
                  <a:lnTo>
                    <a:pt x="589" y="316"/>
                  </a:lnTo>
                  <a:lnTo>
                    <a:pt x="589" y="317"/>
                  </a:lnTo>
                  <a:lnTo>
                    <a:pt x="589" y="318"/>
                  </a:lnTo>
                  <a:lnTo>
                    <a:pt x="590" y="318"/>
                  </a:lnTo>
                  <a:lnTo>
                    <a:pt x="591" y="319"/>
                  </a:lnTo>
                  <a:lnTo>
                    <a:pt x="592" y="320"/>
                  </a:lnTo>
                  <a:lnTo>
                    <a:pt x="593" y="321"/>
                  </a:lnTo>
                  <a:lnTo>
                    <a:pt x="593" y="322"/>
                  </a:lnTo>
                  <a:lnTo>
                    <a:pt x="594" y="322"/>
                  </a:lnTo>
                  <a:lnTo>
                    <a:pt x="595" y="321"/>
                  </a:lnTo>
                  <a:lnTo>
                    <a:pt x="595" y="320"/>
                  </a:lnTo>
                  <a:lnTo>
                    <a:pt x="595" y="319"/>
                  </a:lnTo>
                  <a:lnTo>
                    <a:pt x="596" y="319"/>
                  </a:lnTo>
                  <a:lnTo>
                    <a:pt x="595" y="318"/>
                  </a:lnTo>
                  <a:lnTo>
                    <a:pt x="596" y="318"/>
                  </a:lnTo>
                  <a:lnTo>
                    <a:pt x="597" y="318"/>
                  </a:lnTo>
                  <a:lnTo>
                    <a:pt x="597" y="317"/>
                  </a:lnTo>
                  <a:lnTo>
                    <a:pt x="598" y="315"/>
                  </a:lnTo>
                  <a:lnTo>
                    <a:pt x="597" y="314"/>
                  </a:lnTo>
                  <a:lnTo>
                    <a:pt x="598" y="314"/>
                  </a:lnTo>
                  <a:lnTo>
                    <a:pt x="599" y="313"/>
                  </a:lnTo>
                  <a:lnTo>
                    <a:pt x="600" y="313"/>
                  </a:lnTo>
                  <a:lnTo>
                    <a:pt x="600" y="312"/>
                  </a:lnTo>
                  <a:lnTo>
                    <a:pt x="601" y="312"/>
                  </a:lnTo>
                  <a:lnTo>
                    <a:pt x="602" y="311"/>
                  </a:lnTo>
                  <a:lnTo>
                    <a:pt x="601" y="310"/>
                  </a:lnTo>
                  <a:lnTo>
                    <a:pt x="601" y="309"/>
                  </a:lnTo>
                  <a:lnTo>
                    <a:pt x="601" y="308"/>
                  </a:lnTo>
                  <a:lnTo>
                    <a:pt x="600" y="308"/>
                  </a:lnTo>
                  <a:lnTo>
                    <a:pt x="601" y="308"/>
                  </a:lnTo>
                  <a:lnTo>
                    <a:pt x="602" y="309"/>
                  </a:lnTo>
                  <a:lnTo>
                    <a:pt x="603" y="309"/>
                  </a:lnTo>
                  <a:lnTo>
                    <a:pt x="603" y="308"/>
                  </a:lnTo>
                  <a:lnTo>
                    <a:pt x="604" y="307"/>
                  </a:lnTo>
                  <a:lnTo>
                    <a:pt x="604" y="306"/>
                  </a:lnTo>
                  <a:lnTo>
                    <a:pt x="605" y="306"/>
                  </a:lnTo>
                  <a:lnTo>
                    <a:pt x="606" y="306"/>
                  </a:lnTo>
                  <a:lnTo>
                    <a:pt x="607" y="306"/>
                  </a:lnTo>
                  <a:lnTo>
                    <a:pt x="608" y="307"/>
                  </a:lnTo>
                  <a:lnTo>
                    <a:pt x="609" y="308"/>
                  </a:lnTo>
                  <a:lnTo>
                    <a:pt x="610" y="309"/>
                  </a:lnTo>
                  <a:lnTo>
                    <a:pt x="611" y="309"/>
                  </a:lnTo>
                  <a:lnTo>
                    <a:pt x="613" y="309"/>
                  </a:lnTo>
                  <a:lnTo>
                    <a:pt x="615" y="311"/>
                  </a:lnTo>
                  <a:lnTo>
                    <a:pt x="616" y="312"/>
                  </a:lnTo>
                  <a:lnTo>
                    <a:pt x="617" y="313"/>
                  </a:lnTo>
                  <a:lnTo>
                    <a:pt x="618" y="313"/>
                  </a:lnTo>
                  <a:lnTo>
                    <a:pt x="620" y="313"/>
                  </a:lnTo>
                  <a:lnTo>
                    <a:pt x="620" y="311"/>
                  </a:lnTo>
                  <a:lnTo>
                    <a:pt x="620" y="309"/>
                  </a:lnTo>
                  <a:lnTo>
                    <a:pt x="621" y="308"/>
                  </a:lnTo>
                  <a:lnTo>
                    <a:pt x="622" y="307"/>
                  </a:lnTo>
                  <a:lnTo>
                    <a:pt x="624" y="305"/>
                  </a:lnTo>
                  <a:lnTo>
                    <a:pt x="625" y="304"/>
                  </a:lnTo>
                  <a:lnTo>
                    <a:pt x="625" y="303"/>
                  </a:lnTo>
                  <a:lnTo>
                    <a:pt x="627" y="302"/>
                  </a:lnTo>
                  <a:lnTo>
                    <a:pt x="627" y="301"/>
                  </a:lnTo>
                  <a:lnTo>
                    <a:pt x="628" y="301"/>
                  </a:lnTo>
                  <a:lnTo>
                    <a:pt x="628" y="300"/>
                  </a:lnTo>
                  <a:lnTo>
                    <a:pt x="629" y="300"/>
                  </a:lnTo>
                  <a:lnTo>
                    <a:pt x="629" y="299"/>
                  </a:lnTo>
                  <a:lnTo>
                    <a:pt x="630" y="299"/>
                  </a:lnTo>
                  <a:lnTo>
                    <a:pt x="631" y="298"/>
                  </a:lnTo>
                  <a:lnTo>
                    <a:pt x="632" y="298"/>
                  </a:lnTo>
                  <a:lnTo>
                    <a:pt x="632" y="297"/>
                  </a:lnTo>
                  <a:lnTo>
                    <a:pt x="633" y="297"/>
                  </a:lnTo>
                  <a:lnTo>
                    <a:pt x="634" y="296"/>
                  </a:lnTo>
                  <a:lnTo>
                    <a:pt x="635" y="296"/>
                  </a:lnTo>
                  <a:lnTo>
                    <a:pt x="636" y="295"/>
                  </a:lnTo>
                  <a:lnTo>
                    <a:pt x="637" y="294"/>
                  </a:lnTo>
                  <a:lnTo>
                    <a:pt x="638" y="293"/>
                  </a:lnTo>
                  <a:lnTo>
                    <a:pt x="639" y="291"/>
                  </a:lnTo>
                  <a:lnTo>
                    <a:pt x="639" y="290"/>
                  </a:lnTo>
                  <a:lnTo>
                    <a:pt x="640" y="289"/>
                  </a:lnTo>
                  <a:lnTo>
                    <a:pt x="640" y="288"/>
                  </a:lnTo>
                  <a:lnTo>
                    <a:pt x="640" y="287"/>
                  </a:lnTo>
                  <a:lnTo>
                    <a:pt x="641" y="287"/>
                  </a:lnTo>
                  <a:lnTo>
                    <a:pt x="641" y="286"/>
                  </a:lnTo>
                  <a:lnTo>
                    <a:pt x="642" y="285"/>
                  </a:lnTo>
                  <a:lnTo>
                    <a:pt x="649" y="290"/>
                  </a:lnTo>
                  <a:lnTo>
                    <a:pt x="650" y="291"/>
                  </a:lnTo>
                  <a:lnTo>
                    <a:pt x="650" y="292"/>
                  </a:lnTo>
                  <a:lnTo>
                    <a:pt x="652" y="294"/>
                  </a:lnTo>
                  <a:lnTo>
                    <a:pt x="653" y="295"/>
                  </a:lnTo>
                  <a:lnTo>
                    <a:pt x="653" y="296"/>
                  </a:lnTo>
                  <a:lnTo>
                    <a:pt x="655" y="297"/>
                  </a:lnTo>
                  <a:lnTo>
                    <a:pt x="656" y="301"/>
                  </a:lnTo>
                  <a:lnTo>
                    <a:pt x="657" y="305"/>
                  </a:lnTo>
                  <a:lnTo>
                    <a:pt x="657" y="306"/>
                  </a:lnTo>
                  <a:lnTo>
                    <a:pt x="658" y="306"/>
                  </a:lnTo>
                  <a:lnTo>
                    <a:pt x="658" y="307"/>
                  </a:lnTo>
                  <a:lnTo>
                    <a:pt x="658" y="308"/>
                  </a:lnTo>
                  <a:lnTo>
                    <a:pt x="659" y="309"/>
                  </a:lnTo>
                  <a:lnTo>
                    <a:pt x="661" y="314"/>
                  </a:lnTo>
                  <a:lnTo>
                    <a:pt x="665" y="318"/>
                  </a:lnTo>
                  <a:lnTo>
                    <a:pt x="667" y="322"/>
                  </a:lnTo>
                  <a:lnTo>
                    <a:pt x="668" y="322"/>
                  </a:lnTo>
                  <a:lnTo>
                    <a:pt x="668" y="324"/>
                  </a:lnTo>
                  <a:lnTo>
                    <a:pt x="670" y="327"/>
                  </a:lnTo>
                  <a:lnTo>
                    <a:pt x="671" y="329"/>
                  </a:lnTo>
                  <a:lnTo>
                    <a:pt x="672" y="331"/>
                  </a:lnTo>
                  <a:lnTo>
                    <a:pt x="673" y="332"/>
                  </a:lnTo>
                  <a:lnTo>
                    <a:pt x="675" y="337"/>
                  </a:lnTo>
                  <a:lnTo>
                    <a:pt x="675" y="338"/>
                  </a:lnTo>
                  <a:lnTo>
                    <a:pt x="676" y="341"/>
                  </a:lnTo>
                  <a:lnTo>
                    <a:pt x="677" y="345"/>
                  </a:lnTo>
                  <a:lnTo>
                    <a:pt x="679" y="356"/>
                  </a:lnTo>
                  <a:lnTo>
                    <a:pt x="678" y="357"/>
                  </a:lnTo>
                  <a:lnTo>
                    <a:pt x="678" y="358"/>
                  </a:lnTo>
                  <a:lnTo>
                    <a:pt x="679" y="358"/>
                  </a:lnTo>
                  <a:lnTo>
                    <a:pt x="678" y="358"/>
                  </a:lnTo>
                  <a:lnTo>
                    <a:pt x="678" y="359"/>
                  </a:lnTo>
                  <a:lnTo>
                    <a:pt x="677" y="359"/>
                  </a:lnTo>
                  <a:lnTo>
                    <a:pt x="677" y="361"/>
                  </a:lnTo>
                  <a:lnTo>
                    <a:pt x="678" y="364"/>
                  </a:lnTo>
                  <a:lnTo>
                    <a:pt x="677" y="367"/>
                  </a:lnTo>
                  <a:lnTo>
                    <a:pt x="676" y="373"/>
                  </a:lnTo>
                  <a:lnTo>
                    <a:pt x="676" y="374"/>
                  </a:lnTo>
                  <a:lnTo>
                    <a:pt x="677" y="374"/>
                  </a:lnTo>
                  <a:lnTo>
                    <a:pt x="676" y="379"/>
                  </a:lnTo>
                  <a:lnTo>
                    <a:pt x="676" y="382"/>
                  </a:lnTo>
                  <a:lnTo>
                    <a:pt x="675" y="383"/>
                  </a:lnTo>
                  <a:lnTo>
                    <a:pt x="673" y="384"/>
                  </a:lnTo>
                  <a:lnTo>
                    <a:pt x="664" y="386"/>
                  </a:lnTo>
                  <a:lnTo>
                    <a:pt x="652" y="388"/>
                  </a:lnTo>
                  <a:lnTo>
                    <a:pt x="646" y="388"/>
                  </a:lnTo>
                  <a:lnTo>
                    <a:pt x="640" y="389"/>
                  </a:lnTo>
                  <a:lnTo>
                    <a:pt x="636" y="388"/>
                  </a:lnTo>
                  <a:lnTo>
                    <a:pt x="636" y="389"/>
                  </a:lnTo>
                  <a:lnTo>
                    <a:pt x="635" y="390"/>
                  </a:lnTo>
                  <a:lnTo>
                    <a:pt x="635" y="393"/>
                  </a:lnTo>
                  <a:lnTo>
                    <a:pt x="635" y="394"/>
                  </a:lnTo>
                  <a:lnTo>
                    <a:pt x="635" y="402"/>
                  </a:lnTo>
                  <a:lnTo>
                    <a:pt x="634" y="403"/>
                  </a:lnTo>
                  <a:lnTo>
                    <a:pt x="634" y="408"/>
                  </a:lnTo>
                  <a:lnTo>
                    <a:pt x="634" y="411"/>
                  </a:lnTo>
                  <a:lnTo>
                    <a:pt x="634" y="413"/>
                  </a:lnTo>
                  <a:lnTo>
                    <a:pt x="634" y="414"/>
                  </a:lnTo>
                  <a:lnTo>
                    <a:pt x="632" y="414"/>
                  </a:lnTo>
                  <a:lnTo>
                    <a:pt x="631" y="416"/>
                  </a:lnTo>
                  <a:lnTo>
                    <a:pt x="629" y="418"/>
                  </a:lnTo>
                  <a:lnTo>
                    <a:pt x="628" y="419"/>
                  </a:lnTo>
                  <a:lnTo>
                    <a:pt x="626" y="421"/>
                  </a:lnTo>
                  <a:lnTo>
                    <a:pt x="624" y="425"/>
                  </a:lnTo>
                  <a:lnTo>
                    <a:pt x="622" y="430"/>
                  </a:lnTo>
                  <a:lnTo>
                    <a:pt x="622" y="431"/>
                  </a:lnTo>
                  <a:lnTo>
                    <a:pt x="622" y="432"/>
                  </a:lnTo>
                  <a:lnTo>
                    <a:pt x="622" y="435"/>
                  </a:lnTo>
                  <a:lnTo>
                    <a:pt x="622" y="436"/>
                  </a:lnTo>
                  <a:lnTo>
                    <a:pt x="622" y="438"/>
                  </a:lnTo>
                  <a:lnTo>
                    <a:pt x="622" y="440"/>
                  </a:lnTo>
                  <a:lnTo>
                    <a:pt x="622" y="442"/>
                  </a:lnTo>
                  <a:lnTo>
                    <a:pt x="623" y="443"/>
                  </a:lnTo>
                  <a:lnTo>
                    <a:pt x="624" y="444"/>
                  </a:lnTo>
                  <a:lnTo>
                    <a:pt x="625" y="445"/>
                  </a:lnTo>
                  <a:lnTo>
                    <a:pt x="626" y="446"/>
                  </a:lnTo>
                  <a:lnTo>
                    <a:pt x="628" y="447"/>
                  </a:lnTo>
                  <a:lnTo>
                    <a:pt x="629" y="447"/>
                  </a:lnTo>
                  <a:lnTo>
                    <a:pt x="636" y="447"/>
                  </a:lnTo>
                  <a:lnTo>
                    <a:pt x="639" y="447"/>
                  </a:lnTo>
                  <a:lnTo>
                    <a:pt x="640" y="448"/>
                  </a:lnTo>
                  <a:lnTo>
                    <a:pt x="641" y="449"/>
                  </a:lnTo>
                  <a:lnTo>
                    <a:pt x="643" y="450"/>
                  </a:lnTo>
                  <a:lnTo>
                    <a:pt x="644" y="451"/>
                  </a:lnTo>
                  <a:lnTo>
                    <a:pt x="645" y="451"/>
                  </a:lnTo>
                  <a:lnTo>
                    <a:pt x="647" y="452"/>
                  </a:lnTo>
                  <a:lnTo>
                    <a:pt x="648" y="453"/>
                  </a:lnTo>
                  <a:lnTo>
                    <a:pt x="650" y="453"/>
                  </a:lnTo>
                  <a:lnTo>
                    <a:pt x="651" y="453"/>
                  </a:lnTo>
                  <a:lnTo>
                    <a:pt x="652" y="459"/>
                  </a:lnTo>
                  <a:lnTo>
                    <a:pt x="656" y="479"/>
                  </a:lnTo>
                  <a:lnTo>
                    <a:pt x="658" y="493"/>
                  </a:lnTo>
                  <a:lnTo>
                    <a:pt x="659" y="500"/>
                  </a:lnTo>
                  <a:lnTo>
                    <a:pt x="660" y="501"/>
                  </a:lnTo>
                  <a:lnTo>
                    <a:pt x="661" y="504"/>
                  </a:lnTo>
                  <a:lnTo>
                    <a:pt x="662" y="507"/>
                  </a:lnTo>
                  <a:lnTo>
                    <a:pt x="663" y="511"/>
                  </a:lnTo>
                  <a:lnTo>
                    <a:pt x="663" y="512"/>
                  </a:lnTo>
                  <a:lnTo>
                    <a:pt x="664" y="513"/>
                  </a:lnTo>
                  <a:lnTo>
                    <a:pt x="666" y="515"/>
                  </a:lnTo>
                  <a:lnTo>
                    <a:pt x="666" y="518"/>
                  </a:lnTo>
                  <a:lnTo>
                    <a:pt x="666" y="521"/>
                  </a:lnTo>
                  <a:lnTo>
                    <a:pt x="666" y="522"/>
                  </a:lnTo>
                  <a:lnTo>
                    <a:pt x="666" y="524"/>
                  </a:lnTo>
                  <a:lnTo>
                    <a:pt x="666" y="525"/>
                  </a:lnTo>
                  <a:lnTo>
                    <a:pt x="666" y="526"/>
                  </a:lnTo>
                  <a:lnTo>
                    <a:pt x="665" y="527"/>
                  </a:lnTo>
                  <a:lnTo>
                    <a:pt x="665" y="528"/>
                  </a:lnTo>
                  <a:lnTo>
                    <a:pt x="666" y="530"/>
                  </a:lnTo>
                  <a:lnTo>
                    <a:pt x="666" y="531"/>
                  </a:lnTo>
                  <a:lnTo>
                    <a:pt x="666" y="532"/>
                  </a:lnTo>
                  <a:lnTo>
                    <a:pt x="666" y="533"/>
                  </a:lnTo>
                  <a:lnTo>
                    <a:pt x="668" y="534"/>
                  </a:lnTo>
                  <a:lnTo>
                    <a:pt x="666" y="534"/>
                  </a:lnTo>
                  <a:lnTo>
                    <a:pt x="663" y="534"/>
                  </a:lnTo>
                  <a:lnTo>
                    <a:pt x="661" y="534"/>
                  </a:lnTo>
                  <a:lnTo>
                    <a:pt x="660" y="534"/>
                  </a:lnTo>
                  <a:lnTo>
                    <a:pt x="659" y="534"/>
                  </a:lnTo>
                  <a:lnTo>
                    <a:pt x="656" y="534"/>
                  </a:lnTo>
                  <a:lnTo>
                    <a:pt x="653" y="534"/>
                  </a:lnTo>
                  <a:lnTo>
                    <a:pt x="651" y="534"/>
                  </a:lnTo>
                  <a:lnTo>
                    <a:pt x="650" y="534"/>
                  </a:lnTo>
                  <a:lnTo>
                    <a:pt x="645" y="533"/>
                  </a:lnTo>
                  <a:lnTo>
                    <a:pt x="643" y="533"/>
                  </a:lnTo>
                  <a:lnTo>
                    <a:pt x="640" y="538"/>
                  </a:lnTo>
                  <a:lnTo>
                    <a:pt x="639" y="539"/>
                  </a:lnTo>
                  <a:lnTo>
                    <a:pt x="637" y="544"/>
                  </a:lnTo>
                  <a:lnTo>
                    <a:pt x="636" y="544"/>
                  </a:lnTo>
                  <a:lnTo>
                    <a:pt x="633" y="543"/>
                  </a:lnTo>
                  <a:lnTo>
                    <a:pt x="631" y="548"/>
                  </a:lnTo>
                  <a:lnTo>
                    <a:pt x="629" y="551"/>
                  </a:lnTo>
                  <a:lnTo>
                    <a:pt x="629" y="552"/>
                  </a:lnTo>
                  <a:lnTo>
                    <a:pt x="629" y="553"/>
                  </a:lnTo>
                  <a:lnTo>
                    <a:pt x="628" y="556"/>
                  </a:lnTo>
                  <a:lnTo>
                    <a:pt x="628" y="557"/>
                  </a:lnTo>
                  <a:lnTo>
                    <a:pt x="627" y="557"/>
                  </a:lnTo>
                  <a:lnTo>
                    <a:pt x="626" y="559"/>
                  </a:lnTo>
                  <a:lnTo>
                    <a:pt x="626" y="561"/>
                  </a:lnTo>
                  <a:lnTo>
                    <a:pt x="625" y="563"/>
                  </a:lnTo>
                  <a:lnTo>
                    <a:pt x="625" y="564"/>
                  </a:lnTo>
                  <a:lnTo>
                    <a:pt x="625" y="565"/>
                  </a:lnTo>
                  <a:lnTo>
                    <a:pt x="625" y="566"/>
                  </a:lnTo>
                  <a:lnTo>
                    <a:pt x="625" y="567"/>
                  </a:lnTo>
                  <a:lnTo>
                    <a:pt x="624" y="576"/>
                  </a:lnTo>
                  <a:lnTo>
                    <a:pt x="628" y="576"/>
                  </a:lnTo>
                  <a:lnTo>
                    <a:pt x="630" y="577"/>
                  </a:lnTo>
                  <a:lnTo>
                    <a:pt x="635" y="578"/>
                  </a:lnTo>
                  <a:lnTo>
                    <a:pt x="640" y="582"/>
                  </a:lnTo>
                  <a:lnTo>
                    <a:pt x="639" y="586"/>
                  </a:lnTo>
                  <a:lnTo>
                    <a:pt x="643" y="587"/>
                  </a:lnTo>
                  <a:lnTo>
                    <a:pt x="650" y="589"/>
                  </a:lnTo>
                  <a:lnTo>
                    <a:pt x="661" y="592"/>
                  </a:lnTo>
                  <a:lnTo>
                    <a:pt x="669" y="595"/>
                  </a:lnTo>
                  <a:lnTo>
                    <a:pt x="671" y="596"/>
                  </a:lnTo>
                  <a:lnTo>
                    <a:pt x="671" y="598"/>
                  </a:lnTo>
                  <a:lnTo>
                    <a:pt x="670" y="605"/>
                  </a:lnTo>
                  <a:lnTo>
                    <a:pt x="671" y="607"/>
                  </a:lnTo>
                  <a:lnTo>
                    <a:pt x="658" y="608"/>
                  </a:lnTo>
                  <a:lnTo>
                    <a:pt x="656" y="619"/>
                  </a:lnTo>
                  <a:lnTo>
                    <a:pt x="655" y="629"/>
                  </a:lnTo>
                  <a:lnTo>
                    <a:pt x="656" y="629"/>
                  </a:lnTo>
                  <a:lnTo>
                    <a:pt x="657" y="629"/>
                  </a:lnTo>
                  <a:lnTo>
                    <a:pt x="657" y="630"/>
                  </a:lnTo>
                  <a:lnTo>
                    <a:pt x="658" y="630"/>
                  </a:lnTo>
                  <a:lnTo>
                    <a:pt x="659" y="631"/>
                  </a:lnTo>
                  <a:lnTo>
                    <a:pt x="660" y="632"/>
                  </a:lnTo>
                  <a:lnTo>
                    <a:pt x="661" y="633"/>
                  </a:lnTo>
                  <a:lnTo>
                    <a:pt x="661" y="634"/>
                  </a:lnTo>
                  <a:lnTo>
                    <a:pt x="660" y="634"/>
                  </a:lnTo>
                  <a:lnTo>
                    <a:pt x="660" y="635"/>
                  </a:lnTo>
                  <a:lnTo>
                    <a:pt x="659" y="636"/>
                  </a:lnTo>
                  <a:lnTo>
                    <a:pt x="659" y="637"/>
                  </a:lnTo>
                  <a:lnTo>
                    <a:pt x="658" y="637"/>
                  </a:lnTo>
                  <a:lnTo>
                    <a:pt x="657" y="639"/>
                  </a:lnTo>
                  <a:lnTo>
                    <a:pt x="649" y="647"/>
                  </a:lnTo>
                  <a:lnTo>
                    <a:pt x="649" y="646"/>
                  </a:lnTo>
                  <a:lnTo>
                    <a:pt x="645" y="642"/>
                  </a:lnTo>
                  <a:lnTo>
                    <a:pt x="644" y="644"/>
                  </a:lnTo>
                  <a:lnTo>
                    <a:pt x="644" y="645"/>
                  </a:lnTo>
                  <a:lnTo>
                    <a:pt x="644" y="646"/>
                  </a:lnTo>
                  <a:lnTo>
                    <a:pt x="644" y="648"/>
                  </a:lnTo>
                  <a:lnTo>
                    <a:pt x="644" y="649"/>
                  </a:lnTo>
                  <a:lnTo>
                    <a:pt x="643" y="649"/>
                  </a:lnTo>
                  <a:lnTo>
                    <a:pt x="644" y="650"/>
                  </a:lnTo>
                  <a:lnTo>
                    <a:pt x="641" y="652"/>
                  </a:lnTo>
                  <a:lnTo>
                    <a:pt x="635" y="650"/>
                  </a:lnTo>
                  <a:lnTo>
                    <a:pt x="633" y="652"/>
                  </a:lnTo>
                  <a:lnTo>
                    <a:pt x="631" y="654"/>
                  </a:lnTo>
                  <a:lnTo>
                    <a:pt x="630" y="654"/>
                  </a:lnTo>
                  <a:lnTo>
                    <a:pt x="630" y="655"/>
                  </a:lnTo>
                  <a:lnTo>
                    <a:pt x="628" y="657"/>
                  </a:lnTo>
                  <a:lnTo>
                    <a:pt x="626" y="659"/>
                  </a:lnTo>
                  <a:lnTo>
                    <a:pt x="625" y="660"/>
                  </a:lnTo>
                  <a:lnTo>
                    <a:pt x="620" y="667"/>
                  </a:lnTo>
                  <a:lnTo>
                    <a:pt x="612" y="671"/>
                  </a:lnTo>
                  <a:lnTo>
                    <a:pt x="609" y="669"/>
                  </a:lnTo>
                  <a:lnTo>
                    <a:pt x="607" y="668"/>
                  </a:lnTo>
                  <a:lnTo>
                    <a:pt x="606" y="668"/>
                  </a:lnTo>
                  <a:lnTo>
                    <a:pt x="606" y="667"/>
                  </a:lnTo>
                  <a:lnTo>
                    <a:pt x="605" y="667"/>
                  </a:lnTo>
                  <a:lnTo>
                    <a:pt x="604" y="666"/>
                  </a:lnTo>
                  <a:lnTo>
                    <a:pt x="603" y="666"/>
                  </a:lnTo>
                  <a:lnTo>
                    <a:pt x="603" y="665"/>
                  </a:lnTo>
                  <a:lnTo>
                    <a:pt x="602" y="665"/>
                  </a:lnTo>
                  <a:lnTo>
                    <a:pt x="601" y="664"/>
                  </a:lnTo>
                  <a:lnTo>
                    <a:pt x="600" y="663"/>
                  </a:lnTo>
                  <a:lnTo>
                    <a:pt x="597" y="661"/>
                  </a:lnTo>
                  <a:lnTo>
                    <a:pt x="596" y="660"/>
                  </a:lnTo>
                  <a:lnTo>
                    <a:pt x="595" y="659"/>
                  </a:lnTo>
                  <a:lnTo>
                    <a:pt x="594" y="659"/>
                  </a:lnTo>
                  <a:lnTo>
                    <a:pt x="593" y="659"/>
                  </a:lnTo>
                  <a:lnTo>
                    <a:pt x="593" y="658"/>
                  </a:lnTo>
                  <a:lnTo>
                    <a:pt x="592" y="658"/>
                  </a:lnTo>
                  <a:lnTo>
                    <a:pt x="591" y="657"/>
                  </a:lnTo>
                  <a:lnTo>
                    <a:pt x="590" y="657"/>
                  </a:lnTo>
                  <a:lnTo>
                    <a:pt x="589" y="657"/>
                  </a:lnTo>
                  <a:lnTo>
                    <a:pt x="588" y="657"/>
                  </a:lnTo>
                  <a:lnTo>
                    <a:pt x="582" y="670"/>
                  </a:lnTo>
                  <a:lnTo>
                    <a:pt x="573" y="696"/>
                  </a:lnTo>
                  <a:lnTo>
                    <a:pt x="566" y="706"/>
                  </a:lnTo>
                  <a:lnTo>
                    <a:pt x="566" y="712"/>
                  </a:lnTo>
                  <a:lnTo>
                    <a:pt x="566" y="713"/>
                  </a:lnTo>
                  <a:lnTo>
                    <a:pt x="566" y="716"/>
                  </a:lnTo>
                  <a:lnTo>
                    <a:pt x="566" y="718"/>
                  </a:lnTo>
                  <a:lnTo>
                    <a:pt x="567" y="720"/>
                  </a:lnTo>
                  <a:lnTo>
                    <a:pt x="568" y="724"/>
                  </a:lnTo>
                  <a:lnTo>
                    <a:pt x="568" y="726"/>
                  </a:lnTo>
                  <a:lnTo>
                    <a:pt x="567" y="729"/>
                  </a:lnTo>
                  <a:lnTo>
                    <a:pt x="566" y="730"/>
                  </a:lnTo>
                  <a:lnTo>
                    <a:pt x="565" y="732"/>
                  </a:lnTo>
                  <a:lnTo>
                    <a:pt x="564" y="735"/>
                  </a:lnTo>
                  <a:lnTo>
                    <a:pt x="564" y="737"/>
                  </a:lnTo>
                  <a:lnTo>
                    <a:pt x="563" y="738"/>
                  </a:lnTo>
                  <a:lnTo>
                    <a:pt x="562" y="741"/>
                  </a:lnTo>
                  <a:lnTo>
                    <a:pt x="561" y="745"/>
                  </a:lnTo>
                  <a:lnTo>
                    <a:pt x="561" y="747"/>
                  </a:lnTo>
                  <a:lnTo>
                    <a:pt x="560" y="750"/>
                  </a:lnTo>
                  <a:lnTo>
                    <a:pt x="559" y="751"/>
                  </a:lnTo>
                  <a:lnTo>
                    <a:pt x="557" y="750"/>
                  </a:lnTo>
                  <a:lnTo>
                    <a:pt x="537" y="750"/>
                  </a:lnTo>
                  <a:lnTo>
                    <a:pt x="534" y="747"/>
                  </a:lnTo>
                  <a:lnTo>
                    <a:pt x="533" y="747"/>
                  </a:lnTo>
                  <a:lnTo>
                    <a:pt x="532" y="746"/>
                  </a:lnTo>
                  <a:lnTo>
                    <a:pt x="531" y="746"/>
                  </a:lnTo>
                  <a:lnTo>
                    <a:pt x="530" y="747"/>
                  </a:lnTo>
                  <a:lnTo>
                    <a:pt x="530" y="748"/>
                  </a:lnTo>
                  <a:lnTo>
                    <a:pt x="530" y="749"/>
                  </a:lnTo>
                  <a:lnTo>
                    <a:pt x="529" y="749"/>
                  </a:lnTo>
                  <a:lnTo>
                    <a:pt x="529" y="752"/>
                  </a:lnTo>
                  <a:lnTo>
                    <a:pt x="524" y="756"/>
                  </a:lnTo>
                  <a:lnTo>
                    <a:pt x="523" y="756"/>
                  </a:lnTo>
                  <a:lnTo>
                    <a:pt x="521" y="756"/>
                  </a:lnTo>
                  <a:lnTo>
                    <a:pt x="520" y="757"/>
                  </a:lnTo>
                  <a:lnTo>
                    <a:pt x="519" y="757"/>
                  </a:lnTo>
                  <a:lnTo>
                    <a:pt x="518" y="757"/>
                  </a:lnTo>
                  <a:lnTo>
                    <a:pt x="518" y="758"/>
                  </a:lnTo>
                  <a:lnTo>
                    <a:pt x="518" y="757"/>
                  </a:lnTo>
                  <a:lnTo>
                    <a:pt x="517" y="757"/>
                  </a:lnTo>
                  <a:lnTo>
                    <a:pt x="514" y="773"/>
                  </a:lnTo>
                  <a:lnTo>
                    <a:pt x="515" y="788"/>
                  </a:lnTo>
                  <a:lnTo>
                    <a:pt x="512" y="790"/>
                  </a:lnTo>
                  <a:lnTo>
                    <a:pt x="511" y="791"/>
                  </a:lnTo>
                  <a:lnTo>
                    <a:pt x="510" y="791"/>
                  </a:lnTo>
                  <a:lnTo>
                    <a:pt x="509" y="792"/>
                  </a:lnTo>
                  <a:lnTo>
                    <a:pt x="505" y="793"/>
                  </a:lnTo>
                  <a:lnTo>
                    <a:pt x="500" y="792"/>
                  </a:lnTo>
                  <a:lnTo>
                    <a:pt x="497" y="793"/>
                  </a:lnTo>
                  <a:lnTo>
                    <a:pt x="485" y="793"/>
                  </a:lnTo>
                  <a:lnTo>
                    <a:pt x="478" y="797"/>
                  </a:lnTo>
                  <a:lnTo>
                    <a:pt x="469" y="803"/>
                  </a:lnTo>
                  <a:lnTo>
                    <a:pt x="468" y="801"/>
                  </a:lnTo>
                  <a:lnTo>
                    <a:pt x="466" y="799"/>
                  </a:lnTo>
                  <a:lnTo>
                    <a:pt x="462" y="797"/>
                  </a:lnTo>
                  <a:lnTo>
                    <a:pt x="462" y="798"/>
                  </a:lnTo>
                  <a:lnTo>
                    <a:pt x="462" y="799"/>
                  </a:lnTo>
                  <a:lnTo>
                    <a:pt x="462" y="800"/>
                  </a:lnTo>
                  <a:lnTo>
                    <a:pt x="462" y="801"/>
                  </a:lnTo>
                  <a:lnTo>
                    <a:pt x="462" y="802"/>
                  </a:lnTo>
                  <a:lnTo>
                    <a:pt x="462" y="803"/>
                  </a:lnTo>
                  <a:lnTo>
                    <a:pt x="461" y="803"/>
                  </a:lnTo>
                  <a:lnTo>
                    <a:pt x="461" y="804"/>
                  </a:lnTo>
                  <a:lnTo>
                    <a:pt x="460" y="804"/>
                  </a:lnTo>
                  <a:lnTo>
                    <a:pt x="460" y="806"/>
                  </a:lnTo>
                  <a:lnTo>
                    <a:pt x="459" y="807"/>
                  </a:lnTo>
                  <a:lnTo>
                    <a:pt x="459" y="808"/>
                  </a:lnTo>
                  <a:lnTo>
                    <a:pt x="458" y="808"/>
                  </a:lnTo>
                  <a:lnTo>
                    <a:pt x="458" y="809"/>
                  </a:lnTo>
                  <a:lnTo>
                    <a:pt x="458" y="810"/>
                  </a:lnTo>
                  <a:lnTo>
                    <a:pt x="457" y="811"/>
                  </a:lnTo>
                  <a:lnTo>
                    <a:pt x="457" y="812"/>
                  </a:lnTo>
                  <a:lnTo>
                    <a:pt x="456" y="814"/>
                  </a:lnTo>
                  <a:lnTo>
                    <a:pt x="456" y="815"/>
                  </a:lnTo>
                  <a:lnTo>
                    <a:pt x="456" y="816"/>
                  </a:lnTo>
                  <a:lnTo>
                    <a:pt x="457" y="816"/>
                  </a:lnTo>
                  <a:lnTo>
                    <a:pt x="457" y="817"/>
                  </a:lnTo>
                  <a:lnTo>
                    <a:pt x="457" y="818"/>
                  </a:lnTo>
                  <a:lnTo>
                    <a:pt x="456" y="818"/>
                  </a:lnTo>
                  <a:lnTo>
                    <a:pt x="456" y="819"/>
                  </a:lnTo>
                  <a:lnTo>
                    <a:pt x="456" y="820"/>
                  </a:lnTo>
                  <a:lnTo>
                    <a:pt x="456" y="821"/>
                  </a:lnTo>
                  <a:lnTo>
                    <a:pt x="455" y="821"/>
                  </a:lnTo>
                  <a:lnTo>
                    <a:pt x="455" y="822"/>
                  </a:lnTo>
                  <a:lnTo>
                    <a:pt x="454" y="823"/>
                  </a:lnTo>
                  <a:lnTo>
                    <a:pt x="453" y="824"/>
                  </a:lnTo>
                  <a:lnTo>
                    <a:pt x="452" y="824"/>
                  </a:lnTo>
                  <a:lnTo>
                    <a:pt x="452" y="825"/>
                  </a:lnTo>
                  <a:lnTo>
                    <a:pt x="451" y="826"/>
                  </a:lnTo>
                  <a:lnTo>
                    <a:pt x="451" y="827"/>
                  </a:lnTo>
                  <a:lnTo>
                    <a:pt x="451" y="828"/>
                  </a:lnTo>
                  <a:lnTo>
                    <a:pt x="451" y="829"/>
                  </a:lnTo>
                  <a:lnTo>
                    <a:pt x="451" y="830"/>
                  </a:lnTo>
                  <a:lnTo>
                    <a:pt x="451" y="831"/>
                  </a:lnTo>
                  <a:lnTo>
                    <a:pt x="451" y="832"/>
                  </a:lnTo>
                  <a:lnTo>
                    <a:pt x="451" y="833"/>
                  </a:lnTo>
                  <a:lnTo>
                    <a:pt x="450" y="833"/>
                  </a:lnTo>
                  <a:lnTo>
                    <a:pt x="450" y="834"/>
                  </a:lnTo>
                  <a:lnTo>
                    <a:pt x="450" y="835"/>
                  </a:lnTo>
                  <a:lnTo>
                    <a:pt x="451" y="835"/>
                  </a:lnTo>
                  <a:lnTo>
                    <a:pt x="451" y="836"/>
                  </a:lnTo>
                  <a:lnTo>
                    <a:pt x="451" y="839"/>
                  </a:lnTo>
                  <a:lnTo>
                    <a:pt x="452" y="840"/>
                  </a:lnTo>
                  <a:lnTo>
                    <a:pt x="452" y="841"/>
                  </a:lnTo>
                  <a:lnTo>
                    <a:pt x="452" y="843"/>
                  </a:lnTo>
                  <a:lnTo>
                    <a:pt x="452" y="844"/>
                  </a:lnTo>
                  <a:lnTo>
                    <a:pt x="452" y="845"/>
                  </a:lnTo>
                  <a:lnTo>
                    <a:pt x="452" y="846"/>
                  </a:lnTo>
                  <a:lnTo>
                    <a:pt x="452" y="847"/>
                  </a:lnTo>
                  <a:lnTo>
                    <a:pt x="451" y="848"/>
                  </a:lnTo>
                  <a:lnTo>
                    <a:pt x="452" y="848"/>
                  </a:lnTo>
                  <a:lnTo>
                    <a:pt x="452" y="849"/>
                  </a:lnTo>
                  <a:lnTo>
                    <a:pt x="453" y="851"/>
                  </a:lnTo>
                  <a:lnTo>
                    <a:pt x="453" y="852"/>
                  </a:lnTo>
                  <a:lnTo>
                    <a:pt x="454" y="853"/>
                  </a:lnTo>
                  <a:lnTo>
                    <a:pt x="454" y="854"/>
                  </a:lnTo>
                  <a:lnTo>
                    <a:pt x="455" y="854"/>
                  </a:lnTo>
                  <a:lnTo>
                    <a:pt x="456" y="855"/>
                  </a:lnTo>
                  <a:lnTo>
                    <a:pt x="457" y="855"/>
                  </a:lnTo>
                  <a:lnTo>
                    <a:pt x="458" y="856"/>
                  </a:lnTo>
                  <a:lnTo>
                    <a:pt x="458" y="857"/>
                  </a:lnTo>
                  <a:lnTo>
                    <a:pt x="459" y="858"/>
                  </a:lnTo>
                  <a:lnTo>
                    <a:pt x="459" y="859"/>
                  </a:lnTo>
                  <a:lnTo>
                    <a:pt x="460" y="859"/>
                  </a:lnTo>
                  <a:lnTo>
                    <a:pt x="460" y="860"/>
                  </a:lnTo>
                  <a:lnTo>
                    <a:pt x="461" y="860"/>
                  </a:lnTo>
                  <a:lnTo>
                    <a:pt x="461" y="861"/>
                  </a:lnTo>
                  <a:lnTo>
                    <a:pt x="462" y="861"/>
                  </a:lnTo>
                  <a:lnTo>
                    <a:pt x="462" y="862"/>
                  </a:lnTo>
                  <a:lnTo>
                    <a:pt x="464" y="878"/>
                  </a:lnTo>
                  <a:lnTo>
                    <a:pt x="462" y="882"/>
                  </a:lnTo>
                  <a:lnTo>
                    <a:pt x="461" y="885"/>
                  </a:lnTo>
                  <a:lnTo>
                    <a:pt x="459" y="891"/>
                  </a:lnTo>
                  <a:lnTo>
                    <a:pt x="456" y="901"/>
                  </a:lnTo>
                  <a:lnTo>
                    <a:pt x="447" y="912"/>
                  </a:lnTo>
                  <a:lnTo>
                    <a:pt x="437" y="917"/>
                  </a:lnTo>
                  <a:lnTo>
                    <a:pt x="427" y="919"/>
                  </a:lnTo>
                  <a:lnTo>
                    <a:pt x="422" y="924"/>
                  </a:lnTo>
                  <a:lnTo>
                    <a:pt x="412" y="931"/>
                  </a:lnTo>
                  <a:lnTo>
                    <a:pt x="394" y="946"/>
                  </a:lnTo>
                  <a:lnTo>
                    <a:pt x="393" y="953"/>
                  </a:lnTo>
                  <a:lnTo>
                    <a:pt x="395" y="978"/>
                  </a:lnTo>
                  <a:lnTo>
                    <a:pt x="389" y="990"/>
                  </a:lnTo>
                  <a:lnTo>
                    <a:pt x="396" y="1008"/>
                  </a:lnTo>
                  <a:lnTo>
                    <a:pt x="391" y="1031"/>
                  </a:lnTo>
                  <a:lnTo>
                    <a:pt x="384" y="1058"/>
                  </a:lnTo>
                  <a:lnTo>
                    <a:pt x="375" y="1061"/>
                  </a:lnTo>
                  <a:lnTo>
                    <a:pt x="365" y="1055"/>
                  </a:lnTo>
                  <a:lnTo>
                    <a:pt x="355" y="1047"/>
                  </a:lnTo>
                  <a:lnTo>
                    <a:pt x="346" y="1042"/>
                  </a:lnTo>
                  <a:lnTo>
                    <a:pt x="332" y="1050"/>
                  </a:lnTo>
                  <a:lnTo>
                    <a:pt x="326" y="1073"/>
                  </a:lnTo>
                  <a:lnTo>
                    <a:pt x="321" y="1081"/>
                  </a:lnTo>
                  <a:lnTo>
                    <a:pt x="316" y="1089"/>
                  </a:lnTo>
                  <a:lnTo>
                    <a:pt x="309" y="1094"/>
                  </a:lnTo>
                  <a:lnTo>
                    <a:pt x="308" y="1094"/>
                  </a:lnTo>
                  <a:lnTo>
                    <a:pt x="308" y="1095"/>
                  </a:lnTo>
                  <a:lnTo>
                    <a:pt x="308" y="1096"/>
                  </a:lnTo>
                  <a:lnTo>
                    <a:pt x="309" y="1096"/>
                  </a:lnTo>
                  <a:lnTo>
                    <a:pt x="309" y="1097"/>
                  </a:lnTo>
                  <a:lnTo>
                    <a:pt x="309" y="1098"/>
                  </a:lnTo>
                  <a:lnTo>
                    <a:pt x="308" y="1098"/>
                  </a:lnTo>
                  <a:lnTo>
                    <a:pt x="308" y="1099"/>
                  </a:lnTo>
                  <a:lnTo>
                    <a:pt x="307" y="1099"/>
                  </a:lnTo>
                  <a:lnTo>
                    <a:pt x="307" y="1101"/>
                  </a:lnTo>
                  <a:lnTo>
                    <a:pt x="307" y="1102"/>
                  </a:lnTo>
                  <a:lnTo>
                    <a:pt x="306" y="1103"/>
                  </a:lnTo>
                  <a:lnTo>
                    <a:pt x="305" y="1103"/>
                  </a:lnTo>
                  <a:lnTo>
                    <a:pt x="305" y="1104"/>
                  </a:lnTo>
                  <a:lnTo>
                    <a:pt x="306" y="1105"/>
                  </a:lnTo>
                  <a:lnTo>
                    <a:pt x="306" y="1106"/>
                  </a:lnTo>
                  <a:lnTo>
                    <a:pt x="305" y="1107"/>
                  </a:lnTo>
                  <a:lnTo>
                    <a:pt x="304" y="1109"/>
                  </a:lnTo>
                  <a:lnTo>
                    <a:pt x="305" y="1109"/>
                  </a:lnTo>
                  <a:lnTo>
                    <a:pt x="304" y="1110"/>
                  </a:lnTo>
                  <a:lnTo>
                    <a:pt x="303" y="1111"/>
                  </a:lnTo>
                  <a:lnTo>
                    <a:pt x="303" y="1112"/>
                  </a:lnTo>
                  <a:lnTo>
                    <a:pt x="301" y="1113"/>
                  </a:lnTo>
                  <a:lnTo>
                    <a:pt x="300" y="1113"/>
                  </a:lnTo>
                  <a:lnTo>
                    <a:pt x="297" y="1113"/>
                  </a:lnTo>
                  <a:lnTo>
                    <a:pt x="296" y="1112"/>
                  </a:lnTo>
                  <a:lnTo>
                    <a:pt x="292" y="1111"/>
                  </a:lnTo>
                  <a:lnTo>
                    <a:pt x="291" y="1110"/>
                  </a:lnTo>
                  <a:lnTo>
                    <a:pt x="290" y="1110"/>
                  </a:lnTo>
                  <a:lnTo>
                    <a:pt x="289" y="1110"/>
                  </a:lnTo>
                  <a:lnTo>
                    <a:pt x="289" y="1111"/>
                  </a:lnTo>
                  <a:lnTo>
                    <a:pt x="288" y="1111"/>
                  </a:lnTo>
                  <a:lnTo>
                    <a:pt x="287" y="1112"/>
                  </a:lnTo>
                  <a:lnTo>
                    <a:pt x="283" y="1112"/>
                  </a:lnTo>
                  <a:lnTo>
                    <a:pt x="282" y="1112"/>
                  </a:lnTo>
                  <a:lnTo>
                    <a:pt x="281" y="1111"/>
                  </a:lnTo>
                  <a:lnTo>
                    <a:pt x="277" y="1111"/>
                  </a:lnTo>
                  <a:lnTo>
                    <a:pt x="275" y="1112"/>
                  </a:lnTo>
                  <a:lnTo>
                    <a:pt x="273" y="1112"/>
                  </a:lnTo>
                  <a:lnTo>
                    <a:pt x="272" y="1112"/>
                  </a:lnTo>
                  <a:lnTo>
                    <a:pt x="271" y="1113"/>
                  </a:lnTo>
                  <a:lnTo>
                    <a:pt x="270" y="1113"/>
                  </a:lnTo>
                  <a:lnTo>
                    <a:pt x="268" y="1113"/>
                  </a:lnTo>
                  <a:lnTo>
                    <a:pt x="267" y="1113"/>
                  </a:lnTo>
                  <a:lnTo>
                    <a:pt x="267" y="1112"/>
                  </a:lnTo>
                  <a:lnTo>
                    <a:pt x="267" y="1111"/>
                  </a:lnTo>
                  <a:lnTo>
                    <a:pt x="267" y="1109"/>
                  </a:lnTo>
                  <a:lnTo>
                    <a:pt x="267" y="1107"/>
                  </a:lnTo>
                  <a:lnTo>
                    <a:pt x="267" y="1106"/>
                  </a:lnTo>
                  <a:lnTo>
                    <a:pt x="267" y="1105"/>
                  </a:lnTo>
                  <a:lnTo>
                    <a:pt x="267" y="1104"/>
                  </a:lnTo>
                  <a:lnTo>
                    <a:pt x="266" y="1103"/>
                  </a:lnTo>
                  <a:lnTo>
                    <a:pt x="264" y="1102"/>
                  </a:lnTo>
                  <a:lnTo>
                    <a:pt x="262" y="1100"/>
                  </a:lnTo>
                  <a:lnTo>
                    <a:pt x="261" y="1099"/>
                  </a:lnTo>
                  <a:lnTo>
                    <a:pt x="261" y="1097"/>
                  </a:lnTo>
                  <a:lnTo>
                    <a:pt x="261" y="1096"/>
                  </a:lnTo>
                  <a:lnTo>
                    <a:pt x="262" y="1094"/>
                  </a:lnTo>
                  <a:lnTo>
                    <a:pt x="261" y="1094"/>
                  </a:lnTo>
                  <a:lnTo>
                    <a:pt x="261" y="1093"/>
                  </a:lnTo>
                  <a:lnTo>
                    <a:pt x="260" y="1091"/>
                  </a:lnTo>
                  <a:lnTo>
                    <a:pt x="259" y="1090"/>
                  </a:lnTo>
                  <a:lnTo>
                    <a:pt x="259" y="1088"/>
                  </a:lnTo>
                  <a:lnTo>
                    <a:pt x="259" y="1087"/>
                  </a:lnTo>
                  <a:lnTo>
                    <a:pt x="258" y="1086"/>
                  </a:lnTo>
                  <a:lnTo>
                    <a:pt x="258" y="1085"/>
                  </a:lnTo>
                  <a:lnTo>
                    <a:pt x="257" y="1085"/>
                  </a:lnTo>
                  <a:lnTo>
                    <a:pt x="255" y="1084"/>
                  </a:lnTo>
                  <a:lnTo>
                    <a:pt x="254" y="1084"/>
                  </a:lnTo>
                  <a:lnTo>
                    <a:pt x="252" y="1083"/>
                  </a:lnTo>
                  <a:lnTo>
                    <a:pt x="251" y="1081"/>
                  </a:lnTo>
                  <a:lnTo>
                    <a:pt x="250" y="1080"/>
                  </a:lnTo>
                  <a:lnTo>
                    <a:pt x="249" y="1080"/>
                  </a:lnTo>
                  <a:lnTo>
                    <a:pt x="249" y="1079"/>
                  </a:lnTo>
                  <a:lnTo>
                    <a:pt x="249" y="1076"/>
                  </a:lnTo>
                  <a:lnTo>
                    <a:pt x="249" y="1074"/>
                  </a:lnTo>
                  <a:lnTo>
                    <a:pt x="249" y="1073"/>
                  </a:lnTo>
                  <a:lnTo>
                    <a:pt x="247" y="1071"/>
                  </a:lnTo>
                  <a:lnTo>
                    <a:pt x="247" y="1070"/>
                  </a:lnTo>
                  <a:lnTo>
                    <a:pt x="236" y="1057"/>
                  </a:lnTo>
                  <a:lnTo>
                    <a:pt x="236" y="1054"/>
                  </a:lnTo>
                  <a:lnTo>
                    <a:pt x="236" y="1053"/>
                  </a:lnTo>
                  <a:lnTo>
                    <a:pt x="236" y="1052"/>
                  </a:lnTo>
                  <a:lnTo>
                    <a:pt x="235" y="1052"/>
                  </a:lnTo>
                  <a:lnTo>
                    <a:pt x="234" y="1051"/>
                  </a:lnTo>
                  <a:lnTo>
                    <a:pt x="235" y="1051"/>
                  </a:lnTo>
                  <a:lnTo>
                    <a:pt x="235" y="1050"/>
                  </a:lnTo>
                  <a:lnTo>
                    <a:pt x="236" y="1050"/>
                  </a:lnTo>
                  <a:lnTo>
                    <a:pt x="236" y="1048"/>
                  </a:lnTo>
                  <a:lnTo>
                    <a:pt x="235" y="1047"/>
                  </a:lnTo>
                  <a:lnTo>
                    <a:pt x="234" y="1046"/>
                  </a:lnTo>
                  <a:lnTo>
                    <a:pt x="232" y="1045"/>
                  </a:lnTo>
                  <a:lnTo>
                    <a:pt x="231" y="1045"/>
                  </a:lnTo>
                  <a:lnTo>
                    <a:pt x="230" y="1044"/>
                  </a:lnTo>
                  <a:lnTo>
                    <a:pt x="229" y="1044"/>
                  </a:lnTo>
                  <a:lnTo>
                    <a:pt x="227" y="1043"/>
                  </a:lnTo>
                  <a:lnTo>
                    <a:pt x="226" y="1042"/>
                  </a:lnTo>
                  <a:lnTo>
                    <a:pt x="227" y="1042"/>
                  </a:lnTo>
                  <a:lnTo>
                    <a:pt x="227" y="1041"/>
                  </a:lnTo>
                  <a:lnTo>
                    <a:pt x="227" y="1039"/>
                  </a:lnTo>
                  <a:lnTo>
                    <a:pt x="227" y="1038"/>
                  </a:lnTo>
                  <a:lnTo>
                    <a:pt x="226" y="1037"/>
                  </a:lnTo>
                  <a:lnTo>
                    <a:pt x="223" y="1037"/>
                  </a:lnTo>
                  <a:lnTo>
                    <a:pt x="222" y="1037"/>
                  </a:lnTo>
                  <a:lnTo>
                    <a:pt x="221" y="1036"/>
                  </a:lnTo>
                  <a:lnTo>
                    <a:pt x="220" y="1035"/>
                  </a:lnTo>
                  <a:lnTo>
                    <a:pt x="220" y="1033"/>
                  </a:lnTo>
                  <a:lnTo>
                    <a:pt x="219" y="1031"/>
                  </a:lnTo>
                  <a:lnTo>
                    <a:pt x="219" y="1030"/>
                  </a:lnTo>
                  <a:lnTo>
                    <a:pt x="218" y="1029"/>
                  </a:lnTo>
                  <a:lnTo>
                    <a:pt x="217" y="1029"/>
                  </a:lnTo>
                  <a:lnTo>
                    <a:pt x="216" y="1029"/>
                  </a:lnTo>
                  <a:lnTo>
                    <a:pt x="215" y="1028"/>
                  </a:lnTo>
                  <a:lnTo>
                    <a:pt x="211" y="1026"/>
                  </a:lnTo>
                  <a:lnTo>
                    <a:pt x="208" y="1022"/>
                  </a:lnTo>
                  <a:lnTo>
                    <a:pt x="205" y="1025"/>
                  </a:lnTo>
                  <a:lnTo>
                    <a:pt x="199" y="1033"/>
                  </a:lnTo>
                  <a:lnTo>
                    <a:pt x="194" y="1034"/>
                  </a:lnTo>
                  <a:lnTo>
                    <a:pt x="177" y="1040"/>
                  </a:lnTo>
                  <a:lnTo>
                    <a:pt x="172" y="1044"/>
                  </a:lnTo>
                  <a:lnTo>
                    <a:pt x="169" y="1050"/>
                  </a:lnTo>
                  <a:lnTo>
                    <a:pt x="168" y="1052"/>
                  </a:lnTo>
                  <a:lnTo>
                    <a:pt x="167" y="1056"/>
                  </a:lnTo>
                  <a:lnTo>
                    <a:pt x="163" y="1067"/>
                  </a:lnTo>
                  <a:lnTo>
                    <a:pt x="168" y="1095"/>
                  </a:lnTo>
                  <a:lnTo>
                    <a:pt x="164" y="1115"/>
                  </a:lnTo>
                  <a:lnTo>
                    <a:pt x="162" y="1136"/>
                  </a:lnTo>
                  <a:lnTo>
                    <a:pt x="162" y="1137"/>
                  </a:lnTo>
                  <a:lnTo>
                    <a:pt x="161" y="1138"/>
                  </a:lnTo>
                  <a:lnTo>
                    <a:pt x="160" y="1138"/>
                  </a:lnTo>
                  <a:lnTo>
                    <a:pt x="158" y="1140"/>
                  </a:lnTo>
                  <a:lnTo>
                    <a:pt x="157" y="1140"/>
                  </a:lnTo>
                  <a:lnTo>
                    <a:pt x="156" y="1140"/>
                  </a:lnTo>
                  <a:lnTo>
                    <a:pt x="155" y="1140"/>
                  </a:lnTo>
                  <a:lnTo>
                    <a:pt x="155" y="1141"/>
                  </a:lnTo>
                  <a:lnTo>
                    <a:pt x="154" y="1141"/>
                  </a:lnTo>
                  <a:lnTo>
                    <a:pt x="153" y="1141"/>
                  </a:lnTo>
                  <a:lnTo>
                    <a:pt x="153" y="1140"/>
                  </a:lnTo>
                  <a:lnTo>
                    <a:pt x="152" y="1140"/>
                  </a:lnTo>
                  <a:lnTo>
                    <a:pt x="150" y="1141"/>
                  </a:lnTo>
                  <a:lnTo>
                    <a:pt x="148" y="1140"/>
                  </a:lnTo>
                  <a:lnTo>
                    <a:pt x="147" y="1141"/>
                  </a:lnTo>
                  <a:lnTo>
                    <a:pt x="122" y="1135"/>
                  </a:lnTo>
                  <a:lnTo>
                    <a:pt x="91" y="1131"/>
                  </a:lnTo>
                  <a:lnTo>
                    <a:pt x="79" y="1112"/>
                  </a:lnTo>
                  <a:lnTo>
                    <a:pt x="69" y="1096"/>
                  </a:lnTo>
                  <a:lnTo>
                    <a:pt x="69" y="1091"/>
                  </a:lnTo>
                  <a:lnTo>
                    <a:pt x="68" y="1091"/>
                  </a:lnTo>
                  <a:lnTo>
                    <a:pt x="68" y="1090"/>
                  </a:lnTo>
                  <a:lnTo>
                    <a:pt x="67" y="1089"/>
                  </a:lnTo>
                  <a:lnTo>
                    <a:pt x="66" y="1088"/>
                  </a:lnTo>
                  <a:lnTo>
                    <a:pt x="66" y="1087"/>
                  </a:lnTo>
                  <a:lnTo>
                    <a:pt x="65" y="1086"/>
                  </a:lnTo>
                  <a:lnTo>
                    <a:pt x="65" y="1085"/>
                  </a:lnTo>
                  <a:lnTo>
                    <a:pt x="64" y="1085"/>
                  </a:lnTo>
                  <a:lnTo>
                    <a:pt x="64" y="1084"/>
                  </a:lnTo>
                  <a:lnTo>
                    <a:pt x="64" y="1083"/>
                  </a:lnTo>
                  <a:lnTo>
                    <a:pt x="64" y="1082"/>
                  </a:lnTo>
                  <a:lnTo>
                    <a:pt x="61" y="1080"/>
                  </a:lnTo>
                  <a:lnTo>
                    <a:pt x="62" y="1080"/>
                  </a:lnTo>
                  <a:lnTo>
                    <a:pt x="64" y="1079"/>
                  </a:lnTo>
                  <a:lnTo>
                    <a:pt x="65" y="1078"/>
                  </a:lnTo>
                  <a:lnTo>
                    <a:pt x="66" y="1076"/>
                  </a:lnTo>
                  <a:lnTo>
                    <a:pt x="67" y="1075"/>
                  </a:lnTo>
                  <a:lnTo>
                    <a:pt x="68" y="1073"/>
                  </a:lnTo>
                  <a:lnTo>
                    <a:pt x="69" y="1071"/>
                  </a:lnTo>
                  <a:lnTo>
                    <a:pt x="70" y="1066"/>
                  </a:lnTo>
                  <a:lnTo>
                    <a:pt x="70" y="1064"/>
                  </a:lnTo>
                  <a:lnTo>
                    <a:pt x="70" y="1062"/>
                  </a:lnTo>
                  <a:lnTo>
                    <a:pt x="70" y="1060"/>
                  </a:lnTo>
                  <a:lnTo>
                    <a:pt x="70" y="1058"/>
                  </a:lnTo>
                  <a:lnTo>
                    <a:pt x="69" y="1056"/>
                  </a:lnTo>
                  <a:lnTo>
                    <a:pt x="66" y="1052"/>
                  </a:lnTo>
                  <a:lnTo>
                    <a:pt x="63" y="1048"/>
                  </a:lnTo>
                  <a:lnTo>
                    <a:pt x="61" y="1046"/>
                  </a:lnTo>
                  <a:lnTo>
                    <a:pt x="59" y="1045"/>
                  </a:lnTo>
                  <a:lnTo>
                    <a:pt x="57" y="1043"/>
                  </a:lnTo>
                  <a:lnTo>
                    <a:pt x="54" y="1043"/>
                  </a:lnTo>
                  <a:lnTo>
                    <a:pt x="52" y="1041"/>
                  </a:lnTo>
                  <a:lnTo>
                    <a:pt x="47" y="1039"/>
                  </a:lnTo>
                  <a:lnTo>
                    <a:pt x="45" y="1038"/>
                  </a:lnTo>
                  <a:lnTo>
                    <a:pt x="42" y="1037"/>
                  </a:lnTo>
                  <a:lnTo>
                    <a:pt x="41" y="1035"/>
                  </a:lnTo>
                  <a:lnTo>
                    <a:pt x="40" y="1034"/>
                  </a:lnTo>
                  <a:lnTo>
                    <a:pt x="39" y="1031"/>
                  </a:lnTo>
                  <a:lnTo>
                    <a:pt x="39" y="1030"/>
                  </a:lnTo>
                  <a:lnTo>
                    <a:pt x="39" y="1029"/>
                  </a:lnTo>
                  <a:lnTo>
                    <a:pt x="39" y="1027"/>
                  </a:lnTo>
                  <a:lnTo>
                    <a:pt x="39" y="1026"/>
                  </a:lnTo>
                  <a:lnTo>
                    <a:pt x="40" y="1024"/>
                  </a:lnTo>
                  <a:lnTo>
                    <a:pt x="43" y="1020"/>
                  </a:lnTo>
                  <a:lnTo>
                    <a:pt x="45" y="1019"/>
                  </a:lnTo>
                  <a:lnTo>
                    <a:pt x="46" y="1018"/>
                  </a:lnTo>
                  <a:lnTo>
                    <a:pt x="47" y="1017"/>
                  </a:lnTo>
                  <a:lnTo>
                    <a:pt x="48" y="1016"/>
                  </a:lnTo>
                  <a:lnTo>
                    <a:pt x="49" y="1015"/>
                  </a:lnTo>
                  <a:lnTo>
                    <a:pt x="49" y="1014"/>
                  </a:lnTo>
                  <a:lnTo>
                    <a:pt x="50" y="1013"/>
                  </a:lnTo>
                  <a:lnTo>
                    <a:pt x="51" y="1013"/>
                  </a:lnTo>
                  <a:lnTo>
                    <a:pt x="52" y="1012"/>
                  </a:lnTo>
                  <a:lnTo>
                    <a:pt x="53" y="1010"/>
                  </a:lnTo>
                  <a:lnTo>
                    <a:pt x="54" y="1008"/>
                  </a:lnTo>
                  <a:lnTo>
                    <a:pt x="55" y="1007"/>
                  </a:lnTo>
                  <a:lnTo>
                    <a:pt x="55" y="1006"/>
                  </a:lnTo>
                  <a:lnTo>
                    <a:pt x="56" y="1006"/>
                  </a:lnTo>
                  <a:lnTo>
                    <a:pt x="57" y="1006"/>
                  </a:lnTo>
                  <a:lnTo>
                    <a:pt x="58" y="1006"/>
                  </a:lnTo>
                  <a:lnTo>
                    <a:pt x="59" y="1006"/>
                  </a:lnTo>
                  <a:lnTo>
                    <a:pt x="60" y="1006"/>
                  </a:lnTo>
                  <a:lnTo>
                    <a:pt x="61" y="1006"/>
                  </a:lnTo>
                  <a:lnTo>
                    <a:pt x="62" y="1005"/>
                  </a:lnTo>
                  <a:lnTo>
                    <a:pt x="63" y="1004"/>
                  </a:lnTo>
                  <a:lnTo>
                    <a:pt x="64" y="1004"/>
                  </a:lnTo>
                  <a:lnTo>
                    <a:pt x="65" y="1004"/>
                  </a:lnTo>
                  <a:lnTo>
                    <a:pt x="65" y="1005"/>
                  </a:lnTo>
                  <a:lnTo>
                    <a:pt x="66" y="1005"/>
                  </a:lnTo>
                  <a:lnTo>
                    <a:pt x="66" y="1006"/>
                  </a:lnTo>
                  <a:lnTo>
                    <a:pt x="67" y="1006"/>
                  </a:lnTo>
                  <a:lnTo>
                    <a:pt x="68" y="1006"/>
                  </a:lnTo>
                  <a:lnTo>
                    <a:pt x="68" y="1005"/>
                  </a:lnTo>
                  <a:lnTo>
                    <a:pt x="69" y="1005"/>
                  </a:lnTo>
                  <a:lnTo>
                    <a:pt x="69" y="1004"/>
                  </a:lnTo>
                  <a:lnTo>
                    <a:pt x="68" y="1004"/>
                  </a:lnTo>
                  <a:lnTo>
                    <a:pt x="68" y="1003"/>
                  </a:lnTo>
                  <a:lnTo>
                    <a:pt x="68" y="1002"/>
                  </a:lnTo>
                  <a:lnTo>
                    <a:pt x="68" y="1001"/>
                  </a:lnTo>
                  <a:lnTo>
                    <a:pt x="69" y="1001"/>
                  </a:lnTo>
                  <a:lnTo>
                    <a:pt x="70" y="1000"/>
                  </a:lnTo>
                  <a:lnTo>
                    <a:pt x="71" y="998"/>
                  </a:lnTo>
                  <a:lnTo>
                    <a:pt x="71" y="997"/>
                  </a:lnTo>
                  <a:lnTo>
                    <a:pt x="72" y="997"/>
                  </a:lnTo>
                  <a:lnTo>
                    <a:pt x="73" y="996"/>
                  </a:lnTo>
                  <a:lnTo>
                    <a:pt x="73" y="995"/>
                  </a:lnTo>
                  <a:lnTo>
                    <a:pt x="74" y="996"/>
                  </a:lnTo>
                  <a:lnTo>
                    <a:pt x="74" y="995"/>
                  </a:lnTo>
                  <a:lnTo>
                    <a:pt x="75" y="995"/>
                  </a:lnTo>
                  <a:lnTo>
                    <a:pt x="75" y="994"/>
                  </a:lnTo>
                  <a:lnTo>
                    <a:pt x="76" y="994"/>
                  </a:lnTo>
                  <a:lnTo>
                    <a:pt x="76" y="993"/>
                  </a:lnTo>
                  <a:lnTo>
                    <a:pt x="76" y="992"/>
                  </a:lnTo>
                  <a:lnTo>
                    <a:pt x="76" y="991"/>
                  </a:lnTo>
                  <a:lnTo>
                    <a:pt x="75" y="991"/>
                  </a:lnTo>
                  <a:lnTo>
                    <a:pt x="75" y="990"/>
                  </a:lnTo>
                  <a:lnTo>
                    <a:pt x="76" y="989"/>
                  </a:lnTo>
                  <a:lnTo>
                    <a:pt x="77" y="989"/>
                  </a:lnTo>
                  <a:lnTo>
                    <a:pt x="78" y="989"/>
                  </a:lnTo>
                  <a:lnTo>
                    <a:pt x="78" y="988"/>
                  </a:lnTo>
                  <a:lnTo>
                    <a:pt x="78" y="987"/>
                  </a:lnTo>
                  <a:lnTo>
                    <a:pt x="79" y="987"/>
                  </a:lnTo>
                  <a:lnTo>
                    <a:pt x="79" y="986"/>
                  </a:lnTo>
                  <a:lnTo>
                    <a:pt x="78" y="985"/>
                  </a:lnTo>
                  <a:lnTo>
                    <a:pt x="78" y="984"/>
                  </a:lnTo>
                  <a:lnTo>
                    <a:pt x="77" y="983"/>
                  </a:lnTo>
                  <a:lnTo>
                    <a:pt x="77" y="982"/>
                  </a:lnTo>
                  <a:lnTo>
                    <a:pt x="76" y="981"/>
                  </a:lnTo>
                  <a:lnTo>
                    <a:pt x="76" y="980"/>
                  </a:lnTo>
                  <a:lnTo>
                    <a:pt x="75" y="979"/>
                  </a:lnTo>
                  <a:lnTo>
                    <a:pt x="74" y="978"/>
                  </a:lnTo>
                  <a:lnTo>
                    <a:pt x="74" y="977"/>
                  </a:lnTo>
                  <a:lnTo>
                    <a:pt x="73" y="976"/>
                  </a:lnTo>
                  <a:lnTo>
                    <a:pt x="73" y="975"/>
                  </a:lnTo>
                  <a:lnTo>
                    <a:pt x="73" y="973"/>
                  </a:lnTo>
                  <a:lnTo>
                    <a:pt x="72" y="973"/>
                  </a:lnTo>
                  <a:lnTo>
                    <a:pt x="72" y="972"/>
                  </a:lnTo>
                  <a:lnTo>
                    <a:pt x="72" y="971"/>
                  </a:lnTo>
                  <a:lnTo>
                    <a:pt x="71" y="971"/>
                  </a:lnTo>
                  <a:lnTo>
                    <a:pt x="71" y="970"/>
                  </a:lnTo>
                  <a:lnTo>
                    <a:pt x="70" y="969"/>
                  </a:lnTo>
                  <a:lnTo>
                    <a:pt x="70" y="968"/>
                  </a:lnTo>
                  <a:lnTo>
                    <a:pt x="70" y="967"/>
                  </a:lnTo>
                  <a:lnTo>
                    <a:pt x="69" y="966"/>
                  </a:lnTo>
                  <a:lnTo>
                    <a:pt x="68" y="966"/>
                  </a:lnTo>
                  <a:lnTo>
                    <a:pt x="68" y="965"/>
                  </a:lnTo>
                  <a:lnTo>
                    <a:pt x="67" y="965"/>
                  </a:lnTo>
                  <a:lnTo>
                    <a:pt x="66" y="964"/>
                  </a:lnTo>
                  <a:lnTo>
                    <a:pt x="66" y="963"/>
                  </a:lnTo>
                  <a:lnTo>
                    <a:pt x="65" y="962"/>
                  </a:lnTo>
                  <a:lnTo>
                    <a:pt x="65" y="961"/>
                  </a:lnTo>
                  <a:lnTo>
                    <a:pt x="64" y="961"/>
                  </a:lnTo>
                  <a:lnTo>
                    <a:pt x="64" y="960"/>
                  </a:lnTo>
                  <a:lnTo>
                    <a:pt x="63" y="960"/>
                  </a:lnTo>
                  <a:lnTo>
                    <a:pt x="63" y="959"/>
                  </a:lnTo>
                  <a:lnTo>
                    <a:pt x="63" y="958"/>
                  </a:lnTo>
                  <a:lnTo>
                    <a:pt x="62" y="958"/>
                  </a:lnTo>
                  <a:lnTo>
                    <a:pt x="62" y="957"/>
                  </a:lnTo>
                  <a:lnTo>
                    <a:pt x="62" y="956"/>
                  </a:lnTo>
                  <a:lnTo>
                    <a:pt x="62" y="955"/>
                  </a:lnTo>
                  <a:lnTo>
                    <a:pt x="61" y="955"/>
                  </a:lnTo>
                  <a:lnTo>
                    <a:pt x="61" y="954"/>
                  </a:lnTo>
                  <a:lnTo>
                    <a:pt x="62" y="954"/>
                  </a:lnTo>
                  <a:lnTo>
                    <a:pt x="62" y="953"/>
                  </a:lnTo>
                  <a:lnTo>
                    <a:pt x="61" y="952"/>
                  </a:lnTo>
                  <a:lnTo>
                    <a:pt x="61" y="951"/>
                  </a:lnTo>
                  <a:lnTo>
                    <a:pt x="61" y="950"/>
                  </a:lnTo>
                  <a:lnTo>
                    <a:pt x="60" y="949"/>
                  </a:lnTo>
                  <a:lnTo>
                    <a:pt x="60" y="948"/>
                  </a:lnTo>
                  <a:lnTo>
                    <a:pt x="59" y="947"/>
                  </a:lnTo>
                  <a:lnTo>
                    <a:pt x="58" y="947"/>
                  </a:lnTo>
                  <a:lnTo>
                    <a:pt x="57" y="946"/>
                  </a:lnTo>
                  <a:lnTo>
                    <a:pt x="56" y="944"/>
                  </a:lnTo>
                  <a:lnTo>
                    <a:pt x="54" y="944"/>
                  </a:lnTo>
                  <a:lnTo>
                    <a:pt x="53" y="944"/>
                  </a:lnTo>
                  <a:lnTo>
                    <a:pt x="52" y="944"/>
                  </a:lnTo>
                  <a:lnTo>
                    <a:pt x="47" y="940"/>
                  </a:lnTo>
                  <a:lnTo>
                    <a:pt x="26" y="920"/>
                  </a:lnTo>
                  <a:lnTo>
                    <a:pt x="21" y="916"/>
                  </a:lnTo>
                  <a:lnTo>
                    <a:pt x="19" y="916"/>
                  </a:lnTo>
                  <a:lnTo>
                    <a:pt x="19" y="915"/>
                  </a:lnTo>
                  <a:lnTo>
                    <a:pt x="0" y="898"/>
                  </a:lnTo>
                  <a:lnTo>
                    <a:pt x="1" y="897"/>
                  </a:lnTo>
                  <a:lnTo>
                    <a:pt x="1" y="896"/>
                  </a:lnTo>
                  <a:lnTo>
                    <a:pt x="2" y="895"/>
                  </a:lnTo>
                  <a:lnTo>
                    <a:pt x="5" y="893"/>
                  </a:lnTo>
                  <a:lnTo>
                    <a:pt x="7" y="891"/>
                  </a:lnTo>
                  <a:lnTo>
                    <a:pt x="8" y="891"/>
                  </a:lnTo>
                  <a:lnTo>
                    <a:pt x="9" y="890"/>
                  </a:lnTo>
                  <a:lnTo>
                    <a:pt x="10" y="890"/>
                  </a:lnTo>
                  <a:lnTo>
                    <a:pt x="11" y="889"/>
                  </a:lnTo>
                  <a:lnTo>
                    <a:pt x="11" y="888"/>
                  </a:lnTo>
                  <a:lnTo>
                    <a:pt x="12" y="887"/>
                  </a:lnTo>
                  <a:lnTo>
                    <a:pt x="13" y="886"/>
                  </a:lnTo>
                  <a:lnTo>
                    <a:pt x="14" y="885"/>
                  </a:lnTo>
                  <a:lnTo>
                    <a:pt x="15" y="884"/>
                  </a:lnTo>
                  <a:lnTo>
                    <a:pt x="16" y="882"/>
                  </a:lnTo>
                  <a:lnTo>
                    <a:pt x="17" y="881"/>
                  </a:lnTo>
                  <a:lnTo>
                    <a:pt x="19" y="879"/>
                  </a:lnTo>
                  <a:lnTo>
                    <a:pt x="23" y="875"/>
                  </a:lnTo>
                  <a:lnTo>
                    <a:pt x="24" y="874"/>
                  </a:lnTo>
                  <a:lnTo>
                    <a:pt x="24" y="873"/>
                  </a:lnTo>
                  <a:lnTo>
                    <a:pt x="25" y="873"/>
                  </a:lnTo>
                  <a:lnTo>
                    <a:pt x="26" y="873"/>
                  </a:lnTo>
                  <a:lnTo>
                    <a:pt x="26" y="872"/>
                  </a:lnTo>
                  <a:lnTo>
                    <a:pt x="27" y="872"/>
                  </a:lnTo>
                  <a:lnTo>
                    <a:pt x="27" y="871"/>
                  </a:lnTo>
                  <a:lnTo>
                    <a:pt x="28" y="870"/>
                  </a:lnTo>
                  <a:lnTo>
                    <a:pt x="30" y="869"/>
                  </a:lnTo>
                  <a:lnTo>
                    <a:pt x="30" y="868"/>
                  </a:lnTo>
                  <a:lnTo>
                    <a:pt x="31" y="867"/>
                  </a:lnTo>
                  <a:lnTo>
                    <a:pt x="32" y="864"/>
                  </a:lnTo>
                  <a:lnTo>
                    <a:pt x="33" y="863"/>
                  </a:lnTo>
                  <a:lnTo>
                    <a:pt x="33" y="862"/>
                  </a:lnTo>
                  <a:lnTo>
                    <a:pt x="34" y="861"/>
                  </a:lnTo>
                  <a:lnTo>
                    <a:pt x="37" y="859"/>
                  </a:lnTo>
                  <a:lnTo>
                    <a:pt x="37" y="858"/>
                  </a:lnTo>
                  <a:lnTo>
                    <a:pt x="37" y="857"/>
                  </a:lnTo>
                  <a:lnTo>
                    <a:pt x="39" y="853"/>
                  </a:lnTo>
                  <a:lnTo>
                    <a:pt x="39" y="851"/>
                  </a:lnTo>
                  <a:lnTo>
                    <a:pt x="39" y="850"/>
                  </a:lnTo>
                  <a:lnTo>
                    <a:pt x="39" y="848"/>
                  </a:lnTo>
                  <a:lnTo>
                    <a:pt x="40" y="846"/>
                  </a:lnTo>
                  <a:lnTo>
                    <a:pt x="42" y="842"/>
                  </a:lnTo>
                  <a:lnTo>
                    <a:pt x="45" y="837"/>
                  </a:lnTo>
                  <a:lnTo>
                    <a:pt x="47" y="834"/>
                  </a:lnTo>
                  <a:lnTo>
                    <a:pt x="47" y="833"/>
                  </a:lnTo>
                  <a:lnTo>
                    <a:pt x="46" y="831"/>
                  </a:lnTo>
                  <a:lnTo>
                    <a:pt x="46" y="829"/>
                  </a:lnTo>
                  <a:lnTo>
                    <a:pt x="45" y="827"/>
                  </a:lnTo>
                  <a:lnTo>
                    <a:pt x="44" y="825"/>
                  </a:lnTo>
                  <a:lnTo>
                    <a:pt x="42" y="824"/>
                  </a:lnTo>
                  <a:lnTo>
                    <a:pt x="42" y="823"/>
                  </a:lnTo>
                  <a:lnTo>
                    <a:pt x="41" y="822"/>
                  </a:lnTo>
                  <a:lnTo>
                    <a:pt x="41" y="821"/>
                  </a:lnTo>
                  <a:lnTo>
                    <a:pt x="40" y="819"/>
                  </a:lnTo>
                  <a:lnTo>
                    <a:pt x="40" y="818"/>
                  </a:lnTo>
                  <a:lnTo>
                    <a:pt x="40" y="817"/>
                  </a:lnTo>
                  <a:lnTo>
                    <a:pt x="40" y="816"/>
                  </a:lnTo>
                  <a:lnTo>
                    <a:pt x="41" y="814"/>
                  </a:lnTo>
                  <a:lnTo>
                    <a:pt x="42" y="813"/>
                  </a:lnTo>
                  <a:lnTo>
                    <a:pt x="43" y="811"/>
                  </a:lnTo>
                  <a:lnTo>
                    <a:pt x="44" y="809"/>
                  </a:lnTo>
                  <a:lnTo>
                    <a:pt x="44" y="808"/>
                  </a:lnTo>
                  <a:lnTo>
                    <a:pt x="45" y="806"/>
                  </a:lnTo>
                  <a:lnTo>
                    <a:pt x="46" y="804"/>
                  </a:lnTo>
                  <a:lnTo>
                    <a:pt x="47" y="803"/>
                  </a:lnTo>
                  <a:lnTo>
                    <a:pt x="49" y="800"/>
                  </a:lnTo>
                  <a:lnTo>
                    <a:pt x="49" y="798"/>
                  </a:lnTo>
                  <a:lnTo>
                    <a:pt x="52" y="796"/>
                  </a:lnTo>
                  <a:lnTo>
                    <a:pt x="52" y="795"/>
                  </a:lnTo>
                  <a:lnTo>
                    <a:pt x="53" y="794"/>
                  </a:lnTo>
                  <a:lnTo>
                    <a:pt x="55" y="793"/>
                  </a:lnTo>
                  <a:lnTo>
                    <a:pt x="56" y="793"/>
                  </a:lnTo>
                  <a:lnTo>
                    <a:pt x="56" y="792"/>
                  </a:lnTo>
                  <a:lnTo>
                    <a:pt x="57" y="791"/>
                  </a:lnTo>
                  <a:lnTo>
                    <a:pt x="59" y="787"/>
                  </a:lnTo>
                  <a:lnTo>
                    <a:pt x="58" y="786"/>
                  </a:lnTo>
                  <a:lnTo>
                    <a:pt x="58" y="785"/>
                  </a:lnTo>
                  <a:lnTo>
                    <a:pt x="57" y="784"/>
                  </a:lnTo>
                  <a:lnTo>
                    <a:pt x="56" y="783"/>
                  </a:lnTo>
                  <a:lnTo>
                    <a:pt x="53" y="781"/>
                  </a:lnTo>
                  <a:lnTo>
                    <a:pt x="49" y="778"/>
                  </a:lnTo>
                  <a:lnTo>
                    <a:pt x="49" y="777"/>
                  </a:lnTo>
                  <a:lnTo>
                    <a:pt x="48" y="776"/>
                  </a:lnTo>
                  <a:lnTo>
                    <a:pt x="47" y="776"/>
                  </a:lnTo>
                  <a:lnTo>
                    <a:pt x="46" y="776"/>
                  </a:lnTo>
                  <a:lnTo>
                    <a:pt x="46" y="775"/>
                  </a:lnTo>
                  <a:lnTo>
                    <a:pt x="45" y="774"/>
                  </a:lnTo>
                  <a:lnTo>
                    <a:pt x="44" y="773"/>
                  </a:lnTo>
                  <a:lnTo>
                    <a:pt x="44" y="772"/>
                  </a:lnTo>
                  <a:lnTo>
                    <a:pt x="43" y="772"/>
                  </a:lnTo>
                  <a:lnTo>
                    <a:pt x="43" y="771"/>
                  </a:lnTo>
                  <a:lnTo>
                    <a:pt x="43" y="770"/>
                  </a:lnTo>
                  <a:lnTo>
                    <a:pt x="43" y="769"/>
                  </a:lnTo>
                  <a:lnTo>
                    <a:pt x="44" y="768"/>
                  </a:lnTo>
                  <a:lnTo>
                    <a:pt x="44" y="766"/>
                  </a:lnTo>
                  <a:lnTo>
                    <a:pt x="44" y="765"/>
                  </a:lnTo>
                  <a:lnTo>
                    <a:pt x="44" y="764"/>
                  </a:lnTo>
                  <a:lnTo>
                    <a:pt x="43" y="764"/>
                  </a:lnTo>
                  <a:lnTo>
                    <a:pt x="43" y="763"/>
                  </a:lnTo>
                  <a:lnTo>
                    <a:pt x="42" y="762"/>
                  </a:lnTo>
                  <a:lnTo>
                    <a:pt x="39" y="760"/>
                  </a:lnTo>
                  <a:lnTo>
                    <a:pt x="38" y="759"/>
                  </a:lnTo>
                  <a:lnTo>
                    <a:pt x="38" y="758"/>
                  </a:lnTo>
                  <a:lnTo>
                    <a:pt x="38" y="757"/>
                  </a:lnTo>
                  <a:lnTo>
                    <a:pt x="37" y="756"/>
                  </a:lnTo>
                  <a:lnTo>
                    <a:pt x="36" y="756"/>
                  </a:lnTo>
                  <a:lnTo>
                    <a:pt x="36" y="755"/>
                  </a:lnTo>
                  <a:lnTo>
                    <a:pt x="36" y="754"/>
                  </a:lnTo>
                  <a:lnTo>
                    <a:pt x="36" y="753"/>
                  </a:lnTo>
                  <a:lnTo>
                    <a:pt x="36" y="752"/>
                  </a:lnTo>
                  <a:lnTo>
                    <a:pt x="36" y="751"/>
                  </a:lnTo>
                  <a:lnTo>
                    <a:pt x="36" y="750"/>
                  </a:lnTo>
                  <a:lnTo>
                    <a:pt x="37" y="750"/>
                  </a:lnTo>
                  <a:lnTo>
                    <a:pt x="37" y="749"/>
                  </a:lnTo>
                  <a:lnTo>
                    <a:pt x="40" y="748"/>
                  </a:lnTo>
                  <a:lnTo>
                    <a:pt x="41" y="747"/>
                  </a:lnTo>
                  <a:lnTo>
                    <a:pt x="42" y="746"/>
                  </a:lnTo>
                  <a:lnTo>
                    <a:pt x="42" y="745"/>
                  </a:lnTo>
                  <a:lnTo>
                    <a:pt x="42" y="744"/>
                  </a:lnTo>
                  <a:lnTo>
                    <a:pt x="42" y="743"/>
                  </a:lnTo>
                  <a:lnTo>
                    <a:pt x="41" y="741"/>
                  </a:lnTo>
                  <a:lnTo>
                    <a:pt x="39" y="739"/>
                  </a:lnTo>
                  <a:lnTo>
                    <a:pt x="39" y="738"/>
                  </a:lnTo>
                  <a:lnTo>
                    <a:pt x="36" y="734"/>
                  </a:lnTo>
                  <a:lnTo>
                    <a:pt x="35" y="732"/>
                  </a:lnTo>
                  <a:lnTo>
                    <a:pt x="33" y="729"/>
                  </a:lnTo>
                  <a:lnTo>
                    <a:pt x="33" y="728"/>
                  </a:lnTo>
                  <a:lnTo>
                    <a:pt x="33" y="727"/>
                  </a:lnTo>
                  <a:lnTo>
                    <a:pt x="34" y="727"/>
                  </a:lnTo>
                  <a:lnTo>
                    <a:pt x="34" y="726"/>
                  </a:lnTo>
                  <a:lnTo>
                    <a:pt x="35" y="725"/>
                  </a:lnTo>
                  <a:lnTo>
                    <a:pt x="36" y="725"/>
                  </a:lnTo>
                  <a:lnTo>
                    <a:pt x="37" y="725"/>
                  </a:lnTo>
                  <a:lnTo>
                    <a:pt x="38" y="724"/>
                  </a:lnTo>
                  <a:lnTo>
                    <a:pt x="39" y="724"/>
                  </a:lnTo>
                  <a:lnTo>
                    <a:pt x="40" y="724"/>
                  </a:lnTo>
                  <a:lnTo>
                    <a:pt x="42" y="723"/>
                  </a:lnTo>
                  <a:lnTo>
                    <a:pt x="43" y="723"/>
                  </a:lnTo>
                  <a:lnTo>
                    <a:pt x="44" y="723"/>
                  </a:lnTo>
                  <a:lnTo>
                    <a:pt x="44" y="722"/>
                  </a:lnTo>
                  <a:lnTo>
                    <a:pt x="45" y="722"/>
                  </a:lnTo>
                  <a:lnTo>
                    <a:pt x="47" y="721"/>
                  </a:lnTo>
                  <a:lnTo>
                    <a:pt x="47" y="720"/>
                  </a:lnTo>
                  <a:lnTo>
                    <a:pt x="49" y="717"/>
                  </a:lnTo>
                  <a:lnTo>
                    <a:pt x="50" y="717"/>
                  </a:lnTo>
                  <a:lnTo>
                    <a:pt x="70" y="720"/>
                  </a:lnTo>
                  <a:lnTo>
                    <a:pt x="76" y="720"/>
                  </a:lnTo>
                  <a:lnTo>
                    <a:pt x="79" y="719"/>
                  </a:lnTo>
                  <a:lnTo>
                    <a:pt x="81" y="721"/>
                  </a:lnTo>
                  <a:lnTo>
                    <a:pt x="84" y="723"/>
                  </a:lnTo>
                  <a:lnTo>
                    <a:pt x="93" y="722"/>
                  </a:lnTo>
                  <a:lnTo>
                    <a:pt x="104" y="720"/>
                  </a:lnTo>
                  <a:lnTo>
                    <a:pt x="118" y="713"/>
                  </a:lnTo>
                  <a:lnTo>
                    <a:pt x="121" y="712"/>
                  </a:lnTo>
                  <a:lnTo>
                    <a:pt x="122" y="712"/>
                  </a:lnTo>
                  <a:lnTo>
                    <a:pt x="122" y="711"/>
                  </a:lnTo>
                  <a:lnTo>
                    <a:pt x="123" y="710"/>
                  </a:lnTo>
                  <a:lnTo>
                    <a:pt x="123" y="709"/>
                  </a:lnTo>
                  <a:lnTo>
                    <a:pt x="124" y="708"/>
                  </a:lnTo>
                  <a:lnTo>
                    <a:pt x="125" y="707"/>
                  </a:lnTo>
                  <a:lnTo>
                    <a:pt x="126" y="705"/>
                  </a:lnTo>
                  <a:lnTo>
                    <a:pt x="127" y="704"/>
                  </a:lnTo>
                  <a:lnTo>
                    <a:pt x="127" y="703"/>
                  </a:lnTo>
                  <a:lnTo>
                    <a:pt x="128" y="702"/>
                  </a:lnTo>
                  <a:lnTo>
                    <a:pt x="128" y="701"/>
                  </a:lnTo>
                  <a:lnTo>
                    <a:pt x="129" y="701"/>
                  </a:lnTo>
                  <a:lnTo>
                    <a:pt x="130" y="701"/>
                  </a:lnTo>
                  <a:lnTo>
                    <a:pt x="130" y="700"/>
                  </a:lnTo>
                  <a:lnTo>
                    <a:pt x="131" y="698"/>
                  </a:lnTo>
                  <a:lnTo>
                    <a:pt x="131" y="697"/>
                  </a:lnTo>
                  <a:lnTo>
                    <a:pt x="132" y="697"/>
                  </a:lnTo>
                  <a:lnTo>
                    <a:pt x="133" y="696"/>
                  </a:lnTo>
                  <a:lnTo>
                    <a:pt x="133" y="695"/>
                  </a:lnTo>
                  <a:lnTo>
                    <a:pt x="134" y="693"/>
                  </a:lnTo>
                  <a:lnTo>
                    <a:pt x="135" y="692"/>
                  </a:lnTo>
                  <a:lnTo>
                    <a:pt x="138" y="690"/>
                  </a:lnTo>
                  <a:lnTo>
                    <a:pt x="138" y="689"/>
                  </a:lnTo>
                  <a:lnTo>
                    <a:pt x="140" y="686"/>
                  </a:lnTo>
                  <a:lnTo>
                    <a:pt x="140" y="685"/>
                  </a:lnTo>
                  <a:lnTo>
                    <a:pt x="141" y="684"/>
                  </a:lnTo>
                  <a:lnTo>
                    <a:pt x="142" y="684"/>
                  </a:lnTo>
                  <a:lnTo>
                    <a:pt x="142" y="683"/>
                  </a:lnTo>
                  <a:lnTo>
                    <a:pt x="141" y="681"/>
                  </a:lnTo>
                  <a:lnTo>
                    <a:pt x="141" y="680"/>
                  </a:lnTo>
                  <a:lnTo>
                    <a:pt x="142" y="679"/>
                  </a:lnTo>
                  <a:lnTo>
                    <a:pt x="143" y="678"/>
                  </a:lnTo>
                  <a:lnTo>
                    <a:pt x="144" y="677"/>
                  </a:lnTo>
                  <a:lnTo>
                    <a:pt x="145" y="677"/>
                  </a:lnTo>
                  <a:lnTo>
                    <a:pt x="146" y="676"/>
                  </a:lnTo>
                  <a:lnTo>
                    <a:pt x="146" y="675"/>
                  </a:lnTo>
                  <a:lnTo>
                    <a:pt x="146" y="673"/>
                  </a:lnTo>
                  <a:lnTo>
                    <a:pt x="147" y="673"/>
                  </a:lnTo>
                  <a:lnTo>
                    <a:pt x="147" y="672"/>
                  </a:lnTo>
                  <a:lnTo>
                    <a:pt x="148" y="671"/>
                  </a:lnTo>
                  <a:lnTo>
                    <a:pt x="149" y="668"/>
                  </a:lnTo>
                  <a:lnTo>
                    <a:pt x="150" y="668"/>
                  </a:lnTo>
                  <a:lnTo>
                    <a:pt x="151" y="665"/>
                  </a:lnTo>
                  <a:lnTo>
                    <a:pt x="153" y="661"/>
                  </a:lnTo>
                  <a:lnTo>
                    <a:pt x="153" y="660"/>
                  </a:lnTo>
                  <a:lnTo>
                    <a:pt x="155" y="659"/>
                  </a:lnTo>
                  <a:lnTo>
                    <a:pt x="158" y="658"/>
                  </a:lnTo>
                  <a:lnTo>
                    <a:pt x="159" y="657"/>
                  </a:lnTo>
                  <a:lnTo>
                    <a:pt x="162" y="655"/>
                  </a:lnTo>
                  <a:lnTo>
                    <a:pt x="164" y="653"/>
                  </a:lnTo>
                  <a:lnTo>
                    <a:pt x="166" y="652"/>
                  </a:lnTo>
                  <a:lnTo>
                    <a:pt x="168" y="651"/>
                  </a:lnTo>
                  <a:lnTo>
                    <a:pt x="170" y="645"/>
                  </a:lnTo>
                  <a:lnTo>
                    <a:pt x="170" y="644"/>
                  </a:lnTo>
                  <a:lnTo>
                    <a:pt x="172" y="641"/>
                  </a:lnTo>
                  <a:lnTo>
                    <a:pt x="174" y="637"/>
                  </a:lnTo>
                  <a:lnTo>
                    <a:pt x="175" y="635"/>
                  </a:lnTo>
                  <a:lnTo>
                    <a:pt x="176" y="634"/>
                  </a:lnTo>
                  <a:lnTo>
                    <a:pt x="176" y="633"/>
                  </a:lnTo>
                  <a:lnTo>
                    <a:pt x="177" y="631"/>
                  </a:lnTo>
                  <a:lnTo>
                    <a:pt x="178" y="630"/>
                  </a:lnTo>
                  <a:lnTo>
                    <a:pt x="179" y="629"/>
                  </a:lnTo>
                  <a:lnTo>
                    <a:pt x="180" y="629"/>
                  </a:lnTo>
                  <a:lnTo>
                    <a:pt x="181" y="627"/>
                  </a:lnTo>
                  <a:lnTo>
                    <a:pt x="182" y="626"/>
                  </a:lnTo>
                  <a:lnTo>
                    <a:pt x="183" y="625"/>
                  </a:lnTo>
                  <a:lnTo>
                    <a:pt x="184" y="625"/>
                  </a:lnTo>
                  <a:lnTo>
                    <a:pt x="184" y="624"/>
                  </a:lnTo>
                  <a:lnTo>
                    <a:pt x="186" y="622"/>
                  </a:lnTo>
                  <a:lnTo>
                    <a:pt x="193" y="613"/>
                  </a:lnTo>
                  <a:lnTo>
                    <a:pt x="198" y="611"/>
                  </a:lnTo>
                  <a:lnTo>
                    <a:pt x="196" y="609"/>
                  </a:lnTo>
                  <a:lnTo>
                    <a:pt x="195" y="602"/>
                  </a:lnTo>
                  <a:lnTo>
                    <a:pt x="191" y="593"/>
                  </a:lnTo>
                  <a:lnTo>
                    <a:pt x="188" y="585"/>
                  </a:lnTo>
                  <a:lnTo>
                    <a:pt x="183" y="580"/>
                  </a:lnTo>
                  <a:lnTo>
                    <a:pt x="183" y="576"/>
                  </a:lnTo>
                  <a:lnTo>
                    <a:pt x="174" y="565"/>
                  </a:lnTo>
                  <a:lnTo>
                    <a:pt x="179" y="557"/>
                  </a:lnTo>
                  <a:lnTo>
                    <a:pt x="179" y="552"/>
                  </a:lnTo>
                  <a:lnTo>
                    <a:pt x="175" y="543"/>
                  </a:lnTo>
                  <a:lnTo>
                    <a:pt x="175" y="539"/>
                  </a:lnTo>
                  <a:lnTo>
                    <a:pt x="176" y="537"/>
                  </a:lnTo>
                  <a:lnTo>
                    <a:pt x="177" y="535"/>
                  </a:lnTo>
                  <a:lnTo>
                    <a:pt x="178" y="534"/>
                  </a:lnTo>
                  <a:lnTo>
                    <a:pt x="179" y="532"/>
                  </a:lnTo>
                  <a:lnTo>
                    <a:pt x="180" y="532"/>
                  </a:lnTo>
                  <a:lnTo>
                    <a:pt x="184" y="528"/>
                  </a:lnTo>
                  <a:lnTo>
                    <a:pt x="184" y="520"/>
                  </a:lnTo>
                  <a:lnTo>
                    <a:pt x="180" y="510"/>
                  </a:lnTo>
                  <a:lnTo>
                    <a:pt x="182" y="510"/>
                  </a:lnTo>
                  <a:lnTo>
                    <a:pt x="174" y="492"/>
                  </a:lnTo>
                  <a:lnTo>
                    <a:pt x="138" y="509"/>
                  </a:lnTo>
                  <a:lnTo>
                    <a:pt x="135" y="510"/>
                  </a:lnTo>
                  <a:lnTo>
                    <a:pt x="120" y="504"/>
                  </a:lnTo>
                  <a:lnTo>
                    <a:pt x="57" y="496"/>
                  </a:lnTo>
                  <a:lnTo>
                    <a:pt x="56" y="490"/>
                  </a:lnTo>
                  <a:lnTo>
                    <a:pt x="57" y="488"/>
                  </a:lnTo>
                  <a:lnTo>
                    <a:pt x="57" y="486"/>
                  </a:lnTo>
                  <a:lnTo>
                    <a:pt x="56" y="485"/>
                  </a:lnTo>
                  <a:lnTo>
                    <a:pt x="56" y="484"/>
                  </a:lnTo>
                  <a:lnTo>
                    <a:pt x="55" y="479"/>
                  </a:lnTo>
                  <a:lnTo>
                    <a:pt x="55" y="477"/>
                  </a:lnTo>
                  <a:lnTo>
                    <a:pt x="55" y="473"/>
                  </a:lnTo>
                  <a:lnTo>
                    <a:pt x="55" y="471"/>
                  </a:lnTo>
                  <a:lnTo>
                    <a:pt x="54" y="468"/>
                  </a:lnTo>
                  <a:lnTo>
                    <a:pt x="54" y="465"/>
                  </a:lnTo>
                  <a:lnTo>
                    <a:pt x="54" y="458"/>
                  </a:lnTo>
                  <a:lnTo>
                    <a:pt x="54" y="457"/>
                  </a:lnTo>
                  <a:lnTo>
                    <a:pt x="54" y="455"/>
                  </a:lnTo>
                  <a:lnTo>
                    <a:pt x="54" y="454"/>
                  </a:lnTo>
                  <a:lnTo>
                    <a:pt x="54" y="452"/>
                  </a:lnTo>
                  <a:lnTo>
                    <a:pt x="53" y="449"/>
                  </a:lnTo>
                  <a:lnTo>
                    <a:pt x="55" y="448"/>
                  </a:lnTo>
                  <a:lnTo>
                    <a:pt x="56" y="447"/>
                  </a:lnTo>
                  <a:lnTo>
                    <a:pt x="57" y="447"/>
                  </a:lnTo>
                  <a:lnTo>
                    <a:pt x="57" y="446"/>
                  </a:lnTo>
                  <a:lnTo>
                    <a:pt x="59" y="443"/>
                  </a:lnTo>
                  <a:lnTo>
                    <a:pt x="60" y="440"/>
                  </a:lnTo>
                  <a:lnTo>
                    <a:pt x="64" y="438"/>
                  </a:lnTo>
                  <a:lnTo>
                    <a:pt x="65" y="437"/>
                  </a:lnTo>
                  <a:lnTo>
                    <a:pt x="65" y="436"/>
                  </a:lnTo>
                  <a:lnTo>
                    <a:pt x="66" y="435"/>
                  </a:lnTo>
                  <a:lnTo>
                    <a:pt x="66" y="434"/>
                  </a:lnTo>
                  <a:lnTo>
                    <a:pt x="71" y="432"/>
                  </a:lnTo>
                  <a:lnTo>
                    <a:pt x="72" y="431"/>
                  </a:lnTo>
                  <a:lnTo>
                    <a:pt x="69" y="426"/>
                  </a:lnTo>
                  <a:lnTo>
                    <a:pt x="61" y="425"/>
                  </a:lnTo>
                  <a:lnTo>
                    <a:pt x="58" y="421"/>
                  </a:lnTo>
                  <a:lnTo>
                    <a:pt x="53" y="412"/>
                  </a:lnTo>
                  <a:lnTo>
                    <a:pt x="53" y="410"/>
                  </a:lnTo>
                  <a:lnTo>
                    <a:pt x="50" y="406"/>
                  </a:lnTo>
                  <a:lnTo>
                    <a:pt x="48" y="400"/>
                  </a:lnTo>
                  <a:lnTo>
                    <a:pt x="40" y="384"/>
                  </a:lnTo>
                  <a:lnTo>
                    <a:pt x="37" y="374"/>
                  </a:lnTo>
                  <a:lnTo>
                    <a:pt x="26" y="368"/>
                  </a:lnTo>
                  <a:lnTo>
                    <a:pt x="26" y="361"/>
                  </a:lnTo>
                  <a:lnTo>
                    <a:pt x="26" y="360"/>
                  </a:lnTo>
                  <a:lnTo>
                    <a:pt x="26" y="343"/>
                  </a:lnTo>
                  <a:lnTo>
                    <a:pt x="30" y="332"/>
                  </a:lnTo>
                  <a:lnTo>
                    <a:pt x="32" y="329"/>
                  </a:lnTo>
                  <a:lnTo>
                    <a:pt x="35" y="326"/>
                  </a:lnTo>
                  <a:lnTo>
                    <a:pt x="39" y="319"/>
                  </a:lnTo>
                  <a:lnTo>
                    <a:pt x="45" y="315"/>
                  </a:lnTo>
                  <a:lnTo>
                    <a:pt x="49" y="311"/>
                  </a:lnTo>
                  <a:lnTo>
                    <a:pt x="50" y="307"/>
                  </a:lnTo>
                  <a:lnTo>
                    <a:pt x="50" y="303"/>
                  </a:lnTo>
                  <a:lnTo>
                    <a:pt x="66" y="292"/>
                  </a:lnTo>
                  <a:lnTo>
                    <a:pt x="73" y="284"/>
                  </a:lnTo>
                  <a:lnTo>
                    <a:pt x="79" y="277"/>
                  </a:lnTo>
                  <a:lnTo>
                    <a:pt x="84" y="274"/>
                  </a:lnTo>
                  <a:lnTo>
                    <a:pt x="92" y="269"/>
                  </a:lnTo>
                  <a:lnTo>
                    <a:pt x="94" y="248"/>
                  </a:lnTo>
                  <a:lnTo>
                    <a:pt x="99" y="250"/>
                  </a:lnTo>
                  <a:lnTo>
                    <a:pt x="119" y="219"/>
                  </a:lnTo>
                  <a:lnTo>
                    <a:pt x="128" y="231"/>
                  </a:lnTo>
                  <a:lnTo>
                    <a:pt x="133" y="235"/>
                  </a:lnTo>
                  <a:lnTo>
                    <a:pt x="132" y="232"/>
                  </a:lnTo>
                  <a:lnTo>
                    <a:pt x="133" y="229"/>
                  </a:lnTo>
                  <a:lnTo>
                    <a:pt x="133" y="220"/>
                  </a:lnTo>
                  <a:lnTo>
                    <a:pt x="140" y="199"/>
                  </a:lnTo>
                  <a:lnTo>
                    <a:pt x="140" y="198"/>
                  </a:lnTo>
                  <a:lnTo>
                    <a:pt x="139" y="198"/>
                  </a:lnTo>
                  <a:lnTo>
                    <a:pt x="140" y="197"/>
                  </a:lnTo>
                  <a:lnTo>
                    <a:pt x="140" y="196"/>
                  </a:lnTo>
                  <a:lnTo>
                    <a:pt x="140" y="195"/>
                  </a:lnTo>
                  <a:lnTo>
                    <a:pt x="139" y="193"/>
                  </a:lnTo>
                  <a:lnTo>
                    <a:pt x="138" y="191"/>
                  </a:lnTo>
                  <a:lnTo>
                    <a:pt x="139" y="191"/>
                  </a:lnTo>
                  <a:lnTo>
                    <a:pt x="139" y="190"/>
                  </a:lnTo>
                  <a:lnTo>
                    <a:pt x="140" y="190"/>
                  </a:lnTo>
                  <a:lnTo>
                    <a:pt x="141" y="189"/>
                  </a:lnTo>
                  <a:lnTo>
                    <a:pt x="141" y="188"/>
                  </a:lnTo>
                  <a:lnTo>
                    <a:pt x="141" y="187"/>
                  </a:lnTo>
                  <a:lnTo>
                    <a:pt x="140" y="185"/>
                  </a:lnTo>
                  <a:lnTo>
                    <a:pt x="140" y="184"/>
                  </a:lnTo>
                  <a:lnTo>
                    <a:pt x="141" y="184"/>
                  </a:lnTo>
                  <a:lnTo>
                    <a:pt x="142" y="186"/>
                  </a:lnTo>
                  <a:lnTo>
                    <a:pt x="151" y="182"/>
                  </a:lnTo>
                  <a:lnTo>
                    <a:pt x="175" y="180"/>
                  </a:lnTo>
                  <a:lnTo>
                    <a:pt x="184" y="178"/>
                  </a:lnTo>
                  <a:lnTo>
                    <a:pt x="198" y="178"/>
                  </a:lnTo>
                  <a:lnTo>
                    <a:pt x="212" y="172"/>
                  </a:lnTo>
                  <a:lnTo>
                    <a:pt x="219" y="173"/>
                  </a:lnTo>
                  <a:lnTo>
                    <a:pt x="236" y="174"/>
                  </a:lnTo>
                  <a:lnTo>
                    <a:pt x="244" y="170"/>
                  </a:lnTo>
                  <a:lnTo>
                    <a:pt x="246" y="163"/>
                  </a:lnTo>
                  <a:lnTo>
                    <a:pt x="246" y="162"/>
                  </a:lnTo>
                  <a:lnTo>
                    <a:pt x="247" y="158"/>
                  </a:lnTo>
                  <a:lnTo>
                    <a:pt x="248" y="156"/>
                  </a:lnTo>
                  <a:lnTo>
                    <a:pt x="248" y="154"/>
                  </a:lnTo>
                  <a:lnTo>
                    <a:pt x="249" y="148"/>
                  </a:lnTo>
                  <a:lnTo>
                    <a:pt x="250" y="145"/>
                  </a:lnTo>
                  <a:lnTo>
                    <a:pt x="250" y="140"/>
                  </a:lnTo>
                  <a:lnTo>
                    <a:pt x="251" y="137"/>
                  </a:lnTo>
                  <a:lnTo>
                    <a:pt x="251" y="136"/>
                  </a:lnTo>
                  <a:lnTo>
                    <a:pt x="252" y="130"/>
                  </a:lnTo>
                  <a:lnTo>
                    <a:pt x="252" y="127"/>
                  </a:lnTo>
                  <a:lnTo>
                    <a:pt x="253" y="126"/>
                  </a:lnTo>
                  <a:lnTo>
                    <a:pt x="253" y="125"/>
                  </a:lnTo>
                  <a:lnTo>
                    <a:pt x="254" y="124"/>
                  </a:lnTo>
                  <a:lnTo>
                    <a:pt x="255" y="122"/>
                  </a:lnTo>
                  <a:lnTo>
                    <a:pt x="258" y="119"/>
                  </a:lnTo>
                  <a:lnTo>
                    <a:pt x="259" y="117"/>
                  </a:lnTo>
                  <a:lnTo>
                    <a:pt x="260" y="115"/>
                  </a:lnTo>
                  <a:lnTo>
                    <a:pt x="261" y="115"/>
                  </a:lnTo>
                  <a:lnTo>
                    <a:pt x="262" y="113"/>
                  </a:lnTo>
                  <a:lnTo>
                    <a:pt x="264" y="112"/>
                  </a:lnTo>
                  <a:lnTo>
                    <a:pt x="264" y="111"/>
                  </a:lnTo>
                  <a:lnTo>
                    <a:pt x="265" y="109"/>
                  </a:lnTo>
                  <a:lnTo>
                    <a:pt x="266" y="107"/>
                  </a:lnTo>
                  <a:lnTo>
                    <a:pt x="265" y="107"/>
                  </a:lnTo>
                  <a:lnTo>
                    <a:pt x="266" y="106"/>
                  </a:lnTo>
                  <a:lnTo>
                    <a:pt x="266" y="104"/>
                  </a:lnTo>
                  <a:lnTo>
                    <a:pt x="266" y="103"/>
                  </a:lnTo>
                  <a:lnTo>
                    <a:pt x="266" y="102"/>
                  </a:lnTo>
                  <a:lnTo>
                    <a:pt x="267" y="102"/>
                  </a:lnTo>
                  <a:lnTo>
                    <a:pt x="267" y="101"/>
                  </a:lnTo>
                  <a:lnTo>
                    <a:pt x="269" y="101"/>
                  </a:lnTo>
                  <a:lnTo>
                    <a:pt x="270" y="100"/>
                  </a:lnTo>
                  <a:lnTo>
                    <a:pt x="272" y="98"/>
                  </a:lnTo>
                  <a:lnTo>
                    <a:pt x="275" y="95"/>
                  </a:lnTo>
                  <a:lnTo>
                    <a:pt x="275" y="94"/>
                  </a:lnTo>
                  <a:lnTo>
                    <a:pt x="285" y="96"/>
                  </a:lnTo>
                  <a:lnTo>
                    <a:pt x="286" y="95"/>
                  </a:lnTo>
                  <a:lnTo>
                    <a:pt x="292" y="90"/>
                  </a:lnTo>
                  <a:lnTo>
                    <a:pt x="295" y="78"/>
                  </a:lnTo>
                  <a:lnTo>
                    <a:pt x="305" y="68"/>
                  </a:lnTo>
                  <a:lnTo>
                    <a:pt x="316" y="61"/>
                  </a:lnTo>
                  <a:lnTo>
                    <a:pt x="316" y="62"/>
                  </a:lnTo>
                  <a:lnTo>
                    <a:pt x="317" y="63"/>
                  </a:lnTo>
                  <a:lnTo>
                    <a:pt x="319" y="63"/>
                  </a:lnTo>
                  <a:lnTo>
                    <a:pt x="320" y="64"/>
                  </a:lnTo>
                  <a:lnTo>
                    <a:pt x="321" y="64"/>
                  </a:lnTo>
                  <a:lnTo>
                    <a:pt x="330" y="61"/>
                  </a:lnTo>
                  <a:lnTo>
                    <a:pt x="337" y="64"/>
                  </a:lnTo>
                  <a:lnTo>
                    <a:pt x="347" y="65"/>
                  </a:lnTo>
                  <a:lnTo>
                    <a:pt x="356" y="66"/>
                  </a:lnTo>
                  <a:lnTo>
                    <a:pt x="359" y="64"/>
                  </a:lnTo>
                  <a:lnTo>
                    <a:pt x="358" y="63"/>
                  </a:lnTo>
                  <a:lnTo>
                    <a:pt x="358" y="62"/>
                  </a:lnTo>
                  <a:lnTo>
                    <a:pt x="359" y="62"/>
                  </a:lnTo>
                  <a:lnTo>
                    <a:pt x="359" y="61"/>
                  </a:lnTo>
                  <a:lnTo>
                    <a:pt x="360" y="61"/>
                  </a:lnTo>
                  <a:lnTo>
                    <a:pt x="360" y="60"/>
                  </a:lnTo>
                  <a:lnTo>
                    <a:pt x="360" y="59"/>
                  </a:lnTo>
                  <a:lnTo>
                    <a:pt x="361" y="59"/>
                  </a:lnTo>
                  <a:lnTo>
                    <a:pt x="361" y="58"/>
                  </a:lnTo>
                  <a:lnTo>
                    <a:pt x="362" y="58"/>
                  </a:lnTo>
                  <a:lnTo>
                    <a:pt x="363" y="57"/>
                  </a:lnTo>
                  <a:lnTo>
                    <a:pt x="364" y="56"/>
                  </a:lnTo>
                  <a:lnTo>
                    <a:pt x="364" y="55"/>
                  </a:lnTo>
                  <a:lnTo>
                    <a:pt x="365" y="54"/>
                  </a:lnTo>
                  <a:lnTo>
                    <a:pt x="365" y="53"/>
                  </a:lnTo>
                  <a:lnTo>
                    <a:pt x="365" y="51"/>
                  </a:lnTo>
                  <a:lnTo>
                    <a:pt x="365" y="50"/>
                  </a:lnTo>
                  <a:lnTo>
                    <a:pt x="367" y="48"/>
                  </a:lnTo>
                  <a:lnTo>
                    <a:pt x="367" y="47"/>
                  </a:lnTo>
                  <a:lnTo>
                    <a:pt x="368" y="46"/>
                  </a:lnTo>
                  <a:lnTo>
                    <a:pt x="368" y="45"/>
                  </a:lnTo>
                  <a:lnTo>
                    <a:pt x="369" y="44"/>
                  </a:lnTo>
                  <a:lnTo>
                    <a:pt x="369" y="43"/>
                  </a:lnTo>
                  <a:lnTo>
                    <a:pt x="369" y="40"/>
                  </a:lnTo>
                  <a:lnTo>
                    <a:pt x="369" y="39"/>
                  </a:lnTo>
                  <a:lnTo>
                    <a:pt x="370" y="39"/>
                  </a:lnTo>
                  <a:lnTo>
                    <a:pt x="371" y="38"/>
                  </a:lnTo>
                  <a:lnTo>
                    <a:pt x="372" y="37"/>
                  </a:lnTo>
                  <a:lnTo>
                    <a:pt x="371" y="34"/>
                  </a:lnTo>
                  <a:lnTo>
                    <a:pt x="373" y="28"/>
                  </a:lnTo>
                  <a:lnTo>
                    <a:pt x="370" y="27"/>
                  </a:lnTo>
                  <a:lnTo>
                    <a:pt x="370" y="21"/>
                  </a:lnTo>
                  <a:lnTo>
                    <a:pt x="370" y="19"/>
                  </a:lnTo>
                  <a:lnTo>
                    <a:pt x="370" y="18"/>
                  </a:lnTo>
                  <a:lnTo>
                    <a:pt x="371" y="17"/>
                  </a:lnTo>
                  <a:lnTo>
                    <a:pt x="371" y="16"/>
                  </a:lnTo>
                  <a:lnTo>
                    <a:pt x="371" y="15"/>
                  </a:lnTo>
                  <a:lnTo>
                    <a:pt x="372" y="12"/>
                  </a:lnTo>
                  <a:lnTo>
                    <a:pt x="372" y="11"/>
                  </a:lnTo>
                  <a:lnTo>
                    <a:pt x="372" y="10"/>
                  </a:lnTo>
                  <a:lnTo>
                    <a:pt x="372" y="9"/>
                  </a:lnTo>
                  <a:lnTo>
                    <a:pt x="374" y="6"/>
                  </a:lnTo>
                  <a:lnTo>
                    <a:pt x="375" y="5"/>
                  </a:lnTo>
                  <a:lnTo>
                    <a:pt x="376" y="2"/>
                  </a:lnTo>
                  <a:lnTo>
                    <a:pt x="378" y="1"/>
                  </a:lnTo>
                  <a:lnTo>
                    <a:pt x="379" y="0"/>
                  </a:lnTo>
                  <a:lnTo>
                    <a:pt x="380" y="1"/>
                  </a:lnTo>
                  <a:lnTo>
                    <a:pt x="383" y="3"/>
                  </a:lnTo>
                  <a:lnTo>
                    <a:pt x="384" y="4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0" name="Freeform 813"/>
            <p:cNvSpPr>
              <a:spLocks/>
            </p:cNvSpPr>
            <p:nvPr/>
          </p:nvSpPr>
          <p:spPr bwMode="auto">
            <a:xfrm>
              <a:off x="5156563" y="3813831"/>
              <a:ext cx="761661" cy="728737"/>
            </a:xfrm>
            <a:custGeom>
              <a:avLst/>
              <a:gdLst>
                <a:gd name="T0" fmla="*/ 194481 w 835"/>
                <a:gd name="T1" fmla="*/ 50169 h 810"/>
                <a:gd name="T2" fmla="*/ 233827 w 835"/>
                <a:gd name="T3" fmla="*/ 56712 h 810"/>
                <a:gd name="T4" fmla="*/ 252938 w 835"/>
                <a:gd name="T5" fmla="*/ 30537 h 810"/>
                <a:gd name="T6" fmla="*/ 286663 w 835"/>
                <a:gd name="T7" fmla="*/ 50169 h 810"/>
                <a:gd name="T8" fmla="*/ 309147 w 835"/>
                <a:gd name="T9" fmla="*/ 32719 h 810"/>
                <a:gd name="T10" fmla="*/ 342872 w 835"/>
                <a:gd name="T11" fmla="*/ 67619 h 810"/>
                <a:gd name="T12" fmla="*/ 382218 w 835"/>
                <a:gd name="T13" fmla="*/ 97065 h 810"/>
                <a:gd name="T14" fmla="*/ 410322 w 835"/>
                <a:gd name="T15" fmla="*/ 87250 h 810"/>
                <a:gd name="T16" fmla="*/ 423812 w 835"/>
                <a:gd name="T17" fmla="*/ 145053 h 810"/>
                <a:gd name="T18" fmla="*/ 439550 w 835"/>
                <a:gd name="T19" fmla="*/ 205037 h 810"/>
                <a:gd name="T20" fmla="*/ 484517 w 835"/>
                <a:gd name="T21" fmla="*/ 263931 h 810"/>
                <a:gd name="T22" fmla="*/ 533981 w 835"/>
                <a:gd name="T23" fmla="*/ 293377 h 810"/>
                <a:gd name="T24" fmla="*/ 663260 w 835"/>
                <a:gd name="T25" fmla="*/ 316280 h 810"/>
                <a:gd name="T26" fmla="*/ 683495 w 835"/>
                <a:gd name="T27" fmla="*/ 347908 h 810"/>
                <a:gd name="T28" fmla="*/ 671130 w 835"/>
                <a:gd name="T29" fmla="*/ 392624 h 810"/>
                <a:gd name="T30" fmla="*/ 680123 w 835"/>
                <a:gd name="T31" fmla="*/ 437340 h 810"/>
                <a:gd name="T32" fmla="*/ 729586 w 835"/>
                <a:gd name="T33" fmla="*/ 448246 h 810"/>
                <a:gd name="T34" fmla="*/ 774553 w 835"/>
                <a:gd name="T35" fmla="*/ 528952 h 810"/>
                <a:gd name="T36" fmla="*/ 745325 w 835"/>
                <a:gd name="T37" fmla="*/ 581302 h 810"/>
                <a:gd name="T38" fmla="*/ 920695 w 835"/>
                <a:gd name="T39" fmla="*/ 650011 h 810"/>
                <a:gd name="T40" fmla="*/ 934185 w 835"/>
                <a:gd name="T41" fmla="*/ 668551 h 810"/>
                <a:gd name="T42" fmla="*/ 921819 w 835"/>
                <a:gd name="T43" fmla="*/ 684911 h 810"/>
                <a:gd name="T44" fmla="*/ 913950 w 835"/>
                <a:gd name="T45" fmla="*/ 699089 h 810"/>
                <a:gd name="T46" fmla="*/ 906081 w 835"/>
                <a:gd name="T47" fmla="*/ 705633 h 810"/>
                <a:gd name="T48" fmla="*/ 893715 w 835"/>
                <a:gd name="T49" fmla="*/ 721992 h 810"/>
                <a:gd name="T50" fmla="*/ 876853 w 835"/>
                <a:gd name="T51" fmla="*/ 735079 h 810"/>
                <a:gd name="T52" fmla="*/ 866735 w 835"/>
                <a:gd name="T53" fmla="*/ 745986 h 810"/>
                <a:gd name="T54" fmla="*/ 847624 w 835"/>
                <a:gd name="T55" fmla="*/ 754711 h 810"/>
                <a:gd name="T56" fmla="*/ 825141 w 835"/>
                <a:gd name="T57" fmla="*/ 754711 h 810"/>
                <a:gd name="T58" fmla="*/ 811651 w 835"/>
                <a:gd name="T59" fmla="*/ 766707 h 810"/>
                <a:gd name="T60" fmla="*/ 795912 w 835"/>
                <a:gd name="T61" fmla="*/ 768889 h 810"/>
                <a:gd name="T62" fmla="*/ 781298 w 835"/>
                <a:gd name="T63" fmla="*/ 774342 h 810"/>
                <a:gd name="T64" fmla="*/ 757691 w 835"/>
                <a:gd name="T65" fmla="*/ 777614 h 810"/>
                <a:gd name="T66" fmla="*/ 729586 w 835"/>
                <a:gd name="T67" fmla="*/ 784157 h 810"/>
                <a:gd name="T68" fmla="*/ 712724 w 835"/>
                <a:gd name="T69" fmla="*/ 787429 h 810"/>
                <a:gd name="T70" fmla="*/ 684620 w 835"/>
                <a:gd name="T71" fmla="*/ 800517 h 810"/>
                <a:gd name="T72" fmla="*/ 672254 w 835"/>
                <a:gd name="T73" fmla="*/ 816876 h 810"/>
                <a:gd name="T74" fmla="*/ 658764 w 835"/>
                <a:gd name="T75" fmla="*/ 831054 h 810"/>
                <a:gd name="T76" fmla="*/ 646398 w 835"/>
                <a:gd name="T77" fmla="*/ 829964 h 810"/>
                <a:gd name="T78" fmla="*/ 632908 w 835"/>
                <a:gd name="T79" fmla="*/ 844142 h 810"/>
                <a:gd name="T80" fmla="*/ 591313 w 835"/>
                <a:gd name="T81" fmla="*/ 843051 h 810"/>
                <a:gd name="T82" fmla="*/ 608176 w 835"/>
                <a:gd name="T83" fmla="*/ 713267 h 810"/>
                <a:gd name="T84" fmla="*/ 411446 w 835"/>
                <a:gd name="T85" fmla="*/ 729626 h 810"/>
                <a:gd name="T86" fmla="*/ 358610 w 835"/>
                <a:gd name="T87" fmla="*/ 797245 h 810"/>
                <a:gd name="T88" fmla="*/ 312519 w 835"/>
                <a:gd name="T89" fmla="*/ 756892 h 810"/>
                <a:gd name="T90" fmla="*/ 290036 w 835"/>
                <a:gd name="T91" fmla="*/ 719811 h 810"/>
                <a:gd name="T92" fmla="*/ 218089 w 835"/>
                <a:gd name="T93" fmla="*/ 729626 h 810"/>
                <a:gd name="T94" fmla="*/ 180991 w 835"/>
                <a:gd name="T95" fmla="*/ 671823 h 810"/>
                <a:gd name="T96" fmla="*/ 60705 w 835"/>
                <a:gd name="T97" fmla="*/ 576939 h 810"/>
                <a:gd name="T98" fmla="*/ 8993 w 835"/>
                <a:gd name="T99" fmla="*/ 542039 h 810"/>
                <a:gd name="T100" fmla="*/ 3373 w 835"/>
                <a:gd name="T101" fmla="*/ 500596 h 810"/>
                <a:gd name="T102" fmla="*/ 24732 w 835"/>
                <a:gd name="T103" fmla="*/ 446064 h 810"/>
                <a:gd name="T104" fmla="*/ 77568 w 835"/>
                <a:gd name="T105" fmla="*/ 389352 h 810"/>
                <a:gd name="T106" fmla="*/ 73071 w 835"/>
                <a:gd name="T107" fmla="*/ 351180 h 810"/>
                <a:gd name="T108" fmla="*/ 124783 w 835"/>
                <a:gd name="T109" fmla="*/ 305374 h 810"/>
                <a:gd name="T110" fmla="*/ 111293 w 835"/>
                <a:gd name="T111" fmla="*/ 263931 h 810"/>
                <a:gd name="T112" fmla="*/ 57333 w 835"/>
                <a:gd name="T113" fmla="*/ 246481 h 810"/>
                <a:gd name="T114" fmla="*/ 50588 w 835"/>
                <a:gd name="T115" fmla="*/ 185406 h 810"/>
                <a:gd name="T116" fmla="*/ 116914 w 835"/>
                <a:gd name="T117" fmla="*/ 174500 h 810"/>
                <a:gd name="T118" fmla="*/ 136025 w 835"/>
                <a:gd name="T119" fmla="*/ 129784 h 810"/>
                <a:gd name="T120" fmla="*/ 148390 w 835"/>
                <a:gd name="T121" fmla="*/ 88340 h 810"/>
                <a:gd name="T122" fmla="*/ 146142 w 835"/>
                <a:gd name="T123" fmla="*/ 45806 h 810"/>
                <a:gd name="T124" fmla="*/ 152887 w 835"/>
                <a:gd name="T125" fmla="*/ 2181 h 81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35"/>
                <a:gd name="T190" fmla="*/ 0 h 810"/>
                <a:gd name="T191" fmla="*/ 835 w 835"/>
                <a:gd name="T192" fmla="*/ 810 h 81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35" h="810">
                  <a:moveTo>
                    <a:pt x="145" y="15"/>
                  </a:moveTo>
                  <a:lnTo>
                    <a:pt x="146" y="15"/>
                  </a:lnTo>
                  <a:lnTo>
                    <a:pt x="147" y="15"/>
                  </a:lnTo>
                  <a:lnTo>
                    <a:pt x="148" y="17"/>
                  </a:lnTo>
                  <a:lnTo>
                    <a:pt x="149" y="17"/>
                  </a:lnTo>
                  <a:lnTo>
                    <a:pt x="150" y="18"/>
                  </a:lnTo>
                  <a:lnTo>
                    <a:pt x="150" y="19"/>
                  </a:lnTo>
                  <a:lnTo>
                    <a:pt x="152" y="19"/>
                  </a:lnTo>
                  <a:lnTo>
                    <a:pt x="153" y="19"/>
                  </a:lnTo>
                  <a:lnTo>
                    <a:pt x="153" y="20"/>
                  </a:lnTo>
                  <a:lnTo>
                    <a:pt x="154" y="20"/>
                  </a:lnTo>
                  <a:lnTo>
                    <a:pt x="156" y="22"/>
                  </a:lnTo>
                  <a:lnTo>
                    <a:pt x="157" y="23"/>
                  </a:lnTo>
                  <a:lnTo>
                    <a:pt x="158" y="24"/>
                  </a:lnTo>
                  <a:lnTo>
                    <a:pt x="158" y="25"/>
                  </a:lnTo>
                  <a:lnTo>
                    <a:pt x="159" y="25"/>
                  </a:lnTo>
                  <a:lnTo>
                    <a:pt x="159" y="26"/>
                  </a:lnTo>
                  <a:lnTo>
                    <a:pt x="160" y="27"/>
                  </a:lnTo>
                  <a:lnTo>
                    <a:pt x="160" y="28"/>
                  </a:lnTo>
                  <a:lnTo>
                    <a:pt x="160" y="29"/>
                  </a:lnTo>
                  <a:lnTo>
                    <a:pt x="161" y="31"/>
                  </a:lnTo>
                  <a:lnTo>
                    <a:pt x="161" y="32"/>
                  </a:lnTo>
                  <a:lnTo>
                    <a:pt x="161" y="33"/>
                  </a:lnTo>
                  <a:lnTo>
                    <a:pt x="162" y="34"/>
                  </a:lnTo>
                  <a:lnTo>
                    <a:pt x="163" y="34"/>
                  </a:lnTo>
                  <a:lnTo>
                    <a:pt x="163" y="35"/>
                  </a:lnTo>
                  <a:lnTo>
                    <a:pt x="164" y="35"/>
                  </a:lnTo>
                  <a:lnTo>
                    <a:pt x="164" y="36"/>
                  </a:lnTo>
                  <a:lnTo>
                    <a:pt x="165" y="37"/>
                  </a:lnTo>
                  <a:lnTo>
                    <a:pt x="166" y="38"/>
                  </a:lnTo>
                  <a:lnTo>
                    <a:pt x="167" y="38"/>
                  </a:lnTo>
                  <a:lnTo>
                    <a:pt x="167" y="39"/>
                  </a:lnTo>
                  <a:lnTo>
                    <a:pt x="168" y="40"/>
                  </a:lnTo>
                  <a:lnTo>
                    <a:pt x="169" y="42"/>
                  </a:lnTo>
                  <a:lnTo>
                    <a:pt x="170" y="42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2" y="44"/>
                  </a:lnTo>
                  <a:lnTo>
                    <a:pt x="172" y="45"/>
                  </a:lnTo>
                  <a:lnTo>
                    <a:pt x="173" y="46"/>
                  </a:lnTo>
                  <a:lnTo>
                    <a:pt x="173" y="47"/>
                  </a:lnTo>
                  <a:lnTo>
                    <a:pt x="174" y="47"/>
                  </a:lnTo>
                  <a:lnTo>
                    <a:pt x="175" y="48"/>
                  </a:lnTo>
                  <a:lnTo>
                    <a:pt x="175" y="49"/>
                  </a:lnTo>
                  <a:lnTo>
                    <a:pt x="176" y="49"/>
                  </a:lnTo>
                  <a:lnTo>
                    <a:pt x="177" y="49"/>
                  </a:lnTo>
                  <a:lnTo>
                    <a:pt x="178" y="50"/>
                  </a:lnTo>
                  <a:lnTo>
                    <a:pt x="179" y="50"/>
                  </a:lnTo>
                  <a:lnTo>
                    <a:pt x="179" y="51"/>
                  </a:lnTo>
                  <a:lnTo>
                    <a:pt x="180" y="51"/>
                  </a:lnTo>
                  <a:lnTo>
                    <a:pt x="180" y="52"/>
                  </a:lnTo>
                  <a:lnTo>
                    <a:pt x="181" y="52"/>
                  </a:lnTo>
                  <a:lnTo>
                    <a:pt x="182" y="53"/>
                  </a:lnTo>
                  <a:lnTo>
                    <a:pt x="183" y="54"/>
                  </a:lnTo>
                  <a:lnTo>
                    <a:pt x="183" y="55"/>
                  </a:lnTo>
                  <a:lnTo>
                    <a:pt x="184" y="55"/>
                  </a:lnTo>
                  <a:lnTo>
                    <a:pt x="184" y="56"/>
                  </a:lnTo>
                  <a:lnTo>
                    <a:pt x="185" y="56"/>
                  </a:lnTo>
                  <a:lnTo>
                    <a:pt x="185" y="57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7" y="58"/>
                  </a:lnTo>
                  <a:lnTo>
                    <a:pt x="187" y="59"/>
                  </a:lnTo>
                  <a:lnTo>
                    <a:pt x="188" y="59"/>
                  </a:lnTo>
                  <a:lnTo>
                    <a:pt x="188" y="60"/>
                  </a:lnTo>
                  <a:lnTo>
                    <a:pt x="188" y="61"/>
                  </a:lnTo>
                  <a:lnTo>
                    <a:pt x="189" y="62"/>
                  </a:lnTo>
                  <a:lnTo>
                    <a:pt x="189" y="63"/>
                  </a:lnTo>
                  <a:lnTo>
                    <a:pt x="189" y="64"/>
                  </a:lnTo>
                  <a:lnTo>
                    <a:pt x="189" y="63"/>
                  </a:lnTo>
                  <a:lnTo>
                    <a:pt x="190" y="63"/>
                  </a:lnTo>
                  <a:lnTo>
                    <a:pt x="189" y="61"/>
                  </a:lnTo>
                  <a:lnTo>
                    <a:pt x="207" y="59"/>
                  </a:lnTo>
                  <a:lnTo>
                    <a:pt x="206" y="58"/>
                  </a:lnTo>
                  <a:lnTo>
                    <a:pt x="206" y="57"/>
                  </a:lnTo>
                  <a:lnTo>
                    <a:pt x="206" y="56"/>
                  </a:lnTo>
                  <a:lnTo>
                    <a:pt x="206" y="55"/>
                  </a:lnTo>
                  <a:lnTo>
                    <a:pt x="207" y="55"/>
                  </a:lnTo>
                  <a:lnTo>
                    <a:pt x="207" y="54"/>
                  </a:lnTo>
                  <a:lnTo>
                    <a:pt x="208" y="53"/>
                  </a:lnTo>
                  <a:lnTo>
                    <a:pt x="208" y="52"/>
                  </a:lnTo>
                  <a:lnTo>
                    <a:pt x="208" y="51"/>
                  </a:lnTo>
                  <a:lnTo>
                    <a:pt x="208" y="50"/>
                  </a:lnTo>
                  <a:lnTo>
                    <a:pt x="209" y="50"/>
                  </a:lnTo>
                  <a:lnTo>
                    <a:pt x="209" y="49"/>
                  </a:lnTo>
                  <a:lnTo>
                    <a:pt x="209" y="48"/>
                  </a:lnTo>
                  <a:lnTo>
                    <a:pt x="209" y="47"/>
                  </a:lnTo>
                  <a:lnTo>
                    <a:pt x="209" y="46"/>
                  </a:lnTo>
                  <a:lnTo>
                    <a:pt x="209" y="45"/>
                  </a:lnTo>
                  <a:lnTo>
                    <a:pt x="209" y="44"/>
                  </a:lnTo>
                  <a:lnTo>
                    <a:pt x="210" y="44"/>
                  </a:lnTo>
                  <a:lnTo>
                    <a:pt x="210" y="43"/>
                  </a:lnTo>
                  <a:lnTo>
                    <a:pt x="210" y="42"/>
                  </a:lnTo>
                  <a:lnTo>
                    <a:pt x="210" y="41"/>
                  </a:lnTo>
                  <a:lnTo>
                    <a:pt x="210" y="40"/>
                  </a:lnTo>
                  <a:lnTo>
                    <a:pt x="211" y="40"/>
                  </a:lnTo>
                  <a:lnTo>
                    <a:pt x="212" y="39"/>
                  </a:lnTo>
                  <a:lnTo>
                    <a:pt x="213" y="39"/>
                  </a:lnTo>
                  <a:lnTo>
                    <a:pt x="213" y="38"/>
                  </a:lnTo>
                  <a:lnTo>
                    <a:pt x="214" y="38"/>
                  </a:lnTo>
                  <a:lnTo>
                    <a:pt x="215" y="37"/>
                  </a:lnTo>
                  <a:lnTo>
                    <a:pt x="216" y="36"/>
                  </a:lnTo>
                  <a:lnTo>
                    <a:pt x="216" y="35"/>
                  </a:lnTo>
                  <a:lnTo>
                    <a:pt x="217" y="35"/>
                  </a:lnTo>
                  <a:lnTo>
                    <a:pt x="217" y="34"/>
                  </a:lnTo>
                  <a:lnTo>
                    <a:pt x="217" y="33"/>
                  </a:lnTo>
                  <a:lnTo>
                    <a:pt x="217" y="32"/>
                  </a:lnTo>
                  <a:lnTo>
                    <a:pt x="217" y="31"/>
                  </a:lnTo>
                  <a:lnTo>
                    <a:pt x="218" y="31"/>
                  </a:lnTo>
                  <a:lnTo>
                    <a:pt x="218" y="30"/>
                  </a:lnTo>
                  <a:lnTo>
                    <a:pt x="218" y="29"/>
                  </a:lnTo>
                  <a:lnTo>
                    <a:pt x="219" y="29"/>
                  </a:lnTo>
                  <a:lnTo>
                    <a:pt x="219" y="30"/>
                  </a:lnTo>
                  <a:lnTo>
                    <a:pt x="220" y="30"/>
                  </a:lnTo>
                  <a:lnTo>
                    <a:pt x="221" y="30"/>
                  </a:lnTo>
                  <a:lnTo>
                    <a:pt x="221" y="29"/>
                  </a:lnTo>
                  <a:lnTo>
                    <a:pt x="222" y="29"/>
                  </a:lnTo>
                  <a:lnTo>
                    <a:pt x="223" y="29"/>
                  </a:lnTo>
                  <a:lnTo>
                    <a:pt x="224" y="29"/>
                  </a:lnTo>
                  <a:lnTo>
                    <a:pt x="225" y="28"/>
                  </a:lnTo>
                  <a:lnTo>
                    <a:pt x="226" y="29"/>
                  </a:lnTo>
                  <a:lnTo>
                    <a:pt x="227" y="29"/>
                  </a:lnTo>
                  <a:lnTo>
                    <a:pt x="228" y="29"/>
                  </a:lnTo>
                  <a:lnTo>
                    <a:pt x="229" y="30"/>
                  </a:lnTo>
                  <a:lnTo>
                    <a:pt x="230" y="30"/>
                  </a:lnTo>
                  <a:lnTo>
                    <a:pt x="230" y="31"/>
                  </a:lnTo>
                  <a:lnTo>
                    <a:pt x="231" y="31"/>
                  </a:lnTo>
                  <a:lnTo>
                    <a:pt x="232" y="32"/>
                  </a:lnTo>
                  <a:lnTo>
                    <a:pt x="233" y="33"/>
                  </a:lnTo>
                  <a:lnTo>
                    <a:pt x="234" y="33"/>
                  </a:lnTo>
                  <a:lnTo>
                    <a:pt x="234" y="34"/>
                  </a:lnTo>
                  <a:lnTo>
                    <a:pt x="235" y="35"/>
                  </a:lnTo>
                  <a:lnTo>
                    <a:pt x="235" y="36"/>
                  </a:lnTo>
                  <a:lnTo>
                    <a:pt x="235" y="37"/>
                  </a:lnTo>
                  <a:lnTo>
                    <a:pt x="235" y="38"/>
                  </a:lnTo>
                  <a:lnTo>
                    <a:pt x="235" y="39"/>
                  </a:lnTo>
                  <a:lnTo>
                    <a:pt x="236" y="39"/>
                  </a:lnTo>
                  <a:lnTo>
                    <a:pt x="236" y="40"/>
                  </a:lnTo>
                  <a:lnTo>
                    <a:pt x="237" y="40"/>
                  </a:lnTo>
                  <a:lnTo>
                    <a:pt x="237" y="41"/>
                  </a:lnTo>
                  <a:lnTo>
                    <a:pt x="238" y="41"/>
                  </a:lnTo>
                  <a:lnTo>
                    <a:pt x="239" y="41"/>
                  </a:lnTo>
                  <a:lnTo>
                    <a:pt x="240" y="41"/>
                  </a:lnTo>
                  <a:lnTo>
                    <a:pt x="241" y="42"/>
                  </a:lnTo>
                  <a:lnTo>
                    <a:pt x="242" y="42"/>
                  </a:lnTo>
                  <a:lnTo>
                    <a:pt x="243" y="42"/>
                  </a:lnTo>
                  <a:lnTo>
                    <a:pt x="244" y="42"/>
                  </a:lnTo>
                  <a:lnTo>
                    <a:pt x="244" y="43"/>
                  </a:lnTo>
                  <a:lnTo>
                    <a:pt x="245" y="43"/>
                  </a:lnTo>
                  <a:lnTo>
                    <a:pt x="246" y="43"/>
                  </a:lnTo>
                  <a:lnTo>
                    <a:pt x="247" y="43"/>
                  </a:lnTo>
                  <a:lnTo>
                    <a:pt x="248" y="43"/>
                  </a:lnTo>
                  <a:lnTo>
                    <a:pt x="249" y="43"/>
                  </a:lnTo>
                  <a:lnTo>
                    <a:pt x="250" y="43"/>
                  </a:lnTo>
                  <a:lnTo>
                    <a:pt x="251" y="43"/>
                  </a:lnTo>
                  <a:lnTo>
                    <a:pt x="252" y="43"/>
                  </a:lnTo>
                  <a:lnTo>
                    <a:pt x="253" y="43"/>
                  </a:lnTo>
                  <a:lnTo>
                    <a:pt x="253" y="44"/>
                  </a:lnTo>
                  <a:lnTo>
                    <a:pt x="254" y="44"/>
                  </a:lnTo>
                  <a:lnTo>
                    <a:pt x="254" y="45"/>
                  </a:lnTo>
                  <a:lnTo>
                    <a:pt x="255" y="46"/>
                  </a:lnTo>
                  <a:lnTo>
                    <a:pt x="256" y="46"/>
                  </a:lnTo>
                  <a:lnTo>
                    <a:pt x="256" y="47"/>
                  </a:lnTo>
                  <a:lnTo>
                    <a:pt x="257" y="47"/>
                  </a:lnTo>
                  <a:lnTo>
                    <a:pt x="257" y="48"/>
                  </a:lnTo>
                  <a:lnTo>
                    <a:pt x="258" y="48"/>
                  </a:lnTo>
                  <a:lnTo>
                    <a:pt x="258" y="49"/>
                  </a:lnTo>
                  <a:lnTo>
                    <a:pt x="259" y="49"/>
                  </a:lnTo>
                  <a:lnTo>
                    <a:pt x="259" y="48"/>
                  </a:lnTo>
                  <a:lnTo>
                    <a:pt x="260" y="48"/>
                  </a:lnTo>
                  <a:lnTo>
                    <a:pt x="261" y="48"/>
                  </a:lnTo>
                  <a:lnTo>
                    <a:pt x="261" y="47"/>
                  </a:lnTo>
                  <a:lnTo>
                    <a:pt x="261" y="46"/>
                  </a:lnTo>
                  <a:lnTo>
                    <a:pt x="262" y="45"/>
                  </a:lnTo>
                  <a:lnTo>
                    <a:pt x="262" y="44"/>
                  </a:lnTo>
                  <a:lnTo>
                    <a:pt x="263" y="45"/>
                  </a:lnTo>
                  <a:lnTo>
                    <a:pt x="263" y="44"/>
                  </a:lnTo>
                  <a:lnTo>
                    <a:pt x="264" y="44"/>
                  </a:lnTo>
                  <a:lnTo>
                    <a:pt x="264" y="45"/>
                  </a:lnTo>
                  <a:lnTo>
                    <a:pt x="265" y="45"/>
                  </a:lnTo>
                  <a:lnTo>
                    <a:pt x="266" y="45"/>
                  </a:lnTo>
                  <a:lnTo>
                    <a:pt x="266" y="44"/>
                  </a:lnTo>
                  <a:lnTo>
                    <a:pt x="267" y="44"/>
                  </a:lnTo>
                  <a:lnTo>
                    <a:pt x="268" y="45"/>
                  </a:lnTo>
                  <a:lnTo>
                    <a:pt x="269" y="45"/>
                  </a:lnTo>
                  <a:lnTo>
                    <a:pt x="270" y="45"/>
                  </a:lnTo>
                  <a:lnTo>
                    <a:pt x="271" y="45"/>
                  </a:lnTo>
                  <a:lnTo>
                    <a:pt x="271" y="44"/>
                  </a:lnTo>
                  <a:lnTo>
                    <a:pt x="272" y="43"/>
                  </a:lnTo>
                  <a:lnTo>
                    <a:pt x="273" y="42"/>
                  </a:lnTo>
                  <a:lnTo>
                    <a:pt x="273" y="41"/>
                  </a:lnTo>
                  <a:lnTo>
                    <a:pt x="274" y="40"/>
                  </a:lnTo>
                  <a:lnTo>
                    <a:pt x="274" y="39"/>
                  </a:lnTo>
                  <a:lnTo>
                    <a:pt x="274" y="38"/>
                  </a:lnTo>
                  <a:lnTo>
                    <a:pt x="274" y="37"/>
                  </a:lnTo>
                  <a:lnTo>
                    <a:pt x="274" y="36"/>
                  </a:lnTo>
                  <a:lnTo>
                    <a:pt x="274" y="35"/>
                  </a:lnTo>
                  <a:lnTo>
                    <a:pt x="274" y="34"/>
                  </a:lnTo>
                  <a:lnTo>
                    <a:pt x="275" y="33"/>
                  </a:lnTo>
                  <a:lnTo>
                    <a:pt x="275" y="32"/>
                  </a:lnTo>
                  <a:lnTo>
                    <a:pt x="275" y="31"/>
                  </a:lnTo>
                  <a:lnTo>
                    <a:pt x="275" y="30"/>
                  </a:lnTo>
                  <a:lnTo>
                    <a:pt x="275" y="29"/>
                  </a:lnTo>
                  <a:lnTo>
                    <a:pt x="276" y="29"/>
                  </a:lnTo>
                  <a:lnTo>
                    <a:pt x="277" y="29"/>
                  </a:lnTo>
                  <a:lnTo>
                    <a:pt x="277" y="28"/>
                  </a:lnTo>
                  <a:lnTo>
                    <a:pt x="277" y="27"/>
                  </a:lnTo>
                  <a:lnTo>
                    <a:pt x="278" y="26"/>
                  </a:lnTo>
                  <a:lnTo>
                    <a:pt x="279" y="26"/>
                  </a:lnTo>
                  <a:lnTo>
                    <a:pt x="279" y="25"/>
                  </a:lnTo>
                  <a:lnTo>
                    <a:pt x="280" y="25"/>
                  </a:lnTo>
                  <a:lnTo>
                    <a:pt x="280" y="24"/>
                  </a:lnTo>
                  <a:lnTo>
                    <a:pt x="280" y="23"/>
                  </a:lnTo>
                  <a:lnTo>
                    <a:pt x="280" y="22"/>
                  </a:lnTo>
                  <a:lnTo>
                    <a:pt x="281" y="22"/>
                  </a:lnTo>
                  <a:lnTo>
                    <a:pt x="282" y="22"/>
                  </a:lnTo>
                  <a:lnTo>
                    <a:pt x="282" y="21"/>
                  </a:lnTo>
                  <a:lnTo>
                    <a:pt x="283" y="21"/>
                  </a:lnTo>
                  <a:lnTo>
                    <a:pt x="283" y="19"/>
                  </a:lnTo>
                  <a:lnTo>
                    <a:pt x="284" y="19"/>
                  </a:lnTo>
                  <a:lnTo>
                    <a:pt x="283" y="19"/>
                  </a:lnTo>
                  <a:lnTo>
                    <a:pt x="284" y="19"/>
                  </a:lnTo>
                  <a:lnTo>
                    <a:pt x="285" y="19"/>
                  </a:lnTo>
                  <a:lnTo>
                    <a:pt x="285" y="20"/>
                  </a:lnTo>
                  <a:lnTo>
                    <a:pt x="286" y="20"/>
                  </a:lnTo>
                  <a:lnTo>
                    <a:pt x="286" y="21"/>
                  </a:lnTo>
                  <a:lnTo>
                    <a:pt x="291" y="27"/>
                  </a:lnTo>
                  <a:lnTo>
                    <a:pt x="291" y="28"/>
                  </a:lnTo>
                  <a:lnTo>
                    <a:pt x="290" y="28"/>
                  </a:lnTo>
                  <a:lnTo>
                    <a:pt x="289" y="28"/>
                  </a:lnTo>
                  <a:lnTo>
                    <a:pt x="288" y="29"/>
                  </a:lnTo>
                  <a:lnTo>
                    <a:pt x="287" y="30"/>
                  </a:lnTo>
                  <a:lnTo>
                    <a:pt x="286" y="30"/>
                  </a:lnTo>
                  <a:lnTo>
                    <a:pt x="286" y="31"/>
                  </a:lnTo>
                  <a:lnTo>
                    <a:pt x="286" y="32"/>
                  </a:lnTo>
                  <a:lnTo>
                    <a:pt x="286" y="33"/>
                  </a:lnTo>
                  <a:lnTo>
                    <a:pt x="286" y="34"/>
                  </a:lnTo>
                  <a:lnTo>
                    <a:pt x="286" y="35"/>
                  </a:lnTo>
                  <a:lnTo>
                    <a:pt x="286" y="36"/>
                  </a:lnTo>
                  <a:lnTo>
                    <a:pt x="286" y="38"/>
                  </a:lnTo>
                  <a:lnTo>
                    <a:pt x="290" y="42"/>
                  </a:lnTo>
                  <a:lnTo>
                    <a:pt x="295" y="51"/>
                  </a:lnTo>
                  <a:lnTo>
                    <a:pt x="305" y="62"/>
                  </a:lnTo>
                  <a:lnTo>
                    <a:pt x="306" y="63"/>
                  </a:lnTo>
                  <a:lnTo>
                    <a:pt x="307" y="65"/>
                  </a:lnTo>
                  <a:lnTo>
                    <a:pt x="308" y="66"/>
                  </a:lnTo>
                  <a:lnTo>
                    <a:pt x="308" y="67"/>
                  </a:lnTo>
                  <a:lnTo>
                    <a:pt x="308" y="68"/>
                  </a:lnTo>
                  <a:lnTo>
                    <a:pt x="309" y="69"/>
                  </a:lnTo>
                  <a:lnTo>
                    <a:pt x="309" y="70"/>
                  </a:lnTo>
                  <a:lnTo>
                    <a:pt x="319" y="68"/>
                  </a:lnTo>
                  <a:lnTo>
                    <a:pt x="326" y="73"/>
                  </a:lnTo>
                  <a:lnTo>
                    <a:pt x="327" y="73"/>
                  </a:lnTo>
                  <a:lnTo>
                    <a:pt x="327" y="74"/>
                  </a:lnTo>
                  <a:lnTo>
                    <a:pt x="328" y="74"/>
                  </a:lnTo>
                  <a:lnTo>
                    <a:pt x="327" y="74"/>
                  </a:lnTo>
                  <a:lnTo>
                    <a:pt x="327" y="75"/>
                  </a:lnTo>
                  <a:lnTo>
                    <a:pt x="327" y="76"/>
                  </a:lnTo>
                  <a:lnTo>
                    <a:pt x="327" y="77"/>
                  </a:lnTo>
                  <a:lnTo>
                    <a:pt x="328" y="78"/>
                  </a:lnTo>
                  <a:lnTo>
                    <a:pt x="328" y="79"/>
                  </a:lnTo>
                  <a:lnTo>
                    <a:pt x="328" y="80"/>
                  </a:lnTo>
                  <a:lnTo>
                    <a:pt x="329" y="81"/>
                  </a:lnTo>
                  <a:lnTo>
                    <a:pt x="329" y="82"/>
                  </a:lnTo>
                  <a:lnTo>
                    <a:pt x="332" y="87"/>
                  </a:lnTo>
                  <a:lnTo>
                    <a:pt x="333" y="88"/>
                  </a:lnTo>
                  <a:lnTo>
                    <a:pt x="334" y="89"/>
                  </a:lnTo>
                  <a:lnTo>
                    <a:pt x="334" y="90"/>
                  </a:lnTo>
                  <a:lnTo>
                    <a:pt x="335" y="91"/>
                  </a:lnTo>
                  <a:lnTo>
                    <a:pt x="336" y="91"/>
                  </a:lnTo>
                  <a:lnTo>
                    <a:pt x="337" y="91"/>
                  </a:lnTo>
                  <a:lnTo>
                    <a:pt x="337" y="92"/>
                  </a:lnTo>
                  <a:lnTo>
                    <a:pt x="338" y="92"/>
                  </a:lnTo>
                  <a:lnTo>
                    <a:pt x="339" y="93"/>
                  </a:lnTo>
                  <a:lnTo>
                    <a:pt x="340" y="93"/>
                  </a:lnTo>
                  <a:lnTo>
                    <a:pt x="341" y="94"/>
                  </a:lnTo>
                  <a:lnTo>
                    <a:pt x="342" y="94"/>
                  </a:lnTo>
                  <a:lnTo>
                    <a:pt x="342" y="93"/>
                  </a:lnTo>
                  <a:lnTo>
                    <a:pt x="342" y="92"/>
                  </a:lnTo>
                  <a:lnTo>
                    <a:pt x="341" y="92"/>
                  </a:lnTo>
                  <a:lnTo>
                    <a:pt x="341" y="91"/>
                  </a:lnTo>
                  <a:lnTo>
                    <a:pt x="341" y="90"/>
                  </a:lnTo>
                  <a:lnTo>
                    <a:pt x="341" y="89"/>
                  </a:lnTo>
                  <a:lnTo>
                    <a:pt x="340" y="89"/>
                  </a:lnTo>
                  <a:lnTo>
                    <a:pt x="340" y="88"/>
                  </a:lnTo>
                  <a:lnTo>
                    <a:pt x="340" y="87"/>
                  </a:lnTo>
                  <a:lnTo>
                    <a:pt x="340" y="86"/>
                  </a:lnTo>
                  <a:lnTo>
                    <a:pt x="341" y="86"/>
                  </a:lnTo>
                  <a:lnTo>
                    <a:pt x="341" y="87"/>
                  </a:lnTo>
                  <a:lnTo>
                    <a:pt x="341" y="86"/>
                  </a:lnTo>
                  <a:lnTo>
                    <a:pt x="342" y="86"/>
                  </a:lnTo>
                  <a:lnTo>
                    <a:pt x="342" y="85"/>
                  </a:lnTo>
                  <a:lnTo>
                    <a:pt x="343" y="85"/>
                  </a:lnTo>
                  <a:lnTo>
                    <a:pt x="343" y="86"/>
                  </a:lnTo>
                  <a:lnTo>
                    <a:pt x="344" y="86"/>
                  </a:lnTo>
                  <a:lnTo>
                    <a:pt x="344" y="85"/>
                  </a:lnTo>
                  <a:lnTo>
                    <a:pt x="345" y="85"/>
                  </a:lnTo>
                  <a:lnTo>
                    <a:pt x="346" y="85"/>
                  </a:lnTo>
                  <a:lnTo>
                    <a:pt x="346" y="86"/>
                  </a:lnTo>
                  <a:lnTo>
                    <a:pt x="347" y="86"/>
                  </a:lnTo>
                  <a:lnTo>
                    <a:pt x="347" y="85"/>
                  </a:lnTo>
                  <a:lnTo>
                    <a:pt x="348" y="85"/>
                  </a:lnTo>
                  <a:lnTo>
                    <a:pt x="349" y="84"/>
                  </a:lnTo>
                  <a:lnTo>
                    <a:pt x="350" y="84"/>
                  </a:lnTo>
                  <a:lnTo>
                    <a:pt x="350" y="83"/>
                  </a:lnTo>
                  <a:lnTo>
                    <a:pt x="351" y="83"/>
                  </a:lnTo>
                  <a:lnTo>
                    <a:pt x="351" y="84"/>
                  </a:lnTo>
                  <a:lnTo>
                    <a:pt x="352" y="84"/>
                  </a:lnTo>
                  <a:lnTo>
                    <a:pt x="352" y="85"/>
                  </a:lnTo>
                  <a:lnTo>
                    <a:pt x="352" y="86"/>
                  </a:lnTo>
                  <a:lnTo>
                    <a:pt x="353" y="87"/>
                  </a:lnTo>
                  <a:lnTo>
                    <a:pt x="353" y="86"/>
                  </a:lnTo>
                  <a:lnTo>
                    <a:pt x="354" y="86"/>
                  </a:lnTo>
                  <a:lnTo>
                    <a:pt x="354" y="85"/>
                  </a:lnTo>
                  <a:lnTo>
                    <a:pt x="355" y="85"/>
                  </a:lnTo>
                  <a:lnTo>
                    <a:pt x="356" y="85"/>
                  </a:lnTo>
                  <a:lnTo>
                    <a:pt x="357" y="85"/>
                  </a:lnTo>
                  <a:lnTo>
                    <a:pt x="358" y="84"/>
                  </a:lnTo>
                  <a:lnTo>
                    <a:pt x="360" y="83"/>
                  </a:lnTo>
                  <a:lnTo>
                    <a:pt x="361" y="83"/>
                  </a:lnTo>
                  <a:lnTo>
                    <a:pt x="362" y="83"/>
                  </a:lnTo>
                  <a:lnTo>
                    <a:pt x="363" y="82"/>
                  </a:lnTo>
                  <a:lnTo>
                    <a:pt x="364" y="81"/>
                  </a:lnTo>
                  <a:lnTo>
                    <a:pt x="365" y="81"/>
                  </a:lnTo>
                  <a:lnTo>
                    <a:pt x="365" y="80"/>
                  </a:lnTo>
                  <a:lnTo>
                    <a:pt x="366" y="80"/>
                  </a:lnTo>
                  <a:lnTo>
                    <a:pt x="366" y="79"/>
                  </a:lnTo>
                  <a:lnTo>
                    <a:pt x="367" y="79"/>
                  </a:lnTo>
                  <a:lnTo>
                    <a:pt x="368" y="80"/>
                  </a:lnTo>
                  <a:lnTo>
                    <a:pt x="370" y="80"/>
                  </a:lnTo>
                  <a:lnTo>
                    <a:pt x="372" y="80"/>
                  </a:lnTo>
                  <a:lnTo>
                    <a:pt x="373" y="80"/>
                  </a:lnTo>
                  <a:lnTo>
                    <a:pt x="373" y="81"/>
                  </a:lnTo>
                  <a:lnTo>
                    <a:pt x="374" y="82"/>
                  </a:lnTo>
                  <a:lnTo>
                    <a:pt x="374" y="83"/>
                  </a:lnTo>
                  <a:lnTo>
                    <a:pt x="374" y="84"/>
                  </a:lnTo>
                  <a:lnTo>
                    <a:pt x="375" y="84"/>
                  </a:lnTo>
                  <a:lnTo>
                    <a:pt x="376" y="85"/>
                  </a:lnTo>
                  <a:lnTo>
                    <a:pt x="377" y="85"/>
                  </a:lnTo>
                  <a:lnTo>
                    <a:pt x="378" y="85"/>
                  </a:lnTo>
                  <a:lnTo>
                    <a:pt x="379" y="87"/>
                  </a:lnTo>
                  <a:lnTo>
                    <a:pt x="380" y="99"/>
                  </a:lnTo>
                  <a:lnTo>
                    <a:pt x="374" y="102"/>
                  </a:lnTo>
                  <a:lnTo>
                    <a:pt x="373" y="109"/>
                  </a:lnTo>
                  <a:lnTo>
                    <a:pt x="374" y="110"/>
                  </a:lnTo>
                  <a:lnTo>
                    <a:pt x="374" y="112"/>
                  </a:lnTo>
                  <a:lnTo>
                    <a:pt x="375" y="113"/>
                  </a:lnTo>
                  <a:lnTo>
                    <a:pt x="375" y="117"/>
                  </a:lnTo>
                  <a:lnTo>
                    <a:pt x="374" y="117"/>
                  </a:lnTo>
                  <a:lnTo>
                    <a:pt x="374" y="118"/>
                  </a:lnTo>
                  <a:lnTo>
                    <a:pt x="374" y="119"/>
                  </a:lnTo>
                  <a:lnTo>
                    <a:pt x="374" y="120"/>
                  </a:lnTo>
                  <a:lnTo>
                    <a:pt x="375" y="121"/>
                  </a:lnTo>
                  <a:lnTo>
                    <a:pt x="375" y="122"/>
                  </a:lnTo>
                  <a:lnTo>
                    <a:pt x="376" y="122"/>
                  </a:lnTo>
                  <a:lnTo>
                    <a:pt x="377" y="123"/>
                  </a:lnTo>
                  <a:lnTo>
                    <a:pt x="377" y="124"/>
                  </a:lnTo>
                  <a:lnTo>
                    <a:pt x="377" y="125"/>
                  </a:lnTo>
                  <a:lnTo>
                    <a:pt x="377" y="126"/>
                  </a:lnTo>
                  <a:lnTo>
                    <a:pt x="376" y="126"/>
                  </a:lnTo>
                  <a:lnTo>
                    <a:pt x="376" y="127"/>
                  </a:lnTo>
                  <a:lnTo>
                    <a:pt x="376" y="128"/>
                  </a:lnTo>
                  <a:lnTo>
                    <a:pt x="377" y="131"/>
                  </a:lnTo>
                  <a:lnTo>
                    <a:pt x="377" y="132"/>
                  </a:lnTo>
                  <a:lnTo>
                    <a:pt x="377" y="133"/>
                  </a:lnTo>
                  <a:lnTo>
                    <a:pt x="378" y="133"/>
                  </a:lnTo>
                  <a:lnTo>
                    <a:pt x="378" y="134"/>
                  </a:lnTo>
                  <a:lnTo>
                    <a:pt x="379" y="134"/>
                  </a:lnTo>
                  <a:lnTo>
                    <a:pt x="380" y="133"/>
                  </a:lnTo>
                  <a:lnTo>
                    <a:pt x="381" y="133"/>
                  </a:lnTo>
                  <a:lnTo>
                    <a:pt x="381" y="134"/>
                  </a:lnTo>
                  <a:lnTo>
                    <a:pt x="381" y="135"/>
                  </a:lnTo>
                  <a:lnTo>
                    <a:pt x="382" y="136"/>
                  </a:lnTo>
                  <a:lnTo>
                    <a:pt x="382" y="137"/>
                  </a:lnTo>
                  <a:lnTo>
                    <a:pt x="383" y="137"/>
                  </a:lnTo>
                  <a:lnTo>
                    <a:pt x="383" y="138"/>
                  </a:lnTo>
                  <a:lnTo>
                    <a:pt x="383" y="139"/>
                  </a:lnTo>
                  <a:lnTo>
                    <a:pt x="383" y="140"/>
                  </a:lnTo>
                  <a:lnTo>
                    <a:pt x="383" y="141"/>
                  </a:lnTo>
                  <a:lnTo>
                    <a:pt x="384" y="141"/>
                  </a:lnTo>
                  <a:lnTo>
                    <a:pt x="385" y="141"/>
                  </a:lnTo>
                  <a:lnTo>
                    <a:pt x="386" y="141"/>
                  </a:lnTo>
                  <a:lnTo>
                    <a:pt x="386" y="142"/>
                  </a:lnTo>
                  <a:lnTo>
                    <a:pt x="386" y="143"/>
                  </a:lnTo>
                  <a:lnTo>
                    <a:pt x="385" y="144"/>
                  </a:lnTo>
                  <a:lnTo>
                    <a:pt x="388" y="146"/>
                  </a:lnTo>
                  <a:lnTo>
                    <a:pt x="389" y="167"/>
                  </a:lnTo>
                  <a:lnTo>
                    <a:pt x="394" y="169"/>
                  </a:lnTo>
                  <a:lnTo>
                    <a:pt x="395" y="170"/>
                  </a:lnTo>
                  <a:lnTo>
                    <a:pt x="394" y="170"/>
                  </a:lnTo>
                  <a:lnTo>
                    <a:pt x="394" y="172"/>
                  </a:lnTo>
                  <a:lnTo>
                    <a:pt x="393" y="173"/>
                  </a:lnTo>
                  <a:lnTo>
                    <a:pt x="393" y="174"/>
                  </a:lnTo>
                  <a:lnTo>
                    <a:pt x="393" y="176"/>
                  </a:lnTo>
                  <a:lnTo>
                    <a:pt x="394" y="178"/>
                  </a:lnTo>
                  <a:lnTo>
                    <a:pt x="393" y="179"/>
                  </a:lnTo>
                  <a:lnTo>
                    <a:pt x="394" y="182"/>
                  </a:lnTo>
                  <a:lnTo>
                    <a:pt x="394" y="183"/>
                  </a:lnTo>
                  <a:lnTo>
                    <a:pt x="395" y="184"/>
                  </a:lnTo>
                  <a:lnTo>
                    <a:pt x="394" y="185"/>
                  </a:lnTo>
                  <a:lnTo>
                    <a:pt x="394" y="186"/>
                  </a:lnTo>
                  <a:lnTo>
                    <a:pt x="393" y="186"/>
                  </a:lnTo>
                  <a:lnTo>
                    <a:pt x="393" y="187"/>
                  </a:lnTo>
                  <a:lnTo>
                    <a:pt x="392" y="188"/>
                  </a:lnTo>
                  <a:lnTo>
                    <a:pt x="391" y="188"/>
                  </a:lnTo>
                  <a:lnTo>
                    <a:pt x="390" y="188"/>
                  </a:lnTo>
                  <a:lnTo>
                    <a:pt x="388" y="187"/>
                  </a:lnTo>
                  <a:lnTo>
                    <a:pt x="387" y="187"/>
                  </a:lnTo>
                  <a:lnTo>
                    <a:pt x="387" y="186"/>
                  </a:lnTo>
                  <a:lnTo>
                    <a:pt x="386" y="186"/>
                  </a:lnTo>
                  <a:lnTo>
                    <a:pt x="386" y="187"/>
                  </a:lnTo>
                  <a:lnTo>
                    <a:pt x="385" y="187"/>
                  </a:lnTo>
                  <a:lnTo>
                    <a:pt x="384" y="187"/>
                  </a:lnTo>
                  <a:lnTo>
                    <a:pt x="383" y="187"/>
                  </a:lnTo>
                  <a:lnTo>
                    <a:pt x="383" y="188"/>
                  </a:lnTo>
                  <a:lnTo>
                    <a:pt x="382" y="188"/>
                  </a:lnTo>
                  <a:lnTo>
                    <a:pt x="382" y="189"/>
                  </a:lnTo>
                  <a:lnTo>
                    <a:pt x="382" y="190"/>
                  </a:lnTo>
                  <a:lnTo>
                    <a:pt x="381" y="191"/>
                  </a:lnTo>
                  <a:lnTo>
                    <a:pt x="380" y="191"/>
                  </a:lnTo>
                  <a:lnTo>
                    <a:pt x="379" y="192"/>
                  </a:lnTo>
                  <a:lnTo>
                    <a:pt x="379" y="193"/>
                  </a:lnTo>
                  <a:lnTo>
                    <a:pt x="378" y="193"/>
                  </a:lnTo>
                  <a:lnTo>
                    <a:pt x="378" y="195"/>
                  </a:lnTo>
                  <a:lnTo>
                    <a:pt x="377" y="197"/>
                  </a:lnTo>
                  <a:lnTo>
                    <a:pt x="376" y="199"/>
                  </a:lnTo>
                  <a:lnTo>
                    <a:pt x="377" y="201"/>
                  </a:lnTo>
                  <a:lnTo>
                    <a:pt x="380" y="204"/>
                  </a:lnTo>
                  <a:lnTo>
                    <a:pt x="383" y="212"/>
                  </a:lnTo>
                  <a:lnTo>
                    <a:pt x="395" y="219"/>
                  </a:lnTo>
                  <a:lnTo>
                    <a:pt x="396" y="219"/>
                  </a:lnTo>
                  <a:lnTo>
                    <a:pt x="400" y="218"/>
                  </a:lnTo>
                  <a:lnTo>
                    <a:pt x="402" y="218"/>
                  </a:lnTo>
                  <a:lnTo>
                    <a:pt x="403" y="218"/>
                  </a:lnTo>
                  <a:lnTo>
                    <a:pt x="404" y="218"/>
                  </a:lnTo>
                  <a:lnTo>
                    <a:pt x="406" y="220"/>
                  </a:lnTo>
                  <a:lnTo>
                    <a:pt x="411" y="226"/>
                  </a:lnTo>
                  <a:lnTo>
                    <a:pt x="414" y="229"/>
                  </a:lnTo>
                  <a:lnTo>
                    <a:pt x="415" y="230"/>
                  </a:lnTo>
                  <a:lnTo>
                    <a:pt x="418" y="232"/>
                  </a:lnTo>
                  <a:lnTo>
                    <a:pt x="420" y="233"/>
                  </a:lnTo>
                  <a:lnTo>
                    <a:pt x="425" y="237"/>
                  </a:lnTo>
                  <a:lnTo>
                    <a:pt x="430" y="240"/>
                  </a:lnTo>
                  <a:lnTo>
                    <a:pt x="431" y="241"/>
                  </a:lnTo>
                  <a:lnTo>
                    <a:pt x="431" y="242"/>
                  </a:lnTo>
                  <a:lnTo>
                    <a:pt x="431" y="243"/>
                  </a:lnTo>
                  <a:lnTo>
                    <a:pt x="432" y="244"/>
                  </a:lnTo>
                  <a:lnTo>
                    <a:pt x="432" y="246"/>
                  </a:lnTo>
                  <a:lnTo>
                    <a:pt x="432" y="247"/>
                  </a:lnTo>
                  <a:lnTo>
                    <a:pt x="434" y="248"/>
                  </a:lnTo>
                  <a:lnTo>
                    <a:pt x="436" y="251"/>
                  </a:lnTo>
                  <a:lnTo>
                    <a:pt x="437" y="252"/>
                  </a:lnTo>
                  <a:lnTo>
                    <a:pt x="439" y="255"/>
                  </a:lnTo>
                  <a:lnTo>
                    <a:pt x="438" y="256"/>
                  </a:lnTo>
                  <a:lnTo>
                    <a:pt x="436" y="260"/>
                  </a:lnTo>
                  <a:lnTo>
                    <a:pt x="435" y="261"/>
                  </a:lnTo>
                  <a:lnTo>
                    <a:pt x="434" y="262"/>
                  </a:lnTo>
                  <a:lnTo>
                    <a:pt x="433" y="263"/>
                  </a:lnTo>
                  <a:lnTo>
                    <a:pt x="432" y="263"/>
                  </a:lnTo>
                  <a:lnTo>
                    <a:pt x="432" y="264"/>
                  </a:lnTo>
                  <a:lnTo>
                    <a:pt x="431" y="266"/>
                  </a:lnTo>
                  <a:lnTo>
                    <a:pt x="431" y="267"/>
                  </a:lnTo>
                  <a:lnTo>
                    <a:pt x="432" y="268"/>
                  </a:lnTo>
                  <a:lnTo>
                    <a:pt x="433" y="268"/>
                  </a:lnTo>
                  <a:lnTo>
                    <a:pt x="435" y="268"/>
                  </a:lnTo>
                  <a:lnTo>
                    <a:pt x="437" y="268"/>
                  </a:lnTo>
                  <a:lnTo>
                    <a:pt x="439" y="269"/>
                  </a:lnTo>
                  <a:lnTo>
                    <a:pt x="442" y="270"/>
                  </a:lnTo>
                  <a:lnTo>
                    <a:pt x="445" y="270"/>
                  </a:lnTo>
                  <a:lnTo>
                    <a:pt x="446" y="270"/>
                  </a:lnTo>
                  <a:lnTo>
                    <a:pt x="450" y="270"/>
                  </a:lnTo>
                  <a:lnTo>
                    <a:pt x="452" y="271"/>
                  </a:lnTo>
                  <a:lnTo>
                    <a:pt x="453" y="271"/>
                  </a:lnTo>
                  <a:lnTo>
                    <a:pt x="454" y="271"/>
                  </a:lnTo>
                  <a:lnTo>
                    <a:pt x="456" y="271"/>
                  </a:lnTo>
                  <a:lnTo>
                    <a:pt x="458" y="271"/>
                  </a:lnTo>
                  <a:lnTo>
                    <a:pt x="460" y="271"/>
                  </a:lnTo>
                  <a:lnTo>
                    <a:pt x="461" y="271"/>
                  </a:lnTo>
                  <a:lnTo>
                    <a:pt x="466" y="270"/>
                  </a:lnTo>
                  <a:lnTo>
                    <a:pt x="467" y="269"/>
                  </a:lnTo>
                  <a:lnTo>
                    <a:pt x="470" y="269"/>
                  </a:lnTo>
                  <a:lnTo>
                    <a:pt x="471" y="269"/>
                  </a:lnTo>
                  <a:lnTo>
                    <a:pt x="472" y="269"/>
                  </a:lnTo>
                  <a:lnTo>
                    <a:pt x="473" y="269"/>
                  </a:lnTo>
                  <a:lnTo>
                    <a:pt x="475" y="269"/>
                  </a:lnTo>
                  <a:lnTo>
                    <a:pt x="476" y="269"/>
                  </a:lnTo>
                  <a:lnTo>
                    <a:pt x="477" y="269"/>
                  </a:lnTo>
                  <a:lnTo>
                    <a:pt x="479" y="269"/>
                  </a:lnTo>
                  <a:lnTo>
                    <a:pt x="482" y="270"/>
                  </a:lnTo>
                  <a:lnTo>
                    <a:pt x="487" y="269"/>
                  </a:lnTo>
                  <a:lnTo>
                    <a:pt x="490" y="269"/>
                  </a:lnTo>
                  <a:lnTo>
                    <a:pt x="495" y="267"/>
                  </a:lnTo>
                  <a:lnTo>
                    <a:pt x="496" y="267"/>
                  </a:lnTo>
                  <a:lnTo>
                    <a:pt x="500" y="266"/>
                  </a:lnTo>
                  <a:lnTo>
                    <a:pt x="501" y="266"/>
                  </a:lnTo>
                  <a:lnTo>
                    <a:pt x="502" y="266"/>
                  </a:lnTo>
                  <a:lnTo>
                    <a:pt x="503" y="266"/>
                  </a:lnTo>
                  <a:lnTo>
                    <a:pt x="503" y="264"/>
                  </a:lnTo>
                  <a:lnTo>
                    <a:pt x="503" y="263"/>
                  </a:lnTo>
                  <a:lnTo>
                    <a:pt x="504" y="263"/>
                  </a:lnTo>
                  <a:lnTo>
                    <a:pt x="504" y="264"/>
                  </a:lnTo>
                  <a:lnTo>
                    <a:pt x="507" y="266"/>
                  </a:lnTo>
                  <a:lnTo>
                    <a:pt x="511" y="270"/>
                  </a:lnTo>
                  <a:lnTo>
                    <a:pt x="517" y="276"/>
                  </a:lnTo>
                  <a:lnTo>
                    <a:pt x="525" y="287"/>
                  </a:lnTo>
                  <a:lnTo>
                    <a:pt x="526" y="289"/>
                  </a:lnTo>
                  <a:lnTo>
                    <a:pt x="532" y="296"/>
                  </a:lnTo>
                  <a:lnTo>
                    <a:pt x="540" y="302"/>
                  </a:lnTo>
                  <a:lnTo>
                    <a:pt x="552" y="311"/>
                  </a:lnTo>
                  <a:lnTo>
                    <a:pt x="555" y="309"/>
                  </a:lnTo>
                  <a:lnTo>
                    <a:pt x="556" y="308"/>
                  </a:lnTo>
                  <a:lnTo>
                    <a:pt x="557" y="307"/>
                  </a:lnTo>
                  <a:lnTo>
                    <a:pt x="559" y="305"/>
                  </a:lnTo>
                  <a:lnTo>
                    <a:pt x="571" y="295"/>
                  </a:lnTo>
                  <a:lnTo>
                    <a:pt x="576" y="294"/>
                  </a:lnTo>
                  <a:lnTo>
                    <a:pt x="582" y="293"/>
                  </a:lnTo>
                  <a:lnTo>
                    <a:pt x="586" y="291"/>
                  </a:lnTo>
                  <a:lnTo>
                    <a:pt x="586" y="290"/>
                  </a:lnTo>
                  <a:lnTo>
                    <a:pt x="587" y="290"/>
                  </a:lnTo>
                  <a:lnTo>
                    <a:pt x="587" y="289"/>
                  </a:lnTo>
                  <a:lnTo>
                    <a:pt x="588" y="288"/>
                  </a:lnTo>
                  <a:lnTo>
                    <a:pt x="590" y="290"/>
                  </a:lnTo>
                  <a:lnTo>
                    <a:pt x="592" y="290"/>
                  </a:lnTo>
                  <a:lnTo>
                    <a:pt x="598" y="291"/>
                  </a:lnTo>
                  <a:lnTo>
                    <a:pt x="601" y="291"/>
                  </a:lnTo>
                  <a:lnTo>
                    <a:pt x="606" y="293"/>
                  </a:lnTo>
                  <a:lnTo>
                    <a:pt x="606" y="294"/>
                  </a:lnTo>
                  <a:lnTo>
                    <a:pt x="607" y="294"/>
                  </a:lnTo>
                  <a:lnTo>
                    <a:pt x="607" y="296"/>
                  </a:lnTo>
                  <a:lnTo>
                    <a:pt x="608" y="298"/>
                  </a:lnTo>
                  <a:lnTo>
                    <a:pt x="607" y="299"/>
                  </a:lnTo>
                  <a:lnTo>
                    <a:pt x="606" y="299"/>
                  </a:lnTo>
                  <a:lnTo>
                    <a:pt x="605" y="299"/>
                  </a:lnTo>
                  <a:lnTo>
                    <a:pt x="604" y="297"/>
                  </a:lnTo>
                  <a:lnTo>
                    <a:pt x="603" y="297"/>
                  </a:lnTo>
                  <a:lnTo>
                    <a:pt x="603" y="298"/>
                  </a:lnTo>
                  <a:lnTo>
                    <a:pt x="601" y="299"/>
                  </a:lnTo>
                  <a:lnTo>
                    <a:pt x="600" y="299"/>
                  </a:lnTo>
                  <a:lnTo>
                    <a:pt x="601" y="299"/>
                  </a:lnTo>
                  <a:lnTo>
                    <a:pt x="601" y="300"/>
                  </a:lnTo>
                  <a:lnTo>
                    <a:pt x="601" y="301"/>
                  </a:lnTo>
                  <a:lnTo>
                    <a:pt x="602" y="301"/>
                  </a:lnTo>
                  <a:lnTo>
                    <a:pt x="603" y="301"/>
                  </a:lnTo>
                  <a:lnTo>
                    <a:pt x="603" y="302"/>
                  </a:lnTo>
                  <a:lnTo>
                    <a:pt x="604" y="302"/>
                  </a:lnTo>
                  <a:lnTo>
                    <a:pt x="605" y="303"/>
                  </a:lnTo>
                  <a:lnTo>
                    <a:pt x="606" y="303"/>
                  </a:lnTo>
                  <a:lnTo>
                    <a:pt x="606" y="304"/>
                  </a:lnTo>
                  <a:lnTo>
                    <a:pt x="607" y="305"/>
                  </a:lnTo>
                  <a:lnTo>
                    <a:pt x="607" y="306"/>
                  </a:lnTo>
                  <a:lnTo>
                    <a:pt x="607" y="307"/>
                  </a:lnTo>
                  <a:lnTo>
                    <a:pt x="607" y="308"/>
                  </a:lnTo>
                  <a:lnTo>
                    <a:pt x="608" y="309"/>
                  </a:lnTo>
                  <a:lnTo>
                    <a:pt x="608" y="310"/>
                  </a:lnTo>
                  <a:lnTo>
                    <a:pt x="608" y="311"/>
                  </a:lnTo>
                  <a:lnTo>
                    <a:pt x="608" y="312"/>
                  </a:lnTo>
                  <a:lnTo>
                    <a:pt x="608" y="313"/>
                  </a:lnTo>
                  <a:lnTo>
                    <a:pt x="608" y="314"/>
                  </a:lnTo>
                  <a:lnTo>
                    <a:pt x="608" y="315"/>
                  </a:lnTo>
                  <a:lnTo>
                    <a:pt x="608" y="316"/>
                  </a:lnTo>
                  <a:lnTo>
                    <a:pt x="608" y="319"/>
                  </a:lnTo>
                  <a:lnTo>
                    <a:pt x="608" y="320"/>
                  </a:lnTo>
                  <a:lnTo>
                    <a:pt x="608" y="321"/>
                  </a:lnTo>
                  <a:lnTo>
                    <a:pt x="608" y="322"/>
                  </a:lnTo>
                  <a:lnTo>
                    <a:pt x="608" y="323"/>
                  </a:lnTo>
                  <a:lnTo>
                    <a:pt x="608" y="324"/>
                  </a:lnTo>
                  <a:lnTo>
                    <a:pt x="607" y="326"/>
                  </a:lnTo>
                  <a:lnTo>
                    <a:pt x="607" y="327"/>
                  </a:lnTo>
                  <a:lnTo>
                    <a:pt x="608" y="327"/>
                  </a:lnTo>
                  <a:lnTo>
                    <a:pt x="607" y="328"/>
                  </a:lnTo>
                  <a:lnTo>
                    <a:pt x="607" y="329"/>
                  </a:lnTo>
                  <a:lnTo>
                    <a:pt x="607" y="330"/>
                  </a:lnTo>
                  <a:lnTo>
                    <a:pt x="607" y="331"/>
                  </a:lnTo>
                  <a:lnTo>
                    <a:pt x="607" y="332"/>
                  </a:lnTo>
                  <a:lnTo>
                    <a:pt x="607" y="333"/>
                  </a:lnTo>
                  <a:lnTo>
                    <a:pt x="607" y="334"/>
                  </a:lnTo>
                  <a:lnTo>
                    <a:pt x="607" y="335"/>
                  </a:lnTo>
                  <a:lnTo>
                    <a:pt x="606" y="335"/>
                  </a:lnTo>
                  <a:lnTo>
                    <a:pt x="606" y="336"/>
                  </a:lnTo>
                  <a:lnTo>
                    <a:pt x="606" y="337"/>
                  </a:lnTo>
                  <a:lnTo>
                    <a:pt x="606" y="338"/>
                  </a:lnTo>
                  <a:lnTo>
                    <a:pt x="606" y="339"/>
                  </a:lnTo>
                  <a:lnTo>
                    <a:pt x="605" y="341"/>
                  </a:lnTo>
                  <a:lnTo>
                    <a:pt x="604" y="342"/>
                  </a:lnTo>
                  <a:lnTo>
                    <a:pt x="604" y="343"/>
                  </a:lnTo>
                  <a:lnTo>
                    <a:pt x="604" y="347"/>
                  </a:lnTo>
                  <a:lnTo>
                    <a:pt x="603" y="347"/>
                  </a:lnTo>
                  <a:lnTo>
                    <a:pt x="603" y="348"/>
                  </a:lnTo>
                  <a:lnTo>
                    <a:pt x="603" y="349"/>
                  </a:lnTo>
                  <a:lnTo>
                    <a:pt x="602" y="350"/>
                  </a:lnTo>
                  <a:lnTo>
                    <a:pt x="602" y="351"/>
                  </a:lnTo>
                  <a:lnTo>
                    <a:pt x="601" y="352"/>
                  </a:lnTo>
                  <a:lnTo>
                    <a:pt x="601" y="353"/>
                  </a:lnTo>
                  <a:lnTo>
                    <a:pt x="601" y="354"/>
                  </a:lnTo>
                  <a:lnTo>
                    <a:pt x="601" y="355"/>
                  </a:lnTo>
                  <a:lnTo>
                    <a:pt x="600" y="356"/>
                  </a:lnTo>
                  <a:lnTo>
                    <a:pt x="600" y="357"/>
                  </a:lnTo>
                  <a:lnTo>
                    <a:pt x="599" y="357"/>
                  </a:lnTo>
                  <a:lnTo>
                    <a:pt x="599" y="358"/>
                  </a:lnTo>
                  <a:lnTo>
                    <a:pt x="598" y="359"/>
                  </a:lnTo>
                  <a:lnTo>
                    <a:pt x="597" y="360"/>
                  </a:lnTo>
                  <a:lnTo>
                    <a:pt x="597" y="362"/>
                  </a:lnTo>
                  <a:lnTo>
                    <a:pt x="597" y="363"/>
                  </a:lnTo>
                  <a:lnTo>
                    <a:pt x="598" y="363"/>
                  </a:lnTo>
                  <a:lnTo>
                    <a:pt x="598" y="364"/>
                  </a:lnTo>
                  <a:lnTo>
                    <a:pt x="598" y="365"/>
                  </a:lnTo>
                  <a:lnTo>
                    <a:pt x="599" y="366"/>
                  </a:lnTo>
                  <a:lnTo>
                    <a:pt x="600" y="366"/>
                  </a:lnTo>
                  <a:lnTo>
                    <a:pt x="601" y="366"/>
                  </a:lnTo>
                  <a:lnTo>
                    <a:pt x="601" y="367"/>
                  </a:lnTo>
                  <a:lnTo>
                    <a:pt x="601" y="368"/>
                  </a:lnTo>
                  <a:lnTo>
                    <a:pt x="601" y="371"/>
                  </a:lnTo>
                  <a:lnTo>
                    <a:pt x="601" y="372"/>
                  </a:lnTo>
                  <a:lnTo>
                    <a:pt x="602" y="373"/>
                  </a:lnTo>
                  <a:lnTo>
                    <a:pt x="602" y="374"/>
                  </a:lnTo>
                  <a:lnTo>
                    <a:pt x="602" y="375"/>
                  </a:lnTo>
                  <a:lnTo>
                    <a:pt x="601" y="376"/>
                  </a:lnTo>
                  <a:lnTo>
                    <a:pt x="601" y="377"/>
                  </a:lnTo>
                  <a:lnTo>
                    <a:pt x="601" y="378"/>
                  </a:lnTo>
                  <a:lnTo>
                    <a:pt x="601" y="380"/>
                  </a:lnTo>
                  <a:lnTo>
                    <a:pt x="601" y="381"/>
                  </a:lnTo>
                  <a:lnTo>
                    <a:pt x="601" y="382"/>
                  </a:lnTo>
                  <a:lnTo>
                    <a:pt x="601" y="383"/>
                  </a:lnTo>
                  <a:lnTo>
                    <a:pt x="601" y="385"/>
                  </a:lnTo>
                  <a:lnTo>
                    <a:pt x="601" y="386"/>
                  </a:lnTo>
                  <a:lnTo>
                    <a:pt x="601" y="387"/>
                  </a:lnTo>
                  <a:lnTo>
                    <a:pt x="600" y="388"/>
                  </a:lnTo>
                  <a:lnTo>
                    <a:pt x="600" y="389"/>
                  </a:lnTo>
                  <a:lnTo>
                    <a:pt x="600" y="391"/>
                  </a:lnTo>
                  <a:lnTo>
                    <a:pt x="600" y="392"/>
                  </a:lnTo>
                  <a:lnTo>
                    <a:pt x="600" y="393"/>
                  </a:lnTo>
                  <a:lnTo>
                    <a:pt x="601" y="394"/>
                  </a:lnTo>
                  <a:lnTo>
                    <a:pt x="601" y="395"/>
                  </a:lnTo>
                  <a:lnTo>
                    <a:pt x="601" y="396"/>
                  </a:lnTo>
                  <a:lnTo>
                    <a:pt x="601" y="397"/>
                  </a:lnTo>
                  <a:lnTo>
                    <a:pt x="602" y="398"/>
                  </a:lnTo>
                  <a:lnTo>
                    <a:pt x="603" y="399"/>
                  </a:lnTo>
                  <a:lnTo>
                    <a:pt x="604" y="399"/>
                  </a:lnTo>
                  <a:lnTo>
                    <a:pt x="605" y="401"/>
                  </a:lnTo>
                  <a:lnTo>
                    <a:pt x="606" y="401"/>
                  </a:lnTo>
                  <a:lnTo>
                    <a:pt x="606" y="402"/>
                  </a:lnTo>
                  <a:lnTo>
                    <a:pt x="606" y="403"/>
                  </a:lnTo>
                  <a:lnTo>
                    <a:pt x="606" y="406"/>
                  </a:lnTo>
                  <a:lnTo>
                    <a:pt x="606" y="408"/>
                  </a:lnTo>
                  <a:lnTo>
                    <a:pt x="606" y="409"/>
                  </a:lnTo>
                  <a:lnTo>
                    <a:pt x="607" y="409"/>
                  </a:lnTo>
                  <a:lnTo>
                    <a:pt x="607" y="410"/>
                  </a:lnTo>
                  <a:lnTo>
                    <a:pt x="608" y="412"/>
                  </a:lnTo>
                  <a:lnTo>
                    <a:pt x="609" y="413"/>
                  </a:lnTo>
                  <a:lnTo>
                    <a:pt x="609" y="415"/>
                  </a:lnTo>
                  <a:lnTo>
                    <a:pt x="611" y="413"/>
                  </a:lnTo>
                  <a:lnTo>
                    <a:pt x="610" y="412"/>
                  </a:lnTo>
                  <a:lnTo>
                    <a:pt x="611" y="412"/>
                  </a:lnTo>
                  <a:lnTo>
                    <a:pt x="611" y="411"/>
                  </a:lnTo>
                  <a:lnTo>
                    <a:pt x="619" y="408"/>
                  </a:lnTo>
                  <a:lnTo>
                    <a:pt x="620" y="408"/>
                  </a:lnTo>
                  <a:lnTo>
                    <a:pt x="621" y="406"/>
                  </a:lnTo>
                  <a:lnTo>
                    <a:pt x="625" y="401"/>
                  </a:lnTo>
                  <a:lnTo>
                    <a:pt x="625" y="400"/>
                  </a:lnTo>
                  <a:lnTo>
                    <a:pt x="625" y="399"/>
                  </a:lnTo>
                  <a:lnTo>
                    <a:pt x="626" y="398"/>
                  </a:lnTo>
                  <a:lnTo>
                    <a:pt x="627" y="398"/>
                  </a:lnTo>
                  <a:lnTo>
                    <a:pt x="628" y="396"/>
                  </a:lnTo>
                  <a:lnTo>
                    <a:pt x="629" y="395"/>
                  </a:lnTo>
                  <a:lnTo>
                    <a:pt x="630" y="395"/>
                  </a:lnTo>
                  <a:lnTo>
                    <a:pt x="637" y="395"/>
                  </a:lnTo>
                  <a:lnTo>
                    <a:pt x="639" y="397"/>
                  </a:lnTo>
                  <a:lnTo>
                    <a:pt x="639" y="398"/>
                  </a:lnTo>
                  <a:lnTo>
                    <a:pt x="639" y="399"/>
                  </a:lnTo>
                  <a:lnTo>
                    <a:pt x="639" y="400"/>
                  </a:lnTo>
                  <a:lnTo>
                    <a:pt x="642" y="403"/>
                  </a:lnTo>
                  <a:lnTo>
                    <a:pt x="642" y="404"/>
                  </a:lnTo>
                  <a:lnTo>
                    <a:pt x="644" y="406"/>
                  </a:lnTo>
                  <a:lnTo>
                    <a:pt x="644" y="407"/>
                  </a:lnTo>
                  <a:lnTo>
                    <a:pt x="645" y="408"/>
                  </a:lnTo>
                  <a:lnTo>
                    <a:pt x="647" y="410"/>
                  </a:lnTo>
                  <a:lnTo>
                    <a:pt x="648" y="410"/>
                  </a:lnTo>
                  <a:lnTo>
                    <a:pt x="649" y="411"/>
                  </a:lnTo>
                  <a:lnTo>
                    <a:pt x="650" y="411"/>
                  </a:lnTo>
                  <a:lnTo>
                    <a:pt x="652" y="412"/>
                  </a:lnTo>
                  <a:lnTo>
                    <a:pt x="653" y="413"/>
                  </a:lnTo>
                  <a:lnTo>
                    <a:pt x="653" y="414"/>
                  </a:lnTo>
                  <a:lnTo>
                    <a:pt x="654" y="416"/>
                  </a:lnTo>
                  <a:lnTo>
                    <a:pt x="656" y="417"/>
                  </a:lnTo>
                  <a:lnTo>
                    <a:pt x="657" y="417"/>
                  </a:lnTo>
                  <a:lnTo>
                    <a:pt x="658" y="418"/>
                  </a:lnTo>
                  <a:lnTo>
                    <a:pt x="659" y="418"/>
                  </a:lnTo>
                  <a:lnTo>
                    <a:pt x="661" y="419"/>
                  </a:lnTo>
                  <a:lnTo>
                    <a:pt x="662" y="420"/>
                  </a:lnTo>
                  <a:lnTo>
                    <a:pt x="663" y="420"/>
                  </a:lnTo>
                  <a:lnTo>
                    <a:pt x="665" y="419"/>
                  </a:lnTo>
                  <a:lnTo>
                    <a:pt x="666" y="418"/>
                  </a:lnTo>
                  <a:lnTo>
                    <a:pt x="667" y="418"/>
                  </a:lnTo>
                  <a:lnTo>
                    <a:pt x="668" y="417"/>
                  </a:lnTo>
                  <a:lnTo>
                    <a:pt x="669" y="417"/>
                  </a:lnTo>
                  <a:lnTo>
                    <a:pt x="671" y="417"/>
                  </a:lnTo>
                  <a:lnTo>
                    <a:pt x="673" y="417"/>
                  </a:lnTo>
                  <a:lnTo>
                    <a:pt x="667" y="444"/>
                  </a:lnTo>
                  <a:lnTo>
                    <a:pt x="667" y="446"/>
                  </a:lnTo>
                  <a:lnTo>
                    <a:pt x="667" y="448"/>
                  </a:lnTo>
                  <a:lnTo>
                    <a:pt x="667" y="458"/>
                  </a:lnTo>
                  <a:lnTo>
                    <a:pt x="659" y="468"/>
                  </a:lnTo>
                  <a:lnTo>
                    <a:pt x="654" y="477"/>
                  </a:lnTo>
                  <a:lnTo>
                    <a:pt x="655" y="481"/>
                  </a:lnTo>
                  <a:lnTo>
                    <a:pt x="657" y="491"/>
                  </a:lnTo>
                  <a:lnTo>
                    <a:pt x="658" y="493"/>
                  </a:lnTo>
                  <a:lnTo>
                    <a:pt x="662" y="493"/>
                  </a:lnTo>
                  <a:lnTo>
                    <a:pt x="678" y="494"/>
                  </a:lnTo>
                  <a:lnTo>
                    <a:pt x="679" y="494"/>
                  </a:lnTo>
                  <a:lnTo>
                    <a:pt x="680" y="493"/>
                  </a:lnTo>
                  <a:lnTo>
                    <a:pt x="680" y="491"/>
                  </a:lnTo>
                  <a:lnTo>
                    <a:pt x="680" y="489"/>
                  </a:lnTo>
                  <a:lnTo>
                    <a:pt x="679" y="487"/>
                  </a:lnTo>
                  <a:lnTo>
                    <a:pt x="678" y="486"/>
                  </a:lnTo>
                  <a:lnTo>
                    <a:pt x="677" y="485"/>
                  </a:lnTo>
                  <a:lnTo>
                    <a:pt x="678" y="485"/>
                  </a:lnTo>
                  <a:lnTo>
                    <a:pt x="690" y="483"/>
                  </a:lnTo>
                  <a:lnTo>
                    <a:pt x="689" y="484"/>
                  </a:lnTo>
                  <a:lnTo>
                    <a:pt x="689" y="485"/>
                  </a:lnTo>
                  <a:lnTo>
                    <a:pt x="689" y="486"/>
                  </a:lnTo>
                  <a:lnTo>
                    <a:pt x="690" y="487"/>
                  </a:lnTo>
                  <a:lnTo>
                    <a:pt x="690" y="488"/>
                  </a:lnTo>
                  <a:lnTo>
                    <a:pt x="690" y="489"/>
                  </a:lnTo>
                  <a:lnTo>
                    <a:pt x="690" y="490"/>
                  </a:lnTo>
                  <a:lnTo>
                    <a:pt x="689" y="491"/>
                  </a:lnTo>
                  <a:lnTo>
                    <a:pt x="689" y="492"/>
                  </a:lnTo>
                  <a:lnTo>
                    <a:pt x="689" y="493"/>
                  </a:lnTo>
                  <a:lnTo>
                    <a:pt x="689" y="494"/>
                  </a:lnTo>
                  <a:lnTo>
                    <a:pt x="689" y="495"/>
                  </a:lnTo>
                  <a:lnTo>
                    <a:pt x="689" y="496"/>
                  </a:lnTo>
                  <a:lnTo>
                    <a:pt x="689" y="497"/>
                  </a:lnTo>
                  <a:lnTo>
                    <a:pt x="678" y="498"/>
                  </a:lnTo>
                  <a:lnTo>
                    <a:pt x="677" y="498"/>
                  </a:lnTo>
                  <a:lnTo>
                    <a:pt x="676" y="498"/>
                  </a:lnTo>
                  <a:lnTo>
                    <a:pt x="675" y="498"/>
                  </a:lnTo>
                  <a:lnTo>
                    <a:pt x="675" y="499"/>
                  </a:lnTo>
                  <a:lnTo>
                    <a:pt x="674" y="499"/>
                  </a:lnTo>
                  <a:lnTo>
                    <a:pt x="673" y="500"/>
                  </a:lnTo>
                  <a:lnTo>
                    <a:pt x="672" y="501"/>
                  </a:lnTo>
                  <a:lnTo>
                    <a:pt x="672" y="502"/>
                  </a:lnTo>
                  <a:lnTo>
                    <a:pt x="671" y="504"/>
                  </a:lnTo>
                  <a:lnTo>
                    <a:pt x="670" y="506"/>
                  </a:lnTo>
                  <a:lnTo>
                    <a:pt x="670" y="507"/>
                  </a:lnTo>
                  <a:lnTo>
                    <a:pt x="669" y="508"/>
                  </a:lnTo>
                  <a:lnTo>
                    <a:pt x="661" y="513"/>
                  </a:lnTo>
                  <a:lnTo>
                    <a:pt x="662" y="514"/>
                  </a:lnTo>
                  <a:lnTo>
                    <a:pt x="664" y="521"/>
                  </a:lnTo>
                  <a:lnTo>
                    <a:pt x="664" y="522"/>
                  </a:lnTo>
                  <a:lnTo>
                    <a:pt x="664" y="523"/>
                  </a:lnTo>
                  <a:lnTo>
                    <a:pt x="663" y="524"/>
                  </a:lnTo>
                  <a:lnTo>
                    <a:pt x="661" y="526"/>
                  </a:lnTo>
                  <a:lnTo>
                    <a:pt x="661" y="527"/>
                  </a:lnTo>
                  <a:lnTo>
                    <a:pt x="661" y="528"/>
                  </a:lnTo>
                  <a:lnTo>
                    <a:pt x="662" y="528"/>
                  </a:lnTo>
                  <a:lnTo>
                    <a:pt x="662" y="529"/>
                  </a:lnTo>
                  <a:lnTo>
                    <a:pt x="662" y="530"/>
                  </a:lnTo>
                  <a:lnTo>
                    <a:pt x="662" y="531"/>
                  </a:lnTo>
                  <a:lnTo>
                    <a:pt x="663" y="532"/>
                  </a:lnTo>
                  <a:lnTo>
                    <a:pt x="663" y="533"/>
                  </a:lnTo>
                  <a:lnTo>
                    <a:pt x="664" y="534"/>
                  </a:lnTo>
                  <a:lnTo>
                    <a:pt x="665" y="534"/>
                  </a:lnTo>
                  <a:lnTo>
                    <a:pt x="667" y="537"/>
                  </a:lnTo>
                  <a:lnTo>
                    <a:pt x="668" y="538"/>
                  </a:lnTo>
                  <a:lnTo>
                    <a:pt x="669" y="539"/>
                  </a:lnTo>
                  <a:lnTo>
                    <a:pt x="673" y="544"/>
                  </a:lnTo>
                  <a:lnTo>
                    <a:pt x="674" y="548"/>
                  </a:lnTo>
                  <a:lnTo>
                    <a:pt x="679" y="555"/>
                  </a:lnTo>
                  <a:lnTo>
                    <a:pt x="682" y="558"/>
                  </a:lnTo>
                  <a:lnTo>
                    <a:pt x="688" y="567"/>
                  </a:lnTo>
                  <a:lnTo>
                    <a:pt x="699" y="566"/>
                  </a:lnTo>
                  <a:lnTo>
                    <a:pt x="701" y="566"/>
                  </a:lnTo>
                  <a:lnTo>
                    <a:pt x="702" y="566"/>
                  </a:lnTo>
                  <a:lnTo>
                    <a:pt x="703" y="566"/>
                  </a:lnTo>
                  <a:lnTo>
                    <a:pt x="740" y="569"/>
                  </a:lnTo>
                  <a:lnTo>
                    <a:pt x="754" y="577"/>
                  </a:lnTo>
                  <a:lnTo>
                    <a:pt x="772" y="599"/>
                  </a:lnTo>
                  <a:lnTo>
                    <a:pt x="791" y="591"/>
                  </a:lnTo>
                  <a:lnTo>
                    <a:pt x="803" y="576"/>
                  </a:lnTo>
                  <a:lnTo>
                    <a:pt x="808" y="578"/>
                  </a:lnTo>
                  <a:lnTo>
                    <a:pt x="809" y="579"/>
                  </a:lnTo>
                  <a:lnTo>
                    <a:pt x="809" y="581"/>
                  </a:lnTo>
                  <a:lnTo>
                    <a:pt x="811" y="585"/>
                  </a:lnTo>
                  <a:lnTo>
                    <a:pt x="812" y="585"/>
                  </a:lnTo>
                  <a:lnTo>
                    <a:pt x="812" y="586"/>
                  </a:lnTo>
                  <a:lnTo>
                    <a:pt x="813" y="587"/>
                  </a:lnTo>
                  <a:lnTo>
                    <a:pt x="814" y="588"/>
                  </a:lnTo>
                  <a:lnTo>
                    <a:pt x="815" y="589"/>
                  </a:lnTo>
                  <a:lnTo>
                    <a:pt x="814" y="590"/>
                  </a:lnTo>
                  <a:lnTo>
                    <a:pt x="814" y="591"/>
                  </a:lnTo>
                  <a:lnTo>
                    <a:pt x="814" y="592"/>
                  </a:lnTo>
                  <a:lnTo>
                    <a:pt x="815" y="592"/>
                  </a:lnTo>
                  <a:lnTo>
                    <a:pt x="815" y="593"/>
                  </a:lnTo>
                  <a:lnTo>
                    <a:pt x="816" y="593"/>
                  </a:lnTo>
                  <a:lnTo>
                    <a:pt x="817" y="593"/>
                  </a:lnTo>
                  <a:lnTo>
                    <a:pt x="817" y="594"/>
                  </a:lnTo>
                  <a:lnTo>
                    <a:pt x="817" y="595"/>
                  </a:lnTo>
                  <a:lnTo>
                    <a:pt x="818" y="595"/>
                  </a:lnTo>
                  <a:lnTo>
                    <a:pt x="819" y="595"/>
                  </a:lnTo>
                  <a:lnTo>
                    <a:pt x="819" y="596"/>
                  </a:lnTo>
                  <a:lnTo>
                    <a:pt x="819" y="597"/>
                  </a:lnTo>
                  <a:lnTo>
                    <a:pt x="819" y="598"/>
                  </a:lnTo>
                  <a:lnTo>
                    <a:pt x="819" y="599"/>
                  </a:lnTo>
                  <a:lnTo>
                    <a:pt x="819" y="600"/>
                  </a:lnTo>
                  <a:lnTo>
                    <a:pt x="819" y="601"/>
                  </a:lnTo>
                  <a:lnTo>
                    <a:pt x="820" y="601"/>
                  </a:lnTo>
                  <a:lnTo>
                    <a:pt x="821" y="601"/>
                  </a:lnTo>
                  <a:lnTo>
                    <a:pt x="822" y="601"/>
                  </a:lnTo>
                  <a:lnTo>
                    <a:pt x="823" y="601"/>
                  </a:lnTo>
                  <a:lnTo>
                    <a:pt x="823" y="602"/>
                  </a:lnTo>
                  <a:lnTo>
                    <a:pt x="823" y="603"/>
                  </a:lnTo>
                  <a:lnTo>
                    <a:pt x="824" y="603"/>
                  </a:lnTo>
                  <a:lnTo>
                    <a:pt x="825" y="602"/>
                  </a:lnTo>
                  <a:lnTo>
                    <a:pt x="826" y="602"/>
                  </a:lnTo>
                  <a:lnTo>
                    <a:pt x="826" y="603"/>
                  </a:lnTo>
                  <a:lnTo>
                    <a:pt x="827" y="603"/>
                  </a:lnTo>
                  <a:lnTo>
                    <a:pt x="827" y="604"/>
                  </a:lnTo>
                  <a:lnTo>
                    <a:pt x="828" y="604"/>
                  </a:lnTo>
                  <a:lnTo>
                    <a:pt x="828" y="605"/>
                  </a:lnTo>
                  <a:lnTo>
                    <a:pt x="829" y="606"/>
                  </a:lnTo>
                  <a:lnTo>
                    <a:pt x="829" y="607"/>
                  </a:lnTo>
                  <a:lnTo>
                    <a:pt x="830" y="607"/>
                  </a:lnTo>
                  <a:lnTo>
                    <a:pt x="830" y="606"/>
                  </a:lnTo>
                  <a:lnTo>
                    <a:pt x="831" y="606"/>
                  </a:lnTo>
                  <a:lnTo>
                    <a:pt x="832" y="606"/>
                  </a:lnTo>
                  <a:lnTo>
                    <a:pt x="833" y="606"/>
                  </a:lnTo>
                  <a:lnTo>
                    <a:pt x="834" y="607"/>
                  </a:lnTo>
                  <a:lnTo>
                    <a:pt x="835" y="607"/>
                  </a:lnTo>
                  <a:lnTo>
                    <a:pt x="835" y="608"/>
                  </a:lnTo>
                  <a:lnTo>
                    <a:pt x="835" y="609"/>
                  </a:lnTo>
                  <a:lnTo>
                    <a:pt x="834" y="609"/>
                  </a:lnTo>
                  <a:lnTo>
                    <a:pt x="835" y="609"/>
                  </a:lnTo>
                  <a:lnTo>
                    <a:pt x="834" y="609"/>
                  </a:lnTo>
                  <a:lnTo>
                    <a:pt x="834" y="610"/>
                  </a:lnTo>
                  <a:lnTo>
                    <a:pt x="833" y="610"/>
                  </a:lnTo>
                  <a:lnTo>
                    <a:pt x="833" y="611"/>
                  </a:lnTo>
                  <a:lnTo>
                    <a:pt x="833" y="612"/>
                  </a:lnTo>
                  <a:lnTo>
                    <a:pt x="832" y="612"/>
                  </a:lnTo>
                  <a:lnTo>
                    <a:pt x="831" y="612"/>
                  </a:lnTo>
                  <a:lnTo>
                    <a:pt x="831" y="613"/>
                  </a:lnTo>
                  <a:lnTo>
                    <a:pt x="832" y="613"/>
                  </a:lnTo>
                  <a:lnTo>
                    <a:pt x="832" y="614"/>
                  </a:lnTo>
                  <a:lnTo>
                    <a:pt x="831" y="614"/>
                  </a:lnTo>
                  <a:lnTo>
                    <a:pt x="831" y="615"/>
                  </a:lnTo>
                  <a:lnTo>
                    <a:pt x="830" y="615"/>
                  </a:lnTo>
                  <a:lnTo>
                    <a:pt x="831" y="615"/>
                  </a:lnTo>
                  <a:lnTo>
                    <a:pt x="831" y="616"/>
                  </a:lnTo>
                  <a:lnTo>
                    <a:pt x="830" y="616"/>
                  </a:lnTo>
                  <a:lnTo>
                    <a:pt x="830" y="617"/>
                  </a:lnTo>
                  <a:lnTo>
                    <a:pt x="831" y="617"/>
                  </a:lnTo>
                  <a:lnTo>
                    <a:pt x="830" y="617"/>
                  </a:lnTo>
                  <a:lnTo>
                    <a:pt x="829" y="617"/>
                  </a:lnTo>
                  <a:lnTo>
                    <a:pt x="828" y="617"/>
                  </a:lnTo>
                  <a:lnTo>
                    <a:pt x="828" y="618"/>
                  </a:lnTo>
                  <a:lnTo>
                    <a:pt x="829" y="619"/>
                  </a:lnTo>
                  <a:lnTo>
                    <a:pt x="828" y="619"/>
                  </a:lnTo>
                  <a:lnTo>
                    <a:pt x="828" y="620"/>
                  </a:lnTo>
                  <a:lnTo>
                    <a:pt x="827" y="620"/>
                  </a:lnTo>
                  <a:lnTo>
                    <a:pt x="828" y="620"/>
                  </a:lnTo>
                  <a:lnTo>
                    <a:pt x="828" y="621"/>
                  </a:lnTo>
                  <a:lnTo>
                    <a:pt x="827" y="621"/>
                  </a:lnTo>
                  <a:lnTo>
                    <a:pt x="826" y="621"/>
                  </a:lnTo>
                  <a:lnTo>
                    <a:pt x="826" y="622"/>
                  </a:lnTo>
                  <a:lnTo>
                    <a:pt x="825" y="622"/>
                  </a:lnTo>
                  <a:lnTo>
                    <a:pt x="825" y="623"/>
                  </a:lnTo>
                  <a:lnTo>
                    <a:pt x="826" y="623"/>
                  </a:lnTo>
                  <a:lnTo>
                    <a:pt x="825" y="623"/>
                  </a:lnTo>
                  <a:lnTo>
                    <a:pt x="825" y="624"/>
                  </a:lnTo>
                  <a:lnTo>
                    <a:pt x="824" y="624"/>
                  </a:lnTo>
                  <a:lnTo>
                    <a:pt x="823" y="624"/>
                  </a:lnTo>
                  <a:lnTo>
                    <a:pt x="822" y="625"/>
                  </a:lnTo>
                  <a:lnTo>
                    <a:pt x="822" y="626"/>
                  </a:lnTo>
                  <a:lnTo>
                    <a:pt x="821" y="626"/>
                  </a:lnTo>
                  <a:lnTo>
                    <a:pt x="821" y="627"/>
                  </a:lnTo>
                  <a:lnTo>
                    <a:pt x="820" y="627"/>
                  </a:lnTo>
                  <a:lnTo>
                    <a:pt x="821" y="627"/>
                  </a:lnTo>
                  <a:lnTo>
                    <a:pt x="820" y="627"/>
                  </a:lnTo>
                  <a:lnTo>
                    <a:pt x="820" y="628"/>
                  </a:lnTo>
                  <a:lnTo>
                    <a:pt x="821" y="628"/>
                  </a:lnTo>
                  <a:lnTo>
                    <a:pt x="820" y="628"/>
                  </a:lnTo>
                  <a:lnTo>
                    <a:pt x="819" y="628"/>
                  </a:lnTo>
                  <a:lnTo>
                    <a:pt x="819" y="629"/>
                  </a:lnTo>
                  <a:lnTo>
                    <a:pt x="820" y="629"/>
                  </a:lnTo>
                  <a:lnTo>
                    <a:pt x="819" y="629"/>
                  </a:lnTo>
                  <a:lnTo>
                    <a:pt x="819" y="630"/>
                  </a:lnTo>
                  <a:lnTo>
                    <a:pt x="818" y="630"/>
                  </a:lnTo>
                  <a:lnTo>
                    <a:pt x="819" y="630"/>
                  </a:lnTo>
                  <a:lnTo>
                    <a:pt x="818" y="630"/>
                  </a:lnTo>
                  <a:lnTo>
                    <a:pt x="818" y="631"/>
                  </a:lnTo>
                  <a:lnTo>
                    <a:pt x="817" y="631"/>
                  </a:lnTo>
                  <a:lnTo>
                    <a:pt x="817" y="632"/>
                  </a:lnTo>
                  <a:lnTo>
                    <a:pt x="816" y="632"/>
                  </a:lnTo>
                  <a:lnTo>
                    <a:pt x="816" y="633"/>
                  </a:lnTo>
                  <a:lnTo>
                    <a:pt x="816" y="634"/>
                  </a:lnTo>
                  <a:lnTo>
                    <a:pt x="815" y="634"/>
                  </a:lnTo>
                  <a:lnTo>
                    <a:pt x="816" y="634"/>
                  </a:lnTo>
                  <a:lnTo>
                    <a:pt x="816" y="635"/>
                  </a:lnTo>
                  <a:lnTo>
                    <a:pt x="815" y="635"/>
                  </a:lnTo>
                  <a:lnTo>
                    <a:pt x="815" y="636"/>
                  </a:lnTo>
                  <a:lnTo>
                    <a:pt x="815" y="637"/>
                  </a:lnTo>
                  <a:lnTo>
                    <a:pt x="816" y="637"/>
                  </a:lnTo>
                  <a:lnTo>
                    <a:pt x="817" y="637"/>
                  </a:lnTo>
                  <a:lnTo>
                    <a:pt x="818" y="637"/>
                  </a:lnTo>
                  <a:lnTo>
                    <a:pt x="819" y="637"/>
                  </a:lnTo>
                  <a:lnTo>
                    <a:pt x="819" y="638"/>
                  </a:lnTo>
                  <a:lnTo>
                    <a:pt x="818" y="638"/>
                  </a:lnTo>
                  <a:lnTo>
                    <a:pt x="818" y="639"/>
                  </a:lnTo>
                  <a:lnTo>
                    <a:pt x="817" y="639"/>
                  </a:lnTo>
                  <a:lnTo>
                    <a:pt x="816" y="639"/>
                  </a:lnTo>
                  <a:lnTo>
                    <a:pt x="816" y="640"/>
                  </a:lnTo>
                  <a:lnTo>
                    <a:pt x="815" y="640"/>
                  </a:lnTo>
                  <a:lnTo>
                    <a:pt x="816" y="640"/>
                  </a:lnTo>
                  <a:lnTo>
                    <a:pt x="816" y="641"/>
                  </a:lnTo>
                  <a:lnTo>
                    <a:pt x="817" y="641"/>
                  </a:lnTo>
                  <a:lnTo>
                    <a:pt x="817" y="642"/>
                  </a:lnTo>
                  <a:lnTo>
                    <a:pt x="816" y="642"/>
                  </a:lnTo>
                  <a:lnTo>
                    <a:pt x="815" y="642"/>
                  </a:lnTo>
                  <a:lnTo>
                    <a:pt x="815" y="641"/>
                  </a:lnTo>
                  <a:lnTo>
                    <a:pt x="814" y="641"/>
                  </a:lnTo>
                  <a:lnTo>
                    <a:pt x="813" y="641"/>
                  </a:lnTo>
                  <a:lnTo>
                    <a:pt x="814" y="641"/>
                  </a:lnTo>
                  <a:lnTo>
                    <a:pt x="813" y="641"/>
                  </a:lnTo>
                  <a:lnTo>
                    <a:pt x="813" y="640"/>
                  </a:lnTo>
                  <a:lnTo>
                    <a:pt x="813" y="639"/>
                  </a:lnTo>
                  <a:lnTo>
                    <a:pt x="812" y="639"/>
                  </a:lnTo>
                  <a:lnTo>
                    <a:pt x="812" y="638"/>
                  </a:lnTo>
                  <a:lnTo>
                    <a:pt x="811" y="638"/>
                  </a:lnTo>
                  <a:lnTo>
                    <a:pt x="810" y="638"/>
                  </a:lnTo>
                  <a:lnTo>
                    <a:pt x="810" y="639"/>
                  </a:lnTo>
                  <a:lnTo>
                    <a:pt x="809" y="639"/>
                  </a:lnTo>
                  <a:lnTo>
                    <a:pt x="809" y="640"/>
                  </a:lnTo>
                  <a:lnTo>
                    <a:pt x="810" y="640"/>
                  </a:lnTo>
                  <a:lnTo>
                    <a:pt x="810" y="641"/>
                  </a:lnTo>
                  <a:lnTo>
                    <a:pt x="810" y="642"/>
                  </a:lnTo>
                  <a:lnTo>
                    <a:pt x="810" y="643"/>
                  </a:lnTo>
                  <a:lnTo>
                    <a:pt x="811" y="643"/>
                  </a:lnTo>
                  <a:lnTo>
                    <a:pt x="811" y="644"/>
                  </a:lnTo>
                  <a:lnTo>
                    <a:pt x="810" y="644"/>
                  </a:lnTo>
                  <a:lnTo>
                    <a:pt x="811" y="645"/>
                  </a:lnTo>
                  <a:lnTo>
                    <a:pt x="810" y="645"/>
                  </a:lnTo>
                  <a:lnTo>
                    <a:pt x="810" y="646"/>
                  </a:lnTo>
                  <a:lnTo>
                    <a:pt x="811" y="646"/>
                  </a:lnTo>
                  <a:lnTo>
                    <a:pt x="810" y="646"/>
                  </a:lnTo>
                  <a:lnTo>
                    <a:pt x="810" y="647"/>
                  </a:lnTo>
                  <a:lnTo>
                    <a:pt x="811" y="647"/>
                  </a:lnTo>
                  <a:lnTo>
                    <a:pt x="811" y="648"/>
                  </a:lnTo>
                  <a:lnTo>
                    <a:pt x="811" y="649"/>
                  </a:lnTo>
                  <a:lnTo>
                    <a:pt x="810" y="649"/>
                  </a:lnTo>
                  <a:lnTo>
                    <a:pt x="810" y="648"/>
                  </a:lnTo>
                  <a:lnTo>
                    <a:pt x="810" y="649"/>
                  </a:lnTo>
                  <a:lnTo>
                    <a:pt x="809" y="649"/>
                  </a:lnTo>
                  <a:lnTo>
                    <a:pt x="810" y="649"/>
                  </a:lnTo>
                  <a:lnTo>
                    <a:pt x="810" y="650"/>
                  </a:lnTo>
                  <a:lnTo>
                    <a:pt x="809" y="650"/>
                  </a:lnTo>
                  <a:lnTo>
                    <a:pt x="808" y="650"/>
                  </a:lnTo>
                  <a:lnTo>
                    <a:pt x="807" y="649"/>
                  </a:lnTo>
                  <a:lnTo>
                    <a:pt x="807" y="648"/>
                  </a:lnTo>
                  <a:lnTo>
                    <a:pt x="806" y="648"/>
                  </a:lnTo>
                  <a:lnTo>
                    <a:pt x="806" y="647"/>
                  </a:lnTo>
                  <a:lnTo>
                    <a:pt x="805" y="647"/>
                  </a:lnTo>
                  <a:lnTo>
                    <a:pt x="805" y="648"/>
                  </a:lnTo>
                  <a:lnTo>
                    <a:pt x="805" y="649"/>
                  </a:lnTo>
                  <a:lnTo>
                    <a:pt x="805" y="650"/>
                  </a:lnTo>
                  <a:lnTo>
                    <a:pt x="804" y="650"/>
                  </a:lnTo>
                  <a:lnTo>
                    <a:pt x="803" y="650"/>
                  </a:lnTo>
                  <a:lnTo>
                    <a:pt x="802" y="650"/>
                  </a:lnTo>
                  <a:lnTo>
                    <a:pt x="802" y="651"/>
                  </a:lnTo>
                  <a:lnTo>
                    <a:pt x="801" y="651"/>
                  </a:lnTo>
                  <a:lnTo>
                    <a:pt x="801" y="650"/>
                  </a:lnTo>
                  <a:lnTo>
                    <a:pt x="800" y="650"/>
                  </a:lnTo>
                  <a:lnTo>
                    <a:pt x="800" y="651"/>
                  </a:lnTo>
                  <a:lnTo>
                    <a:pt x="799" y="651"/>
                  </a:lnTo>
                  <a:lnTo>
                    <a:pt x="799" y="652"/>
                  </a:lnTo>
                  <a:lnTo>
                    <a:pt x="798" y="652"/>
                  </a:lnTo>
                  <a:lnTo>
                    <a:pt x="799" y="652"/>
                  </a:lnTo>
                  <a:lnTo>
                    <a:pt x="800" y="652"/>
                  </a:lnTo>
                  <a:lnTo>
                    <a:pt x="801" y="652"/>
                  </a:lnTo>
                  <a:lnTo>
                    <a:pt x="801" y="653"/>
                  </a:lnTo>
                  <a:lnTo>
                    <a:pt x="800" y="653"/>
                  </a:lnTo>
                  <a:lnTo>
                    <a:pt x="800" y="654"/>
                  </a:lnTo>
                  <a:lnTo>
                    <a:pt x="801" y="654"/>
                  </a:lnTo>
                  <a:lnTo>
                    <a:pt x="801" y="655"/>
                  </a:lnTo>
                  <a:lnTo>
                    <a:pt x="800" y="655"/>
                  </a:lnTo>
                  <a:lnTo>
                    <a:pt x="801" y="655"/>
                  </a:lnTo>
                  <a:lnTo>
                    <a:pt x="801" y="656"/>
                  </a:lnTo>
                  <a:lnTo>
                    <a:pt x="800" y="656"/>
                  </a:lnTo>
                  <a:lnTo>
                    <a:pt x="800" y="657"/>
                  </a:lnTo>
                  <a:lnTo>
                    <a:pt x="799" y="657"/>
                  </a:lnTo>
                  <a:lnTo>
                    <a:pt x="800" y="657"/>
                  </a:lnTo>
                  <a:lnTo>
                    <a:pt x="799" y="657"/>
                  </a:lnTo>
                  <a:lnTo>
                    <a:pt x="798" y="657"/>
                  </a:lnTo>
                  <a:lnTo>
                    <a:pt x="798" y="658"/>
                  </a:lnTo>
                  <a:lnTo>
                    <a:pt x="797" y="658"/>
                  </a:lnTo>
                  <a:lnTo>
                    <a:pt x="797" y="659"/>
                  </a:lnTo>
                  <a:lnTo>
                    <a:pt x="796" y="659"/>
                  </a:lnTo>
                  <a:lnTo>
                    <a:pt x="796" y="660"/>
                  </a:lnTo>
                  <a:lnTo>
                    <a:pt x="796" y="661"/>
                  </a:lnTo>
                  <a:lnTo>
                    <a:pt x="795" y="661"/>
                  </a:lnTo>
                  <a:lnTo>
                    <a:pt x="795" y="662"/>
                  </a:lnTo>
                  <a:lnTo>
                    <a:pt x="795" y="661"/>
                  </a:lnTo>
                  <a:lnTo>
                    <a:pt x="795" y="662"/>
                  </a:lnTo>
                  <a:lnTo>
                    <a:pt x="795" y="661"/>
                  </a:lnTo>
                  <a:lnTo>
                    <a:pt x="794" y="661"/>
                  </a:lnTo>
                  <a:lnTo>
                    <a:pt x="794" y="662"/>
                  </a:lnTo>
                  <a:lnTo>
                    <a:pt x="793" y="662"/>
                  </a:lnTo>
                  <a:lnTo>
                    <a:pt x="792" y="662"/>
                  </a:lnTo>
                  <a:lnTo>
                    <a:pt x="791" y="662"/>
                  </a:lnTo>
                  <a:lnTo>
                    <a:pt x="791" y="663"/>
                  </a:lnTo>
                  <a:lnTo>
                    <a:pt x="791" y="664"/>
                  </a:lnTo>
                  <a:lnTo>
                    <a:pt x="790" y="664"/>
                  </a:lnTo>
                  <a:lnTo>
                    <a:pt x="790" y="665"/>
                  </a:lnTo>
                  <a:lnTo>
                    <a:pt x="789" y="665"/>
                  </a:lnTo>
                  <a:lnTo>
                    <a:pt x="789" y="664"/>
                  </a:lnTo>
                  <a:lnTo>
                    <a:pt x="788" y="664"/>
                  </a:lnTo>
                  <a:lnTo>
                    <a:pt x="788" y="665"/>
                  </a:lnTo>
                  <a:lnTo>
                    <a:pt x="789" y="665"/>
                  </a:lnTo>
                  <a:lnTo>
                    <a:pt x="789" y="666"/>
                  </a:lnTo>
                  <a:lnTo>
                    <a:pt x="788" y="666"/>
                  </a:lnTo>
                  <a:lnTo>
                    <a:pt x="788" y="667"/>
                  </a:lnTo>
                  <a:lnTo>
                    <a:pt x="788" y="668"/>
                  </a:lnTo>
                  <a:lnTo>
                    <a:pt x="789" y="668"/>
                  </a:lnTo>
                  <a:lnTo>
                    <a:pt x="789" y="669"/>
                  </a:lnTo>
                  <a:lnTo>
                    <a:pt x="788" y="668"/>
                  </a:lnTo>
                  <a:lnTo>
                    <a:pt x="788" y="669"/>
                  </a:lnTo>
                  <a:lnTo>
                    <a:pt x="789" y="669"/>
                  </a:lnTo>
                  <a:lnTo>
                    <a:pt x="788" y="669"/>
                  </a:lnTo>
                  <a:lnTo>
                    <a:pt x="787" y="669"/>
                  </a:lnTo>
                  <a:lnTo>
                    <a:pt x="786" y="669"/>
                  </a:lnTo>
                  <a:lnTo>
                    <a:pt x="785" y="669"/>
                  </a:lnTo>
                  <a:lnTo>
                    <a:pt x="785" y="670"/>
                  </a:lnTo>
                  <a:lnTo>
                    <a:pt x="784" y="670"/>
                  </a:lnTo>
                  <a:lnTo>
                    <a:pt x="783" y="670"/>
                  </a:lnTo>
                  <a:lnTo>
                    <a:pt x="783" y="671"/>
                  </a:lnTo>
                  <a:lnTo>
                    <a:pt x="782" y="671"/>
                  </a:lnTo>
                  <a:lnTo>
                    <a:pt x="782" y="672"/>
                  </a:lnTo>
                  <a:lnTo>
                    <a:pt x="781" y="672"/>
                  </a:lnTo>
                  <a:lnTo>
                    <a:pt x="781" y="673"/>
                  </a:lnTo>
                  <a:lnTo>
                    <a:pt x="780" y="674"/>
                  </a:lnTo>
                  <a:lnTo>
                    <a:pt x="780" y="675"/>
                  </a:lnTo>
                  <a:lnTo>
                    <a:pt x="779" y="675"/>
                  </a:lnTo>
                  <a:lnTo>
                    <a:pt x="779" y="676"/>
                  </a:lnTo>
                  <a:lnTo>
                    <a:pt x="779" y="677"/>
                  </a:lnTo>
                  <a:lnTo>
                    <a:pt x="780" y="677"/>
                  </a:lnTo>
                  <a:lnTo>
                    <a:pt x="781" y="677"/>
                  </a:lnTo>
                  <a:lnTo>
                    <a:pt x="781" y="678"/>
                  </a:lnTo>
                  <a:lnTo>
                    <a:pt x="781" y="679"/>
                  </a:lnTo>
                  <a:lnTo>
                    <a:pt x="780" y="679"/>
                  </a:lnTo>
                  <a:lnTo>
                    <a:pt x="781" y="679"/>
                  </a:lnTo>
                  <a:lnTo>
                    <a:pt x="781" y="680"/>
                  </a:lnTo>
                  <a:lnTo>
                    <a:pt x="782" y="681"/>
                  </a:lnTo>
                  <a:lnTo>
                    <a:pt x="781" y="681"/>
                  </a:lnTo>
                  <a:lnTo>
                    <a:pt x="781" y="682"/>
                  </a:lnTo>
                  <a:lnTo>
                    <a:pt x="780" y="682"/>
                  </a:lnTo>
                  <a:lnTo>
                    <a:pt x="780" y="683"/>
                  </a:lnTo>
                  <a:lnTo>
                    <a:pt x="780" y="682"/>
                  </a:lnTo>
                  <a:lnTo>
                    <a:pt x="779" y="682"/>
                  </a:lnTo>
                  <a:lnTo>
                    <a:pt x="779" y="683"/>
                  </a:lnTo>
                  <a:lnTo>
                    <a:pt x="779" y="682"/>
                  </a:lnTo>
                  <a:lnTo>
                    <a:pt x="778" y="683"/>
                  </a:lnTo>
                  <a:lnTo>
                    <a:pt x="778" y="682"/>
                  </a:lnTo>
                  <a:lnTo>
                    <a:pt x="779" y="682"/>
                  </a:lnTo>
                  <a:lnTo>
                    <a:pt x="778" y="682"/>
                  </a:lnTo>
                  <a:lnTo>
                    <a:pt x="779" y="682"/>
                  </a:lnTo>
                  <a:lnTo>
                    <a:pt x="778" y="682"/>
                  </a:lnTo>
                  <a:lnTo>
                    <a:pt x="778" y="681"/>
                  </a:lnTo>
                  <a:lnTo>
                    <a:pt x="777" y="681"/>
                  </a:lnTo>
                  <a:lnTo>
                    <a:pt x="776" y="681"/>
                  </a:lnTo>
                  <a:lnTo>
                    <a:pt x="777" y="681"/>
                  </a:lnTo>
                  <a:lnTo>
                    <a:pt x="776" y="682"/>
                  </a:lnTo>
                  <a:lnTo>
                    <a:pt x="775" y="683"/>
                  </a:lnTo>
                  <a:lnTo>
                    <a:pt x="774" y="683"/>
                  </a:lnTo>
                  <a:lnTo>
                    <a:pt x="774" y="682"/>
                  </a:lnTo>
                  <a:lnTo>
                    <a:pt x="773" y="682"/>
                  </a:lnTo>
                  <a:lnTo>
                    <a:pt x="773" y="683"/>
                  </a:lnTo>
                  <a:lnTo>
                    <a:pt x="772" y="683"/>
                  </a:lnTo>
                  <a:lnTo>
                    <a:pt x="771" y="683"/>
                  </a:lnTo>
                  <a:lnTo>
                    <a:pt x="771" y="684"/>
                  </a:lnTo>
                  <a:lnTo>
                    <a:pt x="770" y="684"/>
                  </a:lnTo>
                  <a:lnTo>
                    <a:pt x="770" y="685"/>
                  </a:lnTo>
                  <a:lnTo>
                    <a:pt x="769" y="685"/>
                  </a:lnTo>
                  <a:lnTo>
                    <a:pt x="768" y="685"/>
                  </a:lnTo>
                  <a:lnTo>
                    <a:pt x="769" y="685"/>
                  </a:lnTo>
                  <a:lnTo>
                    <a:pt x="769" y="686"/>
                  </a:lnTo>
                  <a:lnTo>
                    <a:pt x="768" y="686"/>
                  </a:lnTo>
                  <a:lnTo>
                    <a:pt x="768" y="687"/>
                  </a:lnTo>
                  <a:lnTo>
                    <a:pt x="767" y="687"/>
                  </a:lnTo>
                  <a:lnTo>
                    <a:pt x="766" y="687"/>
                  </a:lnTo>
                  <a:lnTo>
                    <a:pt x="766" y="688"/>
                  </a:lnTo>
                  <a:lnTo>
                    <a:pt x="765" y="688"/>
                  </a:lnTo>
                  <a:lnTo>
                    <a:pt x="764" y="688"/>
                  </a:lnTo>
                  <a:lnTo>
                    <a:pt x="764" y="687"/>
                  </a:lnTo>
                  <a:lnTo>
                    <a:pt x="763" y="688"/>
                  </a:lnTo>
                  <a:lnTo>
                    <a:pt x="763" y="687"/>
                  </a:lnTo>
                  <a:lnTo>
                    <a:pt x="763" y="688"/>
                  </a:lnTo>
                  <a:lnTo>
                    <a:pt x="763" y="687"/>
                  </a:lnTo>
                  <a:lnTo>
                    <a:pt x="762" y="686"/>
                  </a:lnTo>
                  <a:lnTo>
                    <a:pt x="761" y="686"/>
                  </a:lnTo>
                  <a:lnTo>
                    <a:pt x="761" y="687"/>
                  </a:lnTo>
                  <a:lnTo>
                    <a:pt x="760" y="687"/>
                  </a:lnTo>
                  <a:lnTo>
                    <a:pt x="759" y="687"/>
                  </a:lnTo>
                  <a:lnTo>
                    <a:pt x="759" y="686"/>
                  </a:lnTo>
                  <a:lnTo>
                    <a:pt x="758" y="686"/>
                  </a:lnTo>
                  <a:lnTo>
                    <a:pt x="758" y="687"/>
                  </a:lnTo>
                  <a:lnTo>
                    <a:pt x="759" y="687"/>
                  </a:lnTo>
                  <a:lnTo>
                    <a:pt x="758" y="687"/>
                  </a:lnTo>
                  <a:lnTo>
                    <a:pt x="758" y="688"/>
                  </a:lnTo>
                  <a:lnTo>
                    <a:pt x="757" y="688"/>
                  </a:lnTo>
                  <a:lnTo>
                    <a:pt x="758" y="688"/>
                  </a:lnTo>
                  <a:lnTo>
                    <a:pt x="757" y="688"/>
                  </a:lnTo>
                  <a:lnTo>
                    <a:pt x="756" y="688"/>
                  </a:lnTo>
                  <a:lnTo>
                    <a:pt x="756" y="689"/>
                  </a:lnTo>
                  <a:lnTo>
                    <a:pt x="755" y="690"/>
                  </a:lnTo>
                  <a:lnTo>
                    <a:pt x="756" y="690"/>
                  </a:lnTo>
                  <a:lnTo>
                    <a:pt x="755" y="690"/>
                  </a:lnTo>
                  <a:lnTo>
                    <a:pt x="755" y="691"/>
                  </a:lnTo>
                  <a:lnTo>
                    <a:pt x="754" y="691"/>
                  </a:lnTo>
                  <a:lnTo>
                    <a:pt x="754" y="692"/>
                  </a:lnTo>
                  <a:lnTo>
                    <a:pt x="753" y="692"/>
                  </a:lnTo>
                  <a:lnTo>
                    <a:pt x="752" y="692"/>
                  </a:lnTo>
                  <a:lnTo>
                    <a:pt x="753" y="692"/>
                  </a:lnTo>
                  <a:lnTo>
                    <a:pt x="753" y="693"/>
                  </a:lnTo>
                  <a:lnTo>
                    <a:pt x="752" y="693"/>
                  </a:lnTo>
                  <a:lnTo>
                    <a:pt x="751" y="693"/>
                  </a:lnTo>
                  <a:lnTo>
                    <a:pt x="752" y="693"/>
                  </a:lnTo>
                  <a:lnTo>
                    <a:pt x="752" y="694"/>
                  </a:lnTo>
                  <a:lnTo>
                    <a:pt x="751" y="694"/>
                  </a:lnTo>
                  <a:lnTo>
                    <a:pt x="751" y="695"/>
                  </a:lnTo>
                  <a:lnTo>
                    <a:pt x="750" y="695"/>
                  </a:lnTo>
                  <a:lnTo>
                    <a:pt x="749" y="695"/>
                  </a:lnTo>
                  <a:lnTo>
                    <a:pt x="749" y="696"/>
                  </a:lnTo>
                  <a:lnTo>
                    <a:pt x="748" y="696"/>
                  </a:lnTo>
                  <a:lnTo>
                    <a:pt x="747" y="696"/>
                  </a:lnTo>
                  <a:lnTo>
                    <a:pt x="746" y="696"/>
                  </a:lnTo>
                  <a:lnTo>
                    <a:pt x="747" y="696"/>
                  </a:lnTo>
                  <a:lnTo>
                    <a:pt x="746" y="695"/>
                  </a:lnTo>
                  <a:lnTo>
                    <a:pt x="746" y="694"/>
                  </a:lnTo>
                  <a:lnTo>
                    <a:pt x="745" y="694"/>
                  </a:lnTo>
                  <a:lnTo>
                    <a:pt x="745" y="695"/>
                  </a:lnTo>
                  <a:lnTo>
                    <a:pt x="744" y="695"/>
                  </a:lnTo>
                  <a:lnTo>
                    <a:pt x="743" y="694"/>
                  </a:lnTo>
                  <a:lnTo>
                    <a:pt x="743" y="693"/>
                  </a:lnTo>
                  <a:lnTo>
                    <a:pt x="742" y="693"/>
                  </a:lnTo>
                  <a:lnTo>
                    <a:pt x="741" y="693"/>
                  </a:lnTo>
                  <a:lnTo>
                    <a:pt x="741" y="692"/>
                  </a:lnTo>
                  <a:lnTo>
                    <a:pt x="740" y="692"/>
                  </a:lnTo>
                  <a:lnTo>
                    <a:pt x="740" y="693"/>
                  </a:lnTo>
                  <a:lnTo>
                    <a:pt x="739" y="693"/>
                  </a:lnTo>
                  <a:lnTo>
                    <a:pt x="739" y="692"/>
                  </a:lnTo>
                  <a:lnTo>
                    <a:pt x="739" y="693"/>
                  </a:lnTo>
                  <a:lnTo>
                    <a:pt x="739" y="692"/>
                  </a:lnTo>
                  <a:lnTo>
                    <a:pt x="738" y="692"/>
                  </a:lnTo>
                  <a:lnTo>
                    <a:pt x="738" y="691"/>
                  </a:lnTo>
                  <a:lnTo>
                    <a:pt x="737" y="691"/>
                  </a:lnTo>
                  <a:lnTo>
                    <a:pt x="736" y="691"/>
                  </a:lnTo>
                  <a:lnTo>
                    <a:pt x="735" y="692"/>
                  </a:lnTo>
                  <a:lnTo>
                    <a:pt x="734" y="692"/>
                  </a:lnTo>
                  <a:lnTo>
                    <a:pt x="733" y="693"/>
                  </a:lnTo>
                  <a:lnTo>
                    <a:pt x="732" y="693"/>
                  </a:lnTo>
                  <a:lnTo>
                    <a:pt x="731" y="693"/>
                  </a:lnTo>
                  <a:lnTo>
                    <a:pt x="731" y="694"/>
                  </a:lnTo>
                  <a:lnTo>
                    <a:pt x="731" y="695"/>
                  </a:lnTo>
                  <a:lnTo>
                    <a:pt x="731" y="694"/>
                  </a:lnTo>
                  <a:lnTo>
                    <a:pt x="731" y="695"/>
                  </a:lnTo>
                  <a:lnTo>
                    <a:pt x="730" y="695"/>
                  </a:lnTo>
                  <a:lnTo>
                    <a:pt x="729" y="695"/>
                  </a:lnTo>
                  <a:lnTo>
                    <a:pt x="729" y="696"/>
                  </a:lnTo>
                  <a:lnTo>
                    <a:pt x="729" y="697"/>
                  </a:lnTo>
                  <a:lnTo>
                    <a:pt x="728" y="697"/>
                  </a:lnTo>
                  <a:lnTo>
                    <a:pt x="728" y="698"/>
                  </a:lnTo>
                  <a:lnTo>
                    <a:pt x="728" y="699"/>
                  </a:lnTo>
                  <a:lnTo>
                    <a:pt x="729" y="699"/>
                  </a:lnTo>
                  <a:lnTo>
                    <a:pt x="729" y="700"/>
                  </a:lnTo>
                  <a:lnTo>
                    <a:pt x="730" y="699"/>
                  </a:lnTo>
                  <a:lnTo>
                    <a:pt x="730" y="700"/>
                  </a:lnTo>
                  <a:lnTo>
                    <a:pt x="729" y="700"/>
                  </a:lnTo>
                  <a:lnTo>
                    <a:pt x="729" y="701"/>
                  </a:lnTo>
                  <a:lnTo>
                    <a:pt x="728" y="701"/>
                  </a:lnTo>
                  <a:lnTo>
                    <a:pt x="729" y="701"/>
                  </a:lnTo>
                  <a:lnTo>
                    <a:pt x="729" y="702"/>
                  </a:lnTo>
                  <a:lnTo>
                    <a:pt x="728" y="702"/>
                  </a:lnTo>
                  <a:lnTo>
                    <a:pt x="728" y="701"/>
                  </a:lnTo>
                  <a:lnTo>
                    <a:pt x="727" y="701"/>
                  </a:lnTo>
                  <a:lnTo>
                    <a:pt x="727" y="702"/>
                  </a:lnTo>
                  <a:lnTo>
                    <a:pt x="726" y="702"/>
                  </a:lnTo>
                  <a:lnTo>
                    <a:pt x="725" y="701"/>
                  </a:lnTo>
                  <a:lnTo>
                    <a:pt x="724" y="701"/>
                  </a:lnTo>
                  <a:lnTo>
                    <a:pt x="725" y="701"/>
                  </a:lnTo>
                  <a:lnTo>
                    <a:pt x="725" y="702"/>
                  </a:lnTo>
                  <a:lnTo>
                    <a:pt x="724" y="702"/>
                  </a:lnTo>
                  <a:lnTo>
                    <a:pt x="724" y="703"/>
                  </a:lnTo>
                  <a:lnTo>
                    <a:pt x="724" y="704"/>
                  </a:lnTo>
                  <a:lnTo>
                    <a:pt x="723" y="704"/>
                  </a:lnTo>
                  <a:lnTo>
                    <a:pt x="722" y="704"/>
                  </a:lnTo>
                  <a:lnTo>
                    <a:pt x="722" y="703"/>
                  </a:lnTo>
                  <a:lnTo>
                    <a:pt x="722" y="704"/>
                  </a:lnTo>
                  <a:lnTo>
                    <a:pt x="722" y="703"/>
                  </a:lnTo>
                  <a:lnTo>
                    <a:pt x="721" y="703"/>
                  </a:lnTo>
                  <a:lnTo>
                    <a:pt x="721" y="704"/>
                  </a:lnTo>
                  <a:lnTo>
                    <a:pt x="720" y="704"/>
                  </a:lnTo>
                  <a:lnTo>
                    <a:pt x="719" y="704"/>
                  </a:lnTo>
                  <a:lnTo>
                    <a:pt x="720" y="704"/>
                  </a:lnTo>
                  <a:lnTo>
                    <a:pt x="719" y="704"/>
                  </a:lnTo>
                  <a:lnTo>
                    <a:pt x="720" y="704"/>
                  </a:lnTo>
                  <a:lnTo>
                    <a:pt x="719" y="705"/>
                  </a:lnTo>
                  <a:lnTo>
                    <a:pt x="719" y="704"/>
                  </a:lnTo>
                  <a:lnTo>
                    <a:pt x="718" y="704"/>
                  </a:lnTo>
                  <a:lnTo>
                    <a:pt x="718" y="703"/>
                  </a:lnTo>
                  <a:lnTo>
                    <a:pt x="718" y="704"/>
                  </a:lnTo>
                  <a:lnTo>
                    <a:pt x="718" y="705"/>
                  </a:lnTo>
                  <a:lnTo>
                    <a:pt x="717" y="705"/>
                  </a:lnTo>
                  <a:lnTo>
                    <a:pt x="717" y="704"/>
                  </a:lnTo>
                  <a:lnTo>
                    <a:pt x="717" y="705"/>
                  </a:lnTo>
                  <a:lnTo>
                    <a:pt x="716" y="705"/>
                  </a:lnTo>
                  <a:lnTo>
                    <a:pt x="715" y="705"/>
                  </a:lnTo>
                  <a:lnTo>
                    <a:pt x="714" y="705"/>
                  </a:lnTo>
                  <a:lnTo>
                    <a:pt x="714" y="706"/>
                  </a:lnTo>
                  <a:lnTo>
                    <a:pt x="715" y="706"/>
                  </a:lnTo>
                  <a:lnTo>
                    <a:pt x="715" y="707"/>
                  </a:lnTo>
                  <a:lnTo>
                    <a:pt x="714" y="707"/>
                  </a:lnTo>
                  <a:lnTo>
                    <a:pt x="713" y="708"/>
                  </a:lnTo>
                  <a:lnTo>
                    <a:pt x="712" y="708"/>
                  </a:lnTo>
                  <a:lnTo>
                    <a:pt x="711" y="708"/>
                  </a:lnTo>
                  <a:lnTo>
                    <a:pt x="711" y="709"/>
                  </a:lnTo>
                  <a:lnTo>
                    <a:pt x="712" y="709"/>
                  </a:lnTo>
                  <a:lnTo>
                    <a:pt x="711" y="709"/>
                  </a:lnTo>
                  <a:lnTo>
                    <a:pt x="710" y="709"/>
                  </a:lnTo>
                  <a:lnTo>
                    <a:pt x="710" y="708"/>
                  </a:lnTo>
                  <a:lnTo>
                    <a:pt x="709" y="708"/>
                  </a:lnTo>
                  <a:lnTo>
                    <a:pt x="709" y="707"/>
                  </a:lnTo>
                  <a:lnTo>
                    <a:pt x="709" y="708"/>
                  </a:lnTo>
                  <a:lnTo>
                    <a:pt x="709" y="707"/>
                  </a:lnTo>
                  <a:lnTo>
                    <a:pt x="708" y="708"/>
                  </a:lnTo>
                  <a:lnTo>
                    <a:pt x="708" y="707"/>
                  </a:lnTo>
                  <a:lnTo>
                    <a:pt x="709" y="707"/>
                  </a:lnTo>
                  <a:lnTo>
                    <a:pt x="709" y="706"/>
                  </a:lnTo>
                  <a:lnTo>
                    <a:pt x="708" y="706"/>
                  </a:lnTo>
                  <a:lnTo>
                    <a:pt x="708" y="705"/>
                  </a:lnTo>
                  <a:lnTo>
                    <a:pt x="708" y="704"/>
                  </a:lnTo>
                  <a:lnTo>
                    <a:pt x="707" y="704"/>
                  </a:lnTo>
                  <a:lnTo>
                    <a:pt x="706" y="704"/>
                  </a:lnTo>
                  <a:lnTo>
                    <a:pt x="705" y="704"/>
                  </a:lnTo>
                  <a:lnTo>
                    <a:pt x="704" y="703"/>
                  </a:lnTo>
                  <a:lnTo>
                    <a:pt x="703" y="704"/>
                  </a:lnTo>
                  <a:lnTo>
                    <a:pt x="702" y="704"/>
                  </a:lnTo>
                  <a:lnTo>
                    <a:pt x="702" y="705"/>
                  </a:lnTo>
                  <a:lnTo>
                    <a:pt x="701" y="706"/>
                  </a:lnTo>
                  <a:lnTo>
                    <a:pt x="700" y="706"/>
                  </a:lnTo>
                  <a:lnTo>
                    <a:pt x="700" y="705"/>
                  </a:lnTo>
                  <a:lnTo>
                    <a:pt x="702" y="705"/>
                  </a:lnTo>
                  <a:lnTo>
                    <a:pt x="702" y="704"/>
                  </a:lnTo>
                  <a:lnTo>
                    <a:pt x="701" y="704"/>
                  </a:lnTo>
                  <a:lnTo>
                    <a:pt x="700" y="704"/>
                  </a:lnTo>
                  <a:lnTo>
                    <a:pt x="700" y="705"/>
                  </a:lnTo>
                  <a:lnTo>
                    <a:pt x="699" y="705"/>
                  </a:lnTo>
                  <a:lnTo>
                    <a:pt x="699" y="706"/>
                  </a:lnTo>
                  <a:lnTo>
                    <a:pt x="699" y="707"/>
                  </a:lnTo>
                  <a:lnTo>
                    <a:pt x="700" y="707"/>
                  </a:lnTo>
                  <a:lnTo>
                    <a:pt x="699" y="707"/>
                  </a:lnTo>
                  <a:lnTo>
                    <a:pt x="699" y="708"/>
                  </a:lnTo>
                  <a:lnTo>
                    <a:pt x="700" y="708"/>
                  </a:lnTo>
                  <a:lnTo>
                    <a:pt x="699" y="708"/>
                  </a:lnTo>
                  <a:lnTo>
                    <a:pt x="698" y="708"/>
                  </a:lnTo>
                  <a:lnTo>
                    <a:pt x="698" y="709"/>
                  </a:lnTo>
                  <a:lnTo>
                    <a:pt x="699" y="709"/>
                  </a:lnTo>
                  <a:lnTo>
                    <a:pt x="698" y="709"/>
                  </a:lnTo>
                  <a:lnTo>
                    <a:pt x="698" y="710"/>
                  </a:lnTo>
                  <a:lnTo>
                    <a:pt x="698" y="709"/>
                  </a:lnTo>
                  <a:lnTo>
                    <a:pt x="698" y="710"/>
                  </a:lnTo>
                  <a:lnTo>
                    <a:pt x="698" y="709"/>
                  </a:lnTo>
                  <a:lnTo>
                    <a:pt x="697" y="709"/>
                  </a:lnTo>
                  <a:lnTo>
                    <a:pt x="697" y="710"/>
                  </a:lnTo>
                  <a:lnTo>
                    <a:pt x="696" y="710"/>
                  </a:lnTo>
                  <a:lnTo>
                    <a:pt x="696" y="709"/>
                  </a:lnTo>
                  <a:lnTo>
                    <a:pt x="695" y="709"/>
                  </a:lnTo>
                  <a:lnTo>
                    <a:pt x="695" y="710"/>
                  </a:lnTo>
                  <a:lnTo>
                    <a:pt x="696" y="710"/>
                  </a:lnTo>
                  <a:lnTo>
                    <a:pt x="695" y="710"/>
                  </a:lnTo>
                  <a:lnTo>
                    <a:pt x="694" y="710"/>
                  </a:lnTo>
                  <a:lnTo>
                    <a:pt x="693" y="710"/>
                  </a:lnTo>
                  <a:lnTo>
                    <a:pt x="692" y="710"/>
                  </a:lnTo>
                  <a:lnTo>
                    <a:pt x="692" y="709"/>
                  </a:lnTo>
                  <a:lnTo>
                    <a:pt x="691" y="708"/>
                  </a:lnTo>
                  <a:lnTo>
                    <a:pt x="690" y="708"/>
                  </a:lnTo>
                  <a:lnTo>
                    <a:pt x="690" y="709"/>
                  </a:lnTo>
                  <a:lnTo>
                    <a:pt x="689" y="710"/>
                  </a:lnTo>
                  <a:lnTo>
                    <a:pt x="689" y="711"/>
                  </a:lnTo>
                  <a:lnTo>
                    <a:pt x="688" y="711"/>
                  </a:lnTo>
                  <a:lnTo>
                    <a:pt x="687" y="711"/>
                  </a:lnTo>
                  <a:lnTo>
                    <a:pt x="688" y="711"/>
                  </a:lnTo>
                  <a:lnTo>
                    <a:pt x="687" y="711"/>
                  </a:lnTo>
                  <a:lnTo>
                    <a:pt x="687" y="712"/>
                  </a:lnTo>
                  <a:lnTo>
                    <a:pt x="686" y="712"/>
                  </a:lnTo>
                  <a:lnTo>
                    <a:pt x="686" y="711"/>
                  </a:lnTo>
                  <a:lnTo>
                    <a:pt x="686" y="712"/>
                  </a:lnTo>
                  <a:lnTo>
                    <a:pt x="685" y="712"/>
                  </a:lnTo>
                  <a:lnTo>
                    <a:pt x="685" y="713"/>
                  </a:lnTo>
                  <a:lnTo>
                    <a:pt x="684" y="713"/>
                  </a:lnTo>
                  <a:lnTo>
                    <a:pt x="683" y="713"/>
                  </a:lnTo>
                  <a:lnTo>
                    <a:pt x="682" y="713"/>
                  </a:lnTo>
                  <a:lnTo>
                    <a:pt x="682" y="714"/>
                  </a:lnTo>
                  <a:lnTo>
                    <a:pt x="682" y="713"/>
                  </a:lnTo>
                  <a:lnTo>
                    <a:pt x="681" y="713"/>
                  </a:lnTo>
                  <a:lnTo>
                    <a:pt x="681" y="714"/>
                  </a:lnTo>
                  <a:lnTo>
                    <a:pt x="680" y="714"/>
                  </a:lnTo>
                  <a:lnTo>
                    <a:pt x="679" y="714"/>
                  </a:lnTo>
                  <a:lnTo>
                    <a:pt x="680" y="714"/>
                  </a:lnTo>
                  <a:lnTo>
                    <a:pt x="680" y="715"/>
                  </a:lnTo>
                  <a:lnTo>
                    <a:pt x="679" y="714"/>
                  </a:lnTo>
                  <a:lnTo>
                    <a:pt x="679" y="715"/>
                  </a:lnTo>
                  <a:lnTo>
                    <a:pt x="678" y="715"/>
                  </a:lnTo>
                  <a:lnTo>
                    <a:pt x="678" y="714"/>
                  </a:lnTo>
                  <a:lnTo>
                    <a:pt x="677" y="714"/>
                  </a:lnTo>
                  <a:lnTo>
                    <a:pt x="677" y="713"/>
                  </a:lnTo>
                  <a:lnTo>
                    <a:pt x="676" y="713"/>
                  </a:lnTo>
                  <a:lnTo>
                    <a:pt x="676" y="714"/>
                  </a:lnTo>
                  <a:lnTo>
                    <a:pt x="675" y="714"/>
                  </a:lnTo>
                  <a:lnTo>
                    <a:pt x="675" y="713"/>
                  </a:lnTo>
                  <a:lnTo>
                    <a:pt x="674" y="713"/>
                  </a:lnTo>
                  <a:lnTo>
                    <a:pt x="674" y="714"/>
                  </a:lnTo>
                  <a:lnTo>
                    <a:pt x="674" y="713"/>
                  </a:lnTo>
                  <a:lnTo>
                    <a:pt x="674" y="714"/>
                  </a:lnTo>
                  <a:lnTo>
                    <a:pt x="674" y="713"/>
                  </a:lnTo>
                  <a:lnTo>
                    <a:pt x="674" y="714"/>
                  </a:lnTo>
                  <a:lnTo>
                    <a:pt x="673" y="714"/>
                  </a:lnTo>
                  <a:lnTo>
                    <a:pt x="672" y="713"/>
                  </a:lnTo>
                  <a:lnTo>
                    <a:pt x="671" y="713"/>
                  </a:lnTo>
                  <a:lnTo>
                    <a:pt x="671" y="714"/>
                  </a:lnTo>
                  <a:lnTo>
                    <a:pt x="671" y="715"/>
                  </a:lnTo>
                  <a:lnTo>
                    <a:pt x="670" y="715"/>
                  </a:lnTo>
                  <a:lnTo>
                    <a:pt x="670" y="714"/>
                  </a:lnTo>
                  <a:lnTo>
                    <a:pt x="670" y="713"/>
                  </a:lnTo>
                  <a:lnTo>
                    <a:pt x="669" y="713"/>
                  </a:lnTo>
                  <a:lnTo>
                    <a:pt x="669" y="712"/>
                  </a:lnTo>
                  <a:lnTo>
                    <a:pt x="668" y="712"/>
                  </a:lnTo>
                  <a:lnTo>
                    <a:pt x="668" y="713"/>
                  </a:lnTo>
                  <a:lnTo>
                    <a:pt x="668" y="712"/>
                  </a:lnTo>
                  <a:lnTo>
                    <a:pt x="667" y="712"/>
                  </a:lnTo>
                  <a:lnTo>
                    <a:pt x="666" y="712"/>
                  </a:lnTo>
                  <a:lnTo>
                    <a:pt x="666" y="713"/>
                  </a:lnTo>
                  <a:lnTo>
                    <a:pt x="666" y="712"/>
                  </a:lnTo>
                  <a:lnTo>
                    <a:pt x="665" y="712"/>
                  </a:lnTo>
                  <a:lnTo>
                    <a:pt x="664" y="711"/>
                  </a:lnTo>
                  <a:lnTo>
                    <a:pt x="663" y="711"/>
                  </a:lnTo>
                  <a:lnTo>
                    <a:pt x="662" y="712"/>
                  </a:lnTo>
                  <a:lnTo>
                    <a:pt x="661" y="712"/>
                  </a:lnTo>
                  <a:lnTo>
                    <a:pt x="660" y="712"/>
                  </a:lnTo>
                  <a:lnTo>
                    <a:pt x="659" y="713"/>
                  </a:lnTo>
                  <a:lnTo>
                    <a:pt x="658" y="713"/>
                  </a:lnTo>
                  <a:lnTo>
                    <a:pt x="657" y="714"/>
                  </a:lnTo>
                  <a:lnTo>
                    <a:pt x="656" y="714"/>
                  </a:lnTo>
                  <a:lnTo>
                    <a:pt x="655" y="715"/>
                  </a:lnTo>
                  <a:lnTo>
                    <a:pt x="654" y="715"/>
                  </a:lnTo>
                  <a:lnTo>
                    <a:pt x="654" y="716"/>
                  </a:lnTo>
                  <a:lnTo>
                    <a:pt x="653" y="716"/>
                  </a:lnTo>
                  <a:lnTo>
                    <a:pt x="651" y="717"/>
                  </a:lnTo>
                  <a:lnTo>
                    <a:pt x="650" y="718"/>
                  </a:lnTo>
                  <a:lnTo>
                    <a:pt x="649" y="718"/>
                  </a:lnTo>
                  <a:lnTo>
                    <a:pt x="649" y="719"/>
                  </a:lnTo>
                  <a:lnTo>
                    <a:pt x="649" y="720"/>
                  </a:lnTo>
                  <a:lnTo>
                    <a:pt x="649" y="721"/>
                  </a:lnTo>
                  <a:lnTo>
                    <a:pt x="648" y="721"/>
                  </a:lnTo>
                  <a:lnTo>
                    <a:pt x="648" y="722"/>
                  </a:lnTo>
                  <a:lnTo>
                    <a:pt x="649" y="721"/>
                  </a:lnTo>
                  <a:lnTo>
                    <a:pt x="649" y="722"/>
                  </a:lnTo>
                  <a:lnTo>
                    <a:pt x="648" y="722"/>
                  </a:lnTo>
                  <a:lnTo>
                    <a:pt x="649" y="722"/>
                  </a:lnTo>
                  <a:lnTo>
                    <a:pt x="648" y="722"/>
                  </a:lnTo>
                  <a:lnTo>
                    <a:pt x="647" y="722"/>
                  </a:lnTo>
                  <a:lnTo>
                    <a:pt x="646" y="722"/>
                  </a:lnTo>
                  <a:lnTo>
                    <a:pt x="645" y="722"/>
                  </a:lnTo>
                  <a:lnTo>
                    <a:pt x="645" y="723"/>
                  </a:lnTo>
                  <a:lnTo>
                    <a:pt x="645" y="724"/>
                  </a:lnTo>
                  <a:lnTo>
                    <a:pt x="644" y="724"/>
                  </a:lnTo>
                  <a:lnTo>
                    <a:pt x="643" y="724"/>
                  </a:lnTo>
                  <a:lnTo>
                    <a:pt x="644" y="724"/>
                  </a:lnTo>
                  <a:lnTo>
                    <a:pt x="643" y="724"/>
                  </a:lnTo>
                  <a:lnTo>
                    <a:pt x="643" y="725"/>
                  </a:lnTo>
                  <a:lnTo>
                    <a:pt x="642" y="725"/>
                  </a:lnTo>
                  <a:lnTo>
                    <a:pt x="641" y="725"/>
                  </a:lnTo>
                  <a:lnTo>
                    <a:pt x="640" y="725"/>
                  </a:lnTo>
                  <a:lnTo>
                    <a:pt x="639" y="725"/>
                  </a:lnTo>
                  <a:lnTo>
                    <a:pt x="639" y="726"/>
                  </a:lnTo>
                  <a:lnTo>
                    <a:pt x="638" y="726"/>
                  </a:lnTo>
                  <a:lnTo>
                    <a:pt x="638" y="725"/>
                  </a:lnTo>
                  <a:lnTo>
                    <a:pt x="637" y="725"/>
                  </a:lnTo>
                  <a:lnTo>
                    <a:pt x="638" y="725"/>
                  </a:lnTo>
                  <a:lnTo>
                    <a:pt x="638" y="724"/>
                  </a:lnTo>
                  <a:lnTo>
                    <a:pt x="637" y="724"/>
                  </a:lnTo>
                  <a:lnTo>
                    <a:pt x="636" y="724"/>
                  </a:lnTo>
                  <a:lnTo>
                    <a:pt x="637" y="724"/>
                  </a:lnTo>
                  <a:lnTo>
                    <a:pt x="637" y="723"/>
                  </a:lnTo>
                  <a:lnTo>
                    <a:pt x="636" y="723"/>
                  </a:lnTo>
                  <a:lnTo>
                    <a:pt x="636" y="722"/>
                  </a:lnTo>
                  <a:lnTo>
                    <a:pt x="635" y="722"/>
                  </a:lnTo>
                  <a:lnTo>
                    <a:pt x="634" y="722"/>
                  </a:lnTo>
                  <a:lnTo>
                    <a:pt x="633" y="722"/>
                  </a:lnTo>
                  <a:lnTo>
                    <a:pt x="632" y="722"/>
                  </a:lnTo>
                  <a:lnTo>
                    <a:pt x="631" y="723"/>
                  </a:lnTo>
                  <a:lnTo>
                    <a:pt x="630" y="723"/>
                  </a:lnTo>
                  <a:lnTo>
                    <a:pt x="629" y="724"/>
                  </a:lnTo>
                  <a:lnTo>
                    <a:pt x="628" y="725"/>
                  </a:lnTo>
                  <a:lnTo>
                    <a:pt x="626" y="726"/>
                  </a:lnTo>
                  <a:lnTo>
                    <a:pt x="625" y="727"/>
                  </a:lnTo>
                  <a:lnTo>
                    <a:pt x="625" y="728"/>
                  </a:lnTo>
                  <a:lnTo>
                    <a:pt x="625" y="729"/>
                  </a:lnTo>
                  <a:lnTo>
                    <a:pt x="625" y="728"/>
                  </a:lnTo>
                  <a:lnTo>
                    <a:pt x="625" y="729"/>
                  </a:lnTo>
                  <a:lnTo>
                    <a:pt x="624" y="729"/>
                  </a:lnTo>
                  <a:lnTo>
                    <a:pt x="624" y="730"/>
                  </a:lnTo>
                  <a:lnTo>
                    <a:pt x="623" y="730"/>
                  </a:lnTo>
                  <a:lnTo>
                    <a:pt x="623" y="729"/>
                  </a:lnTo>
                  <a:lnTo>
                    <a:pt x="623" y="730"/>
                  </a:lnTo>
                  <a:lnTo>
                    <a:pt x="622" y="730"/>
                  </a:lnTo>
                  <a:lnTo>
                    <a:pt x="621" y="730"/>
                  </a:lnTo>
                  <a:lnTo>
                    <a:pt x="621" y="731"/>
                  </a:lnTo>
                  <a:lnTo>
                    <a:pt x="620" y="731"/>
                  </a:lnTo>
                  <a:lnTo>
                    <a:pt x="619" y="731"/>
                  </a:lnTo>
                  <a:lnTo>
                    <a:pt x="619" y="730"/>
                  </a:lnTo>
                  <a:lnTo>
                    <a:pt x="618" y="730"/>
                  </a:lnTo>
                  <a:lnTo>
                    <a:pt x="618" y="729"/>
                  </a:lnTo>
                  <a:lnTo>
                    <a:pt x="618" y="730"/>
                  </a:lnTo>
                  <a:lnTo>
                    <a:pt x="617" y="730"/>
                  </a:lnTo>
                  <a:lnTo>
                    <a:pt x="617" y="731"/>
                  </a:lnTo>
                  <a:lnTo>
                    <a:pt x="616" y="731"/>
                  </a:lnTo>
                  <a:lnTo>
                    <a:pt x="615" y="731"/>
                  </a:lnTo>
                  <a:lnTo>
                    <a:pt x="615" y="732"/>
                  </a:lnTo>
                  <a:lnTo>
                    <a:pt x="614" y="732"/>
                  </a:lnTo>
                  <a:lnTo>
                    <a:pt x="614" y="733"/>
                  </a:lnTo>
                  <a:lnTo>
                    <a:pt x="614" y="734"/>
                  </a:lnTo>
                  <a:lnTo>
                    <a:pt x="613" y="734"/>
                  </a:lnTo>
                  <a:lnTo>
                    <a:pt x="612" y="734"/>
                  </a:lnTo>
                  <a:lnTo>
                    <a:pt x="611" y="734"/>
                  </a:lnTo>
                  <a:lnTo>
                    <a:pt x="611" y="733"/>
                  </a:lnTo>
                  <a:lnTo>
                    <a:pt x="610" y="733"/>
                  </a:lnTo>
                  <a:lnTo>
                    <a:pt x="610" y="734"/>
                  </a:lnTo>
                  <a:lnTo>
                    <a:pt x="609" y="734"/>
                  </a:lnTo>
                  <a:lnTo>
                    <a:pt x="609" y="735"/>
                  </a:lnTo>
                  <a:lnTo>
                    <a:pt x="608" y="735"/>
                  </a:lnTo>
                  <a:lnTo>
                    <a:pt x="608" y="736"/>
                  </a:lnTo>
                  <a:lnTo>
                    <a:pt x="608" y="737"/>
                  </a:lnTo>
                  <a:lnTo>
                    <a:pt x="608" y="738"/>
                  </a:lnTo>
                  <a:lnTo>
                    <a:pt x="607" y="738"/>
                  </a:lnTo>
                  <a:lnTo>
                    <a:pt x="606" y="738"/>
                  </a:lnTo>
                  <a:lnTo>
                    <a:pt x="606" y="739"/>
                  </a:lnTo>
                  <a:lnTo>
                    <a:pt x="605" y="739"/>
                  </a:lnTo>
                  <a:lnTo>
                    <a:pt x="605" y="740"/>
                  </a:lnTo>
                  <a:lnTo>
                    <a:pt x="606" y="740"/>
                  </a:lnTo>
                  <a:lnTo>
                    <a:pt x="605" y="740"/>
                  </a:lnTo>
                  <a:lnTo>
                    <a:pt x="604" y="741"/>
                  </a:lnTo>
                  <a:lnTo>
                    <a:pt x="605" y="741"/>
                  </a:lnTo>
                  <a:lnTo>
                    <a:pt x="605" y="742"/>
                  </a:lnTo>
                  <a:lnTo>
                    <a:pt x="605" y="743"/>
                  </a:lnTo>
                  <a:lnTo>
                    <a:pt x="605" y="744"/>
                  </a:lnTo>
                  <a:lnTo>
                    <a:pt x="604" y="744"/>
                  </a:lnTo>
                  <a:lnTo>
                    <a:pt x="604" y="745"/>
                  </a:lnTo>
                  <a:lnTo>
                    <a:pt x="605" y="745"/>
                  </a:lnTo>
                  <a:lnTo>
                    <a:pt x="605" y="746"/>
                  </a:lnTo>
                  <a:lnTo>
                    <a:pt x="604" y="746"/>
                  </a:lnTo>
                  <a:lnTo>
                    <a:pt x="604" y="745"/>
                  </a:lnTo>
                  <a:lnTo>
                    <a:pt x="604" y="746"/>
                  </a:lnTo>
                  <a:lnTo>
                    <a:pt x="605" y="746"/>
                  </a:lnTo>
                  <a:lnTo>
                    <a:pt x="604" y="746"/>
                  </a:lnTo>
                  <a:lnTo>
                    <a:pt x="605" y="746"/>
                  </a:lnTo>
                  <a:lnTo>
                    <a:pt x="604" y="746"/>
                  </a:lnTo>
                  <a:lnTo>
                    <a:pt x="603" y="746"/>
                  </a:lnTo>
                  <a:lnTo>
                    <a:pt x="602" y="746"/>
                  </a:lnTo>
                  <a:lnTo>
                    <a:pt x="601" y="746"/>
                  </a:lnTo>
                  <a:lnTo>
                    <a:pt x="601" y="747"/>
                  </a:lnTo>
                  <a:lnTo>
                    <a:pt x="601" y="748"/>
                  </a:lnTo>
                  <a:lnTo>
                    <a:pt x="600" y="748"/>
                  </a:lnTo>
                  <a:lnTo>
                    <a:pt x="600" y="749"/>
                  </a:lnTo>
                  <a:lnTo>
                    <a:pt x="600" y="748"/>
                  </a:lnTo>
                  <a:lnTo>
                    <a:pt x="599" y="748"/>
                  </a:lnTo>
                  <a:lnTo>
                    <a:pt x="599" y="749"/>
                  </a:lnTo>
                  <a:lnTo>
                    <a:pt x="598" y="749"/>
                  </a:lnTo>
                  <a:lnTo>
                    <a:pt x="599" y="749"/>
                  </a:lnTo>
                  <a:lnTo>
                    <a:pt x="599" y="750"/>
                  </a:lnTo>
                  <a:lnTo>
                    <a:pt x="598" y="750"/>
                  </a:lnTo>
                  <a:lnTo>
                    <a:pt x="598" y="751"/>
                  </a:lnTo>
                  <a:lnTo>
                    <a:pt x="597" y="751"/>
                  </a:lnTo>
                  <a:lnTo>
                    <a:pt x="597" y="750"/>
                  </a:lnTo>
                  <a:lnTo>
                    <a:pt x="596" y="750"/>
                  </a:lnTo>
                  <a:lnTo>
                    <a:pt x="596" y="751"/>
                  </a:lnTo>
                  <a:lnTo>
                    <a:pt x="597" y="751"/>
                  </a:lnTo>
                  <a:lnTo>
                    <a:pt x="596" y="751"/>
                  </a:lnTo>
                  <a:lnTo>
                    <a:pt x="596" y="752"/>
                  </a:lnTo>
                  <a:lnTo>
                    <a:pt x="595" y="752"/>
                  </a:lnTo>
                  <a:lnTo>
                    <a:pt x="595" y="753"/>
                  </a:lnTo>
                  <a:lnTo>
                    <a:pt x="594" y="753"/>
                  </a:lnTo>
                  <a:lnTo>
                    <a:pt x="593" y="753"/>
                  </a:lnTo>
                  <a:lnTo>
                    <a:pt x="592" y="753"/>
                  </a:lnTo>
                  <a:lnTo>
                    <a:pt x="592" y="754"/>
                  </a:lnTo>
                  <a:lnTo>
                    <a:pt x="592" y="755"/>
                  </a:lnTo>
                  <a:lnTo>
                    <a:pt x="593" y="755"/>
                  </a:lnTo>
                  <a:lnTo>
                    <a:pt x="593" y="756"/>
                  </a:lnTo>
                  <a:lnTo>
                    <a:pt x="592" y="757"/>
                  </a:lnTo>
                  <a:lnTo>
                    <a:pt x="591" y="757"/>
                  </a:lnTo>
                  <a:lnTo>
                    <a:pt x="591" y="758"/>
                  </a:lnTo>
                  <a:lnTo>
                    <a:pt x="590" y="758"/>
                  </a:lnTo>
                  <a:lnTo>
                    <a:pt x="590" y="759"/>
                  </a:lnTo>
                  <a:lnTo>
                    <a:pt x="589" y="759"/>
                  </a:lnTo>
                  <a:lnTo>
                    <a:pt x="589" y="760"/>
                  </a:lnTo>
                  <a:lnTo>
                    <a:pt x="588" y="760"/>
                  </a:lnTo>
                  <a:lnTo>
                    <a:pt x="589" y="760"/>
                  </a:lnTo>
                  <a:lnTo>
                    <a:pt x="589" y="759"/>
                  </a:lnTo>
                  <a:lnTo>
                    <a:pt x="588" y="759"/>
                  </a:lnTo>
                  <a:lnTo>
                    <a:pt x="588" y="760"/>
                  </a:lnTo>
                  <a:lnTo>
                    <a:pt x="588" y="759"/>
                  </a:lnTo>
                  <a:lnTo>
                    <a:pt x="587" y="760"/>
                  </a:lnTo>
                  <a:lnTo>
                    <a:pt x="587" y="759"/>
                  </a:lnTo>
                  <a:lnTo>
                    <a:pt x="586" y="759"/>
                  </a:lnTo>
                  <a:lnTo>
                    <a:pt x="586" y="760"/>
                  </a:lnTo>
                  <a:lnTo>
                    <a:pt x="585" y="760"/>
                  </a:lnTo>
                  <a:lnTo>
                    <a:pt x="586" y="760"/>
                  </a:lnTo>
                  <a:lnTo>
                    <a:pt x="586" y="761"/>
                  </a:lnTo>
                  <a:lnTo>
                    <a:pt x="586" y="762"/>
                  </a:lnTo>
                  <a:lnTo>
                    <a:pt x="586" y="763"/>
                  </a:lnTo>
                  <a:lnTo>
                    <a:pt x="586" y="764"/>
                  </a:lnTo>
                  <a:lnTo>
                    <a:pt x="585" y="764"/>
                  </a:lnTo>
                  <a:lnTo>
                    <a:pt x="586" y="764"/>
                  </a:lnTo>
                  <a:lnTo>
                    <a:pt x="585" y="765"/>
                  </a:lnTo>
                  <a:lnTo>
                    <a:pt x="586" y="765"/>
                  </a:lnTo>
                  <a:lnTo>
                    <a:pt x="585" y="765"/>
                  </a:lnTo>
                  <a:lnTo>
                    <a:pt x="585" y="764"/>
                  </a:lnTo>
                  <a:lnTo>
                    <a:pt x="584" y="764"/>
                  </a:lnTo>
                  <a:lnTo>
                    <a:pt x="584" y="763"/>
                  </a:lnTo>
                  <a:lnTo>
                    <a:pt x="583" y="763"/>
                  </a:lnTo>
                  <a:lnTo>
                    <a:pt x="583" y="764"/>
                  </a:lnTo>
                  <a:lnTo>
                    <a:pt x="583" y="766"/>
                  </a:lnTo>
                  <a:lnTo>
                    <a:pt x="582" y="766"/>
                  </a:lnTo>
                  <a:lnTo>
                    <a:pt x="582" y="767"/>
                  </a:lnTo>
                  <a:lnTo>
                    <a:pt x="580" y="768"/>
                  </a:lnTo>
                  <a:lnTo>
                    <a:pt x="578" y="768"/>
                  </a:lnTo>
                  <a:lnTo>
                    <a:pt x="577" y="767"/>
                  </a:lnTo>
                  <a:lnTo>
                    <a:pt x="576" y="767"/>
                  </a:lnTo>
                  <a:lnTo>
                    <a:pt x="576" y="766"/>
                  </a:lnTo>
                  <a:lnTo>
                    <a:pt x="577" y="767"/>
                  </a:lnTo>
                  <a:lnTo>
                    <a:pt x="577" y="766"/>
                  </a:lnTo>
                  <a:lnTo>
                    <a:pt x="577" y="767"/>
                  </a:lnTo>
                  <a:lnTo>
                    <a:pt x="580" y="768"/>
                  </a:lnTo>
                  <a:lnTo>
                    <a:pt x="582" y="767"/>
                  </a:lnTo>
                  <a:lnTo>
                    <a:pt x="581" y="766"/>
                  </a:lnTo>
                  <a:lnTo>
                    <a:pt x="581" y="765"/>
                  </a:lnTo>
                  <a:lnTo>
                    <a:pt x="579" y="766"/>
                  </a:lnTo>
                  <a:lnTo>
                    <a:pt x="578" y="766"/>
                  </a:lnTo>
                  <a:lnTo>
                    <a:pt x="579" y="765"/>
                  </a:lnTo>
                  <a:lnTo>
                    <a:pt x="579" y="766"/>
                  </a:lnTo>
                  <a:lnTo>
                    <a:pt x="582" y="763"/>
                  </a:lnTo>
                  <a:lnTo>
                    <a:pt x="580" y="760"/>
                  </a:lnTo>
                  <a:lnTo>
                    <a:pt x="579" y="760"/>
                  </a:lnTo>
                  <a:lnTo>
                    <a:pt x="578" y="760"/>
                  </a:lnTo>
                  <a:lnTo>
                    <a:pt x="578" y="761"/>
                  </a:lnTo>
                  <a:lnTo>
                    <a:pt x="577" y="761"/>
                  </a:lnTo>
                  <a:lnTo>
                    <a:pt x="577" y="760"/>
                  </a:lnTo>
                  <a:lnTo>
                    <a:pt x="576" y="762"/>
                  </a:lnTo>
                  <a:lnTo>
                    <a:pt x="575" y="761"/>
                  </a:lnTo>
                  <a:lnTo>
                    <a:pt x="575" y="762"/>
                  </a:lnTo>
                  <a:lnTo>
                    <a:pt x="576" y="764"/>
                  </a:lnTo>
                  <a:lnTo>
                    <a:pt x="577" y="762"/>
                  </a:lnTo>
                  <a:lnTo>
                    <a:pt x="578" y="762"/>
                  </a:lnTo>
                  <a:lnTo>
                    <a:pt x="577" y="763"/>
                  </a:lnTo>
                  <a:lnTo>
                    <a:pt x="576" y="763"/>
                  </a:lnTo>
                  <a:lnTo>
                    <a:pt x="576" y="764"/>
                  </a:lnTo>
                  <a:lnTo>
                    <a:pt x="577" y="764"/>
                  </a:lnTo>
                  <a:lnTo>
                    <a:pt x="577" y="765"/>
                  </a:lnTo>
                  <a:lnTo>
                    <a:pt x="576" y="764"/>
                  </a:lnTo>
                  <a:lnTo>
                    <a:pt x="575" y="764"/>
                  </a:lnTo>
                  <a:lnTo>
                    <a:pt x="575" y="763"/>
                  </a:lnTo>
                  <a:lnTo>
                    <a:pt x="574" y="763"/>
                  </a:lnTo>
                  <a:lnTo>
                    <a:pt x="573" y="763"/>
                  </a:lnTo>
                  <a:lnTo>
                    <a:pt x="573" y="764"/>
                  </a:lnTo>
                  <a:lnTo>
                    <a:pt x="572" y="764"/>
                  </a:lnTo>
                  <a:lnTo>
                    <a:pt x="571" y="764"/>
                  </a:lnTo>
                  <a:lnTo>
                    <a:pt x="571" y="765"/>
                  </a:lnTo>
                  <a:lnTo>
                    <a:pt x="570" y="766"/>
                  </a:lnTo>
                  <a:lnTo>
                    <a:pt x="569" y="766"/>
                  </a:lnTo>
                  <a:lnTo>
                    <a:pt x="569" y="767"/>
                  </a:lnTo>
                  <a:lnTo>
                    <a:pt x="568" y="768"/>
                  </a:lnTo>
                  <a:lnTo>
                    <a:pt x="568" y="769"/>
                  </a:lnTo>
                  <a:lnTo>
                    <a:pt x="568" y="770"/>
                  </a:lnTo>
                  <a:lnTo>
                    <a:pt x="569" y="770"/>
                  </a:lnTo>
                  <a:lnTo>
                    <a:pt x="570" y="770"/>
                  </a:lnTo>
                  <a:lnTo>
                    <a:pt x="569" y="770"/>
                  </a:lnTo>
                  <a:lnTo>
                    <a:pt x="568" y="770"/>
                  </a:lnTo>
                  <a:lnTo>
                    <a:pt x="569" y="770"/>
                  </a:lnTo>
                  <a:lnTo>
                    <a:pt x="568" y="770"/>
                  </a:lnTo>
                  <a:lnTo>
                    <a:pt x="567" y="770"/>
                  </a:lnTo>
                  <a:lnTo>
                    <a:pt x="566" y="770"/>
                  </a:lnTo>
                  <a:lnTo>
                    <a:pt x="565" y="770"/>
                  </a:lnTo>
                  <a:lnTo>
                    <a:pt x="565" y="771"/>
                  </a:lnTo>
                  <a:lnTo>
                    <a:pt x="564" y="771"/>
                  </a:lnTo>
                  <a:lnTo>
                    <a:pt x="564" y="772"/>
                  </a:lnTo>
                  <a:lnTo>
                    <a:pt x="563" y="773"/>
                  </a:lnTo>
                  <a:lnTo>
                    <a:pt x="563" y="774"/>
                  </a:lnTo>
                  <a:lnTo>
                    <a:pt x="562" y="775"/>
                  </a:lnTo>
                  <a:lnTo>
                    <a:pt x="562" y="776"/>
                  </a:lnTo>
                  <a:lnTo>
                    <a:pt x="561" y="777"/>
                  </a:lnTo>
                  <a:lnTo>
                    <a:pt x="561" y="778"/>
                  </a:lnTo>
                  <a:lnTo>
                    <a:pt x="560" y="780"/>
                  </a:lnTo>
                  <a:lnTo>
                    <a:pt x="559" y="783"/>
                  </a:lnTo>
                  <a:lnTo>
                    <a:pt x="557" y="786"/>
                  </a:lnTo>
                  <a:lnTo>
                    <a:pt x="555" y="793"/>
                  </a:lnTo>
                  <a:lnTo>
                    <a:pt x="553" y="797"/>
                  </a:lnTo>
                  <a:lnTo>
                    <a:pt x="552" y="802"/>
                  </a:lnTo>
                  <a:lnTo>
                    <a:pt x="551" y="805"/>
                  </a:lnTo>
                  <a:lnTo>
                    <a:pt x="550" y="806"/>
                  </a:lnTo>
                  <a:lnTo>
                    <a:pt x="549" y="808"/>
                  </a:lnTo>
                  <a:lnTo>
                    <a:pt x="549" y="809"/>
                  </a:lnTo>
                  <a:lnTo>
                    <a:pt x="548" y="810"/>
                  </a:lnTo>
                  <a:lnTo>
                    <a:pt x="548" y="808"/>
                  </a:lnTo>
                  <a:lnTo>
                    <a:pt x="547" y="807"/>
                  </a:lnTo>
                  <a:lnTo>
                    <a:pt x="547" y="805"/>
                  </a:lnTo>
                  <a:lnTo>
                    <a:pt x="546" y="804"/>
                  </a:lnTo>
                  <a:lnTo>
                    <a:pt x="545" y="802"/>
                  </a:lnTo>
                  <a:lnTo>
                    <a:pt x="544" y="800"/>
                  </a:lnTo>
                  <a:lnTo>
                    <a:pt x="542" y="797"/>
                  </a:lnTo>
                  <a:lnTo>
                    <a:pt x="542" y="796"/>
                  </a:lnTo>
                  <a:lnTo>
                    <a:pt x="541" y="795"/>
                  </a:lnTo>
                  <a:lnTo>
                    <a:pt x="541" y="794"/>
                  </a:lnTo>
                  <a:lnTo>
                    <a:pt x="540" y="793"/>
                  </a:lnTo>
                  <a:lnTo>
                    <a:pt x="539" y="791"/>
                  </a:lnTo>
                  <a:lnTo>
                    <a:pt x="538" y="790"/>
                  </a:lnTo>
                  <a:lnTo>
                    <a:pt x="537" y="789"/>
                  </a:lnTo>
                  <a:lnTo>
                    <a:pt x="537" y="788"/>
                  </a:lnTo>
                  <a:lnTo>
                    <a:pt x="536" y="787"/>
                  </a:lnTo>
                  <a:lnTo>
                    <a:pt x="535" y="785"/>
                  </a:lnTo>
                  <a:lnTo>
                    <a:pt x="534" y="784"/>
                  </a:lnTo>
                  <a:lnTo>
                    <a:pt x="533" y="783"/>
                  </a:lnTo>
                  <a:lnTo>
                    <a:pt x="532" y="782"/>
                  </a:lnTo>
                  <a:lnTo>
                    <a:pt x="531" y="781"/>
                  </a:lnTo>
                  <a:lnTo>
                    <a:pt x="529" y="779"/>
                  </a:lnTo>
                  <a:lnTo>
                    <a:pt x="528" y="778"/>
                  </a:lnTo>
                  <a:lnTo>
                    <a:pt x="528" y="776"/>
                  </a:lnTo>
                  <a:lnTo>
                    <a:pt x="527" y="775"/>
                  </a:lnTo>
                  <a:lnTo>
                    <a:pt x="526" y="773"/>
                  </a:lnTo>
                  <a:lnTo>
                    <a:pt x="526" y="772"/>
                  </a:lnTo>
                  <a:lnTo>
                    <a:pt x="525" y="771"/>
                  </a:lnTo>
                  <a:lnTo>
                    <a:pt x="525" y="770"/>
                  </a:lnTo>
                  <a:lnTo>
                    <a:pt x="524" y="770"/>
                  </a:lnTo>
                  <a:lnTo>
                    <a:pt x="524" y="769"/>
                  </a:lnTo>
                  <a:lnTo>
                    <a:pt x="522" y="766"/>
                  </a:lnTo>
                  <a:lnTo>
                    <a:pt x="522" y="764"/>
                  </a:lnTo>
                  <a:lnTo>
                    <a:pt x="521" y="763"/>
                  </a:lnTo>
                  <a:lnTo>
                    <a:pt x="521" y="762"/>
                  </a:lnTo>
                  <a:lnTo>
                    <a:pt x="521" y="761"/>
                  </a:lnTo>
                  <a:lnTo>
                    <a:pt x="521" y="760"/>
                  </a:lnTo>
                  <a:lnTo>
                    <a:pt x="520" y="759"/>
                  </a:lnTo>
                  <a:lnTo>
                    <a:pt x="520" y="758"/>
                  </a:lnTo>
                  <a:lnTo>
                    <a:pt x="520" y="757"/>
                  </a:lnTo>
                  <a:lnTo>
                    <a:pt x="520" y="756"/>
                  </a:lnTo>
                  <a:lnTo>
                    <a:pt x="520" y="755"/>
                  </a:lnTo>
                  <a:lnTo>
                    <a:pt x="519" y="754"/>
                  </a:lnTo>
                  <a:lnTo>
                    <a:pt x="519" y="753"/>
                  </a:lnTo>
                  <a:lnTo>
                    <a:pt x="519" y="752"/>
                  </a:lnTo>
                  <a:lnTo>
                    <a:pt x="537" y="736"/>
                  </a:lnTo>
                  <a:lnTo>
                    <a:pt x="544" y="711"/>
                  </a:lnTo>
                  <a:lnTo>
                    <a:pt x="530" y="664"/>
                  </a:lnTo>
                  <a:lnTo>
                    <a:pt x="530" y="663"/>
                  </a:lnTo>
                  <a:lnTo>
                    <a:pt x="530" y="662"/>
                  </a:lnTo>
                  <a:lnTo>
                    <a:pt x="530" y="661"/>
                  </a:lnTo>
                  <a:lnTo>
                    <a:pt x="531" y="660"/>
                  </a:lnTo>
                  <a:lnTo>
                    <a:pt x="532" y="660"/>
                  </a:lnTo>
                  <a:lnTo>
                    <a:pt x="533" y="659"/>
                  </a:lnTo>
                  <a:lnTo>
                    <a:pt x="534" y="659"/>
                  </a:lnTo>
                  <a:lnTo>
                    <a:pt x="534" y="658"/>
                  </a:lnTo>
                  <a:lnTo>
                    <a:pt x="535" y="658"/>
                  </a:lnTo>
                  <a:lnTo>
                    <a:pt x="536" y="659"/>
                  </a:lnTo>
                  <a:lnTo>
                    <a:pt x="537" y="659"/>
                  </a:lnTo>
                  <a:lnTo>
                    <a:pt x="537" y="658"/>
                  </a:lnTo>
                  <a:lnTo>
                    <a:pt x="537" y="657"/>
                  </a:lnTo>
                  <a:lnTo>
                    <a:pt x="537" y="656"/>
                  </a:lnTo>
                  <a:lnTo>
                    <a:pt x="538" y="656"/>
                  </a:lnTo>
                  <a:lnTo>
                    <a:pt x="538" y="655"/>
                  </a:lnTo>
                  <a:lnTo>
                    <a:pt x="539" y="655"/>
                  </a:lnTo>
                  <a:lnTo>
                    <a:pt x="540" y="655"/>
                  </a:lnTo>
                  <a:lnTo>
                    <a:pt x="541" y="654"/>
                  </a:lnTo>
                  <a:lnTo>
                    <a:pt x="542" y="654"/>
                  </a:lnTo>
                  <a:lnTo>
                    <a:pt x="542" y="653"/>
                  </a:lnTo>
                  <a:lnTo>
                    <a:pt x="543" y="653"/>
                  </a:lnTo>
                  <a:lnTo>
                    <a:pt x="543" y="652"/>
                  </a:lnTo>
                  <a:lnTo>
                    <a:pt x="544" y="653"/>
                  </a:lnTo>
                  <a:lnTo>
                    <a:pt x="545" y="652"/>
                  </a:lnTo>
                  <a:lnTo>
                    <a:pt x="546" y="651"/>
                  </a:lnTo>
                  <a:lnTo>
                    <a:pt x="547" y="650"/>
                  </a:lnTo>
                  <a:lnTo>
                    <a:pt x="548" y="650"/>
                  </a:lnTo>
                  <a:lnTo>
                    <a:pt x="547" y="650"/>
                  </a:lnTo>
                  <a:lnTo>
                    <a:pt x="547" y="648"/>
                  </a:lnTo>
                  <a:lnTo>
                    <a:pt x="547" y="645"/>
                  </a:lnTo>
                  <a:lnTo>
                    <a:pt x="547" y="642"/>
                  </a:lnTo>
                  <a:lnTo>
                    <a:pt x="500" y="643"/>
                  </a:lnTo>
                  <a:lnTo>
                    <a:pt x="469" y="624"/>
                  </a:lnTo>
                  <a:lnTo>
                    <a:pt x="436" y="655"/>
                  </a:lnTo>
                  <a:lnTo>
                    <a:pt x="428" y="659"/>
                  </a:lnTo>
                  <a:lnTo>
                    <a:pt x="427" y="660"/>
                  </a:lnTo>
                  <a:lnTo>
                    <a:pt x="423" y="661"/>
                  </a:lnTo>
                  <a:lnTo>
                    <a:pt x="421" y="662"/>
                  </a:lnTo>
                  <a:lnTo>
                    <a:pt x="416" y="665"/>
                  </a:lnTo>
                  <a:lnTo>
                    <a:pt x="413" y="668"/>
                  </a:lnTo>
                  <a:lnTo>
                    <a:pt x="411" y="669"/>
                  </a:lnTo>
                  <a:lnTo>
                    <a:pt x="408" y="671"/>
                  </a:lnTo>
                  <a:lnTo>
                    <a:pt x="407" y="672"/>
                  </a:lnTo>
                  <a:lnTo>
                    <a:pt x="405" y="673"/>
                  </a:lnTo>
                  <a:lnTo>
                    <a:pt x="404" y="673"/>
                  </a:lnTo>
                  <a:lnTo>
                    <a:pt x="399" y="674"/>
                  </a:lnTo>
                  <a:lnTo>
                    <a:pt x="396" y="676"/>
                  </a:lnTo>
                  <a:lnTo>
                    <a:pt x="389" y="682"/>
                  </a:lnTo>
                  <a:lnTo>
                    <a:pt x="388" y="682"/>
                  </a:lnTo>
                  <a:lnTo>
                    <a:pt x="387" y="682"/>
                  </a:lnTo>
                  <a:lnTo>
                    <a:pt x="383" y="675"/>
                  </a:lnTo>
                  <a:lnTo>
                    <a:pt x="382" y="675"/>
                  </a:lnTo>
                  <a:lnTo>
                    <a:pt x="380" y="674"/>
                  </a:lnTo>
                  <a:lnTo>
                    <a:pt x="373" y="675"/>
                  </a:lnTo>
                  <a:lnTo>
                    <a:pt x="371" y="674"/>
                  </a:lnTo>
                  <a:lnTo>
                    <a:pt x="369" y="671"/>
                  </a:lnTo>
                  <a:lnTo>
                    <a:pt x="367" y="670"/>
                  </a:lnTo>
                  <a:lnTo>
                    <a:pt x="367" y="669"/>
                  </a:lnTo>
                  <a:lnTo>
                    <a:pt x="366" y="669"/>
                  </a:lnTo>
                  <a:lnTo>
                    <a:pt x="363" y="668"/>
                  </a:lnTo>
                  <a:lnTo>
                    <a:pt x="363" y="667"/>
                  </a:lnTo>
                  <a:lnTo>
                    <a:pt x="361" y="667"/>
                  </a:lnTo>
                  <a:lnTo>
                    <a:pt x="360" y="667"/>
                  </a:lnTo>
                  <a:lnTo>
                    <a:pt x="360" y="668"/>
                  </a:lnTo>
                  <a:lnTo>
                    <a:pt x="359" y="669"/>
                  </a:lnTo>
                  <a:lnTo>
                    <a:pt x="359" y="670"/>
                  </a:lnTo>
                  <a:lnTo>
                    <a:pt x="358" y="671"/>
                  </a:lnTo>
                  <a:lnTo>
                    <a:pt x="358" y="674"/>
                  </a:lnTo>
                  <a:lnTo>
                    <a:pt x="357" y="676"/>
                  </a:lnTo>
                  <a:lnTo>
                    <a:pt x="355" y="678"/>
                  </a:lnTo>
                  <a:lnTo>
                    <a:pt x="354" y="679"/>
                  </a:lnTo>
                  <a:lnTo>
                    <a:pt x="352" y="680"/>
                  </a:lnTo>
                  <a:lnTo>
                    <a:pt x="351" y="680"/>
                  </a:lnTo>
                  <a:lnTo>
                    <a:pt x="350" y="681"/>
                  </a:lnTo>
                  <a:lnTo>
                    <a:pt x="349" y="681"/>
                  </a:lnTo>
                  <a:lnTo>
                    <a:pt x="347" y="684"/>
                  </a:lnTo>
                  <a:lnTo>
                    <a:pt x="347" y="685"/>
                  </a:lnTo>
                  <a:lnTo>
                    <a:pt x="345" y="688"/>
                  </a:lnTo>
                  <a:lnTo>
                    <a:pt x="343" y="690"/>
                  </a:lnTo>
                  <a:lnTo>
                    <a:pt x="342" y="691"/>
                  </a:lnTo>
                  <a:lnTo>
                    <a:pt x="340" y="699"/>
                  </a:lnTo>
                  <a:lnTo>
                    <a:pt x="339" y="704"/>
                  </a:lnTo>
                  <a:lnTo>
                    <a:pt x="335" y="718"/>
                  </a:lnTo>
                  <a:lnTo>
                    <a:pt x="334" y="722"/>
                  </a:lnTo>
                  <a:lnTo>
                    <a:pt x="334" y="724"/>
                  </a:lnTo>
                  <a:lnTo>
                    <a:pt x="335" y="726"/>
                  </a:lnTo>
                  <a:lnTo>
                    <a:pt x="335" y="727"/>
                  </a:lnTo>
                  <a:lnTo>
                    <a:pt x="334" y="729"/>
                  </a:lnTo>
                  <a:lnTo>
                    <a:pt x="331" y="732"/>
                  </a:lnTo>
                  <a:lnTo>
                    <a:pt x="331" y="733"/>
                  </a:lnTo>
                  <a:lnTo>
                    <a:pt x="329" y="734"/>
                  </a:lnTo>
                  <a:lnTo>
                    <a:pt x="328" y="734"/>
                  </a:lnTo>
                  <a:lnTo>
                    <a:pt x="327" y="734"/>
                  </a:lnTo>
                  <a:lnTo>
                    <a:pt x="326" y="733"/>
                  </a:lnTo>
                  <a:lnTo>
                    <a:pt x="325" y="733"/>
                  </a:lnTo>
                  <a:lnTo>
                    <a:pt x="324" y="734"/>
                  </a:lnTo>
                  <a:lnTo>
                    <a:pt x="323" y="734"/>
                  </a:lnTo>
                  <a:lnTo>
                    <a:pt x="321" y="733"/>
                  </a:lnTo>
                  <a:lnTo>
                    <a:pt x="320" y="732"/>
                  </a:lnTo>
                  <a:lnTo>
                    <a:pt x="319" y="731"/>
                  </a:lnTo>
                  <a:lnTo>
                    <a:pt x="315" y="729"/>
                  </a:lnTo>
                  <a:lnTo>
                    <a:pt x="311" y="729"/>
                  </a:lnTo>
                  <a:lnTo>
                    <a:pt x="309" y="727"/>
                  </a:lnTo>
                  <a:lnTo>
                    <a:pt x="308" y="727"/>
                  </a:lnTo>
                  <a:lnTo>
                    <a:pt x="306" y="726"/>
                  </a:lnTo>
                  <a:lnTo>
                    <a:pt x="284" y="743"/>
                  </a:lnTo>
                  <a:lnTo>
                    <a:pt x="283" y="742"/>
                  </a:lnTo>
                  <a:lnTo>
                    <a:pt x="281" y="741"/>
                  </a:lnTo>
                  <a:lnTo>
                    <a:pt x="279" y="740"/>
                  </a:lnTo>
                  <a:lnTo>
                    <a:pt x="278" y="739"/>
                  </a:lnTo>
                  <a:lnTo>
                    <a:pt x="277" y="738"/>
                  </a:lnTo>
                  <a:lnTo>
                    <a:pt x="276" y="737"/>
                  </a:lnTo>
                  <a:lnTo>
                    <a:pt x="276" y="736"/>
                  </a:lnTo>
                  <a:lnTo>
                    <a:pt x="275" y="734"/>
                  </a:lnTo>
                  <a:lnTo>
                    <a:pt x="274" y="733"/>
                  </a:lnTo>
                  <a:lnTo>
                    <a:pt x="273" y="733"/>
                  </a:lnTo>
                  <a:lnTo>
                    <a:pt x="274" y="730"/>
                  </a:lnTo>
                  <a:lnTo>
                    <a:pt x="274" y="728"/>
                  </a:lnTo>
                  <a:lnTo>
                    <a:pt x="274" y="727"/>
                  </a:lnTo>
                  <a:lnTo>
                    <a:pt x="273" y="726"/>
                  </a:lnTo>
                  <a:lnTo>
                    <a:pt x="272" y="725"/>
                  </a:lnTo>
                  <a:lnTo>
                    <a:pt x="271" y="724"/>
                  </a:lnTo>
                  <a:lnTo>
                    <a:pt x="270" y="723"/>
                  </a:lnTo>
                  <a:lnTo>
                    <a:pt x="270" y="722"/>
                  </a:lnTo>
                  <a:lnTo>
                    <a:pt x="270" y="721"/>
                  </a:lnTo>
                  <a:lnTo>
                    <a:pt x="268" y="719"/>
                  </a:lnTo>
                  <a:lnTo>
                    <a:pt x="268" y="718"/>
                  </a:lnTo>
                  <a:lnTo>
                    <a:pt x="269" y="716"/>
                  </a:lnTo>
                  <a:lnTo>
                    <a:pt x="269" y="715"/>
                  </a:lnTo>
                  <a:lnTo>
                    <a:pt x="268" y="714"/>
                  </a:lnTo>
                  <a:lnTo>
                    <a:pt x="267" y="711"/>
                  </a:lnTo>
                  <a:lnTo>
                    <a:pt x="267" y="710"/>
                  </a:lnTo>
                  <a:lnTo>
                    <a:pt x="267" y="709"/>
                  </a:lnTo>
                  <a:lnTo>
                    <a:pt x="267" y="708"/>
                  </a:lnTo>
                  <a:lnTo>
                    <a:pt x="268" y="706"/>
                  </a:lnTo>
                  <a:lnTo>
                    <a:pt x="269" y="705"/>
                  </a:lnTo>
                  <a:lnTo>
                    <a:pt x="271" y="701"/>
                  </a:lnTo>
                  <a:lnTo>
                    <a:pt x="272" y="700"/>
                  </a:lnTo>
                  <a:lnTo>
                    <a:pt x="276" y="697"/>
                  </a:lnTo>
                  <a:lnTo>
                    <a:pt x="277" y="695"/>
                  </a:lnTo>
                  <a:lnTo>
                    <a:pt x="278" y="694"/>
                  </a:lnTo>
                  <a:lnTo>
                    <a:pt x="280" y="692"/>
                  </a:lnTo>
                  <a:lnTo>
                    <a:pt x="281" y="688"/>
                  </a:lnTo>
                  <a:lnTo>
                    <a:pt x="283" y="687"/>
                  </a:lnTo>
                  <a:lnTo>
                    <a:pt x="284" y="686"/>
                  </a:lnTo>
                  <a:lnTo>
                    <a:pt x="283" y="685"/>
                  </a:lnTo>
                  <a:lnTo>
                    <a:pt x="284" y="683"/>
                  </a:lnTo>
                  <a:lnTo>
                    <a:pt x="284" y="681"/>
                  </a:lnTo>
                  <a:lnTo>
                    <a:pt x="285" y="679"/>
                  </a:lnTo>
                  <a:lnTo>
                    <a:pt x="285" y="678"/>
                  </a:lnTo>
                  <a:lnTo>
                    <a:pt x="284" y="678"/>
                  </a:lnTo>
                  <a:lnTo>
                    <a:pt x="284" y="677"/>
                  </a:lnTo>
                  <a:lnTo>
                    <a:pt x="283" y="677"/>
                  </a:lnTo>
                  <a:lnTo>
                    <a:pt x="282" y="676"/>
                  </a:lnTo>
                  <a:lnTo>
                    <a:pt x="281" y="676"/>
                  </a:lnTo>
                  <a:lnTo>
                    <a:pt x="281" y="675"/>
                  </a:lnTo>
                  <a:lnTo>
                    <a:pt x="281" y="674"/>
                  </a:lnTo>
                  <a:lnTo>
                    <a:pt x="279" y="671"/>
                  </a:lnTo>
                  <a:lnTo>
                    <a:pt x="278" y="669"/>
                  </a:lnTo>
                  <a:lnTo>
                    <a:pt x="278" y="668"/>
                  </a:lnTo>
                  <a:lnTo>
                    <a:pt x="280" y="663"/>
                  </a:lnTo>
                  <a:lnTo>
                    <a:pt x="283" y="655"/>
                  </a:lnTo>
                  <a:lnTo>
                    <a:pt x="280" y="654"/>
                  </a:lnTo>
                  <a:lnTo>
                    <a:pt x="279" y="653"/>
                  </a:lnTo>
                  <a:lnTo>
                    <a:pt x="278" y="653"/>
                  </a:lnTo>
                  <a:lnTo>
                    <a:pt x="277" y="654"/>
                  </a:lnTo>
                  <a:lnTo>
                    <a:pt x="276" y="653"/>
                  </a:lnTo>
                  <a:lnTo>
                    <a:pt x="275" y="653"/>
                  </a:lnTo>
                  <a:lnTo>
                    <a:pt x="274" y="653"/>
                  </a:lnTo>
                  <a:lnTo>
                    <a:pt x="273" y="654"/>
                  </a:lnTo>
                  <a:lnTo>
                    <a:pt x="272" y="654"/>
                  </a:lnTo>
                  <a:lnTo>
                    <a:pt x="271" y="654"/>
                  </a:lnTo>
                  <a:lnTo>
                    <a:pt x="268" y="655"/>
                  </a:lnTo>
                  <a:lnTo>
                    <a:pt x="267" y="656"/>
                  </a:lnTo>
                  <a:lnTo>
                    <a:pt x="265" y="657"/>
                  </a:lnTo>
                  <a:lnTo>
                    <a:pt x="264" y="658"/>
                  </a:lnTo>
                  <a:lnTo>
                    <a:pt x="263" y="658"/>
                  </a:lnTo>
                  <a:lnTo>
                    <a:pt x="261" y="659"/>
                  </a:lnTo>
                  <a:lnTo>
                    <a:pt x="260" y="660"/>
                  </a:lnTo>
                  <a:lnTo>
                    <a:pt x="259" y="660"/>
                  </a:lnTo>
                  <a:lnTo>
                    <a:pt x="258" y="660"/>
                  </a:lnTo>
                  <a:lnTo>
                    <a:pt x="256" y="661"/>
                  </a:lnTo>
                  <a:lnTo>
                    <a:pt x="255" y="661"/>
                  </a:lnTo>
                  <a:lnTo>
                    <a:pt x="254" y="661"/>
                  </a:lnTo>
                  <a:lnTo>
                    <a:pt x="254" y="662"/>
                  </a:lnTo>
                  <a:lnTo>
                    <a:pt x="252" y="662"/>
                  </a:lnTo>
                  <a:lnTo>
                    <a:pt x="251" y="662"/>
                  </a:lnTo>
                  <a:lnTo>
                    <a:pt x="250" y="662"/>
                  </a:lnTo>
                  <a:lnTo>
                    <a:pt x="249" y="661"/>
                  </a:lnTo>
                  <a:lnTo>
                    <a:pt x="248" y="661"/>
                  </a:lnTo>
                  <a:lnTo>
                    <a:pt x="247" y="661"/>
                  </a:lnTo>
                  <a:lnTo>
                    <a:pt x="247" y="660"/>
                  </a:lnTo>
                  <a:lnTo>
                    <a:pt x="246" y="660"/>
                  </a:lnTo>
                  <a:lnTo>
                    <a:pt x="245" y="660"/>
                  </a:lnTo>
                  <a:lnTo>
                    <a:pt x="245" y="659"/>
                  </a:lnTo>
                  <a:lnTo>
                    <a:pt x="244" y="659"/>
                  </a:lnTo>
                  <a:lnTo>
                    <a:pt x="243" y="659"/>
                  </a:lnTo>
                  <a:lnTo>
                    <a:pt x="240" y="658"/>
                  </a:lnTo>
                  <a:lnTo>
                    <a:pt x="239" y="658"/>
                  </a:lnTo>
                  <a:lnTo>
                    <a:pt x="238" y="660"/>
                  </a:lnTo>
                  <a:lnTo>
                    <a:pt x="232" y="661"/>
                  </a:lnTo>
                  <a:lnTo>
                    <a:pt x="229" y="664"/>
                  </a:lnTo>
                  <a:lnTo>
                    <a:pt x="228" y="665"/>
                  </a:lnTo>
                  <a:lnTo>
                    <a:pt x="227" y="665"/>
                  </a:lnTo>
                  <a:lnTo>
                    <a:pt x="225" y="666"/>
                  </a:lnTo>
                  <a:lnTo>
                    <a:pt x="224" y="666"/>
                  </a:lnTo>
                  <a:lnTo>
                    <a:pt x="223" y="666"/>
                  </a:lnTo>
                  <a:lnTo>
                    <a:pt x="219" y="667"/>
                  </a:lnTo>
                  <a:lnTo>
                    <a:pt x="209" y="672"/>
                  </a:lnTo>
                  <a:lnTo>
                    <a:pt x="208" y="673"/>
                  </a:lnTo>
                  <a:lnTo>
                    <a:pt x="207" y="672"/>
                  </a:lnTo>
                  <a:lnTo>
                    <a:pt x="206" y="672"/>
                  </a:lnTo>
                  <a:lnTo>
                    <a:pt x="205" y="672"/>
                  </a:lnTo>
                  <a:lnTo>
                    <a:pt x="205" y="671"/>
                  </a:lnTo>
                  <a:lnTo>
                    <a:pt x="204" y="670"/>
                  </a:lnTo>
                  <a:lnTo>
                    <a:pt x="203" y="670"/>
                  </a:lnTo>
                  <a:lnTo>
                    <a:pt x="203" y="669"/>
                  </a:lnTo>
                  <a:lnTo>
                    <a:pt x="201" y="669"/>
                  </a:lnTo>
                  <a:lnTo>
                    <a:pt x="200" y="669"/>
                  </a:lnTo>
                  <a:lnTo>
                    <a:pt x="198" y="669"/>
                  </a:lnTo>
                  <a:lnTo>
                    <a:pt x="196" y="668"/>
                  </a:lnTo>
                  <a:lnTo>
                    <a:pt x="194" y="669"/>
                  </a:lnTo>
                  <a:lnTo>
                    <a:pt x="193" y="668"/>
                  </a:lnTo>
                  <a:lnTo>
                    <a:pt x="192" y="667"/>
                  </a:lnTo>
                  <a:lnTo>
                    <a:pt x="191" y="667"/>
                  </a:lnTo>
                  <a:lnTo>
                    <a:pt x="190" y="664"/>
                  </a:lnTo>
                  <a:lnTo>
                    <a:pt x="189" y="664"/>
                  </a:lnTo>
                  <a:lnTo>
                    <a:pt x="188" y="663"/>
                  </a:lnTo>
                  <a:lnTo>
                    <a:pt x="188" y="662"/>
                  </a:lnTo>
                  <a:lnTo>
                    <a:pt x="188" y="657"/>
                  </a:lnTo>
                  <a:lnTo>
                    <a:pt x="187" y="653"/>
                  </a:lnTo>
                  <a:lnTo>
                    <a:pt x="186" y="652"/>
                  </a:lnTo>
                  <a:lnTo>
                    <a:pt x="186" y="651"/>
                  </a:lnTo>
                  <a:lnTo>
                    <a:pt x="185" y="651"/>
                  </a:lnTo>
                  <a:lnTo>
                    <a:pt x="183" y="650"/>
                  </a:lnTo>
                  <a:lnTo>
                    <a:pt x="183" y="649"/>
                  </a:lnTo>
                  <a:lnTo>
                    <a:pt x="181" y="648"/>
                  </a:lnTo>
                  <a:lnTo>
                    <a:pt x="182" y="648"/>
                  </a:lnTo>
                  <a:lnTo>
                    <a:pt x="184" y="647"/>
                  </a:lnTo>
                  <a:lnTo>
                    <a:pt x="185" y="645"/>
                  </a:lnTo>
                  <a:lnTo>
                    <a:pt x="185" y="643"/>
                  </a:lnTo>
                  <a:lnTo>
                    <a:pt x="186" y="641"/>
                  </a:lnTo>
                  <a:lnTo>
                    <a:pt x="186" y="640"/>
                  </a:lnTo>
                  <a:lnTo>
                    <a:pt x="185" y="639"/>
                  </a:lnTo>
                  <a:lnTo>
                    <a:pt x="185" y="638"/>
                  </a:lnTo>
                  <a:lnTo>
                    <a:pt x="184" y="637"/>
                  </a:lnTo>
                  <a:lnTo>
                    <a:pt x="184" y="635"/>
                  </a:lnTo>
                  <a:lnTo>
                    <a:pt x="184" y="634"/>
                  </a:lnTo>
                  <a:lnTo>
                    <a:pt x="183" y="633"/>
                  </a:lnTo>
                  <a:lnTo>
                    <a:pt x="182" y="632"/>
                  </a:lnTo>
                  <a:lnTo>
                    <a:pt x="178" y="630"/>
                  </a:lnTo>
                  <a:lnTo>
                    <a:pt x="177" y="629"/>
                  </a:lnTo>
                  <a:lnTo>
                    <a:pt x="176" y="628"/>
                  </a:lnTo>
                  <a:lnTo>
                    <a:pt x="174" y="627"/>
                  </a:lnTo>
                  <a:lnTo>
                    <a:pt x="172" y="626"/>
                  </a:lnTo>
                  <a:lnTo>
                    <a:pt x="171" y="626"/>
                  </a:lnTo>
                  <a:lnTo>
                    <a:pt x="169" y="625"/>
                  </a:lnTo>
                  <a:lnTo>
                    <a:pt x="168" y="623"/>
                  </a:lnTo>
                  <a:lnTo>
                    <a:pt x="167" y="621"/>
                  </a:lnTo>
                  <a:lnTo>
                    <a:pt x="164" y="618"/>
                  </a:lnTo>
                  <a:lnTo>
                    <a:pt x="163" y="616"/>
                  </a:lnTo>
                  <a:lnTo>
                    <a:pt x="162" y="616"/>
                  </a:lnTo>
                  <a:lnTo>
                    <a:pt x="161" y="616"/>
                  </a:lnTo>
                  <a:lnTo>
                    <a:pt x="163" y="612"/>
                  </a:lnTo>
                  <a:lnTo>
                    <a:pt x="160" y="604"/>
                  </a:lnTo>
                  <a:lnTo>
                    <a:pt x="164" y="598"/>
                  </a:lnTo>
                  <a:lnTo>
                    <a:pt x="162" y="587"/>
                  </a:lnTo>
                  <a:lnTo>
                    <a:pt x="161" y="587"/>
                  </a:lnTo>
                  <a:lnTo>
                    <a:pt x="158" y="587"/>
                  </a:lnTo>
                  <a:lnTo>
                    <a:pt x="154" y="587"/>
                  </a:lnTo>
                  <a:lnTo>
                    <a:pt x="144" y="585"/>
                  </a:lnTo>
                  <a:lnTo>
                    <a:pt x="133" y="579"/>
                  </a:lnTo>
                  <a:lnTo>
                    <a:pt x="132" y="580"/>
                  </a:lnTo>
                  <a:lnTo>
                    <a:pt x="132" y="581"/>
                  </a:lnTo>
                  <a:lnTo>
                    <a:pt x="131" y="581"/>
                  </a:lnTo>
                  <a:lnTo>
                    <a:pt x="129" y="582"/>
                  </a:lnTo>
                  <a:lnTo>
                    <a:pt x="127" y="582"/>
                  </a:lnTo>
                  <a:lnTo>
                    <a:pt x="125" y="580"/>
                  </a:lnTo>
                  <a:lnTo>
                    <a:pt x="122" y="580"/>
                  </a:lnTo>
                  <a:lnTo>
                    <a:pt x="121" y="579"/>
                  </a:lnTo>
                  <a:lnTo>
                    <a:pt x="118" y="576"/>
                  </a:lnTo>
                  <a:lnTo>
                    <a:pt x="113" y="571"/>
                  </a:lnTo>
                  <a:lnTo>
                    <a:pt x="111" y="568"/>
                  </a:lnTo>
                  <a:lnTo>
                    <a:pt x="109" y="567"/>
                  </a:lnTo>
                  <a:lnTo>
                    <a:pt x="108" y="566"/>
                  </a:lnTo>
                  <a:lnTo>
                    <a:pt x="107" y="565"/>
                  </a:lnTo>
                  <a:lnTo>
                    <a:pt x="103" y="563"/>
                  </a:lnTo>
                  <a:lnTo>
                    <a:pt x="99" y="561"/>
                  </a:lnTo>
                  <a:lnTo>
                    <a:pt x="91" y="555"/>
                  </a:lnTo>
                  <a:lnTo>
                    <a:pt x="93" y="554"/>
                  </a:lnTo>
                  <a:lnTo>
                    <a:pt x="93" y="552"/>
                  </a:lnTo>
                  <a:lnTo>
                    <a:pt x="94" y="550"/>
                  </a:lnTo>
                  <a:lnTo>
                    <a:pt x="95" y="538"/>
                  </a:lnTo>
                  <a:lnTo>
                    <a:pt x="95" y="536"/>
                  </a:lnTo>
                  <a:lnTo>
                    <a:pt x="95" y="535"/>
                  </a:lnTo>
                  <a:lnTo>
                    <a:pt x="95" y="534"/>
                  </a:lnTo>
                  <a:lnTo>
                    <a:pt x="96" y="534"/>
                  </a:lnTo>
                  <a:lnTo>
                    <a:pt x="96" y="533"/>
                  </a:lnTo>
                  <a:lnTo>
                    <a:pt x="88" y="536"/>
                  </a:lnTo>
                  <a:lnTo>
                    <a:pt x="72" y="543"/>
                  </a:lnTo>
                  <a:lnTo>
                    <a:pt x="54" y="532"/>
                  </a:lnTo>
                  <a:lnTo>
                    <a:pt x="54" y="531"/>
                  </a:lnTo>
                  <a:lnTo>
                    <a:pt x="54" y="530"/>
                  </a:lnTo>
                  <a:lnTo>
                    <a:pt x="54" y="529"/>
                  </a:lnTo>
                  <a:lnTo>
                    <a:pt x="53" y="528"/>
                  </a:lnTo>
                  <a:lnTo>
                    <a:pt x="53" y="524"/>
                  </a:lnTo>
                  <a:lnTo>
                    <a:pt x="53" y="523"/>
                  </a:lnTo>
                  <a:lnTo>
                    <a:pt x="53" y="521"/>
                  </a:lnTo>
                  <a:lnTo>
                    <a:pt x="53" y="519"/>
                  </a:lnTo>
                  <a:lnTo>
                    <a:pt x="53" y="518"/>
                  </a:lnTo>
                  <a:lnTo>
                    <a:pt x="54" y="517"/>
                  </a:lnTo>
                  <a:lnTo>
                    <a:pt x="54" y="516"/>
                  </a:lnTo>
                  <a:lnTo>
                    <a:pt x="54" y="515"/>
                  </a:lnTo>
                  <a:lnTo>
                    <a:pt x="53" y="514"/>
                  </a:lnTo>
                  <a:lnTo>
                    <a:pt x="52" y="513"/>
                  </a:lnTo>
                  <a:lnTo>
                    <a:pt x="51" y="513"/>
                  </a:lnTo>
                  <a:lnTo>
                    <a:pt x="50" y="512"/>
                  </a:lnTo>
                  <a:lnTo>
                    <a:pt x="49" y="511"/>
                  </a:lnTo>
                  <a:lnTo>
                    <a:pt x="48" y="510"/>
                  </a:lnTo>
                  <a:lnTo>
                    <a:pt x="45" y="508"/>
                  </a:lnTo>
                  <a:lnTo>
                    <a:pt x="42" y="506"/>
                  </a:lnTo>
                  <a:lnTo>
                    <a:pt x="39" y="505"/>
                  </a:lnTo>
                  <a:lnTo>
                    <a:pt x="36" y="504"/>
                  </a:lnTo>
                  <a:lnTo>
                    <a:pt x="32" y="504"/>
                  </a:lnTo>
                  <a:lnTo>
                    <a:pt x="30" y="503"/>
                  </a:lnTo>
                  <a:lnTo>
                    <a:pt x="28" y="503"/>
                  </a:lnTo>
                  <a:lnTo>
                    <a:pt x="27" y="503"/>
                  </a:lnTo>
                  <a:lnTo>
                    <a:pt x="25" y="504"/>
                  </a:lnTo>
                  <a:lnTo>
                    <a:pt x="18" y="504"/>
                  </a:lnTo>
                  <a:lnTo>
                    <a:pt x="18" y="503"/>
                  </a:lnTo>
                  <a:lnTo>
                    <a:pt x="17" y="503"/>
                  </a:lnTo>
                  <a:lnTo>
                    <a:pt x="16" y="501"/>
                  </a:lnTo>
                  <a:lnTo>
                    <a:pt x="15" y="501"/>
                  </a:lnTo>
                  <a:lnTo>
                    <a:pt x="15" y="500"/>
                  </a:lnTo>
                  <a:lnTo>
                    <a:pt x="14" y="500"/>
                  </a:lnTo>
                  <a:lnTo>
                    <a:pt x="13" y="500"/>
                  </a:lnTo>
                  <a:lnTo>
                    <a:pt x="12" y="500"/>
                  </a:lnTo>
                  <a:lnTo>
                    <a:pt x="11" y="500"/>
                  </a:lnTo>
                  <a:lnTo>
                    <a:pt x="10" y="500"/>
                  </a:lnTo>
                  <a:lnTo>
                    <a:pt x="9" y="500"/>
                  </a:lnTo>
                  <a:lnTo>
                    <a:pt x="8" y="500"/>
                  </a:lnTo>
                  <a:lnTo>
                    <a:pt x="7" y="499"/>
                  </a:lnTo>
                  <a:lnTo>
                    <a:pt x="7" y="498"/>
                  </a:lnTo>
                  <a:lnTo>
                    <a:pt x="8" y="497"/>
                  </a:lnTo>
                  <a:lnTo>
                    <a:pt x="9" y="497"/>
                  </a:lnTo>
                  <a:lnTo>
                    <a:pt x="9" y="496"/>
                  </a:lnTo>
                  <a:lnTo>
                    <a:pt x="9" y="495"/>
                  </a:lnTo>
                  <a:lnTo>
                    <a:pt x="10" y="495"/>
                  </a:lnTo>
                  <a:lnTo>
                    <a:pt x="10" y="494"/>
                  </a:lnTo>
                  <a:lnTo>
                    <a:pt x="12" y="492"/>
                  </a:lnTo>
                  <a:lnTo>
                    <a:pt x="13" y="492"/>
                  </a:lnTo>
                  <a:lnTo>
                    <a:pt x="13" y="491"/>
                  </a:lnTo>
                  <a:lnTo>
                    <a:pt x="14" y="490"/>
                  </a:lnTo>
                  <a:lnTo>
                    <a:pt x="13" y="488"/>
                  </a:lnTo>
                  <a:lnTo>
                    <a:pt x="12" y="488"/>
                  </a:lnTo>
                  <a:lnTo>
                    <a:pt x="11" y="487"/>
                  </a:lnTo>
                  <a:lnTo>
                    <a:pt x="10" y="487"/>
                  </a:lnTo>
                  <a:lnTo>
                    <a:pt x="9" y="487"/>
                  </a:lnTo>
                  <a:lnTo>
                    <a:pt x="8" y="487"/>
                  </a:lnTo>
                  <a:lnTo>
                    <a:pt x="8" y="486"/>
                  </a:lnTo>
                  <a:lnTo>
                    <a:pt x="6" y="485"/>
                  </a:lnTo>
                  <a:lnTo>
                    <a:pt x="6" y="484"/>
                  </a:lnTo>
                  <a:lnTo>
                    <a:pt x="7" y="483"/>
                  </a:lnTo>
                  <a:lnTo>
                    <a:pt x="8" y="483"/>
                  </a:lnTo>
                  <a:lnTo>
                    <a:pt x="7" y="482"/>
                  </a:lnTo>
                  <a:lnTo>
                    <a:pt x="6" y="481"/>
                  </a:lnTo>
                  <a:lnTo>
                    <a:pt x="5" y="480"/>
                  </a:lnTo>
                  <a:lnTo>
                    <a:pt x="4" y="480"/>
                  </a:lnTo>
                  <a:lnTo>
                    <a:pt x="4" y="479"/>
                  </a:lnTo>
                  <a:lnTo>
                    <a:pt x="5" y="477"/>
                  </a:lnTo>
                  <a:lnTo>
                    <a:pt x="5" y="476"/>
                  </a:lnTo>
                  <a:lnTo>
                    <a:pt x="4" y="476"/>
                  </a:lnTo>
                  <a:lnTo>
                    <a:pt x="4" y="475"/>
                  </a:lnTo>
                  <a:lnTo>
                    <a:pt x="4" y="474"/>
                  </a:lnTo>
                  <a:lnTo>
                    <a:pt x="3" y="474"/>
                  </a:lnTo>
                  <a:lnTo>
                    <a:pt x="2" y="473"/>
                  </a:lnTo>
                  <a:lnTo>
                    <a:pt x="2" y="472"/>
                  </a:lnTo>
                  <a:lnTo>
                    <a:pt x="1" y="467"/>
                  </a:lnTo>
                  <a:lnTo>
                    <a:pt x="0" y="467"/>
                  </a:lnTo>
                  <a:lnTo>
                    <a:pt x="0" y="466"/>
                  </a:lnTo>
                  <a:lnTo>
                    <a:pt x="0" y="465"/>
                  </a:lnTo>
                  <a:lnTo>
                    <a:pt x="1" y="464"/>
                  </a:lnTo>
                  <a:lnTo>
                    <a:pt x="1" y="463"/>
                  </a:lnTo>
                  <a:lnTo>
                    <a:pt x="3" y="460"/>
                  </a:lnTo>
                  <a:lnTo>
                    <a:pt x="3" y="459"/>
                  </a:lnTo>
                  <a:lnTo>
                    <a:pt x="3" y="458"/>
                  </a:lnTo>
                  <a:lnTo>
                    <a:pt x="5" y="457"/>
                  </a:lnTo>
                  <a:lnTo>
                    <a:pt x="6" y="456"/>
                  </a:lnTo>
                  <a:lnTo>
                    <a:pt x="6" y="455"/>
                  </a:lnTo>
                  <a:lnTo>
                    <a:pt x="7" y="451"/>
                  </a:lnTo>
                  <a:lnTo>
                    <a:pt x="8" y="450"/>
                  </a:lnTo>
                  <a:lnTo>
                    <a:pt x="8" y="449"/>
                  </a:lnTo>
                  <a:lnTo>
                    <a:pt x="10" y="449"/>
                  </a:lnTo>
                  <a:lnTo>
                    <a:pt x="11" y="449"/>
                  </a:lnTo>
                  <a:lnTo>
                    <a:pt x="11" y="448"/>
                  </a:lnTo>
                  <a:lnTo>
                    <a:pt x="13" y="447"/>
                  </a:lnTo>
                  <a:lnTo>
                    <a:pt x="14" y="445"/>
                  </a:lnTo>
                  <a:lnTo>
                    <a:pt x="18" y="440"/>
                  </a:lnTo>
                  <a:lnTo>
                    <a:pt x="22" y="441"/>
                  </a:lnTo>
                  <a:lnTo>
                    <a:pt x="23" y="439"/>
                  </a:lnTo>
                  <a:lnTo>
                    <a:pt x="26" y="436"/>
                  </a:lnTo>
                  <a:lnTo>
                    <a:pt x="26" y="434"/>
                  </a:lnTo>
                  <a:lnTo>
                    <a:pt x="23" y="431"/>
                  </a:lnTo>
                  <a:lnTo>
                    <a:pt x="23" y="430"/>
                  </a:lnTo>
                  <a:lnTo>
                    <a:pt x="23" y="428"/>
                  </a:lnTo>
                  <a:lnTo>
                    <a:pt x="22" y="428"/>
                  </a:lnTo>
                  <a:lnTo>
                    <a:pt x="21" y="427"/>
                  </a:lnTo>
                  <a:lnTo>
                    <a:pt x="18" y="424"/>
                  </a:lnTo>
                  <a:lnTo>
                    <a:pt x="18" y="423"/>
                  </a:lnTo>
                  <a:lnTo>
                    <a:pt x="18" y="422"/>
                  </a:lnTo>
                  <a:lnTo>
                    <a:pt x="18" y="421"/>
                  </a:lnTo>
                  <a:lnTo>
                    <a:pt x="18" y="420"/>
                  </a:lnTo>
                  <a:lnTo>
                    <a:pt x="18" y="419"/>
                  </a:lnTo>
                  <a:lnTo>
                    <a:pt x="18" y="418"/>
                  </a:lnTo>
                  <a:lnTo>
                    <a:pt x="19" y="418"/>
                  </a:lnTo>
                  <a:lnTo>
                    <a:pt x="19" y="417"/>
                  </a:lnTo>
                  <a:lnTo>
                    <a:pt x="20" y="417"/>
                  </a:lnTo>
                  <a:lnTo>
                    <a:pt x="20" y="416"/>
                  </a:lnTo>
                  <a:lnTo>
                    <a:pt x="18" y="414"/>
                  </a:lnTo>
                  <a:lnTo>
                    <a:pt x="18" y="413"/>
                  </a:lnTo>
                  <a:lnTo>
                    <a:pt x="18" y="412"/>
                  </a:lnTo>
                  <a:lnTo>
                    <a:pt x="18" y="410"/>
                  </a:lnTo>
                  <a:lnTo>
                    <a:pt x="21" y="410"/>
                  </a:lnTo>
                  <a:lnTo>
                    <a:pt x="22" y="410"/>
                  </a:lnTo>
                  <a:lnTo>
                    <a:pt x="22" y="409"/>
                  </a:lnTo>
                  <a:lnTo>
                    <a:pt x="22" y="406"/>
                  </a:lnTo>
                  <a:lnTo>
                    <a:pt x="25" y="402"/>
                  </a:lnTo>
                  <a:lnTo>
                    <a:pt x="26" y="403"/>
                  </a:lnTo>
                  <a:lnTo>
                    <a:pt x="27" y="404"/>
                  </a:lnTo>
                  <a:lnTo>
                    <a:pt x="28" y="404"/>
                  </a:lnTo>
                  <a:lnTo>
                    <a:pt x="29" y="404"/>
                  </a:lnTo>
                  <a:lnTo>
                    <a:pt x="30" y="404"/>
                  </a:lnTo>
                  <a:lnTo>
                    <a:pt x="31" y="404"/>
                  </a:lnTo>
                  <a:lnTo>
                    <a:pt x="33" y="405"/>
                  </a:lnTo>
                  <a:lnTo>
                    <a:pt x="35" y="406"/>
                  </a:lnTo>
                  <a:lnTo>
                    <a:pt x="36" y="406"/>
                  </a:lnTo>
                  <a:lnTo>
                    <a:pt x="37" y="407"/>
                  </a:lnTo>
                  <a:lnTo>
                    <a:pt x="38" y="407"/>
                  </a:lnTo>
                  <a:lnTo>
                    <a:pt x="39" y="407"/>
                  </a:lnTo>
                  <a:lnTo>
                    <a:pt x="40" y="407"/>
                  </a:lnTo>
                  <a:lnTo>
                    <a:pt x="42" y="405"/>
                  </a:lnTo>
                  <a:lnTo>
                    <a:pt x="42" y="404"/>
                  </a:lnTo>
                  <a:lnTo>
                    <a:pt x="43" y="404"/>
                  </a:lnTo>
                  <a:lnTo>
                    <a:pt x="44" y="404"/>
                  </a:lnTo>
                  <a:lnTo>
                    <a:pt x="45" y="403"/>
                  </a:lnTo>
                  <a:lnTo>
                    <a:pt x="46" y="403"/>
                  </a:lnTo>
                  <a:lnTo>
                    <a:pt x="46" y="399"/>
                  </a:lnTo>
                  <a:lnTo>
                    <a:pt x="48" y="393"/>
                  </a:lnTo>
                  <a:lnTo>
                    <a:pt x="55" y="392"/>
                  </a:lnTo>
                  <a:lnTo>
                    <a:pt x="58" y="392"/>
                  </a:lnTo>
                  <a:lnTo>
                    <a:pt x="60" y="392"/>
                  </a:lnTo>
                  <a:lnTo>
                    <a:pt x="60" y="390"/>
                  </a:lnTo>
                  <a:lnTo>
                    <a:pt x="62" y="387"/>
                  </a:lnTo>
                  <a:lnTo>
                    <a:pt x="63" y="386"/>
                  </a:lnTo>
                  <a:lnTo>
                    <a:pt x="65" y="382"/>
                  </a:lnTo>
                  <a:lnTo>
                    <a:pt x="69" y="374"/>
                  </a:lnTo>
                  <a:lnTo>
                    <a:pt x="68" y="369"/>
                  </a:lnTo>
                  <a:lnTo>
                    <a:pt x="68" y="368"/>
                  </a:lnTo>
                  <a:lnTo>
                    <a:pt x="68" y="366"/>
                  </a:lnTo>
                  <a:lnTo>
                    <a:pt x="68" y="362"/>
                  </a:lnTo>
                  <a:lnTo>
                    <a:pt x="69" y="360"/>
                  </a:lnTo>
                  <a:lnTo>
                    <a:pt x="69" y="359"/>
                  </a:lnTo>
                  <a:lnTo>
                    <a:pt x="68" y="359"/>
                  </a:lnTo>
                  <a:lnTo>
                    <a:pt x="69" y="358"/>
                  </a:lnTo>
                  <a:lnTo>
                    <a:pt x="69" y="357"/>
                  </a:lnTo>
                  <a:lnTo>
                    <a:pt x="69" y="356"/>
                  </a:lnTo>
                  <a:lnTo>
                    <a:pt x="69" y="355"/>
                  </a:lnTo>
                  <a:lnTo>
                    <a:pt x="69" y="354"/>
                  </a:lnTo>
                  <a:lnTo>
                    <a:pt x="68" y="354"/>
                  </a:lnTo>
                  <a:lnTo>
                    <a:pt x="68" y="353"/>
                  </a:lnTo>
                  <a:lnTo>
                    <a:pt x="67" y="352"/>
                  </a:lnTo>
                  <a:lnTo>
                    <a:pt x="66" y="351"/>
                  </a:lnTo>
                  <a:lnTo>
                    <a:pt x="65" y="350"/>
                  </a:lnTo>
                  <a:lnTo>
                    <a:pt x="64" y="349"/>
                  </a:lnTo>
                  <a:lnTo>
                    <a:pt x="63" y="349"/>
                  </a:lnTo>
                  <a:lnTo>
                    <a:pt x="63" y="348"/>
                  </a:lnTo>
                  <a:lnTo>
                    <a:pt x="62" y="348"/>
                  </a:lnTo>
                  <a:lnTo>
                    <a:pt x="62" y="347"/>
                  </a:lnTo>
                  <a:lnTo>
                    <a:pt x="61" y="347"/>
                  </a:lnTo>
                  <a:lnTo>
                    <a:pt x="60" y="347"/>
                  </a:lnTo>
                  <a:lnTo>
                    <a:pt x="60" y="346"/>
                  </a:lnTo>
                  <a:lnTo>
                    <a:pt x="59" y="346"/>
                  </a:lnTo>
                  <a:lnTo>
                    <a:pt x="58" y="346"/>
                  </a:lnTo>
                  <a:lnTo>
                    <a:pt x="58" y="345"/>
                  </a:lnTo>
                  <a:lnTo>
                    <a:pt x="57" y="345"/>
                  </a:lnTo>
                  <a:lnTo>
                    <a:pt x="57" y="344"/>
                  </a:lnTo>
                  <a:lnTo>
                    <a:pt x="56" y="344"/>
                  </a:lnTo>
                  <a:lnTo>
                    <a:pt x="56" y="343"/>
                  </a:lnTo>
                  <a:lnTo>
                    <a:pt x="56" y="342"/>
                  </a:lnTo>
                  <a:lnTo>
                    <a:pt x="55" y="342"/>
                  </a:lnTo>
                  <a:lnTo>
                    <a:pt x="55" y="338"/>
                  </a:lnTo>
                  <a:lnTo>
                    <a:pt x="57" y="337"/>
                  </a:lnTo>
                  <a:lnTo>
                    <a:pt x="59" y="334"/>
                  </a:lnTo>
                  <a:lnTo>
                    <a:pt x="59" y="333"/>
                  </a:lnTo>
                  <a:lnTo>
                    <a:pt x="59" y="332"/>
                  </a:lnTo>
                  <a:lnTo>
                    <a:pt x="59" y="330"/>
                  </a:lnTo>
                  <a:lnTo>
                    <a:pt x="59" y="328"/>
                  </a:lnTo>
                  <a:lnTo>
                    <a:pt x="59" y="326"/>
                  </a:lnTo>
                  <a:lnTo>
                    <a:pt x="59" y="325"/>
                  </a:lnTo>
                  <a:lnTo>
                    <a:pt x="59" y="324"/>
                  </a:lnTo>
                  <a:lnTo>
                    <a:pt x="60" y="323"/>
                  </a:lnTo>
                  <a:lnTo>
                    <a:pt x="62" y="323"/>
                  </a:lnTo>
                  <a:lnTo>
                    <a:pt x="63" y="322"/>
                  </a:lnTo>
                  <a:lnTo>
                    <a:pt x="64" y="322"/>
                  </a:lnTo>
                  <a:lnTo>
                    <a:pt x="65" y="322"/>
                  </a:lnTo>
                  <a:lnTo>
                    <a:pt x="66" y="322"/>
                  </a:lnTo>
                  <a:lnTo>
                    <a:pt x="67" y="322"/>
                  </a:lnTo>
                  <a:lnTo>
                    <a:pt x="68" y="322"/>
                  </a:lnTo>
                  <a:lnTo>
                    <a:pt x="70" y="322"/>
                  </a:lnTo>
                  <a:lnTo>
                    <a:pt x="72" y="322"/>
                  </a:lnTo>
                  <a:lnTo>
                    <a:pt x="74" y="320"/>
                  </a:lnTo>
                  <a:lnTo>
                    <a:pt x="76" y="318"/>
                  </a:lnTo>
                  <a:lnTo>
                    <a:pt x="78" y="317"/>
                  </a:lnTo>
                  <a:lnTo>
                    <a:pt x="79" y="315"/>
                  </a:lnTo>
                  <a:lnTo>
                    <a:pt x="80" y="312"/>
                  </a:lnTo>
                  <a:lnTo>
                    <a:pt x="80" y="310"/>
                  </a:lnTo>
                  <a:lnTo>
                    <a:pt x="92" y="305"/>
                  </a:lnTo>
                  <a:lnTo>
                    <a:pt x="92" y="304"/>
                  </a:lnTo>
                  <a:lnTo>
                    <a:pt x="91" y="302"/>
                  </a:lnTo>
                  <a:lnTo>
                    <a:pt x="91" y="301"/>
                  </a:lnTo>
                  <a:lnTo>
                    <a:pt x="92" y="301"/>
                  </a:lnTo>
                  <a:lnTo>
                    <a:pt x="92" y="300"/>
                  </a:lnTo>
                  <a:lnTo>
                    <a:pt x="93" y="299"/>
                  </a:lnTo>
                  <a:lnTo>
                    <a:pt x="93" y="298"/>
                  </a:lnTo>
                  <a:lnTo>
                    <a:pt x="94" y="298"/>
                  </a:lnTo>
                  <a:lnTo>
                    <a:pt x="94" y="297"/>
                  </a:lnTo>
                  <a:lnTo>
                    <a:pt x="95" y="296"/>
                  </a:lnTo>
                  <a:lnTo>
                    <a:pt x="96" y="296"/>
                  </a:lnTo>
                  <a:lnTo>
                    <a:pt x="97" y="295"/>
                  </a:lnTo>
                  <a:lnTo>
                    <a:pt x="98" y="295"/>
                  </a:lnTo>
                  <a:lnTo>
                    <a:pt x="99" y="294"/>
                  </a:lnTo>
                  <a:lnTo>
                    <a:pt x="99" y="292"/>
                  </a:lnTo>
                  <a:lnTo>
                    <a:pt x="99" y="291"/>
                  </a:lnTo>
                  <a:lnTo>
                    <a:pt x="100" y="290"/>
                  </a:lnTo>
                  <a:lnTo>
                    <a:pt x="103" y="286"/>
                  </a:lnTo>
                  <a:lnTo>
                    <a:pt x="105" y="285"/>
                  </a:lnTo>
                  <a:lnTo>
                    <a:pt x="107" y="285"/>
                  </a:lnTo>
                  <a:lnTo>
                    <a:pt x="109" y="284"/>
                  </a:lnTo>
                  <a:lnTo>
                    <a:pt x="110" y="284"/>
                  </a:lnTo>
                  <a:lnTo>
                    <a:pt x="112" y="283"/>
                  </a:lnTo>
                  <a:lnTo>
                    <a:pt x="113" y="283"/>
                  </a:lnTo>
                  <a:lnTo>
                    <a:pt x="113" y="282"/>
                  </a:lnTo>
                  <a:lnTo>
                    <a:pt x="112" y="281"/>
                  </a:lnTo>
                  <a:lnTo>
                    <a:pt x="112" y="280"/>
                  </a:lnTo>
                  <a:lnTo>
                    <a:pt x="111" y="280"/>
                  </a:lnTo>
                  <a:lnTo>
                    <a:pt x="110" y="279"/>
                  </a:lnTo>
                  <a:lnTo>
                    <a:pt x="109" y="278"/>
                  </a:lnTo>
                  <a:lnTo>
                    <a:pt x="108" y="278"/>
                  </a:lnTo>
                  <a:lnTo>
                    <a:pt x="108" y="277"/>
                  </a:lnTo>
                  <a:lnTo>
                    <a:pt x="107" y="276"/>
                  </a:lnTo>
                  <a:lnTo>
                    <a:pt x="107" y="275"/>
                  </a:lnTo>
                  <a:lnTo>
                    <a:pt x="108" y="274"/>
                  </a:lnTo>
                  <a:lnTo>
                    <a:pt x="109" y="273"/>
                  </a:lnTo>
                  <a:lnTo>
                    <a:pt x="110" y="272"/>
                  </a:lnTo>
                  <a:lnTo>
                    <a:pt x="111" y="271"/>
                  </a:lnTo>
                  <a:lnTo>
                    <a:pt x="111" y="269"/>
                  </a:lnTo>
                  <a:lnTo>
                    <a:pt x="111" y="267"/>
                  </a:lnTo>
                  <a:lnTo>
                    <a:pt x="111" y="266"/>
                  </a:lnTo>
                  <a:lnTo>
                    <a:pt x="111" y="264"/>
                  </a:lnTo>
                  <a:lnTo>
                    <a:pt x="110" y="263"/>
                  </a:lnTo>
                  <a:lnTo>
                    <a:pt x="110" y="262"/>
                  </a:lnTo>
                  <a:lnTo>
                    <a:pt x="110" y="260"/>
                  </a:lnTo>
                  <a:lnTo>
                    <a:pt x="110" y="257"/>
                  </a:lnTo>
                  <a:lnTo>
                    <a:pt x="110" y="256"/>
                  </a:lnTo>
                  <a:lnTo>
                    <a:pt x="109" y="256"/>
                  </a:lnTo>
                  <a:lnTo>
                    <a:pt x="109" y="255"/>
                  </a:lnTo>
                  <a:lnTo>
                    <a:pt x="109" y="254"/>
                  </a:lnTo>
                  <a:lnTo>
                    <a:pt x="109" y="253"/>
                  </a:lnTo>
                  <a:lnTo>
                    <a:pt x="108" y="253"/>
                  </a:lnTo>
                  <a:lnTo>
                    <a:pt x="107" y="252"/>
                  </a:lnTo>
                  <a:lnTo>
                    <a:pt x="107" y="251"/>
                  </a:lnTo>
                  <a:lnTo>
                    <a:pt x="106" y="251"/>
                  </a:lnTo>
                  <a:lnTo>
                    <a:pt x="106" y="250"/>
                  </a:lnTo>
                  <a:lnTo>
                    <a:pt x="106" y="249"/>
                  </a:lnTo>
                  <a:lnTo>
                    <a:pt x="105" y="249"/>
                  </a:lnTo>
                  <a:lnTo>
                    <a:pt x="105" y="248"/>
                  </a:lnTo>
                  <a:lnTo>
                    <a:pt x="104" y="248"/>
                  </a:lnTo>
                  <a:lnTo>
                    <a:pt x="104" y="247"/>
                  </a:lnTo>
                  <a:lnTo>
                    <a:pt x="103" y="247"/>
                  </a:lnTo>
                  <a:lnTo>
                    <a:pt x="103" y="246"/>
                  </a:lnTo>
                  <a:lnTo>
                    <a:pt x="102" y="245"/>
                  </a:lnTo>
                  <a:lnTo>
                    <a:pt x="101" y="244"/>
                  </a:lnTo>
                  <a:lnTo>
                    <a:pt x="101" y="243"/>
                  </a:lnTo>
                  <a:lnTo>
                    <a:pt x="100" y="243"/>
                  </a:lnTo>
                  <a:lnTo>
                    <a:pt x="100" y="242"/>
                  </a:lnTo>
                  <a:lnTo>
                    <a:pt x="99" y="242"/>
                  </a:lnTo>
                  <a:lnTo>
                    <a:pt x="98" y="241"/>
                  </a:lnTo>
                  <a:lnTo>
                    <a:pt x="98" y="240"/>
                  </a:lnTo>
                  <a:lnTo>
                    <a:pt x="97" y="240"/>
                  </a:lnTo>
                  <a:lnTo>
                    <a:pt x="97" y="239"/>
                  </a:lnTo>
                  <a:lnTo>
                    <a:pt x="97" y="238"/>
                  </a:lnTo>
                  <a:lnTo>
                    <a:pt x="96" y="238"/>
                  </a:lnTo>
                  <a:lnTo>
                    <a:pt x="89" y="239"/>
                  </a:lnTo>
                  <a:lnTo>
                    <a:pt x="87" y="238"/>
                  </a:lnTo>
                  <a:lnTo>
                    <a:pt x="84" y="239"/>
                  </a:lnTo>
                  <a:lnTo>
                    <a:pt x="84" y="238"/>
                  </a:lnTo>
                  <a:lnTo>
                    <a:pt x="84" y="237"/>
                  </a:lnTo>
                  <a:lnTo>
                    <a:pt x="83" y="234"/>
                  </a:lnTo>
                  <a:lnTo>
                    <a:pt x="83" y="233"/>
                  </a:lnTo>
                  <a:lnTo>
                    <a:pt x="81" y="230"/>
                  </a:lnTo>
                  <a:lnTo>
                    <a:pt x="81" y="229"/>
                  </a:lnTo>
                  <a:lnTo>
                    <a:pt x="81" y="228"/>
                  </a:lnTo>
                  <a:lnTo>
                    <a:pt x="81" y="227"/>
                  </a:lnTo>
                  <a:lnTo>
                    <a:pt x="79" y="224"/>
                  </a:lnTo>
                  <a:lnTo>
                    <a:pt x="79" y="225"/>
                  </a:lnTo>
                  <a:lnTo>
                    <a:pt x="79" y="226"/>
                  </a:lnTo>
                  <a:lnTo>
                    <a:pt x="78" y="227"/>
                  </a:lnTo>
                  <a:lnTo>
                    <a:pt x="77" y="227"/>
                  </a:lnTo>
                  <a:lnTo>
                    <a:pt x="77" y="228"/>
                  </a:lnTo>
                  <a:lnTo>
                    <a:pt x="76" y="228"/>
                  </a:lnTo>
                  <a:lnTo>
                    <a:pt x="75" y="228"/>
                  </a:lnTo>
                  <a:lnTo>
                    <a:pt x="75" y="229"/>
                  </a:lnTo>
                  <a:lnTo>
                    <a:pt x="75" y="230"/>
                  </a:lnTo>
                  <a:lnTo>
                    <a:pt x="74" y="231"/>
                  </a:lnTo>
                  <a:lnTo>
                    <a:pt x="74" y="232"/>
                  </a:lnTo>
                  <a:lnTo>
                    <a:pt x="73" y="232"/>
                  </a:lnTo>
                  <a:lnTo>
                    <a:pt x="73" y="233"/>
                  </a:lnTo>
                  <a:lnTo>
                    <a:pt x="67" y="228"/>
                  </a:lnTo>
                  <a:lnTo>
                    <a:pt x="66" y="227"/>
                  </a:lnTo>
                  <a:lnTo>
                    <a:pt x="60" y="227"/>
                  </a:lnTo>
                  <a:lnTo>
                    <a:pt x="59" y="231"/>
                  </a:lnTo>
                  <a:lnTo>
                    <a:pt x="55" y="232"/>
                  </a:lnTo>
                  <a:lnTo>
                    <a:pt x="53" y="230"/>
                  </a:lnTo>
                  <a:lnTo>
                    <a:pt x="52" y="229"/>
                  </a:lnTo>
                  <a:lnTo>
                    <a:pt x="52" y="228"/>
                  </a:lnTo>
                  <a:lnTo>
                    <a:pt x="51" y="226"/>
                  </a:lnTo>
                  <a:lnTo>
                    <a:pt x="50" y="225"/>
                  </a:lnTo>
                  <a:lnTo>
                    <a:pt x="51" y="224"/>
                  </a:lnTo>
                  <a:lnTo>
                    <a:pt x="51" y="222"/>
                  </a:lnTo>
                  <a:lnTo>
                    <a:pt x="51" y="221"/>
                  </a:lnTo>
                  <a:lnTo>
                    <a:pt x="49" y="220"/>
                  </a:lnTo>
                  <a:lnTo>
                    <a:pt x="48" y="220"/>
                  </a:lnTo>
                  <a:lnTo>
                    <a:pt x="48" y="219"/>
                  </a:lnTo>
                  <a:lnTo>
                    <a:pt x="47" y="219"/>
                  </a:lnTo>
                  <a:lnTo>
                    <a:pt x="46" y="219"/>
                  </a:lnTo>
                  <a:lnTo>
                    <a:pt x="45" y="218"/>
                  </a:lnTo>
                  <a:lnTo>
                    <a:pt x="47" y="213"/>
                  </a:lnTo>
                  <a:lnTo>
                    <a:pt x="52" y="208"/>
                  </a:lnTo>
                  <a:lnTo>
                    <a:pt x="54" y="206"/>
                  </a:lnTo>
                  <a:lnTo>
                    <a:pt x="53" y="204"/>
                  </a:lnTo>
                  <a:lnTo>
                    <a:pt x="54" y="201"/>
                  </a:lnTo>
                  <a:lnTo>
                    <a:pt x="54" y="200"/>
                  </a:lnTo>
                  <a:lnTo>
                    <a:pt x="53" y="197"/>
                  </a:lnTo>
                  <a:lnTo>
                    <a:pt x="53" y="195"/>
                  </a:lnTo>
                  <a:lnTo>
                    <a:pt x="50" y="190"/>
                  </a:lnTo>
                  <a:lnTo>
                    <a:pt x="43" y="187"/>
                  </a:lnTo>
                  <a:lnTo>
                    <a:pt x="40" y="184"/>
                  </a:lnTo>
                  <a:lnTo>
                    <a:pt x="35" y="185"/>
                  </a:lnTo>
                  <a:lnTo>
                    <a:pt x="35" y="184"/>
                  </a:lnTo>
                  <a:lnTo>
                    <a:pt x="35" y="178"/>
                  </a:lnTo>
                  <a:lnTo>
                    <a:pt x="35" y="177"/>
                  </a:lnTo>
                  <a:lnTo>
                    <a:pt x="36" y="177"/>
                  </a:lnTo>
                  <a:lnTo>
                    <a:pt x="37" y="177"/>
                  </a:lnTo>
                  <a:lnTo>
                    <a:pt x="38" y="177"/>
                  </a:lnTo>
                  <a:lnTo>
                    <a:pt x="38" y="176"/>
                  </a:lnTo>
                  <a:lnTo>
                    <a:pt x="39" y="174"/>
                  </a:lnTo>
                  <a:lnTo>
                    <a:pt x="40" y="173"/>
                  </a:lnTo>
                  <a:lnTo>
                    <a:pt x="40" y="172"/>
                  </a:lnTo>
                  <a:lnTo>
                    <a:pt x="41" y="172"/>
                  </a:lnTo>
                  <a:lnTo>
                    <a:pt x="41" y="171"/>
                  </a:lnTo>
                  <a:lnTo>
                    <a:pt x="41" y="170"/>
                  </a:lnTo>
                  <a:lnTo>
                    <a:pt x="42" y="170"/>
                  </a:lnTo>
                  <a:lnTo>
                    <a:pt x="43" y="170"/>
                  </a:lnTo>
                  <a:lnTo>
                    <a:pt x="44" y="170"/>
                  </a:lnTo>
                  <a:lnTo>
                    <a:pt x="45" y="170"/>
                  </a:lnTo>
                  <a:lnTo>
                    <a:pt x="46" y="170"/>
                  </a:lnTo>
                  <a:lnTo>
                    <a:pt x="46" y="169"/>
                  </a:lnTo>
                  <a:lnTo>
                    <a:pt x="47" y="169"/>
                  </a:lnTo>
                  <a:lnTo>
                    <a:pt x="48" y="169"/>
                  </a:lnTo>
                  <a:lnTo>
                    <a:pt x="49" y="169"/>
                  </a:lnTo>
                  <a:lnTo>
                    <a:pt x="50" y="169"/>
                  </a:lnTo>
                  <a:lnTo>
                    <a:pt x="51" y="170"/>
                  </a:lnTo>
                  <a:lnTo>
                    <a:pt x="52" y="170"/>
                  </a:lnTo>
                  <a:lnTo>
                    <a:pt x="53" y="170"/>
                  </a:lnTo>
                  <a:lnTo>
                    <a:pt x="54" y="170"/>
                  </a:lnTo>
                  <a:lnTo>
                    <a:pt x="54" y="171"/>
                  </a:lnTo>
                  <a:lnTo>
                    <a:pt x="55" y="171"/>
                  </a:lnTo>
                  <a:lnTo>
                    <a:pt x="55" y="172"/>
                  </a:lnTo>
                  <a:lnTo>
                    <a:pt x="55" y="173"/>
                  </a:lnTo>
                  <a:lnTo>
                    <a:pt x="55" y="174"/>
                  </a:lnTo>
                  <a:lnTo>
                    <a:pt x="55" y="175"/>
                  </a:lnTo>
                  <a:lnTo>
                    <a:pt x="54" y="176"/>
                  </a:lnTo>
                  <a:lnTo>
                    <a:pt x="54" y="177"/>
                  </a:lnTo>
                  <a:lnTo>
                    <a:pt x="53" y="177"/>
                  </a:lnTo>
                  <a:lnTo>
                    <a:pt x="53" y="178"/>
                  </a:lnTo>
                  <a:lnTo>
                    <a:pt x="52" y="179"/>
                  </a:lnTo>
                  <a:lnTo>
                    <a:pt x="53" y="179"/>
                  </a:lnTo>
                  <a:lnTo>
                    <a:pt x="65" y="176"/>
                  </a:lnTo>
                  <a:lnTo>
                    <a:pt x="67" y="181"/>
                  </a:lnTo>
                  <a:lnTo>
                    <a:pt x="69" y="183"/>
                  </a:lnTo>
                  <a:lnTo>
                    <a:pt x="70" y="182"/>
                  </a:lnTo>
                  <a:lnTo>
                    <a:pt x="71" y="182"/>
                  </a:lnTo>
                  <a:lnTo>
                    <a:pt x="71" y="181"/>
                  </a:lnTo>
                  <a:lnTo>
                    <a:pt x="72" y="181"/>
                  </a:lnTo>
                  <a:lnTo>
                    <a:pt x="72" y="180"/>
                  </a:lnTo>
                  <a:lnTo>
                    <a:pt x="73" y="180"/>
                  </a:lnTo>
                  <a:lnTo>
                    <a:pt x="74" y="180"/>
                  </a:lnTo>
                  <a:lnTo>
                    <a:pt x="74" y="179"/>
                  </a:lnTo>
                  <a:lnTo>
                    <a:pt x="77" y="183"/>
                  </a:lnTo>
                  <a:lnTo>
                    <a:pt x="85" y="178"/>
                  </a:lnTo>
                  <a:lnTo>
                    <a:pt x="89" y="181"/>
                  </a:lnTo>
                  <a:lnTo>
                    <a:pt x="92" y="179"/>
                  </a:lnTo>
                  <a:lnTo>
                    <a:pt x="102" y="176"/>
                  </a:lnTo>
                  <a:lnTo>
                    <a:pt x="98" y="170"/>
                  </a:lnTo>
                  <a:lnTo>
                    <a:pt x="99" y="165"/>
                  </a:lnTo>
                  <a:lnTo>
                    <a:pt x="104" y="160"/>
                  </a:lnTo>
                  <a:lnTo>
                    <a:pt x="105" y="161"/>
                  </a:lnTo>
                  <a:lnTo>
                    <a:pt x="109" y="160"/>
                  </a:lnTo>
                  <a:lnTo>
                    <a:pt x="111" y="159"/>
                  </a:lnTo>
                  <a:lnTo>
                    <a:pt x="111" y="158"/>
                  </a:lnTo>
                  <a:lnTo>
                    <a:pt x="110" y="157"/>
                  </a:lnTo>
                  <a:lnTo>
                    <a:pt x="110" y="151"/>
                  </a:lnTo>
                  <a:lnTo>
                    <a:pt x="112" y="150"/>
                  </a:lnTo>
                  <a:lnTo>
                    <a:pt x="115" y="149"/>
                  </a:lnTo>
                  <a:lnTo>
                    <a:pt x="121" y="146"/>
                  </a:lnTo>
                  <a:lnTo>
                    <a:pt x="122" y="146"/>
                  </a:lnTo>
                  <a:lnTo>
                    <a:pt x="121" y="146"/>
                  </a:lnTo>
                  <a:lnTo>
                    <a:pt x="120" y="145"/>
                  </a:lnTo>
                  <a:lnTo>
                    <a:pt x="117" y="143"/>
                  </a:lnTo>
                  <a:lnTo>
                    <a:pt x="109" y="136"/>
                  </a:lnTo>
                  <a:lnTo>
                    <a:pt x="94" y="127"/>
                  </a:lnTo>
                  <a:lnTo>
                    <a:pt x="102" y="122"/>
                  </a:lnTo>
                  <a:lnTo>
                    <a:pt x="104" y="121"/>
                  </a:lnTo>
                  <a:lnTo>
                    <a:pt x="105" y="121"/>
                  </a:lnTo>
                  <a:lnTo>
                    <a:pt x="105" y="119"/>
                  </a:lnTo>
                  <a:lnTo>
                    <a:pt x="104" y="118"/>
                  </a:lnTo>
                  <a:lnTo>
                    <a:pt x="104" y="117"/>
                  </a:lnTo>
                  <a:lnTo>
                    <a:pt x="105" y="116"/>
                  </a:lnTo>
                  <a:lnTo>
                    <a:pt x="106" y="115"/>
                  </a:lnTo>
                  <a:lnTo>
                    <a:pt x="108" y="114"/>
                  </a:lnTo>
                  <a:lnTo>
                    <a:pt x="110" y="113"/>
                  </a:lnTo>
                  <a:lnTo>
                    <a:pt x="111" y="114"/>
                  </a:lnTo>
                  <a:lnTo>
                    <a:pt x="112" y="117"/>
                  </a:lnTo>
                  <a:lnTo>
                    <a:pt x="112" y="118"/>
                  </a:lnTo>
                  <a:lnTo>
                    <a:pt x="111" y="120"/>
                  </a:lnTo>
                  <a:lnTo>
                    <a:pt x="112" y="122"/>
                  </a:lnTo>
                  <a:lnTo>
                    <a:pt x="115" y="123"/>
                  </a:lnTo>
                  <a:lnTo>
                    <a:pt x="115" y="122"/>
                  </a:lnTo>
                  <a:lnTo>
                    <a:pt x="116" y="122"/>
                  </a:lnTo>
                  <a:lnTo>
                    <a:pt x="116" y="121"/>
                  </a:lnTo>
                  <a:lnTo>
                    <a:pt x="117" y="119"/>
                  </a:lnTo>
                  <a:lnTo>
                    <a:pt x="118" y="119"/>
                  </a:lnTo>
                  <a:lnTo>
                    <a:pt x="118" y="118"/>
                  </a:lnTo>
                  <a:lnTo>
                    <a:pt x="121" y="118"/>
                  </a:lnTo>
                  <a:lnTo>
                    <a:pt x="121" y="119"/>
                  </a:lnTo>
                  <a:lnTo>
                    <a:pt x="122" y="119"/>
                  </a:lnTo>
                  <a:lnTo>
                    <a:pt x="123" y="118"/>
                  </a:lnTo>
                  <a:lnTo>
                    <a:pt x="124" y="118"/>
                  </a:lnTo>
                  <a:lnTo>
                    <a:pt x="125" y="117"/>
                  </a:lnTo>
                  <a:lnTo>
                    <a:pt x="130" y="113"/>
                  </a:lnTo>
                  <a:lnTo>
                    <a:pt x="133" y="114"/>
                  </a:lnTo>
                  <a:lnTo>
                    <a:pt x="135" y="114"/>
                  </a:lnTo>
                  <a:lnTo>
                    <a:pt x="139" y="114"/>
                  </a:lnTo>
                  <a:lnTo>
                    <a:pt x="139" y="103"/>
                  </a:lnTo>
                  <a:lnTo>
                    <a:pt x="139" y="101"/>
                  </a:lnTo>
                  <a:lnTo>
                    <a:pt x="145" y="98"/>
                  </a:lnTo>
                  <a:lnTo>
                    <a:pt x="143" y="96"/>
                  </a:lnTo>
                  <a:lnTo>
                    <a:pt x="142" y="96"/>
                  </a:lnTo>
                  <a:lnTo>
                    <a:pt x="141" y="96"/>
                  </a:lnTo>
                  <a:lnTo>
                    <a:pt x="140" y="96"/>
                  </a:lnTo>
                  <a:lnTo>
                    <a:pt x="139" y="96"/>
                  </a:lnTo>
                  <a:lnTo>
                    <a:pt x="139" y="95"/>
                  </a:lnTo>
                  <a:lnTo>
                    <a:pt x="138" y="95"/>
                  </a:lnTo>
                  <a:lnTo>
                    <a:pt x="137" y="95"/>
                  </a:lnTo>
                  <a:lnTo>
                    <a:pt x="136" y="95"/>
                  </a:lnTo>
                  <a:lnTo>
                    <a:pt x="135" y="95"/>
                  </a:lnTo>
                  <a:lnTo>
                    <a:pt x="134" y="94"/>
                  </a:lnTo>
                  <a:lnTo>
                    <a:pt x="133" y="94"/>
                  </a:lnTo>
                  <a:lnTo>
                    <a:pt x="133" y="93"/>
                  </a:lnTo>
                  <a:lnTo>
                    <a:pt x="133" y="92"/>
                  </a:lnTo>
                  <a:lnTo>
                    <a:pt x="132" y="92"/>
                  </a:lnTo>
                  <a:lnTo>
                    <a:pt x="132" y="91"/>
                  </a:lnTo>
                  <a:lnTo>
                    <a:pt x="133" y="91"/>
                  </a:lnTo>
                  <a:lnTo>
                    <a:pt x="133" y="90"/>
                  </a:lnTo>
                  <a:lnTo>
                    <a:pt x="133" y="89"/>
                  </a:lnTo>
                  <a:lnTo>
                    <a:pt x="134" y="89"/>
                  </a:lnTo>
                  <a:lnTo>
                    <a:pt x="134" y="88"/>
                  </a:lnTo>
                  <a:lnTo>
                    <a:pt x="134" y="87"/>
                  </a:lnTo>
                  <a:lnTo>
                    <a:pt x="134" y="86"/>
                  </a:lnTo>
                  <a:lnTo>
                    <a:pt x="134" y="85"/>
                  </a:lnTo>
                  <a:lnTo>
                    <a:pt x="133" y="85"/>
                  </a:lnTo>
                  <a:lnTo>
                    <a:pt x="133" y="84"/>
                  </a:lnTo>
                  <a:lnTo>
                    <a:pt x="133" y="83"/>
                  </a:lnTo>
                  <a:lnTo>
                    <a:pt x="133" y="82"/>
                  </a:lnTo>
                  <a:lnTo>
                    <a:pt x="132" y="81"/>
                  </a:lnTo>
                  <a:lnTo>
                    <a:pt x="132" y="80"/>
                  </a:lnTo>
                  <a:lnTo>
                    <a:pt x="132" y="79"/>
                  </a:lnTo>
                  <a:lnTo>
                    <a:pt x="132" y="78"/>
                  </a:lnTo>
                  <a:lnTo>
                    <a:pt x="132" y="77"/>
                  </a:lnTo>
                  <a:lnTo>
                    <a:pt x="132" y="76"/>
                  </a:lnTo>
                  <a:lnTo>
                    <a:pt x="132" y="75"/>
                  </a:lnTo>
                  <a:lnTo>
                    <a:pt x="132" y="74"/>
                  </a:lnTo>
                  <a:lnTo>
                    <a:pt x="133" y="74"/>
                  </a:lnTo>
                  <a:lnTo>
                    <a:pt x="139" y="74"/>
                  </a:lnTo>
                  <a:lnTo>
                    <a:pt x="140" y="74"/>
                  </a:lnTo>
                  <a:lnTo>
                    <a:pt x="140" y="73"/>
                  </a:lnTo>
                  <a:lnTo>
                    <a:pt x="142" y="72"/>
                  </a:lnTo>
                  <a:lnTo>
                    <a:pt x="142" y="71"/>
                  </a:lnTo>
                  <a:lnTo>
                    <a:pt x="145" y="69"/>
                  </a:lnTo>
                  <a:lnTo>
                    <a:pt x="145" y="68"/>
                  </a:lnTo>
                  <a:lnTo>
                    <a:pt x="145" y="67"/>
                  </a:lnTo>
                  <a:lnTo>
                    <a:pt x="145" y="66"/>
                  </a:lnTo>
                  <a:lnTo>
                    <a:pt x="147" y="64"/>
                  </a:lnTo>
                  <a:lnTo>
                    <a:pt x="148" y="62"/>
                  </a:lnTo>
                  <a:lnTo>
                    <a:pt x="148" y="61"/>
                  </a:lnTo>
                  <a:lnTo>
                    <a:pt x="148" y="60"/>
                  </a:lnTo>
                  <a:lnTo>
                    <a:pt x="149" y="58"/>
                  </a:lnTo>
                  <a:lnTo>
                    <a:pt x="149" y="57"/>
                  </a:lnTo>
                  <a:lnTo>
                    <a:pt x="149" y="56"/>
                  </a:lnTo>
                  <a:lnTo>
                    <a:pt x="149" y="55"/>
                  </a:lnTo>
                  <a:lnTo>
                    <a:pt x="149" y="54"/>
                  </a:lnTo>
                  <a:lnTo>
                    <a:pt x="149" y="53"/>
                  </a:lnTo>
                  <a:lnTo>
                    <a:pt x="148" y="53"/>
                  </a:lnTo>
                  <a:lnTo>
                    <a:pt x="146" y="54"/>
                  </a:lnTo>
                  <a:lnTo>
                    <a:pt x="145" y="54"/>
                  </a:lnTo>
                  <a:lnTo>
                    <a:pt x="142" y="53"/>
                  </a:lnTo>
                  <a:lnTo>
                    <a:pt x="140" y="51"/>
                  </a:lnTo>
                  <a:lnTo>
                    <a:pt x="139" y="50"/>
                  </a:lnTo>
                  <a:lnTo>
                    <a:pt x="138" y="48"/>
                  </a:lnTo>
                  <a:lnTo>
                    <a:pt x="138" y="46"/>
                  </a:lnTo>
                  <a:lnTo>
                    <a:pt x="137" y="45"/>
                  </a:lnTo>
                  <a:lnTo>
                    <a:pt x="136" y="44"/>
                  </a:lnTo>
                  <a:lnTo>
                    <a:pt x="135" y="43"/>
                  </a:lnTo>
                  <a:lnTo>
                    <a:pt x="131" y="43"/>
                  </a:lnTo>
                  <a:lnTo>
                    <a:pt x="130" y="42"/>
                  </a:lnTo>
                  <a:lnTo>
                    <a:pt x="129" y="42"/>
                  </a:lnTo>
                  <a:lnTo>
                    <a:pt x="127" y="38"/>
                  </a:lnTo>
                  <a:lnTo>
                    <a:pt x="121" y="27"/>
                  </a:lnTo>
                  <a:lnTo>
                    <a:pt x="121" y="26"/>
                  </a:lnTo>
                  <a:lnTo>
                    <a:pt x="120" y="26"/>
                  </a:lnTo>
                  <a:lnTo>
                    <a:pt x="120" y="25"/>
                  </a:lnTo>
                  <a:lnTo>
                    <a:pt x="119" y="26"/>
                  </a:lnTo>
                  <a:lnTo>
                    <a:pt x="118" y="26"/>
                  </a:lnTo>
                  <a:lnTo>
                    <a:pt x="118" y="25"/>
                  </a:lnTo>
                  <a:lnTo>
                    <a:pt x="117" y="25"/>
                  </a:lnTo>
                  <a:lnTo>
                    <a:pt x="117" y="24"/>
                  </a:lnTo>
                  <a:lnTo>
                    <a:pt x="117" y="23"/>
                  </a:lnTo>
                  <a:lnTo>
                    <a:pt x="117" y="22"/>
                  </a:lnTo>
                  <a:lnTo>
                    <a:pt x="116" y="22"/>
                  </a:lnTo>
                  <a:lnTo>
                    <a:pt x="116" y="21"/>
                  </a:lnTo>
                  <a:lnTo>
                    <a:pt x="115" y="21"/>
                  </a:lnTo>
                  <a:lnTo>
                    <a:pt x="115" y="20"/>
                  </a:lnTo>
                  <a:lnTo>
                    <a:pt x="115" y="19"/>
                  </a:lnTo>
                  <a:lnTo>
                    <a:pt x="115" y="18"/>
                  </a:lnTo>
                  <a:lnTo>
                    <a:pt x="115" y="17"/>
                  </a:lnTo>
                  <a:lnTo>
                    <a:pt x="115" y="16"/>
                  </a:lnTo>
                  <a:lnTo>
                    <a:pt x="115" y="15"/>
                  </a:lnTo>
                  <a:lnTo>
                    <a:pt x="115" y="14"/>
                  </a:lnTo>
                  <a:lnTo>
                    <a:pt x="115" y="13"/>
                  </a:lnTo>
                  <a:lnTo>
                    <a:pt x="116" y="12"/>
                  </a:lnTo>
                  <a:lnTo>
                    <a:pt x="118" y="10"/>
                  </a:lnTo>
                  <a:lnTo>
                    <a:pt x="120" y="8"/>
                  </a:lnTo>
                  <a:lnTo>
                    <a:pt x="124" y="7"/>
                  </a:lnTo>
                  <a:lnTo>
                    <a:pt x="126" y="6"/>
                  </a:lnTo>
                  <a:lnTo>
                    <a:pt x="128" y="5"/>
                  </a:lnTo>
                  <a:lnTo>
                    <a:pt x="129" y="3"/>
                  </a:lnTo>
                  <a:lnTo>
                    <a:pt x="130" y="2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1"/>
                  </a:lnTo>
                  <a:lnTo>
                    <a:pt x="136" y="2"/>
                  </a:lnTo>
                  <a:lnTo>
                    <a:pt x="138" y="4"/>
                  </a:lnTo>
                  <a:lnTo>
                    <a:pt x="138" y="5"/>
                  </a:lnTo>
                  <a:lnTo>
                    <a:pt x="139" y="6"/>
                  </a:lnTo>
                  <a:lnTo>
                    <a:pt x="140" y="8"/>
                  </a:lnTo>
                  <a:lnTo>
                    <a:pt x="140" y="9"/>
                  </a:lnTo>
                  <a:lnTo>
                    <a:pt x="141" y="9"/>
                  </a:lnTo>
                  <a:lnTo>
                    <a:pt x="142" y="10"/>
                  </a:lnTo>
                  <a:lnTo>
                    <a:pt x="143" y="12"/>
                  </a:lnTo>
                  <a:lnTo>
                    <a:pt x="144" y="14"/>
                  </a:lnTo>
                  <a:lnTo>
                    <a:pt x="144" y="15"/>
                  </a:lnTo>
                  <a:lnTo>
                    <a:pt x="145" y="15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1" name="Freeform 815"/>
            <p:cNvSpPr>
              <a:spLocks/>
            </p:cNvSpPr>
            <p:nvPr/>
          </p:nvSpPr>
          <p:spPr bwMode="auto">
            <a:xfrm>
              <a:off x="3654222" y="3530434"/>
              <a:ext cx="609329" cy="813306"/>
            </a:xfrm>
            <a:custGeom>
              <a:avLst/>
              <a:gdLst>
                <a:gd name="T0" fmla="*/ 526112 w 668"/>
                <a:gd name="T1" fmla="*/ 22903 h 904"/>
                <a:gd name="T2" fmla="*/ 589065 w 668"/>
                <a:gd name="T3" fmla="*/ 31628 h 904"/>
                <a:gd name="T4" fmla="*/ 612673 w 668"/>
                <a:gd name="T5" fmla="*/ 79615 h 904"/>
                <a:gd name="T6" fmla="*/ 636281 w 668"/>
                <a:gd name="T7" fmla="*/ 104700 h 904"/>
                <a:gd name="T8" fmla="*/ 655391 w 668"/>
                <a:gd name="T9" fmla="*/ 89431 h 904"/>
                <a:gd name="T10" fmla="*/ 668882 w 668"/>
                <a:gd name="T11" fmla="*/ 88340 h 904"/>
                <a:gd name="T12" fmla="*/ 700358 w 668"/>
                <a:gd name="T13" fmla="*/ 110153 h 904"/>
                <a:gd name="T14" fmla="*/ 739704 w 668"/>
                <a:gd name="T15" fmla="*/ 61075 h 904"/>
                <a:gd name="T16" fmla="*/ 750946 w 668"/>
                <a:gd name="T17" fmla="*/ 104700 h 904"/>
                <a:gd name="T18" fmla="*/ 685744 w 668"/>
                <a:gd name="T19" fmla="*/ 176681 h 904"/>
                <a:gd name="T20" fmla="*/ 701482 w 668"/>
                <a:gd name="T21" fmla="*/ 278108 h 904"/>
                <a:gd name="T22" fmla="*/ 640777 w 668"/>
                <a:gd name="T23" fmla="*/ 371902 h 904"/>
                <a:gd name="T24" fmla="*/ 678999 w 668"/>
                <a:gd name="T25" fmla="*/ 377355 h 904"/>
                <a:gd name="T26" fmla="*/ 619418 w 668"/>
                <a:gd name="T27" fmla="*/ 423161 h 904"/>
                <a:gd name="T28" fmla="*/ 601431 w 668"/>
                <a:gd name="T29" fmla="*/ 447154 h 904"/>
                <a:gd name="T30" fmla="*/ 609300 w 668"/>
                <a:gd name="T31" fmla="*/ 463514 h 904"/>
                <a:gd name="T32" fmla="*/ 647522 w 668"/>
                <a:gd name="T33" fmla="*/ 468967 h 904"/>
                <a:gd name="T34" fmla="*/ 665509 w 668"/>
                <a:gd name="T35" fmla="*/ 446064 h 904"/>
                <a:gd name="T36" fmla="*/ 709352 w 668"/>
                <a:gd name="T37" fmla="*/ 468967 h 904"/>
                <a:gd name="T38" fmla="*/ 690241 w 668"/>
                <a:gd name="T39" fmla="*/ 503867 h 904"/>
                <a:gd name="T40" fmla="*/ 638529 w 668"/>
                <a:gd name="T41" fmla="*/ 497323 h 904"/>
                <a:gd name="T42" fmla="*/ 589065 w 668"/>
                <a:gd name="T43" fmla="*/ 544220 h 904"/>
                <a:gd name="T44" fmla="*/ 589065 w 668"/>
                <a:gd name="T45" fmla="*/ 576938 h 904"/>
                <a:gd name="T46" fmla="*/ 558713 w 668"/>
                <a:gd name="T47" fmla="*/ 631469 h 904"/>
                <a:gd name="T48" fmla="*/ 489014 w 668"/>
                <a:gd name="T49" fmla="*/ 694725 h 904"/>
                <a:gd name="T50" fmla="*/ 501380 w 668"/>
                <a:gd name="T51" fmla="*/ 712175 h 904"/>
                <a:gd name="T52" fmla="*/ 541850 w 668"/>
                <a:gd name="T53" fmla="*/ 717628 h 904"/>
                <a:gd name="T54" fmla="*/ 560961 w 668"/>
                <a:gd name="T55" fmla="*/ 791791 h 904"/>
                <a:gd name="T56" fmla="*/ 529484 w 668"/>
                <a:gd name="T57" fmla="*/ 846322 h 904"/>
                <a:gd name="T58" fmla="*/ 472152 w 668"/>
                <a:gd name="T59" fmla="*/ 930299 h 904"/>
                <a:gd name="T60" fmla="*/ 440675 w 668"/>
                <a:gd name="T61" fmla="*/ 948840 h 904"/>
                <a:gd name="T62" fmla="*/ 391211 w 668"/>
                <a:gd name="T63" fmla="*/ 961927 h 904"/>
                <a:gd name="T64" fmla="*/ 359735 w 668"/>
                <a:gd name="T65" fmla="*/ 947749 h 904"/>
                <a:gd name="T66" fmla="*/ 313644 w 668"/>
                <a:gd name="T67" fmla="*/ 934662 h 904"/>
                <a:gd name="T68" fmla="*/ 288912 w 668"/>
                <a:gd name="T69" fmla="*/ 924846 h 904"/>
                <a:gd name="T70" fmla="*/ 315892 w 668"/>
                <a:gd name="T71" fmla="*/ 863771 h 904"/>
                <a:gd name="T72" fmla="*/ 361983 w 668"/>
                <a:gd name="T73" fmla="*/ 832143 h 904"/>
                <a:gd name="T74" fmla="*/ 308023 w 668"/>
                <a:gd name="T75" fmla="*/ 808150 h 904"/>
                <a:gd name="T76" fmla="*/ 342872 w 668"/>
                <a:gd name="T77" fmla="*/ 735078 h 904"/>
                <a:gd name="T78" fmla="*/ 349617 w 668"/>
                <a:gd name="T79" fmla="*/ 684910 h 904"/>
                <a:gd name="T80" fmla="*/ 229331 w 668"/>
                <a:gd name="T81" fmla="*/ 656554 h 904"/>
                <a:gd name="T82" fmla="*/ 197854 w 668"/>
                <a:gd name="T83" fmla="*/ 632560 h 904"/>
                <a:gd name="T84" fmla="*/ 166377 w 668"/>
                <a:gd name="T85" fmla="*/ 619472 h 904"/>
                <a:gd name="T86" fmla="*/ 129280 w 668"/>
                <a:gd name="T87" fmla="*/ 610748 h 904"/>
                <a:gd name="T88" fmla="*/ 103424 w 668"/>
                <a:gd name="T89" fmla="*/ 627107 h 904"/>
                <a:gd name="T90" fmla="*/ 96679 w 668"/>
                <a:gd name="T91" fmla="*/ 653282 h 904"/>
                <a:gd name="T92" fmla="*/ 71947 w 668"/>
                <a:gd name="T93" fmla="*/ 660916 h 904"/>
                <a:gd name="T94" fmla="*/ 48339 w 668"/>
                <a:gd name="T95" fmla="*/ 681638 h 904"/>
                <a:gd name="T96" fmla="*/ 42718 w 668"/>
                <a:gd name="T97" fmla="*/ 644557 h 904"/>
                <a:gd name="T98" fmla="*/ 23608 w 668"/>
                <a:gd name="T99" fmla="*/ 611838 h 904"/>
                <a:gd name="T100" fmla="*/ 31477 w 668"/>
                <a:gd name="T101" fmla="*/ 583482 h 904"/>
                <a:gd name="T102" fmla="*/ 5621 w 668"/>
                <a:gd name="T103" fmla="*/ 521317 h 904"/>
                <a:gd name="T104" fmla="*/ 28104 w 668"/>
                <a:gd name="T105" fmla="*/ 477692 h 904"/>
                <a:gd name="T106" fmla="*/ 62954 w 668"/>
                <a:gd name="T107" fmla="*/ 465695 h 904"/>
                <a:gd name="T108" fmla="*/ 115790 w 668"/>
                <a:gd name="T109" fmla="*/ 411164 h 904"/>
                <a:gd name="T110" fmla="*/ 123659 w 668"/>
                <a:gd name="T111" fmla="*/ 356633 h 904"/>
                <a:gd name="T112" fmla="*/ 118038 w 668"/>
                <a:gd name="T113" fmla="*/ 313008 h 904"/>
                <a:gd name="T114" fmla="*/ 103424 w 668"/>
                <a:gd name="T115" fmla="*/ 291196 h 904"/>
                <a:gd name="T116" fmla="*/ 100051 w 668"/>
                <a:gd name="T117" fmla="*/ 183224 h 904"/>
                <a:gd name="T118" fmla="*/ 121410 w 668"/>
                <a:gd name="T119" fmla="*/ 135237 h 904"/>
                <a:gd name="T120" fmla="*/ 198978 w 668"/>
                <a:gd name="T121" fmla="*/ 113425 h 904"/>
                <a:gd name="T122" fmla="*/ 328258 w 668"/>
                <a:gd name="T123" fmla="*/ 101428 h 904"/>
                <a:gd name="T124" fmla="*/ 395708 w 668"/>
                <a:gd name="T125" fmla="*/ 40353 h 9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68"/>
                <a:gd name="T190" fmla="*/ 0 h 904"/>
                <a:gd name="T191" fmla="*/ 668 w 668"/>
                <a:gd name="T192" fmla="*/ 904 h 9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68" h="904">
                  <a:moveTo>
                    <a:pt x="406" y="2"/>
                  </a:moveTo>
                  <a:lnTo>
                    <a:pt x="408" y="4"/>
                  </a:lnTo>
                  <a:lnTo>
                    <a:pt x="410" y="4"/>
                  </a:lnTo>
                  <a:lnTo>
                    <a:pt x="413" y="5"/>
                  </a:lnTo>
                  <a:lnTo>
                    <a:pt x="415" y="5"/>
                  </a:lnTo>
                  <a:lnTo>
                    <a:pt x="417" y="5"/>
                  </a:lnTo>
                  <a:lnTo>
                    <a:pt x="418" y="5"/>
                  </a:lnTo>
                  <a:lnTo>
                    <a:pt x="419" y="5"/>
                  </a:lnTo>
                  <a:lnTo>
                    <a:pt x="420" y="6"/>
                  </a:lnTo>
                  <a:lnTo>
                    <a:pt x="423" y="7"/>
                  </a:lnTo>
                  <a:lnTo>
                    <a:pt x="424" y="8"/>
                  </a:lnTo>
                  <a:lnTo>
                    <a:pt x="426" y="8"/>
                  </a:lnTo>
                  <a:lnTo>
                    <a:pt x="429" y="10"/>
                  </a:lnTo>
                  <a:lnTo>
                    <a:pt x="432" y="11"/>
                  </a:lnTo>
                  <a:lnTo>
                    <a:pt x="433" y="12"/>
                  </a:lnTo>
                  <a:lnTo>
                    <a:pt x="435" y="13"/>
                  </a:lnTo>
                  <a:lnTo>
                    <a:pt x="436" y="13"/>
                  </a:lnTo>
                  <a:lnTo>
                    <a:pt x="437" y="13"/>
                  </a:lnTo>
                  <a:lnTo>
                    <a:pt x="437" y="12"/>
                  </a:lnTo>
                  <a:lnTo>
                    <a:pt x="438" y="12"/>
                  </a:lnTo>
                  <a:lnTo>
                    <a:pt x="439" y="11"/>
                  </a:lnTo>
                  <a:lnTo>
                    <a:pt x="440" y="11"/>
                  </a:lnTo>
                  <a:lnTo>
                    <a:pt x="440" y="12"/>
                  </a:lnTo>
                  <a:lnTo>
                    <a:pt x="442" y="14"/>
                  </a:lnTo>
                  <a:lnTo>
                    <a:pt x="443" y="14"/>
                  </a:lnTo>
                  <a:lnTo>
                    <a:pt x="444" y="15"/>
                  </a:lnTo>
                  <a:lnTo>
                    <a:pt x="446" y="15"/>
                  </a:lnTo>
                  <a:lnTo>
                    <a:pt x="447" y="15"/>
                  </a:lnTo>
                  <a:lnTo>
                    <a:pt x="448" y="15"/>
                  </a:lnTo>
                  <a:lnTo>
                    <a:pt x="450" y="16"/>
                  </a:lnTo>
                  <a:lnTo>
                    <a:pt x="451" y="16"/>
                  </a:lnTo>
                  <a:lnTo>
                    <a:pt x="452" y="15"/>
                  </a:lnTo>
                  <a:lnTo>
                    <a:pt x="454" y="17"/>
                  </a:lnTo>
                  <a:lnTo>
                    <a:pt x="455" y="18"/>
                  </a:lnTo>
                  <a:lnTo>
                    <a:pt x="456" y="19"/>
                  </a:lnTo>
                  <a:lnTo>
                    <a:pt x="457" y="20"/>
                  </a:lnTo>
                  <a:lnTo>
                    <a:pt x="458" y="20"/>
                  </a:lnTo>
                  <a:lnTo>
                    <a:pt x="462" y="21"/>
                  </a:lnTo>
                  <a:lnTo>
                    <a:pt x="463" y="21"/>
                  </a:lnTo>
                  <a:lnTo>
                    <a:pt x="466" y="21"/>
                  </a:lnTo>
                  <a:lnTo>
                    <a:pt x="468" y="21"/>
                  </a:lnTo>
                  <a:lnTo>
                    <a:pt x="469" y="21"/>
                  </a:lnTo>
                  <a:lnTo>
                    <a:pt x="471" y="20"/>
                  </a:lnTo>
                  <a:lnTo>
                    <a:pt x="472" y="20"/>
                  </a:lnTo>
                  <a:lnTo>
                    <a:pt x="473" y="19"/>
                  </a:lnTo>
                  <a:lnTo>
                    <a:pt x="475" y="19"/>
                  </a:lnTo>
                  <a:lnTo>
                    <a:pt x="478" y="19"/>
                  </a:lnTo>
                  <a:lnTo>
                    <a:pt x="480" y="19"/>
                  </a:lnTo>
                  <a:lnTo>
                    <a:pt x="482" y="19"/>
                  </a:lnTo>
                  <a:lnTo>
                    <a:pt x="486" y="20"/>
                  </a:lnTo>
                  <a:lnTo>
                    <a:pt x="489" y="16"/>
                  </a:lnTo>
                  <a:lnTo>
                    <a:pt x="496" y="18"/>
                  </a:lnTo>
                  <a:lnTo>
                    <a:pt x="501" y="26"/>
                  </a:lnTo>
                  <a:lnTo>
                    <a:pt x="501" y="27"/>
                  </a:lnTo>
                  <a:lnTo>
                    <a:pt x="502" y="27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8" y="26"/>
                  </a:lnTo>
                  <a:lnTo>
                    <a:pt x="509" y="26"/>
                  </a:lnTo>
                  <a:lnTo>
                    <a:pt x="510" y="26"/>
                  </a:lnTo>
                  <a:lnTo>
                    <a:pt x="511" y="26"/>
                  </a:lnTo>
                  <a:lnTo>
                    <a:pt x="512" y="26"/>
                  </a:lnTo>
                  <a:lnTo>
                    <a:pt x="513" y="26"/>
                  </a:lnTo>
                  <a:lnTo>
                    <a:pt x="514" y="26"/>
                  </a:lnTo>
                  <a:lnTo>
                    <a:pt x="515" y="26"/>
                  </a:lnTo>
                  <a:lnTo>
                    <a:pt x="516" y="26"/>
                  </a:lnTo>
                  <a:lnTo>
                    <a:pt x="517" y="26"/>
                  </a:lnTo>
                  <a:lnTo>
                    <a:pt x="518" y="26"/>
                  </a:lnTo>
                  <a:lnTo>
                    <a:pt x="519" y="26"/>
                  </a:lnTo>
                  <a:lnTo>
                    <a:pt x="519" y="27"/>
                  </a:lnTo>
                  <a:lnTo>
                    <a:pt x="520" y="27"/>
                  </a:lnTo>
                  <a:lnTo>
                    <a:pt x="521" y="27"/>
                  </a:lnTo>
                  <a:lnTo>
                    <a:pt x="522" y="27"/>
                  </a:lnTo>
                  <a:lnTo>
                    <a:pt x="522" y="28"/>
                  </a:lnTo>
                  <a:lnTo>
                    <a:pt x="523" y="28"/>
                  </a:lnTo>
                  <a:lnTo>
                    <a:pt x="523" y="29"/>
                  </a:lnTo>
                  <a:lnTo>
                    <a:pt x="524" y="29"/>
                  </a:lnTo>
                  <a:lnTo>
                    <a:pt x="525" y="29"/>
                  </a:lnTo>
                  <a:lnTo>
                    <a:pt x="526" y="29"/>
                  </a:lnTo>
                  <a:lnTo>
                    <a:pt x="527" y="30"/>
                  </a:lnTo>
                  <a:lnTo>
                    <a:pt x="527" y="31"/>
                  </a:lnTo>
                  <a:lnTo>
                    <a:pt x="528" y="32"/>
                  </a:lnTo>
                  <a:lnTo>
                    <a:pt x="528" y="33"/>
                  </a:lnTo>
                  <a:lnTo>
                    <a:pt x="528" y="34"/>
                  </a:lnTo>
                  <a:lnTo>
                    <a:pt x="528" y="35"/>
                  </a:lnTo>
                  <a:lnTo>
                    <a:pt x="527" y="36"/>
                  </a:lnTo>
                  <a:lnTo>
                    <a:pt x="527" y="37"/>
                  </a:lnTo>
                  <a:lnTo>
                    <a:pt x="526" y="37"/>
                  </a:lnTo>
                  <a:lnTo>
                    <a:pt x="526" y="38"/>
                  </a:lnTo>
                  <a:lnTo>
                    <a:pt x="527" y="38"/>
                  </a:lnTo>
                  <a:lnTo>
                    <a:pt x="527" y="39"/>
                  </a:lnTo>
                  <a:lnTo>
                    <a:pt x="527" y="40"/>
                  </a:lnTo>
                  <a:lnTo>
                    <a:pt x="528" y="40"/>
                  </a:lnTo>
                  <a:lnTo>
                    <a:pt x="528" y="41"/>
                  </a:lnTo>
                  <a:lnTo>
                    <a:pt x="529" y="41"/>
                  </a:lnTo>
                  <a:lnTo>
                    <a:pt x="529" y="42"/>
                  </a:lnTo>
                  <a:lnTo>
                    <a:pt x="528" y="42"/>
                  </a:lnTo>
                  <a:lnTo>
                    <a:pt x="529" y="42"/>
                  </a:lnTo>
                  <a:lnTo>
                    <a:pt x="529" y="43"/>
                  </a:lnTo>
                  <a:lnTo>
                    <a:pt x="529" y="44"/>
                  </a:lnTo>
                  <a:lnTo>
                    <a:pt x="530" y="44"/>
                  </a:lnTo>
                  <a:lnTo>
                    <a:pt x="530" y="45"/>
                  </a:lnTo>
                  <a:lnTo>
                    <a:pt x="531" y="45"/>
                  </a:lnTo>
                  <a:lnTo>
                    <a:pt x="531" y="46"/>
                  </a:lnTo>
                  <a:lnTo>
                    <a:pt x="532" y="46"/>
                  </a:lnTo>
                  <a:lnTo>
                    <a:pt x="533" y="46"/>
                  </a:lnTo>
                  <a:lnTo>
                    <a:pt x="533" y="47"/>
                  </a:lnTo>
                  <a:lnTo>
                    <a:pt x="533" y="48"/>
                  </a:lnTo>
                  <a:lnTo>
                    <a:pt x="539" y="67"/>
                  </a:lnTo>
                  <a:lnTo>
                    <a:pt x="542" y="68"/>
                  </a:lnTo>
                  <a:lnTo>
                    <a:pt x="543" y="68"/>
                  </a:lnTo>
                  <a:lnTo>
                    <a:pt x="543" y="69"/>
                  </a:lnTo>
                  <a:lnTo>
                    <a:pt x="544" y="70"/>
                  </a:lnTo>
                  <a:lnTo>
                    <a:pt x="544" y="71"/>
                  </a:lnTo>
                  <a:lnTo>
                    <a:pt x="544" y="72"/>
                  </a:lnTo>
                  <a:lnTo>
                    <a:pt x="545" y="72"/>
                  </a:lnTo>
                  <a:lnTo>
                    <a:pt x="545" y="73"/>
                  </a:lnTo>
                  <a:lnTo>
                    <a:pt x="546" y="73"/>
                  </a:lnTo>
                  <a:lnTo>
                    <a:pt x="546" y="74"/>
                  </a:lnTo>
                  <a:lnTo>
                    <a:pt x="546" y="75"/>
                  </a:lnTo>
                  <a:lnTo>
                    <a:pt x="546" y="76"/>
                  </a:lnTo>
                  <a:lnTo>
                    <a:pt x="545" y="76"/>
                  </a:lnTo>
                  <a:lnTo>
                    <a:pt x="545" y="77"/>
                  </a:lnTo>
                  <a:lnTo>
                    <a:pt x="546" y="78"/>
                  </a:lnTo>
                  <a:lnTo>
                    <a:pt x="546" y="79"/>
                  </a:lnTo>
                  <a:lnTo>
                    <a:pt x="546" y="80"/>
                  </a:lnTo>
                  <a:lnTo>
                    <a:pt x="547" y="80"/>
                  </a:lnTo>
                  <a:lnTo>
                    <a:pt x="547" y="81"/>
                  </a:lnTo>
                  <a:lnTo>
                    <a:pt x="548" y="81"/>
                  </a:lnTo>
                  <a:lnTo>
                    <a:pt x="548" y="82"/>
                  </a:lnTo>
                  <a:lnTo>
                    <a:pt x="547" y="82"/>
                  </a:lnTo>
                  <a:lnTo>
                    <a:pt x="546" y="82"/>
                  </a:lnTo>
                  <a:lnTo>
                    <a:pt x="545" y="82"/>
                  </a:lnTo>
                  <a:lnTo>
                    <a:pt x="544" y="82"/>
                  </a:lnTo>
                  <a:lnTo>
                    <a:pt x="543" y="82"/>
                  </a:lnTo>
                  <a:lnTo>
                    <a:pt x="542" y="82"/>
                  </a:lnTo>
                  <a:lnTo>
                    <a:pt x="542" y="83"/>
                  </a:lnTo>
                  <a:lnTo>
                    <a:pt x="541" y="83"/>
                  </a:lnTo>
                  <a:lnTo>
                    <a:pt x="549" y="92"/>
                  </a:lnTo>
                  <a:lnTo>
                    <a:pt x="550" y="92"/>
                  </a:lnTo>
                  <a:lnTo>
                    <a:pt x="551" y="92"/>
                  </a:lnTo>
                  <a:lnTo>
                    <a:pt x="551" y="91"/>
                  </a:lnTo>
                  <a:lnTo>
                    <a:pt x="552" y="91"/>
                  </a:lnTo>
                  <a:lnTo>
                    <a:pt x="553" y="91"/>
                  </a:lnTo>
                  <a:lnTo>
                    <a:pt x="554" y="91"/>
                  </a:lnTo>
                  <a:lnTo>
                    <a:pt x="555" y="91"/>
                  </a:lnTo>
                  <a:lnTo>
                    <a:pt x="555" y="90"/>
                  </a:lnTo>
                  <a:lnTo>
                    <a:pt x="556" y="90"/>
                  </a:lnTo>
                  <a:lnTo>
                    <a:pt x="556" y="91"/>
                  </a:lnTo>
                  <a:lnTo>
                    <a:pt x="557" y="91"/>
                  </a:lnTo>
                  <a:lnTo>
                    <a:pt x="557" y="92"/>
                  </a:lnTo>
                  <a:lnTo>
                    <a:pt x="558" y="92"/>
                  </a:lnTo>
                  <a:lnTo>
                    <a:pt x="563" y="96"/>
                  </a:lnTo>
                  <a:lnTo>
                    <a:pt x="564" y="96"/>
                  </a:lnTo>
                  <a:lnTo>
                    <a:pt x="565" y="96"/>
                  </a:lnTo>
                  <a:lnTo>
                    <a:pt x="565" y="97"/>
                  </a:lnTo>
                  <a:lnTo>
                    <a:pt x="566" y="97"/>
                  </a:lnTo>
                  <a:lnTo>
                    <a:pt x="566" y="96"/>
                  </a:lnTo>
                  <a:lnTo>
                    <a:pt x="567" y="96"/>
                  </a:lnTo>
                  <a:lnTo>
                    <a:pt x="567" y="95"/>
                  </a:lnTo>
                  <a:lnTo>
                    <a:pt x="567" y="94"/>
                  </a:lnTo>
                  <a:lnTo>
                    <a:pt x="566" y="93"/>
                  </a:lnTo>
                  <a:lnTo>
                    <a:pt x="566" y="92"/>
                  </a:lnTo>
                  <a:lnTo>
                    <a:pt x="565" y="91"/>
                  </a:lnTo>
                  <a:lnTo>
                    <a:pt x="565" y="90"/>
                  </a:lnTo>
                  <a:lnTo>
                    <a:pt x="565" y="89"/>
                  </a:lnTo>
                  <a:lnTo>
                    <a:pt x="565" y="87"/>
                  </a:lnTo>
                  <a:lnTo>
                    <a:pt x="566" y="87"/>
                  </a:lnTo>
                  <a:lnTo>
                    <a:pt x="566" y="86"/>
                  </a:lnTo>
                  <a:lnTo>
                    <a:pt x="566" y="84"/>
                  </a:lnTo>
                  <a:lnTo>
                    <a:pt x="566" y="83"/>
                  </a:lnTo>
                  <a:lnTo>
                    <a:pt x="566" y="82"/>
                  </a:lnTo>
                  <a:lnTo>
                    <a:pt x="567" y="82"/>
                  </a:lnTo>
                  <a:lnTo>
                    <a:pt x="568" y="82"/>
                  </a:lnTo>
                  <a:lnTo>
                    <a:pt x="569" y="83"/>
                  </a:lnTo>
                  <a:lnTo>
                    <a:pt x="570" y="83"/>
                  </a:lnTo>
                  <a:lnTo>
                    <a:pt x="571" y="83"/>
                  </a:lnTo>
                  <a:lnTo>
                    <a:pt x="571" y="84"/>
                  </a:lnTo>
                  <a:lnTo>
                    <a:pt x="572" y="84"/>
                  </a:lnTo>
                  <a:lnTo>
                    <a:pt x="572" y="83"/>
                  </a:lnTo>
                  <a:lnTo>
                    <a:pt x="572" y="84"/>
                  </a:lnTo>
                  <a:lnTo>
                    <a:pt x="573" y="84"/>
                  </a:lnTo>
                  <a:lnTo>
                    <a:pt x="573" y="85"/>
                  </a:lnTo>
                  <a:lnTo>
                    <a:pt x="574" y="85"/>
                  </a:lnTo>
                  <a:lnTo>
                    <a:pt x="575" y="85"/>
                  </a:lnTo>
                  <a:lnTo>
                    <a:pt x="575" y="84"/>
                  </a:lnTo>
                  <a:lnTo>
                    <a:pt x="576" y="84"/>
                  </a:lnTo>
                  <a:lnTo>
                    <a:pt x="576" y="85"/>
                  </a:lnTo>
                  <a:lnTo>
                    <a:pt x="577" y="86"/>
                  </a:lnTo>
                  <a:lnTo>
                    <a:pt x="578" y="86"/>
                  </a:lnTo>
                  <a:lnTo>
                    <a:pt x="578" y="87"/>
                  </a:lnTo>
                  <a:lnTo>
                    <a:pt x="579" y="87"/>
                  </a:lnTo>
                  <a:lnTo>
                    <a:pt x="580" y="87"/>
                  </a:lnTo>
                  <a:lnTo>
                    <a:pt x="580" y="86"/>
                  </a:lnTo>
                  <a:lnTo>
                    <a:pt x="580" y="85"/>
                  </a:lnTo>
                  <a:lnTo>
                    <a:pt x="581" y="85"/>
                  </a:lnTo>
                  <a:lnTo>
                    <a:pt x="581" y="84"/>
                  </a:lnTo>
                  <a:lnTo>
                    <a:pt x="582" y="83"/>
                  </a:lnTo>
                  <a:lnTo>
                    <a:pt x="583" y="82"/>
                  </a:lnTo>
                  <a:lnTo>
                    <a:pt x="583" y="81"/>
                  </a:lnTo>
                  <a:lnTo>
                    <a:pt x="583" y="82"/>
                  </a:lnTo>
                  <a:lnTo>
                    <a:pt x="583" y="83"/>
                  </a:lnTo>
                  <a:lnTo>
                    <a:pt x="584" y="84"/>
                  </a:lnTo>
                  <a:lnTo>
                    <a:pt x="584" y="85"/>
                  </a:lnTo>
                  <a:lnTo>
                    <a:pt x="584" y="86"/>
                  </a:lnTo>
                  <a:lnTo>
                    <a:pt x="584" y="87"/>
                  </a:lnTo>
                  <a:lnTo>
                    <a:pt x="585" y="87"/>
                  </a:lnTo>
                  <a:lnTo>
                    <a:pt x="585" y="88"/>
                  </a:lnTo>
                  <a:lnTo>
                    <a:pt x="585" y="89"/>
                  </a:lnTo>
                  <a:lnTo>
                    <a:pt x="586" y="89"/>
                  </a:lnTo>
                  <a:lnTo>
                    <a:pt x="586" y="90"/>
                  </a:lnTo>
                  <a:lnTo>
                    <a:pt x="586" y="91"/>
                  </a:lnTo>
                  <a:lnTo>
                    <a:pt x="586" y="90"/>
                  </a:lnTo>
                  <a:lnTo>
                    <a:pt x="587" y="89"/>
                  </a:lnTo>
                  <a:lnTo>
                    <a:pt x="587" y="90"/>
                  </a:lnTo>
                  <a:lnTo>
                    <a:pt x="587" y="89"/>
                  </a:lnTo>
                  <a:lnTo>
                    <a:pt x="587" y="90"/>
                  </a:lnTo>
                  <a:lnTo>
                    <a:pt x="588" y="90"/>
                  </a:lnTo>
                  <a:lnTo>
                    <a:pt x="588" y="89"/>
                  </a:lnTo>
                  <a:lnTo>
                    <a:pt x="589" y="88"/>
                  </a:lnTo>
                  <a:lnTo>
                    <a:pt x="589" y="87"/>
                  </a:lnTo>
                  <a:lnTo>
                    <a:pt x="589" y="86"/>
                  </a:lnTo>
                  <a:lnTo>
                    <a:pt x="590" y="86"/>
                  </a:lnTo>
                  <a:lnTo>
                    <a:pt x="590" y="85"/>
                  </a:lnTo>
                  <a:lnTo>
                    <a:pt x="590" y="84"/>
                  </a:lnTo>
                  <a:lnTo>
                    <a:pt x="590" y="83"/>
                  </a:lnTo>
                  <a:lnTo>
                    <a:pt x="591" y="82"/>
                  </a:lnTo>
                  <a:lnTo>
                    <a:pt x="590" y="82"/>
                  </a:lnTo>
                  <a:lnTo>
                    <a:pt x="590" y="81"/>
                  </a:lnTo>
                  <a:lnTo>
                    <a:pt x="589" y="81"/>
                  </a:lnTo>
                  <a:lnTo>
                    <a:pt x="589" y="80"/>
                  </a:lnTo>
                  <a:lnTo>
                    <a:pt x="590" y="79"/>
                  </a:lnTo>
                  <a:lnTo>
                    <a:pt x="590" y="78"/>
                  </a:lnTo>
                  <a:lnTo>
                    <a:pt x="591" y="78"/>
                  </a:lnTo>
                  <a:lnTo>
                    <a:pt x="592" y="78"/>
                  </a:lnTo>
                  <a:lnTo>
                    <a:pt x="592" y="79"/>
                  </a:lnTo>
                  <a:lnTo>
                    <a:pt x="593" y="79"/>
                  </a:lnTo>
                  <a:lnTo>
                    <a:pt x="594" y="79"/>
                  </a:lnTo>
                  <a:lnTo>
                    <a:pt x="594" y="80"/>
                  </a:lnTo>
                  <a:lnTo>
                    <a:pt x="594" y="81"/>
                  </a:lnTo>
                  <a:lnTo>
                    <a:pt x="595" y="81"/>
                  </a:lnTo>
                  <a:lnTo>
                    <a:pt x="596" y="81"/>
                  </a:lnTo>
                  <a:lnTo>
                    <a:pt x="596" y="82"/>
                  </a:lnTo>
                  <a:lnTo>
                    <a:pt x="596" y="81"/>
                  </a:lnTo>
                  <a:lnTo>
                    <a:pt x="597" y="81"/>
                  </a:lnTo>
                  <a:lnTo>
                    <a:pt x="597" y="80"/>
                  </a:lnTo>
                  <a:lnTo>
                    <a:pt x="597" y="81"/>
                  </a:lnTo>
                  <a:lnTo>
                    <a:pt x="598" y="81"/>
                  </a:lnTo>
                  <a:lnTo>
                    <a:pt x="598" y="82"/>
                  </a:lnTo>
                  <a:lnTo>
                    <a:pt x="598" y="81"/>
                  </a:lnTo>
                  <a:lnTo>
                    <a:pt x="599" y="81"/>
                  </a:lnTo>
                  <a:lnTo>
                    <a:pt x="598" y="80"/>
                  </a:lnTo>
                  <a:lnTo>
                    <a:pt x="598" y="79"/>
                  </a:lnTo>
                  <a:lnTo>
                    <a:pt x="599" y="79"/>
                  </a:lnTo>
                  <a:lnTo>
                    <a:pt x="600" y="79"/>
                  </a:lnTo>
                  <a:lnTo>
                    <a:pt x="600" y="78"/>
                  </a:lnTo>
                  <a:lnTo>
                    <a:pt x="600" y="79"/>
                  </a:lnTo>
                  <a:lnTo>
                    <a:pt x="601" y="79"/>
                  </a:lnTo>
                  <a:lnTo>
                    <a:pt x="601" y="78"/>
                  </a:lnTo>
                  <a:lnTo>
                    <a:pt x="602" y="77"/>
                  </a:lnTo>
                  <a:lnTo>
                    <a:pt x="602" y="78"/>
                  </a:lnTo>
                  <a:lnTo>
                    <a:pt x="613" y="84"/>
                  </a:lnTo>
                  <a:lnTo>
                    <a:pt x="614" y="85"/>
                  </a:lnTo>
                  <a:lnTo>
                    <a:pt x="614" y="86"/>
                  </a:lnTo>
                  <a:lnTo>
                    <a:pt x="615" y="86"/>
                  </a:lnTo>
                  <a:lnTo>
                    <a:pt x="615" y="87"/>
                  </a:lnTo>
                  <a:lnTo>
                    <a:pt x="615" y="88"/>
                  </a:lnTo>
                  <a:lnTo>
                    <a:pt x="616" y="89"/>
                  </a:lnTo>
                  <a:lnTo>
                    <a:pt x="617" y="90"/>
                  </a:lnTo>
                  <a:lnTo>
                    <a:pt x="618" y="90"/>
                  </a:lnTo>
                  <a:lnTo>
                    <a:pt x="619" y="91"/>
                  </a:lnTo>
                  <a:lnTo>
                    <a:pt x="620" y="91"/>
                  </a:lnTo>
                  <a:lnTo>
                    <a:pt x="621" y="92"/>
                  </a:lnTo>
                  <a:lnTo>
                    <a:pt x="621" y="93"/>
                  </a:lnTo>
                  <a:lnTo>
                    <a:pt x="621" y="94"/>
                  </a:lnTo>
                  <a:lnTo>
                    <a:pt x="622" y="94"/>
                  </a:lnTo>
                  <a:lnTo>
                    <a:pt x="622" y="96"/>
                  </a:lnTo>
                  <a:lnTo>
                    <a:pt x="622" y="97"/>
                  </a:lnTo>
                  <a:lnTo>
                    <a:pt x="622" y="98"/>
                  </a:lnTo>
                  <a:lnTo>
                    <a:pt x="622" y="99"/>
                  </a:lnTo>
                  <a:lnTo>
                    <a:pt x="622" y="100"/>
                  </a:lnTo>
                  <a:lnTo>
                    <a:pt x="623" y="101"/>
                  </a:lnTo>
                  <a:lnTo>
                    <a:pt x="635" y="92"/>
                  </a:lnTo>
                  <a:lnTo>
                    <a:pt x="649" y="91"/>
                  </a:lnTo>
                  <a:lnTo>
                    <a:pt x="650" y="91"/>
                  </a:lnTo>
                  <a:lnTo>
                    <a:pt x="650" y="90"/>
                  </a:lnTo>
                  <a:lnTo>
                    <a:pt x="651" y="89"/>
                  </a:lnTo>
                  <a:lnTo>
                    <a:pt x="651" y="88"/>
                  </a:lnTo>
                  <a:lnTo>
                    <a:pt x="652" y="87"/>
                  </a:lnTo>
                  <a:lnTo>
                    <a:pt x="652" y="86"/>
                  </a:lnTo>
                  <a:lnTo>
                    <a:pt x="652" y="85"/>
                  </a:lnTo>
                  <a:lnTo>
                    <a:pt x="652" y="84"/>
                  </a:lnTo>
                  <a:lnTo>
                    <a:pt x="652" y="83"/>
                  </a:lnTo>
                  <a:lnTo>
                    <a:pt x="652" y="82"/>
                  </a:lnTo>
                  <a:lnTo>
                    <a:pt x="652" y="81"/>
                  </a:lnTo>
                  <a:lnTo>
                    <a:pt x="651" y="80"/>
                  </a:lnTo>
                  <a:lnTo>
                    <a:pt x="650" y="79"/>
                  </a:lnTo>
                  <a:lnTo>
                    <a:pt x="650" y="78"/>
                  </a:lnTo>
                  <a:lnTo>
                    <a:pt x="649" y="77"/>
                  </a:lnTo>
                  <a:lnTo>
                    <a:pt x="650" y="77"/>
                  </a:lnTo>
                  <a:lnTo>
                    <a:pt x="650" y="76"/>
                  </a:lnTo>
                  <a:lnTo>
                    <a:pt x="649" y="75"/>
                  </a:lnTo>
                  <a:lnTo>
                    <a:pt x="650" y="74"/>
                  </a:lnTo>
                  <a:lnTo>
                    <a:pt x="650" y="73"/>
                  </a:lnTo>
                  <a:lnTo>
                    <a:pt x="651" y="73"/>
                  </a:lnTo>
                  <a:lnTo>
                    <a:pt x="651" y="72"/>
                  </a:lnTo>
                  <a:lnTo>
                    <a:pt x="652" y="71"/>
                  </a:lnTo>
                  <a:lnTo>
                    <a:pt x="652" y="70"/>
                  </a:lnTo>
                  <a:lnTo>
                    <a:pt x="653" y="69"/>
                  </a:lnTo>
                  <a:lnTo>
                    <a:pt x="654" y="68"/>
                  </a:lnTo>
                  <a:lnTo>
                    <a:pt x="654" y="67"/>
                  </a:lnTo>
                  <a:lnTo>
                    <a:pt x="654" y="65"/>
                  </a:lnTo>
                  <a:lnTo>
                    <a:pt x="654" y="64"/>
                  </a:lnTo>
                  <a:lnTo>
                    <a:pt x="654" y="63"/>
                  </a:lnTo>
                  <a:lnTo>
                    <a:pt x="655" y="62"/>
                  </a:lnTo>
                  <a:lnTo>
                    <a:pt x="655" y="61"/>
                  </a:lnTo>
                  <a:lnTo>
                    <a:pt x="656" y="61"/>
                  </a:lnTo>
                  <a:lnTo>
                    <a:pt x="656" y="60"/>
                  </a:lnTo>
                  <a:lnTo>
                    <a:pt x="657" y="60"/>
                  </a:lnTo>
                  <a:lnTo>
                    <a:pt x="657" y="59"/>
                  </a:lnTo>
                  <a:lnTo>
                    <a:pt x="657" y="58"/>
                  </a:lnTo>
                  <a:lnTo>
                    <a:pt x="658" y="58"/>
                  </a:lnTo>
                  <a:lnTo>
                    <a:pt x="658" y="57"/>
                  </a:lnTo>
                  <a:lnTo>
                    <a:pt x="658" y="56"/>
                  </a:lnTo>
                  <a:lnTo>
                    <a:pt x="666" y="57"/>
                  </a:lnTo>
                  <a:lnTo>
                    <a:pt x="663" y="61"/>
                  </a:lnTo>
                  <a:lnTo>
                    <a:pt x="664" y="62"/>
                  </a:lnTo>
                  <a:lnTo>
                    <a:pt x="664" y="63"/>
                  </a:lnTo>
                  <a:lnTo>
                    <a:pt x="664" y="64"/>
                  </a:lnTo>
                  <a:lnTo>
                    <a:pt x="664" y="65"/>
                  </a:lnTo>
                  <a:lnTo>
                    <a:pt x="664" y="66"/>
                  </a:lnTo>
                  <a:lnTo>
                    <a:pt x="665" y="66"/>
                  </a:lnTo>
                  <a:lnTo>
                    <a:pt x="665" y="67"/>
                  </a:lnTo>
                  <a:lnTo>
                    <a:pt x="666" y="68"/>
                  </a:lnTo>
                  <a:lnTo>
                    <a:pt x="667" y="69"/>
                  </a:lnTo>
                  <a:lnTo>
                    <a:pt x="668" y="70"/>
                  </a:lnTo>
                  <a:lnTo>
                    <a:pt x="668" y="71"/>
                  </a:lnTo>
                  <a:lnTo>
                    <a:pt x="668" y="72"/>
                  </a:lnTo>
                  <a:lnTo>
                    <a:pt x="668" y="73"/>
                  </a:lnTo>
                  <a:lnTo>
                    <a:pt x="668" y="74"/>
                  </a:lnTo>
                  <a:lnTo>
                    <a:pt x="668" y="75"/>
                  </a:lnTo>
                  <a:lnTo>
                    <a:pt x="667" y="76"/>
                  </a:lnTo>
                  <a:lnTo>
                    <a:pt x="667" y="77"/>
                  </a:lnTo>
                  <a:lnTo>
                    <a:pt x="666" y="77"/>
                  </a:lnTo>
                  <a:lnTo>
                    <a:pt x="666" y="78"/>
                  </a:lnTo>
                  <a:lnTo>
                    <a:pt x="666" y="79"/>
                  </a:lnTo>
                  <a:lnTo>
                    <a:pt x="666" y="80"/>
                  </a:lnTo>
                  <a:lnTo>
                    <a:pt x="666" y="81"/>
                  </a:lnTo>
                  <a:lnTo>
                    <a:pt x="666" y="82"/>
                  </a:lnTo>
                  <a:lnTo>
                    <a:pt x="665" y="82"/>
                  </a:lnTo>
                  <a:lnTo>
                    <a:pt x="665" y="83"/>
                  </a:lnTo>
                  <a:lnTo>
                    <a:pt x="666" y="83"/>
                  </a:lnTo>
                  <a:lnTo>
                    <a:pt x="666" y="84"/>
                  </a:lnTo>
                  <a:lnTo>
                    <a:pt x="666" y="85"/>
                  </a:lnTo>
                  <a:lnTo>
                    <a:pt x="666" y="86"/>
                  </a:lnTo>
                  <a:lnTo>
                    <a:pt x="666" y="87"/>
                  </a:lnTo>
                  <a:lnTo>
                    <a:pt x="666" y="88"/>
                  </a:lnTo>
                  <a:lnTo>
                    <a:pt x="666" y="89"/>
                  </a:lnTo>
                  <a:lnTo>
                    <a:pt x="666" y="90"/>
                  </a:lnTo>
                  <a:lnTo>
                    <a:pt x="667" y="91"/>
                  </a:lnTo>
                  <a:lnTo>
                    <a:pt x="667" y="92"/>
                  </a:lnTo>
                  <a:lnTo>
                    <a:pt x="666" y="93"/>
                  </a:lnTo>
                  <a:lnTo>
                    <a:pt x="667" y="94"/>
                  </a:lnTo>
                  <a:lnTo>
                    <a:pt x="668" y="95"/>
                  </a:lnTo>
                  <a:lnTo>
                    <a:pt x="668" y="96"/>
                  </a:lnTo>
                  <a:lnTo>
                    <a:pt x="668" y="98"/>
                  </a:lnTo>
                  <a:lnTo>
                    <a:pt x="667" y="99"/>
                  </a:lnTo>
                  <a:lnTo>
                    <a:pt x="666" y="100"/>
                  </a:lnTo>
                  <a:lnTo>
                    <a:pt x="666" y="101"/>
                  </a:lnTo>
                  <a:lnTo>
                    <a:pt x="665" y="101"/>
                  </a:lnTo>
                  <a:lnTo>
                    <a:pt x="664" y="101"/>
                  </a:lnTo>
                  <a:lnTo>
                    <a:pt x="663" y="102"/>
                  </a:lnTo>
                  <a:lnTo>
                    <a:pt x="663" y="103"/>
                  </a:lnTo>
                  <a:lnTo>
                    <a:pt x="663" y="104"/>
                  </a:lnTo>
                  <a:lnTo>
                    <a:pt x="662" y="104"/>
                  </a:lnTo>
                  <a:lnTo>
                    <a:pt x="662" y="105"/>
                  </a:lnTo>
                  <a:lnTo>
                    <a:pt x="657" y="107"/>
                  </a:lnTo>
                  <a:lnTo>
                    <a:pt x="652" y="109"/>
                  </a:lnTo>
                  <a:lnTo>
                    <a:pt x="651" y="110"/>
                  </a:lnTo>
                  <a:lnTo>
                    <a:pt x="650" y="111"/>
                  </a:lnTo>
                  <a:lnTo>
                    <a:pt x="649" y="114"/>
                  </a:lnTo>
                  <a:lnTo>
                    <a:pt x="648" y="116"/>
                  </a:lnTo>
                  <a:lnTo>
                    <a:pt x="646" y="118"/>
                  </a:lnTo>
                  <a:lnTo>
                    <a:pt x="643" y="121"/>
                  </a:lnTo>
                  <a:lnTo>
                    <a:pt x="639" y="117"/>
                  </a:lnTo>
                  <a:lnTo>
                    <a:pt x="636" y="115"/>
                  </a:lnTo>
                  <a:lnTo>
                    <a:pt x="634" y="115"/>
                  </a:lnTo>
                  <a:lnTo>
                    <a:pt x="633" y="115"/>
                  </a:lnTo>
                  <a:lnTo>
                    <a:pt x="631" y="114"/>
                  </a:lnTo>
                  <a:lnTo>
                    <a:pt x="630" y="116"/>
                  </a:lnTo>
                  <a:lnTo>
                    <a:pt x="627" y="120"/>
                  </a:lnTo>
                  <a:lnTo>
                    <a:pt x="626" y="123"/>
                  </a:lnTo>
                  <a:lnTo>
                    <a:pt x="622" y="124"/>
                  </a:lnTo>
                  <a:lnTo>
                    <a:pt x="621" y="132"/>
                  </a:lnTo>
                  <a:lnTo>
                    <a:pt x="620" y="135"/>
                  </a:lnTo>
                  <a:lnTo>
                    <a:pt x="619" y="137"/>
                  </a:lnTo>
                  <a:lnTo>
                    <a:pt x="615" y="139"/>
                  </a:lnTo>
                  <a:lnTo>
                    <a:pt x="617" y="141"/>
                  </a:lnTo>
                  <a:lnTo>
                    <a:pt x="611" y="150"/>
                  </a:lnTo>
                  <a:lnTo>
                    <a:pt x="609" y="151"/>
                  </a:lnTo>
                  <a:lnTo>
                    <a:pt x="608" y="154"/>
                  </a:lnTo>
                  <a:lnTo>
                    <a:pt x="608" y="155"/>
                  </a:lnTo>
                  <a:lnTo>
                    <a:pt x="610" y="158"/>
                  </a:lnTo>
                  <a:lnTo>
                    <a:pt x="611" y="159"/>
                  </a:lnTo>
                  <a:lnTo>
                    <a:pt x="611" y="160"/>
                  </a:lnTo>
                  <a:lnTo>
                    <a:pt x="610" y="162"/>
                  </a:lnTo>
                  <a:lnTo>
                    <a:pt x="610" y="163"/>
                  </a:lnTo>
                  <a:lnTo>
                    <a:pt x="609" y="164"/>
                  </a:lnTo>
                  <a:lnTo>
                    <a:pt x="609" y="165"/>
                  </a:lnTo>
                  <a:lnTo>
                    <a:pt x="609" y="166"/>
                  </a:lnTo>
                  <a:lnTo>
                    <a:pt x="610" y="166"/>
                  </a:lnTo>
                  <a:lnTo>
                    <a:pt x="611" y="167"/>
                  </a:lnTo>
                  <a:lnTo>
                    <a:pt x="612" y="168"/>
                  </a:lnTo>
                  <a:lnTo>
                    <a:pt x="612" y="169"/>
                  </a:lnTo>
                  <a:lnTo>
                    <a:pt x="612" y="170"/>
                  </a:lnTo>
                  <a:lnTo>
                    <a:pt x="617" y="173"/>
                  </a:lnTo>
                  <a:lnTo>
                    <a:pt x="618" y="173"/>
                  </a:lnTo>
                  <a:lnTo>
                    <a:pt x="619" y="175"/>
                  </a:lnTo>
                  <a:lnTo>
                    <a:pt x="620" y="176"/>
                  </a:lnTo>
                  <a:lnTo>
                    <a:pt x="622" y="176"/>
                  </a:lnTo>
                  <a:lnTo>
                    <a:pt x="624" y="179"/>
                  </a:lnTo>
                  <a:lnTo>
                    <a:pt x="623" y="180"/>
                  </a:lnTo>
                  <a:lnTo>
                    <a:pt x="628" y="183"/>
                  </a:lnTo>
                  <a:lnTo>
                    <a:pt x="628" y="184"/>
                  </a:lnTo>
                  <a:lnTo>
                    <a:pt x="628" y="185"/>
                  </a:lnTo>
                  <a:lnTo>
                    <a:pt x="628" y="186"/>
                  </a:lnTo>
                  <a:lnTo>
                    <a:pt x="627" y="188"/>
                  </a:lnTo>
                  <a:lnTo>
                    <a:pt x="627" y="190"/>
                  </a:lnTo>
                  <a:lnTo>
                    <a:pt x="624" y="203"/>
                  </a:lnTo>
                  <a:lnTo>
                    <a:pt x="617" y="206"/>
                  </a:lnTo>
                  <a:lnTo>
                    <a:pt x="618" y="209"/>
                  </a:lnTo>
                  <a:lnTo>
                    <a:pt x="626" y="219"/>
                  </a:lnTo>
                  <a:lnTo>
                    <a:pt x="632" y="220"/>
                  </a:lnTo>
                  <a:lnTo>
                    <a:pt x="638" y="220"/>
                  </a:lnTo>
                  <a:lnTo>
                    <a:pt x="644" y="221"/>
                  </a:lnTo>
                  <a:lnTo>
                    <a:pt x="644" y="225"/>
                  </a:lnTo>
                  <a:lnTo>
                    <a:pt x="643" y="239"/>
                  </a:lnTo>
                  <a:lnTo>
                    <a:pt x="642" y="240"/>
                  </a:lnTo>
                  <a:lnTo>
                    <a:pt x="638" y="245"/>
                  </a:lnTo>
                  <a:lnTo>
                    <a:pt x="637" y="246"/>
                  </a:lnTo>
                  <a:lnTo>
                    <a:pt x="635" y="249"/>
                  </a:lnTo>
                  <a:lnTo>
                    <a:pt x="634" y="252"/>
                  </a:lnTo>
                  <a:lnTo>
                    <a:pt x="633" y="252"/>
                  </a:lnTo>
                  <a:lnTo>
                    <a:pt x="628" y="252"/>
                  </a:lnTo>
                  <a:lnTo>
                    <a:pt x="626" y="252"/>
                  </a:lnTo>
                  <a:lnTo>
                    <a:pt x="626" y="253"/>
                  </a:lnTo>
                  <a:lnTo>
                    <a:pt x="625" y="254"/>
                  </a:lnTo>
                  <a:lnTo>
                    <a:pt x="624" y="255"/>
                  </a:lnTo>
                  <a:lnTo>
                    <a:pt x="623" y="255"/>
                  </a:lnTo>
                  <a:lnTo>
                    <a:pt x="621" y="255"/>
                  </a:lnTo>
                  <a:lnTo>
                    <a:pt x="621" y="256"/>
                  </a:lnTo>
                  <a:lnTo>
                    <a:pt x="611" y="251"/>
                  </a:lnTo>
                  <a:lnTo>
                    <a:pt x="597" y="245"/>
                  </a:lnTo>
                  <a:lnTo>
                    <a:pt x="593" y="256"/>
                  </a:lnTo>
                  <a:lnTo>
                    <a:pt x="593" y="257"/>
                  </a:lnTo>
                  <a:lnTo>
                    <a:pt x="592" y="265"/>
                  </a:lnTo>
                  <a:lnTo>
                    <a:pt x="592" y="266"/>
                  </a:lnTo>
                  <a:lnTo>
                    <a:pt x="593" y="266"/>
                  </a:lnTo>
                  <a:lnTo>
                    <a:pt x="594" y="266"/>
                  </a:lnTo>
                  <a:lnTo>
                    <a:pt x="596" y="266"/>
                  </a:lnTo>
                  <a:lnTo>
                    <a:pt x="596" y="268"/>
                  </a:lnTo>
                  <a:lnTo>
                    <a:pt x="596" y="269"/>
                  </a:lnTo>
                  <a:lnTo>
                    <a:pt x="595" y="272"/>
                  </a:lnTo>
                  <a:lnTo>
                    <a:pt x="593" y="275"/>
                  </a:lnTo>
                  <a:lnTo>
                    <a:pt x="592" y="278"/>
                  </a:lnTo>
                  <a:lnTo>
                    <a:pt x="590" y="280"/>
                  </a:lnTo>
                  <a:lnTo>
                    <a:pt x="589" y="282"/>
                  </a:lnTo>
                  <a:lnTo>
                    <a:pt x="581" y="290"/>
                  </a:lnTo>
                  <a:lnTo>
                    <a:pt x="575" y="297"/>
                  </a:lnTo>
                  <a:lnTo>
                    <a:pt x="572" y="301"/>
                  </a:lnTo>
                  <a:lnTo>
                    <a:pt x="572" y="305"/>
                  </a:lnTo>
                  <a:lnTo>
                    <a:pt x="570" y="309"/>
                  </a:lnTo>
                  <a:lnTo>
                    <a:pt x="570" y="310"/>
                  </a:lnTo>
                  <a:lnTo>
                    <a:pt x="570" y="311"/>
                  </a:lnTo>
                  <a:lnTo>
                    <a:pt x="570" y="313"/>
                  </a:lnTo>
                  <a:lnTo>
                    <a:pt x="570" y="315"/>
                  </a:lnTo>
                  <a:lnTo>
                    <a:pt x="570" y="316"/>
                  </a:lnTo>
                  <a:lnTo>
                    <a:pt x="569" y="318"/>
                  </a:lnTo>
                  <a:lnTo>
                    <a:pt x="569" y="321"/>
                  </a:lnTo>
                  <a:lnTo>
                    <a:pt x="566" y="326"/>
                  </a:lnTo>
                  <a:lnTo>
                    <a:pt x="566" y="327"/>
                  </a:lnTo>
                  <a:lnTo>
                    <a:pt x="564" y="331"/>
                  </a:lnTo>
                  <a:lnTo>
                    <a:pt x="568" y="337"/>
                  </a:lnTo>
                  <a:lnTo>
                    <a:pt x="567" y="337"/>
                  </a:lnTo>
                  <a:lnTo>
                    <a:pt x="567" y="338"/>
                  </a:lnTo>
                  <a:lnTo>
                    <a:pt x="567" y="339"/>
                  </a:lnTo>
                  <a:lnTo>
                    <a:pt x="568" y="339"/>
                  </a:lnTo>
                  <a:lnTo>
                    <a:pt x="570" y="340"/>
                  </a:lnTo>
                  <a:lnTo>
                    <a:pt x="570" y="341"/>
                  </a:lnTo>
                  <a:lnTo>
                    <a:pt x="577" y="343"/>
                  </a:lnTo>
                  <a:lnTo>
                    <a:pt x="577" y="342"/>
                  </a:lnTo>
                  <a:lnTo>
                    <a:pt x="577" y="341"/>
                  </a:lnTo>
                  <a:lnTo>
                    <a:pt x="577" y="340"/>
                  </a:lnTo>
                  <a:lnTo>
                    <a:pt x="577" y="339"/>
                  </a:lnTo>
                  <a:lnTo>
                    <a:pt x="577" y="338"/>
                  </a:lnTo>
                  <a:lnTo>
                    <a:pt x="577" y="336"/>
                  </a:lnTo>
                  <a:lnTo>
                    <a:pt x="578" y="335"/>
                  </a:lnTo>
                  <a:lnTo>
                    <a:pt x="578" y="334"/>
                  </a:lnTo>
                  <a:lnTo>
                    <a:pt x="578" y="333"/>
                  </a:lnTo>
                  <a:lnTo>
                    <a:pt x="579" y="333"/>
                  </a:lnTo>
                  <a:lnTo>
                    <a:pt x="579" y="332"/>
                  </a:lnTo>
                  <a:lnTo>
                    <a:pt x="579" y="331"/>
                  </a:lnTo>
                  <a:lnTo>
                    <a:pt x="579" y="330"/>
                  </a:lnTo>
                  <a:lnTo>
                    <a:pt x="579" y="328"/>
                  </a:lnTo>
                  <a:lnTo>
                    <a:pt x="580" y="327"/>
                  </a:lnTo>
                  <a:lnTo>
                    <a:pt x="580" y="326"/>
                  </a:lnTo>
                  <a:lnTo>
                    <a:pt x="581" y="326"/>
                  </a:lnTo>
                  <a:lnTo>
                    <a:pt x="581" y="325"/>
                  </a:lnTo>
                  <a:lnTo>
                    <a:pt x="582" y="324"/>
                  </a:lnTo>
                  <a:lnTo>
                    <a:pt x="582" y="323"/>
                  </a:lnTo>
                  <a:lnTo>
                    <a:pt x="583" y="323"/>
                  </a:lnTo>
                  <a:lnTo>
                    <a:pt x="584" y="322"/>
                  </a:lnTo>
                  <a:lnTo>
                    <a:pt x="585" y="322"/>
                  </a:lnTo>
                  <a:lnTo>
                    <a:pt x="584" y="325"/>
                  </a:lnTo>
                  <a:lnTo>
                    <a:pt x="590" y="327"/>
                  </a:lnTo>
                  <a:lnTo>
                    <a:pt x="592" y="327"/>
                  </a:lnTo>
                  <a:lnTo>
                    <a:pt x="593" y="328"/>
                  </a:lnTo>
                  <a:lnTo>
                    <a:pt x="594" y="329"/>
                  </a:lnTo>
                  <a:lnTo>
                    <a:pt x="595" y="329"/>
                  </a:lnTo>
                  <a:lnTo>
                    <a:pt x="597" y="329"/>
                  </a:lnTo>
                  <a:lnTo>
                    <a:pt x="597" y="332"/>
                  </a:lnTo>
                  <a:lnTo>
                    <a:pt x="598" y="335"/>
                  </a:lnTo>
                  <a:lnTo>
                    <a:pt x="600" y="337"/>
                  </a:lnTo>
                  <a:lnTo>
                    <a:pt x="601" y="338"/>
                  </a:lnTo>
                  <a:lnTo>
                    <a:pt x="602" y="339"/>
                  </a:lnTo>
                  <a:lnTo>
                    <a:pt x="603" y="341"/>
                  </a:lnTo>
                  <a:lnTo>
                    <a:pt x="603" y="342"/>
                  </a:lnTo>
                  <a:lnTo>
                    <a:pt x="603" y="343"/>
                  </a:lnTo>
                  <a:lnTo>
                    <a:pt x="604" y="346"/>
                  </a:lnTo>
                  <a:lnTo>
                    <a:pt x="603" y="347"/>
                  </a:lnTo>
                  <a:lnTo>
                    <a:pt x="599" y="351"/>
                  </a:lnTo>
                  <a:lnTo>
                    <a:pt x="606" y="361"/>
                  </a:lnTo>
                  <a:lnTo>
                    <a:pt x="603" y="366"/>
                  </a:lnTo>
                  <a:lnTo>
                    <a:pt x="599" y="365"/>
                  </a:lnTo>
                  <a:lnTo>
                    <a:pt x="591" y="365"/>
                  </a:lnTo>
                  <a:lnTo>
                    <a:pt x="592" y="366"/>
                  </a:lnTo>
                  <a:lnTo>
                    <a:pt x="583" y="369"/>
                  </a:lnTo>
                  <a:lnTo>
                    <a:pt x="574" y="382"/>
                  </a:lnTo>
                  <a:lnTo>
                    <a:pt x="570" y="381"/>
                  </a:lnTo>
                  <a:lnTo>
                    <a:pt x="570" y="382"/>
                  </a:lnTo>
                  <a:lnTo>
                    <a:pt x="570" y="383"/>
                  </a:lnTo>
                  <a:lnTo>
                    <a:pt x="569" y="384"/>
                  </a:lnTo>
                  <a:lnTo>
                    <a:pt x="568" y="384"/>
                  </a:lnTo>
                  <a:lnTo>
                    <a:pt x="568" y="385"/>
                  </a:lnTo>
                  <a:lnTo>
                    <a:pt x="567" y="385"/>
                  </a:lnTo>
                  <a:lnTo>
                    <a:pt x="567" y="386"/>
                  </a:lnTo>
                  <a:lnTo>
                    <a:pt x="566" y="386"/>
                  </a:lnTo>
                  <a:lnTo>
                    <a:pt x="565" y="387"/>
                  </a:lnTo>
                  <a:lnTo>
                    <a:pt x="564" y="388"/>
                  </a:lnTo>
                  <a:lnTo>
                    <a:pt x="563" y="388"/>
                  </a:lnTo>
                  <a:lnTo>
                    <a:pt x="562" y="389"/>
                  </a:lnTo>
                  <a:lnTo>
                    <a:pt x="560" y="393"/>
                  </a:lnTo>
                  <a:lnTo>
                    <a:pt x="563" y="405"/>
                  </a:lnTo>
                  <a:lnTo>
                    <a:pt x="556" y="413"/>
                  </a:lnTo>
                  <a:lnTo>
                    <a:pt x="548" y="407"/>
                  </a:lnTo>
                  <a:lnTo>
                    <a:pt x="549" y="407"/>
                  </a:lnTo>
                  <a:lnTo>
                    <a:pt x="549" y="406"/>
                  </a:lnTo>
                  <a:lnTo>
                    <a:pt x="550" y="405"/>
                  </a:lnTo>
                  <a:lnTo>
                    <a:pt x="551" y="405"/>
                  </a:lnTo>
                  <a:lnTo>
                    <a:pt x="552" y="405"/>
                  </a:lnTo>
                  <a:lnTo>
                    <a:pt x="553" y="405"/>
                  </a:lnTo>
                  <a:lnTo>
                    <a:pt x="554" y="404"/>
                  </a:lnTo>
                  <a:lnTo>
                    <a:pt x="555" y="404"/>
                  </a:lnTo>
                  <a:lnTo>
                    <a:pt x="556" y="399"/>
                  </a:lnTo>
                  <a:lnTo>
                    <a:pt x="556" y="398"/>
                  </a:lnTo>
                  <a:lnTo>
                    <a:pt x="550" y="396"/>
                  </a:lnTo>
                  <a:lnTo>
                    <a:pt x="551" y="393"/>
                  </a:lnTo>
                  <a:lnTo>
                    <a:pt x="551" y="392"/>
                  </a:lnTo>
                  <a:lnTo>
                    <a:pt x="550" y="391"/>
                  </a:lnTo>
                  <a:lnTo>
                    <a:pt x="550" y="389"/>
                  </a:lnTo>
                  <a:lnTo>
                    <a:pt x="551" y="388"/>
                  </a:lnTo>
                  <a:lnTo>
                    <a:pt x="551" y="387"/>
                  </a:lnTo>
                  <a:lnTo>
                    <a:pt x="552" y="385"/>
                  </a:lnTo>
                  <a:lnTo>
                    <a:pt x="553" y="384"/>
                  </a:lnTo>
                  <a:lnTo>
                    <a:pt x="555" y="382"/>
                  </a:lnTo>
                  <a:lnTo>
                    <a:pt x="555" y="374"/>
                  </a:lnTo>
                  <a:lnTo>
                    <a:pt x="550" y="373"/>
                  </a:lnTo>
                  <a:lnTo>
                    <a:pt x="549" y="373"/>
                  </a:lnTo>
                  <a:lnTo>
                    <a:pt x="549" y="374"/>
                  </a:lnTo>
                  <a:lnTo>
                    <a:pt x="548" y="374"/>
                  </a:lnTo>
                  <a:lnTo>
                    <a:pt x="548" y="375"/>
                  </a:lnTo>
                  <a:lnTo>
                    <a:pt x="547" y="374"/>
                  </a:lnTo>
                  <a:lnTo>
                    <a:pt x="546" y="375"/>
                  </a:lnTo>
                  <a:lnTo>
                    <a:pt x="545" y="376"/>
                  </a:lnTo>
                  <a:lnTo>
                    <a:pt x="544" y="376"/>
                  </a:lnTo>
                  <a:lnTo>
                    <a:pt x="543" y="376"/>
                  </a:lnTo>
                  <a:lnTo>
                    <a:pt x="543" y="377"/>
                  </a:lnTo>
                  <a:lnTo>
                    <a:pt x="542" y="377"/>
                  </a:lnTo>
                  <a:lnTo>
                    <a:pt x="542" y="378"/>
                  </a:lnTo>
                  <a:lnTo>
                    <a:pt x="541" y="379"/>
                  </a:lnTo>
                  <a:lnTo>
                    <a:pt x="540" y="379"/>
                  </a:lnTo>
                  <a:lnTo>
                    <a:pt x="540" y="380"/>
                  </a:lnTo>
                  <a:lnTo>
                    <a:pt x="540" y="381"/>
                  </a:lnTo>
                  <a:lnTo>
                    <a:pt x="540" y="382"/>
                  </a:lnTo>
                  <a:lnTo>
                    <a:pt x="541" y="382"/>
                  </a:lnTo>
                  <a:lnTo>
                    <a:pt x="542" y="384"/>
                  </a:lnTo>
                  <a:lnTo>
                    <a:pt x="540" y="389"/>
                  </a:lnTo>
                  <a:lnTo>
                    <a:pt x="537" y="391"/>
                  </a:lnTo>
                  <a:lnTo>
                    <a:pt x="536" y="393"/>
                  </a:lnTo>
                  <a:lnTo>
                    <a:pt x="535" y="394"/>
                  </a:lnTo>
                  <a:lnTo>
                    <a:pt x="535" y="395"/>
                  </a:lnTo>
                  <a:lnTo>
                    <a:pt x="536" y="398"/>
                  </a:lnTo>
                  <a:lnTo>
                    <a:pt x="537" y="399"/>
                  </a:lnTo>
                  <a:lnTo>
                    <a:pt x="537" y="401"/>
                  </a:lnTo>
                  <a:lnTo>
                    <a:pt x="537" y="402"/>
                  </a:lnTo>
                  <a:lnTo>
                    <a:pt x="536" y="402"/>
                  </a:lnTo>
                  <a:lnTo>
                    <a:pt x="536" y="404"/>
                  </a:lnTo>
                  <a:lnTo>
                    <a:pt x="537" y="406"/>
                  </a:lnTo>
                  <a:lnTo>
                    <a:pt x="536" y="407"/>
                  </a:lnTo>
                  <a:lnTo>
                    <a:pt x="536" y="408"/>
                  </a:lnTo>
                  <a:lnTo>
                    <a:pt x="536" y="409"/>
                  </a:lnTo>
                  <a:lnTo>
                    <a:pt x="535" y="410"/>
                  </a:lnTo>
                  <a:lnTo>
                    <a:pt x="535" y="411"/>
                  </a:lnTo>
                  <a:lnTo>
                    <a:pt x="534" y="411"/>
                  </a:lnTo>
                  <a:lnTo>
                    <a:pt x="533" y="412"/>
                  </a:lnTo>
                  <a:lnTo>
                    <a:pt x="532" y="413"/>
                  </a:lnTo>
                  <a:lnTo>
                    <a:pt x="531" y="413"/>
                  </a:lnTo>
                  <a:lnTo>
                    <a:pt x="530" y="414"/>
                  </a:lnTo>
                  <a:lnTo>
                    <a:pt x="529" y="415"/>
                  </a:lnTo>
                  <a:lnTo>
                    <a:pt x="528" y="417"/>
                  </a:lnTo>
                  <a:lnTo>
                    <a:pt x="528" y="418"/>
                  </a:lnTo>
                  <a:lnTo>
                    <a:pt x="528" y="419"/>
                  </a:lnTo>
                  <a:lnTo>
                    <a:pt x="529" y="419"/>
                  </a:lnTo>
                  <a:lnTo>
                    <a:pt x="531" y="419"/>
                  </a:lnTo>
                  <a:lnTo>
                    <a:pt x="533" y="419"/>
                  </a:lnTo>
                  <a:lnTo>
                    <a:pt x="534" y="420"/>
                  </a:lnTo>
                  <a:lnTo>
                    <a:pt x="534" y="421"/>
                  </a:lnTo>
                  <a:lnTo>
                    <a:pt x="534" y="422"/>
                  </a:lnTo>
                  <a:lnTo>
                    <a:pt x="533" y="422"/>
                  </a:lnTo>
                  <a:lnTo>
                    <a:pt x="533" y="423"/>
                  </a:lnTo>
                  <a:lnTo>
                    <a:pt x="533" y="424"/>
                  </a:lnTo>
                  <a:lnTo>
                    <a:pt x="533" y="426"/>
                  </a:lnTo>
                  <a:lnTo>
                    <a:pt x="533" y="428"/>
                  </a:lnTo>
                  <a:lnTo>
                    <a:pt x="534" y="429"/>
                  </a:lnTo>
                  <a:lnTo>
                    <a:pt x="535" y="429"/>
                  </a:lnTo>
                  <a:lnTo>
                    <a:pt x="535" y="430"/>
                  </a:lnTo>
                  <a:lnTo>
                    <a:pt x="535" y="431"/>
                  </a:lnTo>
                  <a:lnTo>
                    <a:pt x="535" y="432"/>
                  </a:lnTo>
                  <a:lnTo>
                    <a:pt x="535" y="433"/>
                  </a:lnTo>
                  <a:lnTo>
                    <a:pt x="535" y="434"/>
                  </a:lnTo>
                  <a:lnTo>
                    <a:pt x="536" y="432"/>
                  </a:lnTo>
                  <a:lnTo>
                    <a:pt x="537" y="431"/>
                  </a:lnTo>
                  <a:lnTo>
                    <a:pt x="538" y="431"/>
                  </a:lnTo>
                  <a:lnTo>
                    <a:pt x="538" y="432"/>
                  </a:lnTo>
                  <a:lnTo>
                    <a:pt x="539" y="433"/>
                  </a:lnTo>
                  <a:lnTo>
                    <a:pt x="540" y="432"/>
                  </a:lnTo>
                  <a:lnTo>
                    <a:pt x="540" y="431"/>
                  </a:lnTo>
                  <a:lnTo>
                    <a:pt x="540" y="430"/>
                  </a:lnTo>
                  <a:lnTo>
                    <a:pt x="540" y="428"/>
                  </a:lnTo>
                  <a:lnTo>
                    <a:pt x="540" y="427"/>
                  </a:lnTo>
                  <a:lnTo>
                    <a:pt x="541" y="427"/>
                  </a:lnTo>
                  <a:lnTo>
                    <a:pt x="542" y="427"/>
                  </a:lnTo>
                  <a:lnTo>
                    <a:pt x="542" y="426"/>
                  </a:lnTo>
                  <a:lnTo>
                    <a:pt x="542" y="425"/>
                  </a:lnTo>
                  <a:lnTo>
                    <a:pt x="542" y="424"/>
                  </a:lnTo>
                  <a:lnTo>
                    <a:pt x="542" y="423"/>
                  </a:lnTo>
                  <a:lnTo>
                    <a:pt x="543" y="422"/>
                  </a:lnTo>
                  <a:lnTo>
                    <a:pt x="542" y="422"/>
                  </a:lnTo>
                  <a:lnTo>
                    <a:pt x="538" y="420"/>
                  </a:lnTo>
                  <a:lnTo>
                    <a:pt x="539" y="418"/>
                  </a:lnTo>
                  <a:lnTo>
                    <a:pt x="544" y="412"/>
                  </a:lnTo>
                  <a:lnTo>
                    <a:pt x="545" y="413"/>
                  </a:lnTo>
                  <a:lnTo>
                    <a:pt x="546" y="413"/>
                  </a:lnTo>
                  <a:lnTo>
                    <a:pt x="551" y="416"/>
                  </a:lnTo>
                  <a:lnTo>
                    <a:pt x="550" y="418"/>
                  </a:lnTo>
                  <a:lnTo>
                    <a:pt x="550" y="423"/>
                  </a:lnTo>
                  <a:lnTo>
                    <a:pt x="549" y="435"/>
                  </a:lnTo>
                  <a:lnTo>
                    <a:pt x="550" y="436"/>
                  </a:lnTo>
                  <a:lnTo>
                    <a:pt x="551" y="437"/>
                  </a:lnTo>
                  <a:lnTo>
                    <a:pt x="552" y="437"/>
                  </a:lnTo>
                  <a:lnTo>
                    <a:pt x="553" y="437"/>
                  </a:lnTo>
                  <a:lnTo>
                    <a:pt x="554" y="437"/>
                  </a:lnTo>
                  <a:lnTo>
                    <a:pt x="555" y="437"/>
                  </a:lnTo>
                  <a:lnTo>
                    <a:pt x="556" y="437"/>
                  </a:lnTo>
                  <a:lnTo>
                    <a:pt x="557" y="437"/>
                  </a:lnTo>
                  <a:lnTo>
                    <a:pt x="558" y="437"/>
                  </a:lnTo>
                  <a:lnTo>
                    <a:pt x="559" y="437"/>
                  </a:lnTo>
                  <a:lnTo>
                    <a:pt x="560" y="437"/>
                  </a:lnTo>
                  <a:lnTo>
                    <a:pt x="561" y="436"/>
                  </a:lnTo>
                  <a:lnTo>
                    <a:pt x="562" y="436"/>
                  </a:lnTo>
                  <a:lnTo>
                    <a:pt x="562" y="435"/>
                  </a:lnTo>
                  <a:lnTo>
                    <a:pt x="564" y="435"/>
                  </a:lnTo>
                  <a:lnTo>
                    <a:pt x="565" y="435"/>
                  </a:lnTo>
                  <a:lnTo>
                    <a:pt x="566" y="434"/>
                  </a:lnTo>
                  <a:lnTo>
                    <a:pt x="567" y="434"/>
                  </a:lnTo>
                  <a:lnTo>
                    <a:pt x="568" y="433"/>
                  </a:lnTo>
                  <a:lnTo>
                    <a:pt x="569" y="432"/>
                  </a:lnTo>
                  <a:lnTo>
                    <a:pt x="570" y="432"/>
                  </a:lnTo>
                  <a:lnTo>
                    <a:pt x="571" y="431"/>
                  </a:lnTo>
                  <a:lnTo>
                    <a:pt x="572" y="431"/>
                  </a:lnTo>
                  <a:lnTo>
                    <a:pt x="572" y="430"/>
                  </a:lnTo>
                  <a:lnTo>
                    <a:pt x="572" y="429"/>
                  </a:lnTo>
                  <a:lnTo>
                    <a:pt x="573" y="430"/>
                  </a:lnTo>
                  <a:lnTo>
                    <a:pt x="574" y="431"/>
                  </a:lnTo>
                  <a:lnTo>
                    <a:pt x="576" y="430"/>
                  </a:lnTo>
                  <a:lnTo>
                    <a:pt x="577" y="430"/>
                  </a:lnTo>
                  <a:lnTo>
                    <a:pt x="578" y="431"/>
                  </a:lnTo>
                  <a:lnTo>
                    <a:pt x="580" y="431"/>
                  </a:lnTo>
                  <a:lnTo>
                    <a:pt x="580" y="430"/>
                  </a:lnTo>
                  <a:lnTo>
                    <a:pt x="582" y="429"/>
                  </a:lnTo>
                  <a:lnTo>
                    <a:pt x="583" y="429"/>
                  </a:lnTo>
                  <a:lnTo>
                    <a:pt x="584" y="429"/>
                  </a:lnTo>
                  <a:lnTo>
                    <a:pt x="587" y="432"/>
                  </a:lnTo>
                  <a:lnTo>
                    <a:pt x="589" y="435"/>
                  </a:lnTo>
                  <a:lnTo>
                    <a:pt x="591" y="437"/>
                  </a:lnTo>
                  <a:lnTo>
                    <a:pt x="593" y="437"/>
                  </a:lnTo>
                  <a:lnTo>
                    <a:pt x="594" y="437"/>
                  </a:lnTo>
                  <a:lnTo>
                    <a:pt x="595" y="437"/>
                  </a:lnTo>
                  <a:lnTo>
                    <a:pt x="595" y="438"/>
                  </a:lnTo>
                  <a:lnTo>
                    <a:pt x="595" y="439"/>
                  </a:lnTo>
                  <a:lnTo>
                    <a:pt x="595" y="440"/>
                  </a:lnTo>
                  <a:lnTo>
                    <a:pt x="595" y="442"/>
                  </a:lnTo>
                  <a:lnTo>
                    <a:pt x="594" y="444"/>
                  </a:lnTo>
                  <a:lnTo>
                    <a:pt x="594" y="445"/>
                  </a:lnTo>
                  <a:lnTo>
                    <a:pt x="596" y="447"/>
                  </a:lnTo>
                  <a:lnTo>
                    <a:pt x="597" y="448"/>
                  </a:lnTo>
                  <a:lnTo>
                    <a:pt x="599" y="449"/>
                  </a:lnTo>
                  <a:lnTo>
                    <a:pt x="600" y="450"/>
                  </a:lnTo>
                  <a:lnTo>
                    <a:pt x="601" y="449"/>
                  </a:lnTo>
                  <a:lnTo>
                    <a:pt x="602" y="449"/>
                  </a:lnTo>
                  <a:lnTo>
                    <a:pt x="602" y="448"/>
                  </a:lnTo>
                  <a:lnTo>
                    <a:pt x="602" y="447"/>
                  </a:lnTo>
                  <a:lnTo>
                    <a:pt x="603" y="447"/>
                  </a:lnTo>
                  <a:lnTo>
                    <a:pt x="603" y="446"/>
                  </a:lnTo>
                  <a:lnTo>
                    <a:pt x="603" y="443"/>
                  </a:lnTo>
                  <a:lnTo>
                    <a:pt x="603" y="442"/>
                  </a:lnTo>
                  <a:lnTo>
                    <a:pt x="603" y="441"/>
                  </a:lnTo>
                  <a:lnTo>
                    <a:pt x="602" y="440"/>
                  </a:lnTo>
                  <a:lnTo>
                    <a:pt x="602" y="439"/>
                  </a:lnTo>
                  <a:lnTo>
                    <a:pt x="601" y="438"/>
                  </a:lnTo>
                  <a:lnTo>
                    <a:pt x="601" y="437"/>
                  </a:lnTo>
                  <a:lnTo>
                    <a:pt x="607" y="434"/>
                  </a:lnTo>
                  <a:lnTo>
                    <a:pt x="597" y="419"/>
                  </a:lnTo>
                  <a:lnTo>
                    <a:pt x="596" y="419"/>
                  </a:lnTo>
                  <a:lnTo>
                    <a:pt x="592" y="409"/>
                  </a:lnTo>
                  <a:lnTo>
                    <a:pt x="598" y="392"/>
                  </a:lnTo>
                  <a:lnTo>
                    <a:pt x="603" y="390"/>
                  </a:lnTo>
                  <a:lnTo>
                    <a:pt x="606" y="391"/>
                  </a:lnTo>
                  <a:lnTo>
                    <a:pt x="617" y="403"/>
                  </a:lnTo>
                  <a:lnTo>
                    <a:pt x="618" y="405"/>
                  </a:lnTo>
                  <a:lnTo>
                    <a:pt x="618" y="406"/>
                  </a:lnTo>
                  <a:lnTo>
                    <a:pt x="618" y="408"/>
                  </a:lnTo>
                  <a:lnTo>
                    <a:pt x="617" y="409"/>
                  </a:lnTo>
                  <a:lnTo>
                    <a:pt x="617" y="410"/>
                  </a:lnTo>
                  <a:lnTo>
                    <a:pt x="617" y="412"/>
                  </a:lnTo>
                  <a:lnTo>
                    <a:pt x="617" y="413"/>
                  </a:lnTo>
                  <a:lnTo>
                    <a:pt x="616" y="413"/>
                  </a:lnTo>
                  <a:lnTo>
                    <a:pt x="616" y="414"/>
                  </a:lnTo>
                  <a:lnTo>
                    <a:pt x="617" y="415"/>
                  </a:lnTo>
                  <a:lnTo>
                    <a:pt x="620" y="415"/>
                  </a:lnTo>
                  <a:lnTo>
                    <a:pt x="622" y="414"/>
                  </a:lnTo>
                  <a:lnTo>
                    <a:pt x="624" y="414"/>
                  </a:lnTo>
                  <a:lnTo>
                    <a:pt x="625" y="415"/>
                  </a:lnTo>
                  <a:lnTo>
                    <a:pt x="626" y="415"/>
                  </a:lnTo>
                  <a:lnTo>
                    <a:pt x="626" y="416"/>
                  </a:lnTo>
                  <a:lnTo>
                    <a:pt x="627" y="416"/>
                  </a:lnTo>
                  <a:lnTo>
                    <a:pt x="627" y="417"/>
                  </a:lnTo>
                  <a:lnTo>
                    <a:pt x="628" y="417"/>
                  </a:lnTo>
                  <a:lnTo>
                    <a:pt x="628" y="418"/>
                  </a:lnTo>
                  <a:lnTo>
                    <a:pt x="629" y="418"/>
                  </a:lnTo>
                  <a:lnTo>
                    <a:pt x="630" y="419"/>
                  </a:lnTo>
                  <a:lnTo>
                    <a:pt x="631" y="420"/>
                  </a:lnTo>
                  <a:lnTo>
                    <a:pt x="631" y="421"/>
                  </a:lnTo>
                  <a:lnTo>
                    <a:pt x="632" y="423"/>
                  </a:lnTo>
                  <a:lnTo>
                    <a:pt x="632" y="424"/>
                  </a:lnTo>
                  <a:lnTo>
                    <a:pt x="631" y="424"/>
                  </a:lnTo>
                  <a:lnTo>
                    <a:pt x="630" y="424"/>
                  </a:lnTo>
                  <a:lnTo>
                    <a:pt x="629" y="424"/>
                  </a:lnTo>
                  <a:lnTo>
                    <a:pt x="629" y="423"/>
                  </a:lnTo>
                  <a:lnTo>
                    <a:pt x="628" y="423"/>
                  </a:lnTo>
                  <a:lnTo>
                    <a:pt x="628" y="424"/>
                  </a:lnTo>
                  <a:lnTo>
                    <a:pt x="628" y="425"/>
                  </a:lnTo>
                  <a:lnTo>
                    <a:pt x="629" y="426"/>
                  </a:lnTo>
                  <a:lnTo>
                    <a:pt x="629" y="427"/>
                  </a:lnTo>
                  <a:lnTo>
                    <a:pt x="629" y="428"/>
                  </a:lnTo>
                  <a:lnTo>
                    <a:pt x="631" y="430"/>
                  </a:lnTo>
                  <a:lnTo>
                    <a:pt x="632" y="431"/>
                  </a:lnTo>
                  <a:lnTo>
                    <a:pt x="632" y="432"/>
                  </a:lnTo>
                  <a:lnTo>
                    <a:pt x="631" y="432"/>
                  </a:lnTo>
                  <a:lnTo>
                    <a:pt x="630" y="431"/>
                  </a:lnTo>
                  <a:lnTo>
                    <a:pt x="630" y="432"/>
                  </a:lnTo>
                  <a:lnTo>
                    <a:pt x="629" y="434"/>
                  </a:lnTo>
                  <a:lnTo>
                    <a:pt x="629" y="435"/>
                  </a:lnTo>
                  <a:lnTo>
                    <a:pt x="629" y="436"/>
                  </a:lnTo>
                  <a:lnTo>
                    <a:pt x="628" y="436"/>
                  </a:lnTo>
                  <a:lnTo>
                    <a:pt x="626" y="435"/>
                  </a:lnTo>
                  <a:lnTo>
                    <a:pt x="625" y="435"/>
                  </a:lnTo>
                  <a:lnTo>
                    <a:pt x="624" y="435"/>
                  </a:lnTo>
                  <a:lnTo>
                    <a:pt x="624" y="436"/>
                  </a:lnTo>
                  <a:lnTo>
                    <a:pt x="624" y="437"/>
                  </a:lnTo>
                  <a:lnTo>
                    <a:pt x="626" y="437"/>
                  </a:lnTo>
                  <a:lnTo>
                    <a:pt x="627" y="437"/>
                  </a:lnTo>
                  <a:lnTo>
                    <a:pt x="628" y="438"/>
                  </a:lnTo>
                  <a:lnTo>
                    <a:pt x="629" y="439"/>
                  </a:lnTo>
                  <a:lnTo>
                    <a:pt x="630" y="440"/>
                  </a:lnTo>
                  <a:lnTo>
                    <a:pt x="630" y="441"/>
                  </a:lnTo>
                  <a:lnTo>
                    <a:pt x="630" y="442"/>
                  </a:lnTo>
                  <a:lnTo>
                    <a:pt x="630" y="443"/>
                  </a:lnTo>
                  <a:lnTo>
                    <a:pt x="630" y="444"/>
                  </a:lnTo>
                  <a:lnTo>
                    <a:pt x="629" y="446"/>
                  </a:lnTo>
                  <a:lnTo>
                    <a:pt x="630" y="447"/>
                  </a:lnTo>
                  <a:lnTo>
                    <a:pt x="631" y="447"/>
                  </a:lnTo>
                  <a:lnTo>
                    <a:pt x="632" y="447"/>
                  </a:lnTo>
                  <a:lnTo>
                    <a:pt x="633" y="447"/>
                  </a:lnTo>
                  <a:lnTo>
                    <a:pt x="634" y="447"/>
                  </a:lnTo>
                  <a:lnTo>
                    <a:pt x="635" y="447"/>
                  </a:lnTo>
                  <a:lnTo>
                    <a:pt x="635" y="448"/>
                  </a:lnTo>
                  <a:lnTo>
                    <a:pt x="634" y="448"/>
                  </a:lnTo>
                  <a:lnTo>
                    <a:pt x="634" y="449"/>
                  </a:lnTo>
                  <a:lnTo>
                    <a:pt x="634" y="450"/>
                  </a:lnTo>
                  <a:lnTo>
                    <a:pt x="632" y="451"/>
                  </a:lnTo>
                  <a:lnTo>
                    <a:pt x="631" y="451"/>
                  </a:lnTo>
                  <a:lnTo>
                    <a:pt x="631" y="452"/>
                  </a:lnTo>
                  <a:lnTo>
                    <a:pt x="632" y="452"/>
                  </a:lnTo>
                  <a:lnTo>
                    <a:pt x="632" y="453"/>
                  </a:lnTo>
                  <a:lnTo>
                    <a:pt x="631" y="454"/>
                  </a:lnTo>
                  <a:lnTo>
                    <a:pt x="621" y="460"/>
                  </a:lnTo>
                  <a:lnTo>
                    <a:pt x="614" y="462"/>
                  </a:lnTo>
                  <a:lnTo>
                    <a:pt x="603" y="466"/>
                  </a:lnTo>
                  <a:lnTo>
                    <a:pt x="601" y="466"/>
                  </a:lnTo>
                  <a:lnTo>
                    <a:pt x="601" y="467"/>
                  </a:lnTo>
                  <a:lnTo>
                    <a:pt x="600" y="467"/>
                  </a:lnTo>
                  <a:lnTo>
                    <a:pt x="599" y="468"/>
                  </a:lnTo>
                  <a:lnTo>
                    <a:pt x="598" y="469"/>
                  </a:lnTo>
                  <a:lnTo>
                    <a:pt x="598" y="470"/>
                  </a:lnTo>
                  <a:lnTo>
                    <a:pt x="596" y="470"/>
                  </a:lnTo>
                  <a:lnTo>
                    <a:pt x="596" y="471"/>
                  </a:lnTo>
                  <a:lnTo>
                    <a:pt x="596" y="472"/>
                  </a:lnTo>
                  <a:lnTo>
                    <a:pt x="596" y="473"/>
                  </a:lnTo>
                  <a:lnTo>
                    <a:pt x="596" y="474"/>
                  </a:lnTo>
                  <a:lnTo>
                    <a:pt x="586" y="479"/>
                  </a:lnTo>
                  <a:lnTo>
                    <a:pt x="583" y="481"/>
                  </a:lnTo>
                  <a:lnTo>
                    <a:pt x="579" y="483"/>
                  </a:lnTo>
                  <a:lnTo>
                    <a:pt x="574" y="480"/>
                  </a:lnTo>
                  <a:lnTo>
                    <a:pt x="572" y="480"/>
                  </a:lnTo>
                  <a:lnTo>
                    <a:pt x="570" y="480"/>
                  </a:lnTo>
                  <a:lnTo>
                    <a:pt x="568" y="480"/>
                  </a:lnTo>
                  <a:lnTo>
                    <a:pt x="565" y="480"/>
                  </a:lnTo>
                  <a:lnTo>
                    <a:pt x="565" y="481"/>
                  </a:lnTo>
                  <a:lnTo>
                    <a:pt x="562" y="481"/>
                  </a:lnTo>
                  <a:lnTo>
                    <a:pt x="560" y="477"/>
                  </a:lnTo>
                  <a:lnTo>
                    <a:pt x="558" y="478"/>
                  </a:lnTo>
                  <a:lnTo>
                    <a:pt x="558" y="477"/>
                  </a:lnTo>
                  <a:lnTo>
                    <a:pt x="558" y="476"/>
                  </a:lnTo>
                  <a:lnTo>
                    <a:pt x="559" y="475"/>
                  </a:lnTo>
                  <a:lnTo>
                    <a:pt x="559" y="474"/>
                  </a:lnTo>
                  <a:lnTo>
                    <a:pt x="559" y="473"/>
                  </a:lnTo>
                  <a:lnTo>
                    <a:pt x="560" y="472"/>
                  </a:lnTo>
                  <a:lnTo>
                    <a:pt x="560" y="471"/>
                  </a:lnTo>
                  <a:lnTo>
                    <a:pt x="560" y="470"/>
                  </a:lnTo>
                  <a:lnTo>
                    <a:pt x="560" y="469"/>
                  </a:lnTo>
                  <a:lnTo>
                    <a:pt x="561" y="467"/>
                  </a:lnTo>
                  <a:lnTo>
                    <a:pt x="562" y="465"/>
                  </a:lnTo>
                  <a:lnTo>
                    <a:pt x="562" y="464"/>
                  </a:lnTo>
                  <a:lnTo>
                    <a:pt x="564" y="462"/>
                  </a:lnTo>
                  <a:lnTo>
                    <a:pt x="564" y="461"/>
                  </a:lnTo>
                  <a:lnTo>
                    <a:pt x="565" y="461"/>
                  </a:lnTo>
                  <a:lnTo>
                    <a:pt x="566" y="460"/>
                  </a:lnTo>
                  <a:lnTo>
                    <a:pt x="567" y="458"/>
                  </a:lnTo>
                  <a:lnTo>
                    <a:pt x="568" y="456"/>
                  </a:lnTo>
                  <a:lnTo>
                    <a:pt x="569" y="455"/>
                  </a:lnTo>
                  <a:lnTo>
                    <a:pt x="569" y="454"/>
                  </a:lnTo>
                  <a:lnTo>
                    <a:pt x="569" y="453"/>
                  </a:lnTo>
                  <a:lnTo>
                    <a:pt x="569" y="452"/>
                  </a:lnTo>
                  <a:lnTo>
                    <a:pt x="559" y="450"/>
                  </a:lnTo>
                  <a:lnTo>
                    <a:pt x="555" y="448"/>
                  </a:lnTo>
                  <a:lnTo>
                    <a:pt x="547" y="453"/>
                  </a:lnTo>
                  <a:lnTo>
                    <a:pt x="547" y="454"/>
                  </a:lnTo>
                  <a:lnTo>
                    <a:pt x="547" y="455"/>
                  </a:lnTo>
                  <a:lnTo>
                    <a:pt x="547" y="456"/>
                  </a:lnTo>
                  <a:lnTo>
                    <a:pt x="547" y="457"/>
                  </a:lnTo>
                  <a:lnTo>
                    <a:pt x="546" y="457"/>
                  </a:lnTo>
                  <a:lnTo>
                    <a:pt x="546" y="458"/>
                  </a:lnTo>
                  <a:lnTo>
                    <a:pt x="546" y="459"/>
                  </a:lnTo>
                  <a:lnTo>
                    <a:pt x="548" y="460"/>
                  </a:lnTo>
                  <a:lnTo>
                    <a:pt x="547" y="460"/>
                  </a:lnTo>
                  <a:lnTo>
                    <a:pt x="546" y="460"/>
                  </a:lnTo>
                  <a:lnTo>
                    <a:pt x="545" y="461"/>
                  </a:lnTo>
                  <a:lnTo>
                    <a:pt x="544" y="461"/>
                  </a:lnTo>
                  <a:lnTo>
                    <a:pt x="541" y="460"/>
                  </a:lnTo>
                  <a:lnTo>
                    <a:pt x="540" y="459"/>
                  </a:lnTo>
                  <a:lnTo>
                    <a:pt x="539" y="458"/>
                  </a:lnTo>
                  <a:lnTo>
                    <a:pt x="539" y="457"/>
                  </a:lnTo>
                  <a:lnTo>
                    <a:pt x="537" y="458"/>
                  </a:lnTo>
                  <a:lnTo>
                    <a:pt x="533" y="459"/>
                  </a:lnTo>
                  <a:lnTo>
                    <a:pt x="532" y="460"/>
                  </a:lnTo>
                  <a:lnTo>
                    <a:pt x="533" y="460"/>
                  </a:lnTo>
                  <a:lnTo>
                    <a:pt x="533" y="461"/>
                  </a:lnTo>
                  <a:lnTo>
                    <a:pt x="528" y="470"/>
                  </a:lnTo>
                  <a:lnTo>
                    <a:pt x="526" y="476"/>
                  </a:lnTo>
                  <a:lnTo>
                    <a:pt x="525" y="477"/>
                  </a:lnTo>
                  <a:lnTo>
                    <a:pt x="524" y="479"/>
                  </a:lnTo>
                  <a:lnTo>
                    <a:pt x="524" y="480"/>
                  </a:lnTo>
                  <a:lnTo>
                    <a:pt x="524" y="481"/>
                  </a:lnTo>
                  <a:lnTo>
                    <a:pt x="524" y="482"/>
                  </a:lnTo>
                  <a:lnTo>
                    <a:pt x="525" y="484"/>
                  </a:lnTo>
                  <a:lnTo>
                    <a:pt x="525" y="485"/>
                  </a:lnTo>
                  <a:lnTo>
                    <a:pt x="525" y="486"/>
                  </a:lnTo>
                  <a:lnTo>
                    <a:pt x="524" y="493"/>
                  </a:lnTo>
                  <a:lnTo>
                    <a:pt x="524" y="495"/>
                  </a:lnTo>
                  <a:lnTo>
                    <a:pt x="524" y="497"/>
                  </a:lnTo>
                  <a:lnTo>
                    <a:pt x="524" y="499"/>
                  </a:lnTo>
                  <a:lnTo>
                    <a:pt x="524" y="500"/>
                  </a:lnTo>
                  <a:lnTo>
                    <a:pt x="525" y="500"/>
                  </a:lnTo>
                  <a:lnTo>
                    <a:pt x="526" y="501"/>
                  </a:lnTo>
                  <a:lnTo>
                    <a:pt x="527" y="501"/>
                  </a:lnTo>
                  <a:lnTo>
                    <a:pt x="527" y="502"/>
                  </a:lnTo>
                  <a:lnTo>
                    <a:pt x="528" y="502"/>
                  </a:lnTo>
                  <a:lnTo>
                    <a:pt x="529" y="503"/>
                  </a:lnTo>
                  <a:lnTo>
                    <a:pt x="530" y="503"/>
                  </a:lnTo>
                  <a:lnTo>
                    <a:pt x="530" y="504"/>
                  </a:lnTo>
                  <a:lnTo>
                    <a:pt x="529" y="505"/>
                  </a:lnTo>
                  <a:lnTo>
                    <a:pt x="528" y="505"/>
                  </a:lnTo>
                  <a:lnTo>
                    <a:pt x="527" y="505"/>
                  </a:lnTo>
                  <a:lnTo>
                    <a:pt x="527" y="506"/>
                  </a:lnTo>
                  <a:lnTo>
                    <a:pt x="527" y="507"/>
                  </a:lnTo>
                  <a:lnTo>
                    <a:pt x="527" y="509"/>
                  </a:lnTo>
                  <a:lnTo>
                    <a:pt x="527" y="510"/>
                  </a:lnTo>
                  <a:lnTo>
                    <a:pt x="526" y="510"/>
                  </a:lnTo>
                  <a:lnTo>
                    <a:pt x="526" y="511"/>
                  </a:lnTo>
                  <a:lnTo>
                    <a:pt x="526" y="512"/>
                  </a:lnTo>
                  <a:lnTo>
                    <a:pt x="527" y="512"/>
                  </a:lnTo>
                  <a:lnTo>
                    <a:pt x="527" y="513"/>
                  </a:lnTo>
                  <a:lnTo>
                    <a:pt x="528" y="513"/>
                  </a:lnTo>
                  <a:lnTo>
                    <a:pt x="528" y="514"/>
                  </a:lnTo>
                  <a:lnTo>
                    <a:pt x="528" y="515"/>
                  </a:lnTo>
                  <a:lnTo>
                    <a:pt x="528" y="516"/>
                  </a:lnTo>
                  <a:lnTo>
                    <a:pt x="528" y="517"/>
                  </a:lnTo>
                  <a:lnTo>
                    <a:pt x="528" y="518"/>
                  </a:lnTo>
                  <a:lnTo>
                    <a:pt x="529" y="519"/>
                  </a:lnTo>
                  <a:lnTo>
                    <a:pt x="529" y="520"/>
                  </a:lnTo>
                  <a:lnTo>
                    <a:pt x="530" y="522"/>
                  </a:lnTo>
                  <a:lnTo>
                    <a:pt x="531" y="523"/>
                  </a:lnTo>
                  <a:lnTo>
                    <a:pt x="531" y="524"/>
                  </a:lnTo>
                  <a:lnTo>
                    <a:pt x="531" y="525"/>
                  </a:lnTo>
                  <a:lnTo>
                    <a:pt x="531" y="526"/>
                  </a:lnTo>
                  <a:lnTo>
                    <a:pt x="531" y="527"/>
                  </a:lnTo>
                  <a:lnTo>
                    <a:pt x="531" y="528"/>
                  </a:lnTo>
                  <a:lnTo>
                    <a:pt x="530" y="528"/>
                  </a:lnTo>
                  <a:lnTo>
                    <a:pt x="529" y="528"/>
                  </a:lnTo>
                  <a:lnTo>
                    <a:pt x="527" y="528"/>
                  </a:lnTo>
                  <a:lnTo>
                    <a:pt x="525" y="528"/>
                  </a:lnTo>
                  <a:lnTo>
                    <a:pt x="524" y="529"/>
                  </a:lnTo>
                  <a:lnTo>
                    <a:pt x="523" y="530"/>
                  </a:lnTo>
                  <a:lnTo>
                    <a:pt x="519" y="534"/>
                  </a:lnTo>
                  <a:lnTo>
                    <a:pt x="524" y="542"/>
                  </a:lnTo>
                  <a:lnTo>
                    <a:pt x="529" y="549"/>
                  </a:lnTo>
                  <a:lnTo>
                    <a:pt x="529" y="551"/>
                  </a:lnTo>
                  <a:lnTo>
                    <a:pt x="533" y="557"/>
                  </a:lnTo>
                  <a:lnTo>
                    <a:pt x="534" y="559"/>
                  </a:lnTo>
                  <a:lnTo>
                    <a:pt x="529" y="563"/>
                  </a:lnTo>
                  <a:lnTo>
                    <a:pt x="524" y="561"/>
                  </a:lnTo>
                  <a:lnTo>
                    <a:pt x="523" y="561"/>
                  </a:lnTo>
                  <a:lnTo>
                    <a:pt x="523" y="560"/>
                  </a:lnTo>
                  <a:lnTo>
                    <a:pt x="521" y="560"/>
                  </a:lnTo>
                  <a:lnTo>
                    <a:pt x="520" y="559"/>
                  </a:lnTo>
                  <a:lnTo>
                    <a:pt x="519" y="559"/>
                  </a:lnTo>
                  <a:lnTo>
                    <a:pt x="518" y="559"/>
                  </a:lnTo>
                  <a:lnTo>
                    <a:pt x="517" y="560"/>
                  </a:lnTo>
                  <a:lnTo>
                    <a:pt x="517" y="561"/>
                  </a:lnTo>
                  <a:lnTo>
                    <a:pt x="514" y="561"/>
                  </a:lnTo>
                  <a:lnTo>
                    <a:pt x="513" y="561"/>
                  </a:lnTo>
                  <a:lnTo>
                    <a:pt x="513" y="562"/>
                  </a:lnTo>
                  <a:lnTo>
                    <a:pt x="511" y="562"/>
                  </a:lnTo>
                  <a:lnTo>
                    <a:pt x="511" y="563"/>
                  </a:lnTo>
                  <a:lnTo>
                    <a:pt x="510" y="565"/>
                  </a:lnTo>
                  <a:lnTo>
                    <a:pt x="509" y="565"/>
                  </a:lnTo>
                  <a:lnTo>
                    <a:pt x="509" y="566"/>
                  </a:lnTo>
                  <a:lnTo>
                    <a:pt x="508" y="566"/>
                  </a:lnTo>
                  <a:lnTo>
                    <a:pt x="508" y="567"/>
                  </a:lnTo>
                  <a:lnTo>
                    <a:pt x="507" y="568"/>
                  </a:lnTo>
                  <a:lnTo>
                    <a:pt x="506" y="569"/>
                  </a:lnTo>
                  <a:lnTo>
                    <a:pt x="505" y="570"/>
                  </a:lnTo>
                  <a:lnTo>
                    <a:pt x="504" y="572"/>
                  </a:lnTo>
                  <a:lnTo>
                    <a:pt x="504" y="574"/>
                  </a:lnTo>
                  <a:lnTo>
                    <a:pt x="504" y="575"/>
                  </a:lnTo>
                  <a:lnTo>
                    <a:pt x="503" y="575"/>
                  </a:lnTo>
                  <a:lnTo>
                    <a:pt x="503" y="576"/>
                  </a:lnTo>
                  <a:lnTo>
                    <a:pt x="501" y="576"/>
                  </a:lnTo>
                  <a:lnTo>
                    <a:pt x="500" y="577"/>
                  </a:lnTo>
                  <a:lnTo>
                    <a:pt x="499" y="577"/>
                  </a:lnTo>
                  <a:lnTo>
                    <a:pt x="499" y="578"/>
                  </a:lnTo>
                  <a:lnTo>
                    <a:pt x="499" y="579"/>
                  </a:lnTo>
                  <a:lnTo>
                    <a:pt x="498" y="579"/>
                  </a:lnTo>
                  <a:lnTo>
                    <a:pt x="497" y="579"/>
                  </a:lnTo>
                  <a:lnTo>
                    <a:pt x="496" y="580"/>
                  </a:lnTo>
                  <a:lnTo>
                    <a:pt x="495" y="580"/>
                  </a:lnTo>
                  <a:lnTo>
                    <a:pt x="494" y="581"/>
                  </a:lnTo>
                  <a:lnTo>
                    <a:pt x="494" y="582"/>
                  </a:lnTo>
                  <a:lnTo>
                    <a:pt x="492" y="583"/>
                  </a:lnTo>
                  <a:lnTo>
                    <a:pt x="491" y="583"/>
                  </a:lnTo>
                  <a:lnTo>
                    <a:pt x="490" y="584"/>
                  </a:lnTo>
                  <a:lnTo>
                    <a:pt x="489" y="584"/>
                  </a:lnTo>
                  <a:lnTo>
                    <a:pt x="489" y="585"/>
                  </a:lnTo>
                  <a:lnTo>
                    <a:pt x="489" y="586"/>
                  </a:lnTo>
                  <a:lnTo>
                    <a:pt x="489" y="587"/>
                  </a:lnTo>
                  <a:lnTo>
                    <a:pt x="489" y="588"/>
                  </a:lnTo>
                  <a:lnTo>
                    <a:pt x="488" y="588"/>
                  </a:lnTo>
                  <a:lnTo>
                    <a:pt x="484" y="590"/>
                  </a:lnTo>
                  <a:lnTo>
                    <a:pt x="479" y="599"/>
                  </a:lnTo>
                  <a:lnTo>
                    <a:pt x="477" y="603"/>
                  </a:lnTo>
                  <a:lnTo>
                    <a:pt x="477" y="604"/>
                  </a:lnTo>
                  <a:lnTo>
                    <a:pt x="476" y="604"/>
                  </a:lnTo>
                  <a:lnTo>
                    <a:pt x="462" y="613"/>
                  </a:lnTo>
                  <a:lnTo>
                    <a:pt x="462" y="611"/>
                  </a:lnTo>
                  <a:lnTo>
                    <a:pt x="462" y="610"/>
                  </a:lnTo>
                  <a:lnTo>
                    <a:pt x="461" y="610"/>
                  </a:lnTo>
                  <a:lnTo>
                    <a:pt x="460" y="609"/>
                  </a:lnTo>
                  <a:lnTo>
                    <a:pt x="458" y="609"/>
                  </a:lnTo>
                  <a:lnTo>
                    <a:pt x="458" y="608"/>
                  </a:lnTo>
                  <a:lnTo>
                    <a:pt x="457" y="607"/>
                  </a:lnTo>
                  <a:lnTo>
                    <a:pt x="457" y="605"/>
                  </a:lnTo>
                  <a:lnTo>
                    <a:pt x="456" y="605"/>
                  </a:lnTo>
                  <a:lnTo>
                    <a:pt x="455" y="606"/>
                  </a:lnTo>
                  <a:lnTo>
                    <a:pt x="455" y="609"/>
                  </a:lnTo>
                  <a:lnTo>
                    <a:pt x="454" y="610"/>
                  </a:lnTo>
                  <a:lnTo>
                    <a:pt x="453" y="613"/>
                  </a:lnTo>
                  <a:lnTo>
                    <a:pt x="451" y="614"/>
                  </a:lnTo>
                  <a:lnTo>
                    <a:pt x="451" y="615"/>
                  </a:lnTo>
                  <a:lnTo>
                    <a:pt x="451" y="617"/>
                  </a:lnTo>
                  <a:lnTo>
                    <a:pt x="450" y="618"/>
                  </a:lnTo>
                  <a:lnTo>
                    <a:pt x="450" y="619"/>
                  </a:lnTo>
                  <a:lnTo>
                    <a:pt x="449" y="620"/>
                  </a:lnTo>
                  <a:lnTo>
                    <a:pt x="446" y="624"/>
                  </a:lnTo>
                  <a:lnTo>
                    <a:pt x="444" y="625"/>
                  </a:lnTo>
                  <a:lnTo>
                    <a:pt x="435" y="637"/>
                  </a:lnTo>
                  <a:lnTo>
                    <a:pt x="434" y="637"/>
                  </a:lnTo>
                  <a:lnTo>
                    <a:pt x="430" y="637"/>
                  </a:lnTo>
                  <a:lnTo>
                    <a:pt x="431" y="632"/>
                  </a:lnTo>
                  <a:lnTo>
                    <a:pt x="430" y="629"/>
                  </a:lnTo>
                  <a:lnTo>
                    <a:pt x="428" y="629"/>
                  </a:lnTo>
                  <a:lnTo>
                    <a:pt x="427" y="629"/>
                  </a:lnTo>
                  <a:lnTo>
                    <a:pt x="426" y="629"/>
                  </a:lnTo>
                  <a:lnTo>
                    <a:pt x="422" y="630"/>
                  </a:lnTo>
                  <a:lnTo>
                    <a:pt x="421" y="630"/>
                  </a:lnTo>
                  <a:lnTo>
                    <a:pt x="420" y="630"/>
                  </a:lnTo>
                  <a:lnTo>
                    <a:pt x="420" y="631"/>
                  </a:lnTo>
                  <a:lnTo>
                    <a:pt x="420" y="632"/>
                  </a:lnTo>
                  <a:lnTo>
                    <a:pt x="420" y="633"/>
                  </a:lnTo>
                  <a:lnTo>
                    <a:pt x="419" y="634"/>
                  </a:lnTo>
                  <a:lnTo>
                    <a:pt x="419" y="635"/>
                  </a:lnTo>
                  <a:lnTo>
                    <a:pt x="416" y="640"/>
                  </a:lnTo>
                  <a:lnTo>
                    <a:pt x="415" y="643"/>
                  </a:lnTo>
                  <a:lnTo>
                    <a:pt x="413" y="646"/>
                  </a:lnTo>
                  <a:lnTo>
                    <a:pt x="409" y="652"/>
                  </a:lnTo>
                  <a:lnTo>
                    <a:pt x="408" y="653"/>
                  </a:lnTo>
                  <a:lnTo>
                    <a:pt x="411" y="655"/>
                  </a:lnTo>
                  <a:lnTo>
                    <a:pt x="427" y="664"/>
                  </a:lnTo>
                  <a:lnTo>
                    <a:pt x="428" y="666"/>
                  </a:lnTo>
                  <a:lnTo>
                    <a:pt x="429" y="666"/>
                  </a:lnTo>
                  <a:lnTo>
                    <a:pt x="429" y="667"/>
                  </a:lnTo>
                  <a:lnTo>
                    <a:pt x="430" y="667"/>
                  </a:lnTo>
                  <a:lnTo>
                    <a:pt x="431" y="666"/>
                  </a:lnTo>
                  <a:lnTo>
                    <a:pt x="432" y="665"/>
                  </a:lnTo>
                  <a:lnTo>
                    <a:pt x="433" y="665"/>
                  </a:lnTo>
                  <a:lnTo>
                    <a:pt x="433" y="664"/>
                  </a:lnTo>
                  <a:lnTo>
                    <a:pt x="434" y="663"/>
                  </a:lnTo>
                  <a:lnTo>
                    <a:pt x="435" y="663"/>
                  </a:lnTo>
                  <a:lnTo>
                    <a:pt x="437" y="661"/>
                  </a:lnTo>
                  <a:lnTo>
                    <a:pt x="438" y="659"/>
                  </a:lnTo>
                  <a:lnTo>
                    <a:pt x="439" y="659"/>
                  </a:lnTo>
                  <a:lnTo>
                    <a:pt x="441" y="658"/>
                  </a:lnTo>
                  <a:lnTo>
                    <a:pt x="442" y="658"/>
                  </a:lnTo>
                  <a:lnTo>
                    <a:pt x="441" y="656"/>
                  </a:lnTo>
                  <a:lnTo>
                    <a:pt x="442" y="655"/>
                  </a:lnTo>
                  <a:lnTo>
                    <a:pt x="445" y="654"/>
                  </a:lnTo>
                  <a:lnTo>
                    <a:pt x="445" y="653"/>
                  </a:lnTo>
                  <a:lnTo>
                    <a:pt x="446" y="653"/>
                  </a:lnTo>
                  <a:lnTo>
                    <a:pt x="448" y="653"/>
                  </a:lnTo>
                  <a:lnTo>
                    <a:pt x="449" y="652"/>
                  </a:lnTo>
                  <a:lnTo>
                    <a:pt x="450" y="651"/>
                  </a:lnTo>
                  <a:lnTo>
                    <a:pt x="451" y="650"/>
                  </a:lnTo>
                  <a:lnTo>
                    <a:pt x="452" y="650"/>
                  </a:lnTo>
                  <a:lnTo>
                    <a:pt x="453" y="649"/>
                  </a:lnTo>
                  <a:lnTo>
                    <a:pt x="454" y="648"/>
                  </a:lnTo>
                  <a:lnTo>
                    <a:pt x="455" y="647"/>
                  </a:lnTo>
                  <a:lnTo>
                    <a:pt x="456" y="647"/>
                  </a:lnTo>
                  <a:lnTo>
                    <a:pt x="457" y="648"/>
                  </a:lnTo>
                  <a:lnTo>
                    <a:pt x="458" y="648"/>
                  </a:lnTo>
                  <a:lnTo>
                    <a:pt x="459" y="648"/>
                  </a:lnTo>
                  <a:lnTo>
                    <a:pt x="459" y="650"/>
                  </a:lnTo>
                  <a:lnTo>
                    <a:pt x="460" y="650"/>
                  </a:lnTo>
                  <a:lnTo>
                    <a:pt x="460" y="649"/>
                  </a:lnTo>
                  <a:lnTo>
                    <a:pt x="460" y="650"/>
                  </a:lnTo>
                  <a:lnTo>
                    <a:pt x="461" y="650"/>
                  </a:lnTo>
                  <a:lnTo>
                    <a:pt x="462" y="649"/>
                  </a:lnTo>
                  <a:lnTo>
                    <a:pt x="464" y="648"/>
                  </a:lnTo>
                  <a:lnTo>
                    <a:pt x="465" y="648"/>
                  </a:lnTo>
                  <a:lnTo>
                    <a:pt x="465" y="649"/>
                  </a:lnTo>
                  <a:lnTo>
                    <a:pt x="466" y="650"/>
                  </a:lnTo>
                  <a:lnTo>
                    <a:pt x="467" y="650"/>
                  </a:lnTo>
                  <a:lnTo>
                    <a:pt x="468" y="651"/>
                  </a:lnTo>
                  <a:lnTo>
                    <a:pt x="469" y="651"/>
                  </a:lnTo>
                  <a:lnTo>
                    <a:pt x="472" y="653"/>
                  </a:lnTo>
                  <a:lnTo>
                    <a:pt x="474" y="653"/>
                  </a:lnTo>
                  <a:lnTo>
                    <a:pt x="475" y="654"/>
                  </a:lnTo>
                  <a:lnTo>
                    <a:pt x="476" y="654"/>
                  </a:lnTo>
                  <a:lnTo>
                    <a:pt x="477" y="653"/>
                  </a:lnTo>
                  <a:lnTo>
                    <a:pt x="478" y="653"/>
                  </a:lnTo>
                  <a:lnTo>
                    <a:pt x="481" y="653"/>
                  </a:lnTo>
                  <a:lnTo>
                    <a:pt x="482" y="652"/>
                  </a:lnTo>
                  <a:lnTo>
                    <a:pt x="483" y="652"/>
                  </a:lnTo>
                  <a:lnTo>
                    <a:pt x="483" y="653"/>
                  </a:lnTo>
                  <a:lnTo>
                    <a:pt x="482" y="653"/>
                  </a:lnTo>
                  <a:lnTo>
                    <a:pt x="482" y="654"/>
                  </a:lnTo>
                  <a:lnTo>
                    <a:pt x="482" y="655"/>
                  </a:lnTo>
                  <a:lnTo>
                    <a:pt x="482" y="656"/>
                  </a:lnTo>
                  <a:lnTo>
                    <a:pt x="481" y="657"/>
                  </a:lnTo>
                  <a:lnTo>
                    <a:pt x="482" y="657"/>
                  </a:lnTo>
                  <a:lnTo>
                    <a:pt x="482" y="658"/>
                  </a:lnTo>
                  <a:lnTo>
                    <a:pt x="482" y="659"/>
                  </a:lnTo>
                  <a:lnTo>
                    <a:pt x="482" y="660"/>
                  </a:lnTo>
                  <a:lnTo>
                    <a:pt x="483" y="660"/>
                  </a:lnTo>
                  <a:lnTo>
                    <a:pt x="483" y="661"/>
                  </a:lnTo>
                  <a:lnTo>
                    <a:pt x="484" y="661"/>
                  </a:lnTo>
                  <a:lnTo>
                    <a:pt x="484" y="662"/>
                  </a:lnTo>
                  <a:lnTo>
                    <a:pt x="484" y="663"/>
                  </a:lnTo>
                  <a:lnTo>
                    <a:pt x="484" y="664"/>
                  </a:lnTo>
                  <a:lnTo>
                    <a:pt x="485" y="664"/>
                  </a:lnTo>
                  <a:lnTo>
                    <a:pt x="486" y="665"/>
                  </a:lnTo>
                  <a:lnTo>
                    <a:pt x="486" y="666"/>
                  </a:lnTo>
                  <a:lnTo>
                    <a:pt x="486" y="667"/>
                  </a:lnTo>
                  <a:lnTo>
                    <a:pt x="486" y="668"/>
                  </a:lnTo>
                  <a:lnTo>
                    <a:pt x="485" y="669"/>
                  </a:lnTo>
                  <a:lnTo>
                    <a:pt x="486" y="670"/>
                  </a:lnTo>
                  <a:lnTo>
                    <a:pt x="486" y="671"/>
                  </a:lnTo>
                  <a:lnTo>
                    <a:pt x="487" y="671"/>
                  </a:lnTo>
                  <a:lnTo>
                    <a:pt x="487" y="672"/>
                  </a:lnTo>
                  <a:lnTo>
                    <a:pt x="488" y="673"/>
                  </a:lnTo>
                  <a:lnTo>
                    <a:pt x="489" y="674"/>
                  </a:lnTo>
                  <a:lnTo>
                    <a:pt x="490" y="675"/>
                  </a:lnTo>
                  <a:lnTo>
                    <a:pt x="491" y="676"/>
                  </a:lnTo>
                  <a:lnTo>
                    <a:pt x="492" y="677"/>
                  </a:lnTo>
                  <a:lnTo>
                    <a:pt x="493" y="682"/>
                  </a:lnTo>
                  <a:lnTo>
                    <a:pt x="496" y="694"/>
                  </a:lnTo>
                  <a:lnTo>
                    <a:pt x="499" y="698"/>
                  </a:lnTo>
                  <a:lnTo>
                    <a:pt x="498" y="704"/>
                  </a:lnTo>
                  <a:lnTo>
                    <a:pt x="494" y="718"/>
                  </a:lnTo>
                  <a:lnTo>
                    <a:pt x="494" y="719"/>
                  </a:lnTo>
                  <a:lnTo>
                    <a:pt x="495" y="721"/>
                  </a:lnTo>
                  <a:lnTo>
                    <a:pt x="496" y="721"/>
                  </a:lnTo>
                  <a:lnTo>
                    <a:pt x="498" y="723"/>
                  </a:lnTo>
                  <a:lnTo>
                    <a:pt x="498" y="724"/>
                  </a:lnTo>
                  <a:lnTo>
                    <a:pt x="499" y="724"/>
                  </a:lnTo>
                  <a:lnTo>
                    <a:pt x="499" y="725"/>
                  </a:lnTo>
                  <a:lnTo>
                    <a:pt x="500" y="725"/>
                  </a:lnTo>
                  <a:lnTo>
                    <a:pt x="501" y="726"/>
                  </a:lnTo>
                  <a:lnTo>
                    <a:pt x="500" y="727"/>
                  </a:lnTo>
                  <a:lnTo>
                    <a:pt x="500" y="726"/>
                  </a:lnTo>
                  <a:lnTo>
                    <a:pt x="499" y="726"/>
                  </a:lnTo>
                  <a:lnTo>
                    <a:pt x="498" y="727"/>
                  </a:lnTo>
                  <a:lnTo>
                    <a:pt x="498" y="728"/>
                  </a:lnTo>
                  <a:lnTo>
                    <a:pt x="497" y="728"/>
                  </a:lnTo>
                  <a:lnTo>
                    <a:pt x="496" y="728"/>
                  </a:lnTo>
                  <a:lnTo>
                    <a:pt x="495" y="729"/>
                  </a:lnTo>
                  <a:lnTo>
                    <a:pt x="494" y="729"/>
                  </a:lnTo>
                  <a:lnTo>
                    <a:pt x="494" y="730"/>
                  </a:lnTo>
                  <a:lnTo>
                    <a:pt x="493" y="730"/>
                  </a:lnTo>
                  <a:lnTo>
                    <a:pt x="492" y="730"/>
                  </a:lnTo>
                  <a:lnTo>
                    <a:pt x="491" y="731"/>
                  </a:lnTo>
                  <a:lnTo>
                    <a:pt x="490" y="731"/>
                  </a:lnTo>
                  <a:lnTo>
                    <a:pt x="489" y="732"/>
                  </a:lnTo>
                  <a:lnTo>
                    <a:pt x="487" y="732"/>
                  </a:lnTo>
                  <a:lnTo>
                    <a:pt x="487" y="733"/>
                  </a:lnTo>
                  <a:lnTo>
                    <a:pt x="486" y="732"/>
                  </a:lnTo>
                  <a:lnTo>
                    <a:pt x="485" y="732"/>
                  </a:lnTo>
                  <a:lnTo>
                    <a:pt x="485" y="731"/>
                  </a:lnTo>
                  <a:lnTo>
                    <a:pt x="484" y="731"/>
                  </a:lnTo>
                  <a:lnTo>
                    <a:pt x="483" y="731"/>
                  </a:lnTo>
                  <a:lnTo>
                    <a:pt x="482" y="731"/>
                  </a:lnTo>
                  <a:lnTo>
                    <a:pt x="481" y="731"/>
                  </a:lnTo>
                  <a:lnTo>
                    <a:pt x="480" y="731"/>
                  </a:lnTo>
                  <a:lnTo>
                    <a:pt x="479" y="732"/>
                  </a:lnTo>
                  <a:lnTo>
                    <a:pt x="479" y="733"/>
                  </a:lnTo>
                  <a:lnTo>
                    <a:pt x="478" y="733"/>
                  </a:lnTo>
                  <a:lnTo>
                    <a:pt x="477" y="734"/>
                  </a:lnTo>
                  <a:lnTo>
                    <a:pt x="477" y="733"/>
                  </a:lnTo>
                  <a:lnTo>
                    <a:pt x="476" y="734"/>
                  </a:lnTo>
                  <a:lnTo>
                    <a:pt x="475" y="734"/>
                  </a:lnTo>
                  <a:lnTo>
                    <a:pt x="475" y="735"/>
                  </a:lnTo>
                  <a:lnTo>
                    <a:pt x="474" y="736"/>
                  </a:lnTo>
                  <a:lnTo>
                    <a:pt x="473" y="736"/>
                  </a:lnTo>
                  <a:lnTo>
                    <a:pt x="473" y="737"/>
                  </a:lnTo>
                  <a:lnTo>
                    <a:pt x="472" y="737"/>
                  </a:lnTo>
                  <a:lnTo>
                    <a:pt x="471" y="738"/>
                  </a:lnTo>
                  <a:lnTo>
                    <a:pt x="471" y="739"/>
                  </a:lnTo>
                  <a:lnTo>
                    <a:pt x="471" y="740"/>
                  </a:lnTo>
                  <a:lnTo>
                    <a:pt x="470" y="740"/>
                  </a:lnTo>
                  <a:lnTo>
                    <a:pt x="469" y="741"/>
                  </a:lnTo>
                  <a:lnTo>
                    <a:pt x="473" y="747"/>
                  </a:lnTo>
                  <a:lnTo>
                    <a:pt x="476" y="753"/>
                  </a:lnTo>
                  <a:lnTo>
                    <a:pt x="471" y="776"/>
                  </a:lnTo>
                  <a:lnTo>
                    <a:pt x="455" y="786"/>
                  </a:lnTo>
                  <a:lnTo>
                    <a:pt x="442" y="789"/>
                  </a:lnTo>
                  <a:lnTo>
                    <a:pt x="435" y="803"/>
                  </a:lnTo>
                  <a:lnTo>
                    <a:pt x="435" y="804"/>
                  </a:lnTo>
                  <a:lnTo>
                    <a:pt x="436" y="805"/>
                  </a:lnTo>
                  <a:lnTo>
                    <a:pt x="436" y="806"/>
                  </a:lnTo>
                  <a:lnTo>
                    <a:pt x="437" y="806"/>
                  </a:lnTo>
                  <a:lnTo>
                    <a:pt x="438" y="806"/>
                  </a:lnTo>
                  <a:lnTo>
                    <a:pt x="440" y="807"/>
                  </a:lnTo>
                  <a:lnTo>
                    <a:pt x="441" y="808"/>
                  </a:lnTo>
                  <a:lnTo>
                    <a:pt x="441" y="809"/>
                  </a:lnTo>
                  <a:lnTo>
                    <a:pt x="443" y="809"/>
                  </a:lnTo>
                  <a:lnTo>
                    <a:pt x="444" y="810"/>
                  </a:lnTo>
                  <a:lnTo>
                    <a:pt x="442" y="812"/>
                  </a:lnTo>
                  <a:lnTo>
                    <a:pt x="444" y="814"/>
                  </a:lnTo>
                  <a:lnTo>
                    <a:pt x="443" y="816"/>
                  </a:lnTo>
                  <a:lnTo>
                    <a:pt x="443" y="817"/>
                  </a:lnTo>
                  <a:lnTo>
                    <a:pt x="443" y="818"/>
                  </a:lnTo>
                  <a:lnTo>
                    <a:pt x="444" y="819"/>
                  </a:lnTo>
                  <a:lnTo>
                    <a:pt x="444" y="820"/>
                  </a:lnTo>
                  <a:lnTo>
                    <a:pt x="448" y="820"/>
                  </a:lnTo>
                  <a:lnTo>
                    <a:pt x="450" y="824"/>
                  </a:lnTo>
                  <a:lnTo>
                    <a:pt x="448" y="824"/>
                  </a:lnTo>
                  <a:lnTo>
                    <a:pt x="446" y="824"/>
                  </a:lnTo>
                  <a:lnTo>
                    <a:pt x="449" y="831"/>
                  </a:lnTo>
                  <a:lnTo>
                    <a:pt x="450" y="831"/>
                  </a:lnTo>
                  <a:lnTo>
                    <a:pt x="452" y="835"/>
                  </a:lnTo>
                  <a:lnTo>
                    <a:pt x="441" y="850"/>
                  </a:lnTo>
                  <a:lnTo>
                    <a:pt x="443" y="857"/>
                  </a:lnTo>
                  <a:lnTo>
                    <a:pt x="425" y="861"/>
                  </a:lnTo>
                  <a:lnTo>
                    <a:pt x="424" y="861"/>
                  </a:lnTo>
                  <a:lnTo>
                    <a:pt x="424" y="860"/>
                  </a:lnTo>
                  <a:lnTo>
                    <a:pt x="424" y="859"/>
                  </a:lnTo>
                  <a:lnTo>
                    <a:pt x="423" y="858"/>
                  </a:lnTo>
                  <a:lnTo>
                    <a:pt x="423" y="857"/>
                  </a:lnTo>
                  <a:lnTo>
                    <a:pt x="423" y="856"/>
                  </a:lnTo>
                  <a:lnTo>
                    <a:pt x="422" y="856"/>
                  </a:lnTo>
                  <a:lnTo>
                    <a:pt x="422" y="855"/>
                  </a:lnTo>
                  <a:lnTo>
                    <a:pt x="421" y="855"/>
                  </a:lnTo>
                  <a:lnTo>
                    <a:pt x="421" y="854"/>
                  </a:lnTo>
                  <a:lnTo>
                    <a:pt x="420" y="854"/>
                  </a:lnTo>
                  <a:lnTo>
                    <a:pt x="420" y="853"/>
                  </a:lnTo>
                  <a:lnTo>
                    <a:pt x="419" y="853"/>
                  </a:lnTo>
                  <a:lnTo>
                    <a:pt x="419" y="852"/>
                  </a:lnTo>
                  <a:lnTo>
                    <a:pt x="418" y="852"/>
                  </a:lnTo>
                  <a:lnTo>
                    <a:pt x="417" y="851"/>
                  </a:lnTo>
                  <a:lnTo>
                    <a:pt x="417" y="850"/>
                  </a:lnTo>
                  <a:lnTo>
                    <a:pt x="416" y="850"/>
                  </a:lnTo>
                  <a:lnTo>
                    <a:pt x="414" y="847"/>
                  </a:lnTo>
                  <a:lnTo>
                    <a:pt x="411" y="847"/>
                  </a:lnTo>
                  <a:lnTo>
                    <a:pt x="411" y="849"/>
                  </a:lnTo>
                  <a:lnTo>
                    <a:pt x="410" y="852"/>
                  </a:lnTo>
                  <a:lnTo>
                    <a:pt x="406" y="855"/>
                  </a:lnTo>
                  <a:lnTo>
                    <a:pt x="405" y="856"/>
                  </a:lnTo>
                  <a:lnTo>
                    <a:pt x="404" y="856"/>
                  </a:lnTo>
                  <a:lnTo>
                    <a:pt x="403" y="856"/>
                  </a:lnTo>
                  <a:lnTo>
                    <a:pt x="402" y="856"/>
                  </a:lnTo>
                  <a:lnTo>
                    <a:pt x="401" y="856"/>
                  </a:lnTo>
                  <a:lnTo>
                    <a:pt x="400" y="856"/>
                  </a:lnTo>
                  <a:lnTo>
                    <a:pt x="400" y="857"/>
                  </a:lnTo>
                  <a:lnTo>
                    <a:pt x="399" y="857"/>
                  </a:lnTo>
                  <a:lnTo>
                    <a:pt x="398" y="857"/>
                  </a:lnTo>
                  <a:lnTo>
                    <a:pt x="398" y="856"/>
                  </a:lnTo>
                  <a:lnTo>
                    <a:pt x="397" y="856"/>
                  </a:lnTo>
                  <a:lnTo>
                    <a:pt x="397" y="855"/>
                  </a:lnTo>
                  <a:lnTo>
                    <a:pt x="396" y="855"/>
                  </a:lnTo>
                  <a:lnTo>
                    <a:pt x="396" y="856"/>
                  </a:lnTo>
                  <a:lnTo>
                    <a:pt x="395" y="856"/>
                  </a:lnTo>
                  <a:lnTo>
                    <a:pt x="394" y="857"/>
                  </a:lnTo>
                  <a:lnTo>
                    <a:pt x="394" y="856"/>
                  </a:lnTo>
                  <a:lnTo>
                    <a:pt x="394" y="857"/>
                  </a:lnTo>
                  <a:lnTo>
                    <a:pt x="394" y="858"/>
                  </a:lnTo>
                  <a:lnTo>
                    <a:pt x="394" y="859"/>
                  </a:lnTo>
                  <a:lnTo>
                    <a:pt x="394" y="860"/>
                  </a:lnTo>
                  <a:lnTo>
                    <a:pt x="394" y="861"/>
                  </a:lnTo>
                  <a:lnTo>
                    <a:pt x="395" y="862"/>
                  </a:lnTo>
                  <a:lnTo>
                    <a:pt x="396" y="862"/>
                  </a:lnTo>
                  <a:lnTo>
                    <a:pt x="396" y="863"/>
                  </a:lnTo>
                  <a:lnTo>
                    <a:pt x="394" y="868"/>
                  </a:lnTo>
                  <a:lnTo>
                    <a:pt x="395" y="870"/>
                  </a:lnTo>
                  <a:lnTo>
                    <a:pt x="394" y="870"/>
                  </a:lnTo>
                  <a:lnTo>
                    <a:pt x="393" y="870"/>
                  </a:lnTo>
                  <a:lnTo>
                    <a:pt x="392" y="870"/>
                  </a:lnTo>
                  <a:lnTo>
                    <a:pt x="391" y="870"/>
                  </a:lnTo>
                  <a:lnTo>
                    <a:pt x="391" y="871"/>
                  </a:lnTo>
                  <a:lnTo>
                    <a:pt x="390" y="871"/>
                  </a:lnTo>
                  <a:lnTo>
                    <a:pt x="389" y="870"/>
                  </a:lnTo>
                  <a:lnTo>
                    <a:pt x="388" y="870"/>
                  </a:lnTo>
                  <a:lnTo>
                    <a:pt x="387" y="870"/>
                  </a:lnTo>
                  <a:lnTo>
                    <a:pt x="386" y="870"/>
                  </a:lnTo>
                  <a:lnTo>
                    <a:pt x="385" y="870"/>
                  </a:lnTo>
                  <a:lnTo>
                    <a:pt x="384" y="870"/>
                  </a:lnTo>
                  <a:lnTo>
                    <a:pt x="383" y="870"/>
                  </a:lnTo>
                  <a:lnTo>
                    <a:pt x="382" y="869"/>
                  </a:lnTo>
                  <a:lnTo>
                    <a:pt x="381" y="869"/>
                  </a:lnTo>
                  <a:lnTo>
                    <a:pt x="380" y="869"/>
                  </a:lnTo>
                  <a:lnTo>
                    <a:pt x="379" y="869"/>
                  </a:lnTo>
                  <a:lnTo>
                    <a:pt x="378" y="869"/>
                  </a:lnTo>
                  <a:lnTo>
                    <a:pt x="377" y="869"/>
                  </a:lnTo>
                  <a:lnTo>
                    <a:pt x="376" y="869"/>
                  </a:lnTo>
                  <a:lnTo>
                    <a:pt x="375" y="869"/>
                  </a:lnTo>
                  <a:lnTo>
                    <a:pt x="374" y="876"/>
                  </a:lnTo>
                  <a:lnTo>
                    <a:pt x="372" y="880"/>
                  </a:lnTo>
                  <a:lnTo>
                    <a:pt x="371" y="882"/>
                  </a:lnTo>
                  <a:lnTo>
                    <a:pt x="372" y="884"/>
                  </a:lnTo>
                  <a:lnTo>
                    <a:pt x="372" y="887"/>
                  </a:lnTo>
                  <a:lnTo>
                    <a:pt x="371" y="887"/>
                  </a:lnTo>
                  <a:lnTo>
                    <a:pt x="370" y="887"/>
                  </a:lnTo>
                  <a:lnTo>
                    <a:pt x="370" y="888"/>
                  </a:lnTo>
                  <a:lnTo>
                    <a:pt x="369" y="895"/>
                  </a:lnTo>
                  <a:lnTo>
                    <a:pt x="354" y="895"/>
                  </a:lnTo>
                  <a:lnTo>
                    <a:pt x="356" y="901"/>
                  </a:lnTo>
                  <a:lnTo>
                    <a:pt x="354" y="904"/>
                  </a:lnTo>
                  <a:lnTo>
                    <a:pt x="348" y="904"/>
                  </a:lnTo>
                  <a:lnTo>
                    <a:pt x="348" y="902"/>
                  </a:lnTo>
                  <a:lnTo>
                    <a:pt x="347" y="901"/>
                  </a:lnTo>
                  <a:lnTo>
                    <a:pt x="347" y="897"/>
                  </a:lnTo>
                  <a:lnTo>
                    <a:pt x="346" y="894"/>
                  </a:lnTo>
                  <a:lnTo>
                    <a:pt x="344" y="892"/>
                  </a:lnTo>
                  <a:lnTo>
                    <a:pt x="351" y="883"/>
                  </a:lnTo>
                  <a:lnTo>
                    <a:pt x="352" y="883"/>
                  </a:lnTo>
                  <a:lnTo>
                    <a:pt x="350" y="882"/>
                  </a:lnTo>
                  <a:lnTo>
                    <a:pt x="349" y="882"/>
                  </a:lnTo>
                  <a:lnTo>
                    <a:pt x="348" y="882"/>
                  </a:lnTo>
                  <a:lnTo>
                    <a:pt x="347" y="883"/>
                  </a:lnTo>
                  <a:lnTo>
                    <a:pt x="346" y="882"/>
                  </a:lnTo>
                  <a:lnTo>
                    <a:pt x="345" y="881"/>
                  </a:lnTo>
                  <a:lnTo>
                    <a:pt x="344" y="881"/>
                  </a:lnTo>
                  <a:lnTo>
                    <a:pt x="344" y="882"/>
                  </a:lnTo>
                  <a:lnTo>
                    <a:pt x="343" y="882"/>
                  </a:lnTo>
                  <a:lnTo>
                    <a:pt x="343" y="881"/>
                  </a:lnTo>
                  <a:lnTo>
                    <a:pt x="343" y="880"/>
                  </a:lnTo>
                  <a:lnTo>
                    <a:pt x="342" y="879"/>
                  </a:lnTo>
                  <a:lnTo>
                    <a:pt x="341" y="879"/>
                  </a:lnTo>
                  <a:lnTo>
                    <a:pt x="340" y="879"/>
                  </a:lnTo>
                  <a:lnTo>
                    <a:pt x="339" y="879"/>
                  </a:lnTo>
                  <a:lnTo>
                    <a:pt x="338" y="879"/>
                  </a:lnTo>
                  <a:lnTo>
                    <a:pt x="337" y="878"/>
                  </a:lnTo>
                  <a:lnTo>
                    <a:pt x="336" y="878"/>
                  </a:lnTo>
                  <a:lnTo>
                    <a:pt x="335" y="877"/>
                  </a:lnTo>
                  <a:lnTo>
                    <a:pt x="335" y="876"/>
                  </a:lnTo>
                  <a:lnTo>
                    <a:pt x="335" y="875"/>
                  </a:lnTo>
                  <a:lnTo>
                    <a:pt x="335" y="874"/>
                  </a:lnTo>
                  <a:lnTo>
                    <a:pt x="334" y="874"/>
                  </a:lnTo>
                  <a:lnTo>
                    <a:pt x="334" y="873"/>
                  </a:lnTo>
                  <a:lnTo>
                    <a:pt x="333" y="872"/>
                  </a:lnTo>
                  <a:lnTo>
                    <a:pt x="333" y="871"/>
                  </a:lnTo>
                  <a:lnTo>
                    <a:pt x="333" y="870"/>
                  </a:lnTo>
                  <a:lnTo>
                    <a:pt x="333" y="869"/>
                  </a:lnTo>
                  <a:lnTo>
                    <a:pt x="332" y="869"/>
                  </a:lnTo>
                  <a:lnTo>
                    <a:pt x="331" y="868"/>
                  </a:lnTo>
                  <a:lnTo>
                    <a:pt x="331" y="869"/>
                  </a:lnTo>
                  <a:lnTo>
                    <a:pt x="330" y="869"/>
                  </a:lnTo>
                  <a:lnTo>
                    <a:pt x="329" y="869"/>
                  </a:lnTo>
                  <a:lnTo>
                    <a:pt x="328" y="869"/>
                  </a:lnTo>
                  <a:lnTo>
                    <a:pt x="327" y="869"/>
                  </a:lnTo>
                  <a:lnTo>
                    <a:pt x="326" y="869"/>
                  </a:lnTo>
                  <a:lnTo>
                    <a:pt x="325" y="869"/>
                  </a:lnTo>
                  <a:lnTo>
                    <a:pt x="324" y="869"/>
                  </a:lnTo>
                  <a:lnTo>
                    <a:pt x="323" y="869"/>
                  </a:lnTo>
                  <a:lnTo>
                    <a:pt x="322" y="869"/>
                  </a:lnTo>
                  <a:lnTo>
                    <a:pt x="321" y="869"/>
                  </a:lnTo>
                  <a:lnTo>
                    <a:pt x="320" y="869"/>
                  </a:lnTo>
                  <a:lnTo>
                    <a:pt x="319" y="868"/>
                  </a:lnTo>
                  <a:lnTo>
                    <a:pt x="319" y="867"/>
                  </a:lnTo>
                  <a:lnTo>
                    <a:pt x="320" y="867"/>
                  </a:lnTo>
                  <a:lnTo>
                    <a:pt x="322" y="864"/>
                  </a:lnTo>
                  <a:lnTo>
                    <a:pt x="321" y="864"/>
                  </a:lnTo>
                  <a:lnTo>
                    <a:pt x="320" y="863"/>
                  </a:lnTo>
                  <a:lnTo>
                    <a:pt x="318" y="863"/>
                  </a:lnTo>
                  <a:lnTo>
                    <a:pt x="316" y="863"/>
                  </a:lnTo>
                  <a:lnTo>
                    <a:pt x="315" y="863"/>
                  </a:lnTo>
                  <a:lnTo>
                    <a:pt x="313" y="849"/>
                  </a:lnTo>
                  <a:lnTo>
                    <a:pt x="311" y="834"/>
                  </a:lnTo>
                  <a:lnTo>
                    <a:pt x="308" y="832"/>
                  </a:lnTo>
                  <a:lnTo>
                    <a:pt x="307" y="831"/>
                  </a:lnTo>
                  <a:lnTo>
                    <a:pt x="304" y="831"/>
                  </a:lnTo>
                  <a:lnTo>
                    <a:pt x="302" y="830"/>
                  </a:lnTo>
                  <a:lnTo>
                    <a:pt x="300" y="829"/>
                  </a:lnTo>
                  <a:lnTo>
                    <a:pt x="299" y="829"/>
                  </a:lnTo>
                  <a:lnTo>
                    <a:pt x="298" y="829"/>
                  </a:lnTo>
                  <a:lnTo>
                    <a:pt x="297" y="829"/>
                  </a:lnTo>
                  <a:lnTo>
                    <a:pt x="296" y="829"/>
                  </a:lnTo>
                  <a:lnTo>
                    <a:pt x="293" y="830"/>
                  </a:lnTo>
                  <a:lnTo>
                    <a:pt x="291" y="831"/>
                  </a:lnTo>
                  <a:lnTo>
                    <a:pt x="290" y="831"/>
                  </a:lnTo>
                  <a:lnTo>
                    <a:pt x="289" y="831"/>
                  </a:lnTo>
                  <a:lnTo>
                    <a:pt x="288" y="831"/>
                  </a:lnTo>
                  <a:lnTo>
                    <a:pt x="287" y="831"/>
                  </a:lnTo>
                  <a:lnTo>
                    <a:pt x="284" y="830"/>
                  </a:lnTo>
                  <a:lnTo>
                    <a:pt x="280" y="827"/>
                  </a:lnTo>
                  <a:lnTo>
                    <a:pt x="279" y="829"/>
                  </a:lnTo>
                  <a:lnTo>
                    <a:pt x="280" y="830"/>
                  </a:lnTo>
                  <a:lnTo>
                    <a:pt x="281" y="830"/>
                  </a:lnTo>
                  <a:lnTo>
                    <a:pt x="281" y="831"/>
                  </a:lnTo>
                  <a:lnTo>
                    <a:pt x="281" y="832"/>
                  </a:lnTo>
                  <a:lnTo>
                    <a:pt x="282" y="832"/>
                  </a:lnTo>
                  <a:lnTo>
                    <a:pt x="280" y="837"/>
                  </a:lnTo>
                  <a:lnTo>
                    <a:pt x="285" y="855"/>
                  </a:lnTo>
                  <a:lnTo>
                    <a:pt x="283" y="855"/>
                  </a:lnTo>
                  <a:lnTo>
                    <a:pt x="282" y="856"/>
                  </a:lnTo>
                  <a:lnTo>
                    <a:pt x="281" y="856"/>
                  </a:lnTo>
                  <a:lnTo>
                    <a:pt x="280" y="856"/>
                  </a:lnTo>
                  <a:lnTo>
                    <a:pt x="279" y="857"/>
                  </a:lnTo>
                  <a:lnTo>
                    <a:pt x="278" y="858"/>
                  </a:lnTo>
                  <a:lnTo>
                    <a:pt x="277" y="859"/>
                  </a:lnTo>
                  <a:lnTo>
                    <a:pt x="277" y="861"/>
                  </a:lnTo>
                  <a:lnTo>
                    <a:pt x="278" y="861"/>
                  </a:lnTo>
                  <a:lnTo>
                    <a:pt x="277" y="862"/>
                  </a:lnTo>
                  <a:lnTo>
                    <a:pt x="279" y="863"/>
                  </a:lnTo>
                  <a:lnTo>
                    <a:pt x="279" y="864"/>
                  </a:lnTo>
                  <a:lnTo>
                    <a:pt x="279" y="865"/>
                  </a:lnTo>
                  <a:lnTo>
                    <a:pt x="278" y="866"/>
                  </a:lnTo>
                  <a:lnTo>
                    <a:pt x="277" y="866"/>
                  </a:lnTo>
                  <a:lnTo>
                    <a:pt x="274" y="865"/>
                  </a:lnTo>
                  <a:lnTo>
                    <a:pt x="273" y="865"/>
                  </a:lnTo>
                  <a:lnTo>
                    <a:pt x="270" y="862"/>
                  </a:lnTo>
                  <a:lnTo>
                    <a:pt x="264" y="863"/>
                  </a:lnTo>
                  <a:lnTo>
                    <a:pt x="262" y="866"/>
                  </a:lnTo>
                  <a:lnTo>
                    <a:pt x="259" y="866"/>
                  </a:lnTo>
                  <a:lnTo>
                    <a:pt x="258" y="865"/>
                  </a:lnTo>
                  <a:lnTo>
                    <a:pt x="257" y="864"/>
                  </a:lnTo>
                  <a:lnTo>
                    <a:pt x="257" y="865"/>
                  </a:lnTo>
                  <a:lnTo>
                    <a:pt x="257" y="867"/>
                  </a:lnTo>
                  <a:lnTo>
                    <a:pt x="256" y="867"/>
                  </a:lnTo>
                  <a:lnTo>
                    <a:pt x="255" y="867"/>
                  </a:lnTo>
                  <a:lnTo>
                    <a:pt x="255" y="866"/>
                  </a:lnTo>
                  <a:lnTo>
                    <a:pt x="254" y="866"/>
                  </a:lnTo>
                  <a:lnTo>
                    <a:pt x="254" y="865"/>
                  </a:lnTo>
                  <a:lnTo>
                    <a:pt x="254" y="864"/>
                  </a:lnTo>
                  <a:lnTo>
                    <a:pt x="253" y="864"/>
                  </a:lnTo>
                  <a:lnTo>
                    <a:pt x="253" y="863"/>
                  </a:lnTo>
                  <a:lnTo>
                    <a:pt x="253" y="862"/>
                  </a:lnTo>
                  <a:lnTo>
                    <a:pt x="253" y="861"/>
                  </a:lnTo>
                  <a:lnTo>
                    <a:pt x="252" y="861"/>
                  </a:lnTo>
                  <a:lnTo>
                    <a:pt x="251" y="860"/>
                  </a:lnTo>
                  <a:lnTo>
                    <a:pt x="250" y="859"/>
                  </a:lnTo>
                  <a:lnTo>
                    <a:pt x="249" y="858"/>
                  </a:lnTo>
                  <a:lnTo>
                    <a:pt x="247" y="857"/>
                  </a:lnTo>
                  <a:lnTo>
                    <a:pt x="245" y="857"/>
                  </a:lnTo>
                  <a:lnTo>
                    <a:pt x="246" y="856"/>
                  </a:lnTo>
                  <a:lnTo>
                    <a:pt x="257" y="851"/>
                  </a:lnTo>
                  <a:lnTo>
                    <a:pt x="257" y="850"/>
                  </a:lnTo>
                  <a:lnTo>
                    <a:pt x="257" y="849"/>
                  </a:lnTo>
                  <a:lnTo>
                    <a:pt x="256" y="849"/>
                  </a:lnTo>
                  <a:lnTo>
                    <a:pt x="257" y="848"/>
                  </a:lnTo>
                  <a:lnTo>
                    <a:pt x="257" y="847"/>
                  </a:lnTo>
                  <a:lnTo>
                    <a:pt x="257" y="846"/>
                  </a:lnTo>
                  <a:lnTo>
                    <a:pt x="257" y="845"/>
                  </a:lnTo>
                  <a:lnTo>
                    <a:pt x="258" y="845"/>
                  </a:lnTo>
                  <a:lnTo>
                    <a:pt x="259" y="845"/>
                  </a:lnTo>
                  <a:lnTo>
                    <a:pt x="260" y="845"/>
                  </a:lnTo>
                  <a:lnTo>
                    <a:pt x="261" y="844"/>
                  </a:lnTo>
                  <a:lnTo>
                    <a:pt x="262" y="844"/>
                  </a:lnTo>
                  <a:lnTo>
                    <a:pt x="263" y="844"/>
                  </a:lnTo>
                  <a:lnTo>
                    <a:pt x="264" y="844"/>
                  </a:lnTo>
                  <a:lnTo>
                    <a:pt x="263" y="842"/>
                  </a:lnTo>
                  <a:lnTo>
                    <a:pt x="263" y="841"/>
                  </a:lnTo>
                  <a:lnTo>
                    <a:pt x="262" y="839"/>
                  </a:lnTo>
                  <a:lnTo>
                    <a:pt x="262" y="838"/>
                  </a:lnTo>
                  <a:lnTo>
                    <a:pt x="261" y="837"/>
                  </a:lnTo>
                  <a:lnTo>
                    <a:pt x="260" y="836"/>
                  </a:lnTo>
                  <a:lnTo>
                    <a:pt x="260" y="835"/>
                  </a:lnTo>
                  <a:lnTo>
                    <a:pt x="258" y="832"/>
                  </a:lnTo>
                  <a:lnTo>
                    <a:pt x="258" y="831"/>
                  </a:lnTo>
                  <a:lnTo>
                    <a:pt x="259" y="830"/>
                  </a:lnTo>
                  <a:lnTo>
                    <a:pt x="260" y="829"/>
                  </a:lnTo>
                  <a:lnTo>
                    <a:pt x="261" y="828"/>
                  </a:lnTo>
                  <a:lnTo>
                    <a:pt x="262" y="827"/>
                  </a:lnTo>
                  <a:lnTo>
                    <a:pt x="262" y="826"/>
                  </a:lnTo>
                  <a:lnTo>
                    <a:pt x="262" y="825"/>
                  </a:lnTo>
                  <a:lnTo>
                    <a:pt x="261" y="822"/>
                  </a:lnTo>
                  <a:lnTo>
                    <a:pt x="262" y="821"/>
                  </a:lnTo>
                  <a:lnTo>
                    <a:pt x="262" y="818"/>
                  </a:lnTo>
                  <a:lnTo>
                    <a:pt x="263" y="815"/>
                  </a:lnTo>
                  <a:lnTo>
                    <a:pt x="262" y="813"/>
                  </a:lnTo>
                  <a:lnTo>
                    <a:pt x="263" y="810"/>
                  </a:lnTo>
                  <a:lnTo>
                    <a:pt x="263" y="809"/>
                  </a:lnTo>
                  <a:lnTo>
                    <a:pt x="262" y="808"/>
                  </a:lnTo>
                  <a:lnTo>
                    <a:pt x="263" y="807"/>
                  </a:lnTo>
                  <a:lnTo>
                    <a:pt x="266" y="805"/>
                  </a:lnTo>
                  <a:lnTo>
                    <a:pt x="268" y="804"/>
                  </a:lnTo>
                  <a:lnTo>
                    <a:pt x="270" y="802"/>
                  </a:lnTo>
                  <a:lnTo>
                    <a:pt x="274" y="798"/>
                  </a:lnTo>
                  <a:lnTo>
                    <a:pt x="278" y="794"/>
                  </a:lnTo>
                  <a:lnTo>
                    <a:pt x="280" y="793"/>
                  </a:lnTo>
                  <a:lnTo>
                    <a:pt x="281" y="792"/>
                  </a:lnTo>
                  <a:lnTo>
                    <a:pt x="282" y="792"/>
                  </a:lnTo>
                  <a:lnTo>
                    <a:pt x="285" y="791"/>
                  </a:lnTo>
                  <a:lnTo>
                    <a:pt x="287" y="790"/>
                  </a:lnTo>
                  <a:lnTo>
                    <a:pt x="289" y="788"/>
                  </a:lnTo>
                  <a:lnTo>
                    <a:pt x="293" y="786"/>
                  </a:lnTo>
                  <a:lnTo>
                    <a:pt x="294" y="785"/>
                  </a:lnTo>
                  <a:lnTo>
                    <a:pt x="295" y="784"/>
                  </a:lnTo>
                  <a:lnTo>
                    <a:pt x="297" y="782"/>
                  </a:lnTo>
                  <a:lnTo>
                    <a:pt x="298" y="782"/>
                  </a:lnTo>
                  <a:lnTo>
                    <a:pt x="299" y="781"/>
                  </a:lnTo>
                  <a:lnTo>
                    <a:pt x="301" y="780"/>
                  </a:lnTo>
                  <a:lnTo>
                    <a:pt x="302" y="780"/>
                  </a:lnTo>
                  <a:lnTo>
                    <a:pt x="302" y="779"/>
                  </a:lnTo>
                  <a:lnTo>
                    <a:pt x="302" y="778"/>
                  </a:lnTo>
                  <a:lnTo>
                    <a:pt x="303" y="778"/>
                  </a:lnTo>
                  <a:lnTo>
                    <a:pt x="303" y="777"/>
                  </a:lnTo>
                  <a:lnTo>
                    <a:pt x="304" y="777"/>
                  </a:lnTo>
                  <a:lnTo>
                    <a:pt x="305" y="777"/>
                  </a:lnTo>
                  <a:lnTo>
                    <a:pt x="306" y="775"/>
                  </a:lnTo>
                  <a:lnTo>
                    <a:pt x="306" y="774"/>
                  </a:lnTo>
                  <a:lnTo>
                    <a:pt x="307" y="773"/>
                  </a:lnTo>
                  <a:lnTo>
                    <a:pt x="308" y="773"/>
                  </a:lnTo>
                  <a:lnTo>
                    <a:pt x="309" y="772"/>
                  </a:lnTo>
                  <a:lnTo>
                    <a:pt x="310" y="772"/>
                  </a:lnTo>
                  <a:lnTo>
                    <a:pt x="311" y="772"/>
                  </a:lnTo>
                  <a:lnTo>
                    <a:pt x="312" y="772"/>
                  </a:lnTo>
                  <a:lnTo>
                    <a:pt x="313" y="771"/>
                  </a:lnTo>
                  <a:lnTo>
                    <a:pt x="314" y="770"/>
                  </a:lnTo>
                  <a:lnTo>
                    <a:pt x="315" y="770"/>
                  </a:lnTo>
                  <a:lnTo>
                    <a:pt x="316" y="770"/>
                  </a:lnTo>
                  <a:lnTo>
                    <a:pt x="318" y="769"/>
                  </a:lnTo>
                  <a:lnTo>
                    <a:pt x="319" y="768"/>
                  </a:lnTo>
                  <a:lnTo>
                    <a:pt x="321" y="767"/>
                  </a:lnTo>
                  <a:lnTo>
                    <a:pt x="322" y="767"/>
                  </a:lnTo>
                  <a:lnTo>
                    <a:pt x="323" y="767"/>
                  </a:lnTo>
                  <a:lnTo>
                    <a:pt x="323" y="766"/>
                  </a:lnTo>
                  <a:lnTo>
                    <a:pt x="325" y="766"/>
                  </a:lnTo>
                  <a:lnTo>
                    <a:pt x="324" y="763"/>
                  </a:lnTo>
                  <a:lnTo>
                    <a:pt x="323" y="763"/>
                  </a:lnTo>
                  <a:lnTo>
                    <a:pt x="322" y="763"/>
                  </a:lnTo>
                  <a:lnTo>
                    <a:pt x="321" y="764"/>
                  </a:lnTo>
                  <a:lnTo>
                    <a:pt x="320" y="764"/>
                  </a:lnTo>
                  <a:lnTo>
                    <a:pt x="319" y="764"/>
                  </a:lnTo>
                  <a:lnTo>
                    <a:pt x="318" y="765"/>
                  </a:lnTo>
                  <a:lnTo>
                    <a:pt x="317" y="765"/>
                  </a:lnTo>
                  <a:lnTo>
                    <a:pt x="316" y="765"/>
                  </a:lnTo>
                  <a:lnTo>
                    <a:pt x="315" y="765"/>
                  </a:lnTo>
                  <a:lnTo>
                    <a:pt x="315" y="766"/>
                  </a:lnTo>
                  <a:lnTo>
                    <a:pt x="314" y="766"/>
                  </a:lnTo>
                  <a:lnTo>
                    <a:pt x="313" y="766"/>
                  </a:lnTo>
                  <a:lnTo>
                    <a:pt x="313" y="767"/>
                  </a:lnTo>
                  <a:lnTo>
                    <a:pt x="312" y="767"/>
                  </a:lnTo>
                  <a:lnTo>
                    <a:pt x="312" y="768"/>
                  </a:lnTo>
                  <a:lnTo>
                    <a:pt x="311" y="768"/>
                  </a:lnTo>
                  <a:lnTo>
                    <a:pt x="310" y="768"/>
                  </a:lnTo>
                  <a:lnTo>
                    <a:pt x="309" y="768"/>
                  </a:lnTo>
                  <a:lnTo>
                    <a:pt x="309" y="769"/>
                  </a:lnTo>
                  <a:lnTo>
                    <a:pt x="308" y="769"/>
                  </a:lnTo>
                  <a:lnTo>
                    <a:pt x="307" y="770"/>
                  </a:lnTo>
                  <a:lnTo>
                    <a:pt x="306" y="770"/>
                  </a:lnTo>
                  <a:lnTo>
                    <a:pt x="305" y="770"/>
                  </a:lnTo>
                  <a:lnTo>
                    <a:pt x="304" y="770"/>
                  </a:lnTo>
                  <a:lnTo>
                    <a:pt x="304" y="771"/>
                  </a:lnTo>
                  <a:lnTo>
                    <a:pt x="303" y="771"/>
                  </a:lnTo>
                  <a:lnTo>
                    <a:pt x="302" y="772"/>
                  </a:lnTo>
                  <a:lnTo>
                    <a:pt x="301" y="773"/>
                  </a:lnTo>
                  <a:lnTo>
                    <a:pt x="300" y="773"/>
                  </a:lnTo>
                  <a:lnTo>
                    <a:pt x="299" y="773"/>
                  </a:lnTo>
                  <a:lnTo>
                    <a:pt x="298" y="773"/>
                  </a:lnTo>
                  <a:lnTo>
                    <a:pt x="292" y="762"/>
                  </a:lnTo>
                  <a:lnTo>
                    <a:pt x="275" y="749"/>
                  </a:lnTo>
                  <a:lnTo>
                    <a:pt x="267" y="743"/>
                  </a:lnTo>
                  <a:lnTo>
                    <a:pt x="268" y="743"/>
                  </a:lnTo>
                  <a:lnTo>
                    <a:pt x="268" y="742"/>
                  </a:lnTo>
                  <a:lnTo>
                    <a:pt x="268" y="741"/>
                  </a:lnTo>
                  <a:lnTo>
                    <a:pt x="269" y="741"/>
                  </a:lnTo>
                  <a:lnTo>
                    <a:pt x="269" y="740"/>
                  </a:lnTo>
                  <a:lnTo>
                    <a:pt x="270" y="740"/>
                  </a:lnTo>
                  <a:lnTo>
                    <a:pt x="271" y="740"/>
                  </a:lnTo>
                  <a:lnTo>
                    <a:pt x="272" y="740"/>
                  </a:lnTo>
                  <a:lnTo>
                    <a:pt x="273" y="741"/>
                  </a:lnTo>
                  <a:lnTo>
                    <a:pt x="274" y="741"/>
                  </a:lnTo>
                  <a:lnTo>
                    <a:pt x="275" y="741"/>
                  </a:lnTo>
                  <a:lnTo>
                    <a:pt x="275" y="740"/>
                  </a:lnTo>
                  <a:lnTo>
                    <a:pt x="274" y="740"/>
                  </a:lnTo>
                  <a:lnTo>
                    <a:pt x="274" y="739"/>
                  </a:lnTo>
                  <a:lnTo>
                    <a:pt x="275" y="739"/>
                  </a:lnTo>
                  <a:lnTo>
                    <a:pt x="276" y="739"/>
                  </a:lnTo>
                  <a:lnTo>
                    <a:pt x="276" y="738"/>
                  </a:lnTo>
                  <a:lnTo>
                    <a:pt x="277" y="738"/>
                  </a:lnTo>
                  <a:lnTo>
                    <a:pt x="278" y="738"/>
                  </a:lnTo>
                  <a:lnTo>
                    <a:pt x="279" y="737"/>
                  </a:lnTo>
                  <a:lnTo>
                    <a:pt x="280" y="737"/>
                  </a:lnTo>
                  <a:lnTo>
                    <a:pt x="281" y="737"/>
                  </a:lnTo>
                  <a:lnTo>
                    <a:pt x="282" y="737"/>
                  </a:lnTo>
                  <a:lnTo>
                    <a:pt x="283" y="736"/>
                  </a:lnTo>
                  <a:lnTo>
                    <a:pt x="284" y="736"/>
                  </a:lnTo>
                  <a:lnTo>
                    <a:pt x="285" y="736"/>
                  </a:lnTo>
                  <a:lnTo>
                    <a:pt x="285" y="735"/>
                  </a:lnTo>
                  <a:lnTo>
                    <a:pt x="286" y="735"/>
                  </a:lnTo>
                  <a:lnTo>
                    <a:pt x="286" y="734"/>
                  </a:lnTo>
                  <a:lnTo>
                    <a:pt x="287" y="733"/>
                  </a:lnTo>
                  <a:lnTo>
                    <a:pt x="288" y="732"/>
                  </a:lnTo>
                  <a:lnTo>
                    <a:pt x="289" y="732"/>
                  </a:lnTo>
                  <a:lnTo>
                    <a:pt x="289" y="731"/>
                  </a:lnTo>
                  <a:lnTo>
                    <a:pt x="290" y="731"/>
                  </a:lnTo>
                  <a:lnTo>
                    <a:pt x="291" y="731"/>
                  </a:lnTo>
                  <a:lnTo>
                    <a:pt x="292" y="730"/>
                  </a:lnTo>
                  <a:lnTo>
                    <a:pt x="293" y="730"/>
                  </a:lnTo>
                  <a:lnTo>
                    <a:pt x="293" y="729"/>
                  </a:lnTo>
                  <a:lnTo>
                    <a:pt x="294" y="728"/>
                  </a:lnTo>
                  <a:lnTo>
                    <a:pt x="295" y="727"/>
                  </a:lnTo>
                  <a:lnTo>
                    <a:pt x="296" y="726"/>
                  </a:lnTo>
                  <a:lnTo>
                    <a:pt x="297" y="726"/>
                  </a:lnTo>
                  <a:lnTo>
                    <a:pt x="297" y="725"/>
                  </a:lnTo>
                  <a:lnTo>
                    <a:pt x="298" y="725"/>
                  </a:lnTo>
                  <a:lnTo>
                    <a:pt x="299" y="725"/>
                  </a:lnTo>
                  <a:lnTo>
                    <a:pt x="305" y="712"/>
                  </a:lnTo>
                  <a:lnTo>
                    <a:pt x="312" y="697"/>
                  </a:lnTo>
                  <a:lnTo>
                    <a:pt x="305" y="676"/>
                  </a:lnTo>
                  <a:lnTo>
                    <a:pt x="305" y="675"/>
                  </a:lnTo>
                  <a:lnTo>
                    <a:pt x="305" y="674"/>
                  </a:lnTo>
                  <a:lnTo>
                    <a:pt x="304" y="673"/>
                  </a:lnTo>
                  <a:lnTo>
                    <a:pt x="305" y="672"/>
                  </a:lnTo>
                  <a:lnTo>
                    <a:pt x="306" y="673"/>
                  </a:lnTo>
                  <a:lnTo>
                    <a:pt x="307" y="672"/>
                  </a:lnTo>
                  <a:lnTo>
                    <a:pt x="308" y="671"/>
                  </a:lnTo>
                  <a:lnTo>
                    <a:pt x="310" y="670"/>
                  </a:lnTo>
                  <a:lnTo>
                    <a:pt x="311" y="670"/>
                  </a:lnTo>
                  <a:lnTo>
                    <a:pt x="312" y="670"/>
                  </a:lnTo>
                  <a:lnTo>
                    <a:pt x="312" y="669"/>
                  </a:lnTo>
                  <a:lnTo>
                    <a:pt x="312" y="668"/>
                  </a:lnTo>
                  <a:lnTo>
                    <a:pt x="311" y="668"/>
                  </a:lnTo>
                  <a:lnTo>
                    <a:pt x="310" y="668"/>
                  </a:lnTo>
                  <a:lnTo>
                    <a:pt x="310" y="667"/>
                  </a:lnTo>
                  <a:lnTo>
                    <a:pt x="310" y="666"/>
                  </a:lnTo>
                  <a:lnTo>
                    <a:pt x="311" y="666"/>
                  </a:lnTo>
                  <a:lnTo>
                    <a:pt x="311" y="665"/>
                  </a:lnTo>
                  <a:lnTo>
                    <a:pt x="310" y="664"/>
                  </a:lnTo>
                  <a:lnTo>
                    <a:pt x="309" y="663"/>
                  </a:lnTo>
                  <a:lnTo>
                    <a:pt x="308" y="663"/>
                  </a:lnTo>
                  <a:lnTo>
                    <a:pt x="308" y="662"/>
                  </a:lnTo>
                  <a:lnTo>
                    <a:pt x="307" y="662"/>
                  </a:lnTo>
                  <a:lnTo>
                    <a:pt x="308" y="660"/>
                  </a:lnTo>
                  <a:lnTo>
                    <a:pt x="308" y="659"/>
                  </a:lnTo>
                  <a:lnTo>
                    <a:pt x="308" y="658"/>
                  </a:lnTo>
                  <a:lnTo>
                    <a:pt x="308" y="657"/>
                  </a:lnTo>
                  <a:lnTo>
                    <a:pt x="307" y="655"/>
                  </a:lnTo>
                  <a:lnTo>
                    <a:pt x="307" y="653"/>
                  </a:lnTo>
                  <a:lnTo>
                    <a:pt x="308" y="650"/>
                  </a:lnTo>
                  <a:lnTo>
                    <a:pt x="309" y="644"/>
                  </a:lnTo>
                  <a:lnTo>
                    <a:pt x="310" y="642"/>
                  </a:lnTo>
                  <a:lnTo>
                    <a:pt x="311" y="641"/>
                  </a:lnTo>
                  <a:lnTo>
                    <a:pt x="312" y="638"/>
                  </a:lnTo>
                  <a:lnTo>
                    <a:pt x="312" y="637"/>
                  </a:lnTo>
                  <a:lnTo>
                    <a:pt x="312" y="635"/>
                  </a:lnTo>
                  <a:lnTo>
                    <a:pt x="312" y="633"/>
                  </a:lnTo>
                  <a:lnTo>
                    <a:pt x="312" y="632"/>
                  </a:lnTo>
                  <a:lnTo>
                    <a:pt x="312" y="630"/>
                  </a:lnTo>
                  <a:lnTo>
                    <a:pt x="312" y="629"/>
                  </a:lnTo>
                  <a:lnTo>
                    <a:pt x="311" y="629"/>
                  </a:lnTo>
                  <a:lnTo>
                    <a:pt x="311" y="628"/>
                  </a:lnTo>
                  <a:lnTo>
                    <a:pt x="310" y="627"/>
                  </a:lnTo>
                  <a:lnTo>
                    <a:pt x="311" y="623"/>
                  </a:lnTo>
                  <a:lnTo>
                    <a:pt x="311" y="622"/>
                  </a:lnTo>
                  <a:lnTo>
                    <a:pt x="310" y="619"/>
                  </a:lnTo>
                  <a:lnTo>
                    <a:pt x="309" y="616"/>
                  </a:lnTo>
                  <a:lnTo>
                    <a:pt x="309" y="612"/>
                  </a:lnTo>
                  <a:lnTo>
                    <a:pt x="309" y="610"/>
                  </a:lnTo>
                  <a:lnTo>
                    <a:pt x="309" y="609"/>
                  </a:lnTo>
                  <a:lnTo>
                    <a:pt x="308" y="607"/>
                  </a:lnTo>
                  <a:lnTo>
                    <a:pt x="308" y="606"/>
                  </a:lnTo>
                  <a:lnTo>
                    <a:pt x="296" y="603"/>
                  </a:lnTo>
                  <a:lnTo>
                    <a:pt x="285" y="600"/>
                  </a:lnTo>
                  <a:lnTo>
                    <a:pt x="277" y="606"/>
                  </a:lnTo>
                  <a:lnTo>
                    <a:pt x="275" y="608"/>
                  </a:lnTo>
                  <a:lnTo>
                    <a:pt x="274" y="610"/>
                  </a:lnTo>
                  <a:lnTo>
                    <a:pt x="252" y="638"/>
                  </a:lnTo>
                  <a:lnTo>
                    <a:pt x="227" y="631"/>
                  </a:lnTo>
                  <a:lnTo>
                    <a:pt x="218" y="612"/>
                  </a:lnTo>
                  <a:lnTo>
                    <a:pt x="214" y="614"/>
                  </a:lnTo>
                  <a:lnTo>
                    <a:pt x="199" y="619"/>
                  </a:lnTo>
                  <a:lnTo>
                    <a:pt x="198" y="617"/>
                  </a:lnTo>
                  <a:lnTo>
                    <a:pt x="199" y="616"/>
                  </a:lnTo>
                  <a:lnTo>
                    <a:pt x="200" y="616"/>
                  </a:lnTo>
                  <a:lnTo>
                    <a:pt x="201" y="615"/>
                  </a:lnTo>
                  <a:lnTo>
                    <a:pt x="201" y="614"/>
                  </a:lnTo>
                  <a:lnTo>
                    <a:pt x="202" y="614"/>
                  </a:lnTo>
                  <a:lnTo>
                    <a:pt x="202" y="613"/>
                  </a:lnTo>
                  <a:lnTo>
                    <a:pt x="203" y="613"/>
                  </a:lnTo>
                  <a:lnTo>
                    <a:pt x="203" y="612"/>
                  </a:lnTo>
                  <a:lnTo>
                    <a:pt x="203" y="611"/>
                  </a:lnTo>
                  <a:lnTo>
                    <a:pt x="203" y="610"/>
                  </a:lnTo>
                  <a:lnTo>
                    <a:pt x="204" y="610"/>
                  </a:lnTo>
                  <a:lnTo>
                    <a:pt x="204" y="609"/>
                  </a:lnTo>
                  <a:lnTo>
                    <a:pt x="205" y="609"/>
                  </a:lnTo>
                  <a:lnTo>
                    <a:pt x="205" y="608"/>
                  </a:lnTo>
                  <a:lnTo>
                    <a:pt x="205" y="607"/>
                  </a:lnTo>
                  <a:lnTo>
                    <a:pt x="205" y="606"/>
                  </a:lnTo>
                  <a:lnTo>
                    <a:pt x="205" y="605"/>
                  </a:lnTo>
                  <a:lnTo>
                    <a:pt x="205" y="604"/>
                  </a:lnTo>
                  <a:lnTo>
                    <a:pt x="204" y="603"/>
                  </a:lnTo>
                  <a:lnTo>
                    <a:pt x="204" y="602"/>
                  </a:lnTo>
                  <a:lnTo>
                    <a:pt x="204" y="601"/>
                  </a:lnTo>
                  <a:lnTo>
                    <a:pt x="203" y="601"/>
                  </a:lnTo>
                  <a:lnTo>
                    <a:pt x="203" y="600"/>
                  </a:lnTo>
                  <a:lnTo>
                    <a:pt x="202" y="599"/>
                  </a:lnTo>
                  <a:lnTo>
                    <a:pt x="202" y="598"/>
                  </a:lnTo>
                  <a:lnTo>
                    <a:pt x="201" y="598"/>
                  </a:lnTo>
                  <a:lnTo>
                    <a:pt x="201" y="597"/>
                  </a:lnTo>
                  <a:lnTo>
                    <a:pt x="200" y="597"/>
                  </a:lnTo>
                  <a:lnTo>
                    <a:pt x="200" y="596"/>
                  </a:lnTo>
                  <a:lnTo>
                    <a:pt x="200" y="595"/>
                  </a:lnTo>
                  <a:lnTo>
                    <a:pt x="200" y="594"/>
                  </a:lnTo>
                  <a:lnTo>
                    <a:pt x="199" y="593"/>
                  </a:lnTo>
                  <a:lnTo>
                    <a:pt x="198" y="594"/>
                  </a:lnTo>
                  <a:lnTo>
                    <a:pt x="197" y="594"/>
                  </a:lnTo>
                  <a:lnTo>
                    <a:pt x="197" y="593"/>
                  </a:lnTo>
                  <a:lnTo>
                    <a:pt x="196" y="592"/>
                  </a:lnTo>
                  <a:lnTo>
                    <a:pt x="195" y="592"/>
                  </a:lnTo>
                  <a:lnTo>
                    <a:pt x="194" y="591"/>
                  </a:lnTo>
                  <a:lnTo>
                    <a:pt x="193" y="590"/>
                  </a:lnTo>
                  <a:lnTo>
                    <a:pt x="192" y="590"/>
                  </a:lnTo>
                  <a:lnTo>
                    <a:pt x="191" y="590"/>
                  </a:lnTo>
                  <a:lnTo>
                    <a:pt x="191" y="589"/>
                  </a:lnTo>
                  <a:lnTo>
                    <a:pt x="189" y="588"/>
                  </a:lnTo>
                  <a:lnTo>
                    <a:pt x="188" y="588"/>
                  </a:lnTo>
                  <a:lnTo>
                    <a:pt x="187" y="588"/>
                  </a:lnTo>
                  <a:lnTo>
                    <a:pt x="186" y="587"/>
                  </a:lnTo>
                  <a:lnTo>
                    <a:pt x="185" y="587"/>
                  </a:lnTo>
                  <a:lnTo>
                    <a:pt x="184" y="586"/>
                  </a:lnTo>
                  <a:lnTo>
                    <a:pt x="184" y="585"/>
                  </a:lnTo>
                  <a:lnTo>
                    <a:pt x="183" y="585"/>
                  </a:lnTo>
                  <a:lnTo>
                    <a:pt x="183" y="584"/>
                  </a:lnTo>
                  <a:lnTo>
                    <a:pt x="182" y="584"/>
                  </a:lnTo>
                  <a:lnTo>
                    <a:pt x="182" y="583"/>
                  </a:lnTo>
                  <a:lnTo>
                    <a:pt x="181" y="583"/>
                  </a:lnTo>
                  <a:lnTo>
                    <a:pt x="181" y="582"/>
                  </a:lnTo>
                  <a:lnTo>
                    <a:pt x="180" y="582"/>
                  </a:lnTo>
                  <a:lnTo>
                    <a:pt x="180" y="581"/>
                  </a:lnTo>
                  <a:lnTo>
                    <a:pt x="179" y="581"/>
                  </a:lnTo>
                  <a:lnTo>
                    <a:pt x="178" y="581"/>
                  </a:lnTo>
                  <a:lnTo>
                    <a:pt x="177" y="580"/>
                  </a:lnTo>
                  <a:lnTo>
                    <a:pt x="176" y="580"/>
                  </a:lnTo>
                  <a:lnTo>
                    <a:pt x="176" y="579"/>
                  </a:lnTo>
                  <a:lnTo>
                    <a:pt x="175" y="579"/>
                  </a:lnTo>
                  <a:lnTo>
                    <a:pt x="174" y="579"/>
                  </a:lnTo>
                  <a:lnTo>
                    <a:pt x="174" y="578"/>
                  </a:lnTo>
                  <a:lnTo>
                    <a:pt x="173" y="578"/>
                  </a:lnTo>
                  <a:lnTo>
                    <a:pt x="172" y="577"/>
                  </a:lnTo>
                  <a:lnTo>
                    <a:pt x="171" y="578"/>
                  </a:lnTo>
                  <a:lnTo>
                    <a:pt x="170" y="578"/>
                  </a:lnTo>
                  <a:lnTo>
                    <a:pt x="169" y="579"/>
                  </a:lnTo>
                  <a:lnTo>
                    <a:pt x="169" y="580"/>
                  </a:lnTo>
                  <a:lnTo>
                    <a:pt x="169" y="581"/>
                  </a:lnTo>
                  <a:lnTo>
                    <a:pt x="168" y="581"/>
                  </a:lnTo>
                  <a:lnTo>
                    <a:pt x="167" y="581"/>
                  </a:lnTo>
                  <a:lnTo>
                    <a:pt x="166" y="581"/>
                  </a:lnTo>
                  <a:lnTo>
                    <a:pt x="165" y="581"/>
                  </a:lnTo>
                  <a:lnTo>
                    <a:pt x="164" y="581"/>
                  </a:lnTo>
                  <a:lnTo>
                    <a:pt x="163" y="581"/>
                  </a:lnTo>
                  <a:lnTo>
                    <a:pt x="163" y="582"/>
                  </a:lnTo>
                  <a:lnTo>
                    <a:pt x="162" y="582"/>
                  </a:lnTo>
                  <a:lnTo>
                    <a:pt x="161" y="583"/>
                  </a:lnTo>
                  <a:lnTo>
                    <a:pt x="161" y="584"/>
                  </a:lnTo>
                  <a:lnTo>
                    <a:pt x="161" y="583"/>
                  </a:lnTo>
                  <a:lnTo>
                    <a:pt x="160" y="583"/>
                  </a:lnTo>
                  <a:lnTo>
                    <a:pt x="160" y="582"/>
                  </a:lnTo>
                  <a:lnTo>
                    <a:pt x="159" y="581"/>
                  </a:lnTo>
                  <a:lnTo>
                    <a:pt x="159" y="580"/>
                  </a:lnTo>
                  <a:lnTo>
                    <a:pt x="159" y="579"/>
                  </a:lnTo>
                  <a:lnTo>
                    <a:pt x="158" y="578"/>
                  </a:lnTo>
                  <a:lnTo>
                    <a:pt x="157" y="578"/>
                  </a:lnTo>
                  <a:lnTo>
                    <a:pt x="156" y="577"/>
                  </a:lnTo>
                  <a:lnTo>
                    <a:pt x="155" y="576"/>
                  </a:lnTo>
                  <a:lnTo>
                    <a:pt x="155" y="575"/>
                  </a:lnTo>
                  <a:lnTo>
                    <a:pt x="154" y="575"/>
                  </a:lnTo>
                  <a:lnTo>
                    <a:pt x="154" y="574"/>
                  </a:lnTo>
                  <a:lnTo>
                    <a:pt x="153" y="573"/>
                  </a:lnTo>
                  <a:lnTo>
                    <a:pt x="154" y="571"/>
                  </a:lnTo>
                  <a:lnTo>
                    <a:pt x="154" y="569"/>
                  </a:lnTo>
                  <a:lnTo>
                    <a:pt x="151" y="570"/>
                  </a:lnTo>
                  <a:lnTo>
                    <a:pt x="149" y="569"/>
                  </a:lnTo>
                  <a:lnTo>
                    <a:pt x="148" y="568"/>
                  </a:lnTo>
                  <a:lnTo>
                    <a:pt x="148" y="567"/>
                  </a:lnTo>
                  <a:lnTo>
                    <a:pt x="146" y="566"/>
                  </a:lnTo>
                  <a:lnTo>
                    <a:pt x="146" y="565"/>
                  </a:lnTo>
                  <a:lnTo>
                    <a:pt x="146" y="564"/>
                  </a:lnTo>
                  <a:lnTo>
                    <a:pt x="146" y="563"/>
                  </a:lnTo>
                  <a:lnTo>
                    <a:pt x="145" y="563"/>
                  </a:lnTo>
                  <a:lnTo>
                    <a:pt x="145" y="562"/>
                  </a:lnTo>
                  <a:lnTo>
                    <a:pt x="143" y="562"/>
                  </a:lnTo>
                  <a:lnTo>
                    <a:pt x="142" y="561"/>
                  </a:lnTo>
                  <a:lnTo>
                    <a:pt x="142" y="560"/>
                  </a:lnTo>
                  <a:lnTo>
                    <a:pt x="141" y="560"/>
                  </a:lnTo>
                  <a:lnTo>
                    <a:pt x="141" y="559"/>
                  </a:lnTo>
                  <a:lnTo>
                    <a:pt x="141" y="558"/>
                  </a:lnTo>
                  <a:lnTo>
                    <a:pt x="140" y="557"/>
                  </a:lnTo>
                  <a:lnTo>
                    <a:pt x="141" y="556"/>
                  </a:lnTo>
                  <a:lnTo>
                    <a:pt x="138" y="556"/>
                  </a:lnTo>
                  <a:lnTo>
                    <a:pt x="136" y="556"/>
                  </a:lnTo>
                  <a:lnTo>
                    <a:pt x="136" y="555"/>
                  </a:lnTo>
                  <a:lnTo>
                    <a:pt x="131" y="554"/>
                  </a:lnTo>
                  <a:lnTo>
                    <a:pt x="131" y="555"/>
                  </a:lnTo>
                  <a:lnTo>
                    <a:pt x="130" y="555"/>
                  </a:lnTo>
                  <a:lnTo>
                    <a:pt x="130" y="556"/>
                  </a:lnTo>
                  <a:lnTo>
                    <a:pt x="129" y="557"/>
                  </a:lnTo>
                  <a:lnTo>
                    <a:pt x="128" y="557"/>
                  </a:lnTo>
                  <a:lnTo>
                    <a:pt x="127" y="558"/>
                  </a:lnTo>
                  <a:lnTo>
                    <a:pt x="127" y="557"/>
                  </a:lnTo>
                  <a:lnTo>
                    <a:pt x="126" y="557"/>
                  </a:lnTo>
                  <a:lnTo>
                    <a:pt x="125" y="557"/>
                  </a:lnTo>
                  <a:lnTo>
                    <a:pt x="124" y="557"/>
                  </a:lnTo>
                  <a:lnTo>
                    <a:pt x="124" y="558"/>
                  </a:lnTo>
                  <a:lnTo>
                    <a:pt x="123" y="558"/>
                  </a:lnTo>
                  <a:lnTo>
                    <a:pt x="123" y="559"/>
                  </a:lnTo>
                  <a:lnTo>
                    <a:pt x="122" y="559"/>
                  </a:lnTo>
                  <a:lnTo>
                    <a:pt x="121" y="559"/>
                  </a:lnTo>
                  <a:lnTo>
                    <a:pt x="121" y="560"/>
                  </a:lnTo>
                  <a:lnTo>
                    <a:pt x="120" y="560"/>
                  </a:lnTo>
                  <a:lnTo>
                    <a:pt x="119" y="560"/>
                  </a:lnTo>
                  <a:lnTo>
                    <a:pt x="118" y="560"/>
                  </a:lnTo>
                  <a:lnTo>
                    <a:pt x="117" y="560"/>
                  </a:lnTo>
                  <a:lnTo>
                    <a:pt x="116" y="560"/>
                  </a:lnTo>
                  <a:lnTo>
                    <a:pt x="115" y="560"/>
                  </a:lnTo>
                  <a:lnTo>
                    <a:pt x="114" y="561"/>
                  </a:lnTo>
                  <a:lnTo>
                    <a:pt x="113" y="561"/>
                  </a:lnTo>
                  <a:lnTo>
                    <a:pt x="113" y="562"/>
                  </a:lnTo>
                  <a:lnTo>
                    <a:pt x="112" y="562"/>
                  </a:lnTo>
                  <a:lnTo>
                    <a:pt x="111" y="561"/>
                  </a:lnTo>
                  <a:lnTo>
                    <a:pt x="110" y="562"/>
                  </a:lnTo>
                  <a:lnTo>
                    <a:pt x="109" y="562"/>
                  </a:lnTo>
                  <a:lnTo>
                    <a:pt x="109" y="563"/>
                  </a:lnTo>
                  <a:lnTo>
                    <a:pt x="108" y="563"/>
                  </a:lnTo>
                  <a:lnTo>
                    <a:pt x="107" y="563"/>
                  </a:lnTo>
                  <a:lnTo>
                    <a:pt x="106" y="563"/>
                  </a:lnTo>
                  <a:lnTo>
                    <a:pt x="105" y="563"/>
                  </a:lnTo>
                  <a:lnTo>
                    <a:pt x="104" y="564"/>
                  </a:lnTo>
                  <a:lnTo>
                    <a:pt x="103" y="564"/>
                  </a:lnTo>
                  <a:lnTo>
                    <a:pt x="103" y="565"/>
                  </a:lnTo>
                  <a:lnTo>
                    <a:pt x="103" y="566"/>
                  </a:lnTo>
                  <a:lnTo>
                    <a:pt x="102" y="566"/>
                  </a:lnTo>
                  <a:lnTo>
                    <a:pt x="102" y="567"/>
                  </a:lnTo>
                  <a:lnTo>
                    <a:pt x="101" y="567"/>
                  </a:lnTo>
                  <a:lnTo>
                    <a:pt x="100" y="567"/>
                  </a:lnTo>
                  <a:lnTo>
                    <a:pt x="99" y="567"/>
                  </a:lnTo>
                  <a:lnTo>
                    <a:pt x="99" y="568"/>
                  </a:lnTo>
                  <a:lnTo>
                    <a:pt x="100" y="568"/>
                  </a:lnTo>
                  <a:lnTo>
                    <a:pt x="100" y="569"/>
                  </a:lnTo>
                  <a:lnTo>
                    <a:pt x="100" y="570"/>
                  </a:lnTo>
                  <a:lnTo>
                    <a:pt x="99" y="570"/>
                  </a:lnTo>
                  <a:lnTo>
                    <a:pt x="98" y="570"/>
                  </a:lnTo>
                  <a:lnTo>
                    <a:pt x="97" y="570"/>
                  </a:lnTo>
                  <a:lnTo>
                    <a:pt x="96" y="570"/>
                  </a:lnTo>
                  <a:lnTo>
                    <a:pt x="96" y="571"/>
                  </a:lnTo>
                  <a:lnTo>
                    <a:pt x="95" y="571"/>
                  </a:lnTo>
                  <a:lnTo>
                    <a:pt x="95" y="572"/>
                  </a:lnTo>
                  <a:lnTo>
                    <a:pt x="95" y="573"/>
                  </a:lnTo>
                  <a:lnTo>
                    <a:pt x="94" y="573"/>
                  </a:lnTo>
                  <a:lnTo>
                    <a:pt x="93" y="573"/>
                  </a:lnTo>
                  <a:lnTo>
                    <a:pt x="92" y="573"/>
                  </a:lnTo>
                  <a:lnTo>
                    <a:pt x="92" y="572"/>
                  </a:lnTo>
                  <a:lnTo>
                    <a:pt x="91" y="573"/>
                  </a:lnTo>
                  <a:lnTo>
                    <a:pt x="91" y="574"/>
                  </a:lnTo>
                  <a:lnTo>
                    <a:pt x="92" y="574"/>
                  </a:lnTo>
                  <a:lnTo>
                    <a:pt x="92" y="575"/>
                  </a:lnTo>
                  <a:lnTo>
                    <a:pt x="92" y="576"/>
                  </a:lnTo>
                  <a:lnTo>
                    <a:pt x="91" y="576"/>
                  </a:lnTo>
                  <a:lnTo>
                    <a:pt x="91" y="577"/>
                  </a:lnTo>
                  <a:lnTo>
                    <a:pt x="91" y="578"/>
                  </a:lnTo>
                  <a:lnTo>
                    <a:pt x="91" y="579"/>
                  </a:lnTo>
                  <a:lnTo>
                    <a:pt x="90" y="580"/>
                  </a:lnTo>
                  <a:lnTo>
                    <a:pt x="90" y="581"/>
                  </a:lnTo>
                  <a:lnTo>
                    <a:pt x="90" y="582"/>
                  </a:lnTo>
                  <a:lnTo>
                    <a:pt x="90" y="583"/>
                  </a:lnTo>
                  <a:lnTo>
                    <a:pt x="91" y="583"/>
                  </a:lnTo>
                  <a:lnTo>
                    <a:pt x="91" y="584"/>
                  </a:lnTo>
                  <a:lnTo>
                    <a:pt x="91" y="585"/>
                  </a:lnTo>
                  <a:lnTo>
                    <a:pt x="91" y="586"/>
                  </a:lnTo>
                  <a:lnTo>
                    <a:pt x="90" y="586"/>
                  </a:lnTo>
                  <a:lnTo>
                    <a:pt x="90" y="587"/>
                  </a:lnTo>
                  <a:lnTo>
                    <a:pt x="90" y="588"/>
                  </a:lnTo>
                  <a:lnTo>
                    <a:pt x="90" y="589"/>
                  </a:lnTo>
                  <a:lnTo>
                    <a:pt x="89" y="589"/>
                  </a:lnTo>
                  <a:lnTo>
                    <a:pt x="88" y="589"/>
                  </a:lnTo>
                  <a:lnTo>
                    <a:pt x="87" y="590"/>
                  </a:lnTo>
                  <a:lnTo>
                    <a:pt x="87" y="591"/>
                  </a:lnTo>
                  <a:lnTo>
                    <a:pt x="86" y="592"/>
                  </a:lnTo>
                  <a:lnTo>
                    <a:pt x="86" y="593"/>
                  </a:lnTo>
                  <a:lnTo>
                    <a:pt x="86" y="594"/>
                  </a:lnTo>
                  <a:lnTo>
                    <a:pt x="87" y="594"/>
                  </a:lnTo>
                  <a:lnTo>
                    <a:pt x="88" y="593"/>
                  </a:lnTo>
                  <a:lnTo>
                    <a:pt x="88" y="594"/>
                  </a:lnTo>
                  <a:lnTo>
                    <a:pt x="89" y="594"/>
                  </a:lnTo>
                  <a:lnTo>
                    <a:pt x="90" y="594"/>
                  </a:lnTo>
                  <a:lnTo>
                    <a:pt x="90" y="595"/>
                  </a:lnTo>
                  <a:lnTo>
                    <a:pt x="90" y="596"/>
                  </a:lnTo>
                  <a:lnTo>
                    <a:pt x="89" y="596"/>
                  </a:lnTo>
                  <a:lnTo>
                    <a:pt x="89" y="597"/>
                  </a:lnTo>
                  <a:lnTo>
                    <a:pt x="89" y="598"/>
                  </a:lnTo>
                  <a:lnTo>
                    <a:pt x="88" y="598"/>
                  </a:lnTo>
                  <a:lnTo>
                    <a:pt x="88" y="599"/>
                  </a:lnTo>
                  <a:lnTo>
                    <a:pt x="87" y="599"/>
                  </a:lnTo>
                  <a:lnTo>
                    <a:pt x="87" y="600"/>
                  </a:lnTo>
                  <a:lnTo>
                    <a:pt x="86" y="600"/>
                  </a:lnTo>
                  <a:lnTo>
                    <a:pt x="86" y="599"/>
                  </a:lnTo>
                  <a:lnTo>
                    <a:pt x="86" y="600"/>
                  </a:lnTo>
                  <a:lnTo>
                    <a:pt x="85" y="600"/>
                  </a:lnTo>
                  <a:lnTo>
                    <a:pt x="84" y="600"/>
                  </a:lnTo>
                  <a:lnTo>
                    <a:pt x="83" y="600"/>
                  </a:lnTo>
                  <a:lnTo>
                    <a:pt x="82" y="600"/>
                  </a:lnTo>
                  <a:lnTo>
                    <a:pt x="81" y="600"/>
                  </a:lnTo>
                  <a:lnTo>
                    <a:pt x="80" y="599"/>
                  </a:lnTo>
                  <a:lnTo>
                    <a:pt x="80" y="598"/>
                  </a:lnTo>
                  <a:lnTo>
                    <a:pt x="79" y="597"/>
                  </a:lnTo>
                  <a:lnTo>
                    <a:pt x="78" y="597"/>
                  </a:lnTo>
                  <a:lnTo>
                    <a:pt x="77" y="597"/>
                  </a:lnTo>
                  <a:lnTo>
                    <a:pt x="76" y="597"/>
                  </a:lnTo>
                  <a:lnTo>
                    <a:pt x="75" y="597"/>
                  </a:lnTo>
                  <a:lnTo>
                    <a:pt x="76" y="596"/>
                  </a:lnTo>
                  <a:lnTo>
                    <a:pt x="75" y="596"/>
                  </a:lnTo>
                  <a:lnTo>
                    <a:pt x="75" y="595"/>
                  </a:lnTo>
                  <a:lnTo>
                    <a:pt x="76" y="595"/>
                  </a:lnTo>
                  <a:lnTo>
                    <a:pt x="76" y="594"/>
                  </a:lnTo>
                  <a:lnTo>
                    <a:pt x="75" y="593"/>
                  </a:lnTo>
                  <a:lnTo>
                    <a:pt x="74" y="593"/>
                  </a:lnTo>
                  <a:lnTo>
                    <a:pt x="73" y="593"/>
                  </a:lnTo>
                  <a:lnTo>
                    <a:pt x="72" y="593"/>
                  </a:lnTo>
                  <a:lnTo>
                    <a:pt x="71" y="593"/>
                  </a:lnTo>
                  <a:lnTo>
                    <a:pt x="71" y="594"/>
                  </a:lnTo>
                  <a:lnTo>
                    <a:pt x="71" y="595"/>
                  </a:lnTo>
                  <a:lnTo>
                    <a:pt x="71" y="596"/>
                  </a:lnTo>
                  <a:lnTo>
                    <a:pt x="71" y="597"/>
                  </a:lnTo>
                  <a:lnTo>
                    <a:pt x="70" y="597"/>
                  </a:lnTo>
                  <a:lnTo>
                    <a:pt x="69" y="597"/>
                  </a:lnTo>
                  <a:lnTo>
                    <a:pt x="68" y="597"/>
                  </a:lnTo>
                  <a:lnTo>
                    <a:pt x="67" y="597"/>
                  </a:lnTo>
                  <a:lnTo>
                    <a:pt x="66" y="597"/>
                  </a:lnTo>
                  <a:lnTo>
                    <a:pt x="66" y="598"/>
                  </a:lnTo>
                  <a:lnTo>
                    <a:pt x="66" y="599"/>
                  </a:lnTo>
                  <a:lnTo>
                    <a:pt x="65" y="600"/>
                  </a:lnTo>
                  <a:lnTo>
                    <a:pt x="65" y="601"/>
                  </a:lnTo>
                  <a:lnTo>
                    <a:pt x="65" y="602"/>
                  </a:lnTo>
                  <a:lnTo>
                    <a:pt x="65" y="603"/>
                  </a:lnTo>
                  <a:lnTo>
                    <a:pt x="65" y="604"/>
                  </a:lnTo>
                  <a:lnTo>
                    <a:pt x="64" y="605"/>
                  </a:lnTo>
                  <a:lnTo>
                    <a:pt x="64" y="606"/>
                  </a:lnTo>
                  <a:lnTo>
                    <a:pt x="64" y="607"/>
                  </a:lnTo>
                  <a:lnTo>
                    <a:pt x="63" y="607"/>
                  </a:lnTo>
                  <a:lnTo>
                    <a:pt x="63" y="608"/>
                  </a:lnTo>
                  <a:lnTo>
                    <a:pt x="62" y="609"/>
                  </a:lnTo>
                  <a:lnTo>
                    <a:pt x="62" y="610"/>
                  </a:lnTo>
                  <a:lnTo>
                    <a:pt x="62" y="611"/>
                  </a:lnTo>
                  <a:lnTo>
                    <a:pt x="62" y="612"/>
                  </a:lnTo>
                  <a:lnTo>
                    <a:pt x="62" y="613"/>
                  </a:lnTo>
                  <a:lnTo>
                    <a:pt x="62" y="614"/>
                  </a:lnTo>
                  <a:lnTo>
                    <a:pt x="62" y="615"/>
                  </a:lnTo>
                  <a:lnTo>
                    <a:pt x="61" y="616"/>
                  </a:lnTo>
                  <a:lnTo>
                    <a:pt x="60" y="617"/>
                  </a:lnTo>
                  <a:lnTo>
                    <a:pt x="59" y="617"/>
                  </a:lnTo>
                  <a:lnTo>
                    <a:pt x="58" y="617"/>
                  </a:lnTo>
                  <a:lnTo>
                    <a:pt x="57" y="617"/>
                  </a:lnTo>
                  <a:lnTo>
                    <a:pt x="56" y="617"/>
                  </a:lnTo>
                  <a:lnTo>
                    <a:pt x="56" y="618"/>
                  </a:lnTo>
                  <a:lnTo>
                    <a:pt x="55" y="618"/>
                  </a:lnTo>
                  <a:lnTo>
                    <a:pt x="55" y="619"/>
                  </a:lnTo>
                  <a:lnTo>
                    <a:pt x="55" y="620"/>
                  </a:lnTo>
                  <a:lnTo>
                    <a:pt x="55" y="622"/>
                  </a:lnTo>
                  <a:lnTo>
                    <a:pt x="54" y="622"/>
                  </a:lnTo>
                  <a:lnTo>
                    <a:pt x="53" y="622"/>
                  </a:lnTo>
                  <a:lnTo>
                    <a:pt x="52" y="622"/>
                  </a:lnTo>
                  <a:lnTo>
                    <a:pt x="51" y="622"/>
                  </a:lnTo>
                  <a:lnTo>
                    <a:pt x="50" y="622"/>
                  </a:lnTo>
                  <a:lnTo>
                    <a:pt x="49" y="622"/>
                  </a:lnTo>
                  <a:lnTo>
                    <a:pt x="49" y="623"/>
                  </a:lnTo>
                  <a:lnTo>
                    <a:pt x="48" y="623"/>
                  </a:lnTo>
                  <a:lnTo>
                    <a:pt x="48" y="624"/>
                  </a:lnTo>
                  <a:lnTo>
                    <a:pt x="48" y="625"/>
                  </a:lnTo>
                  <a:lnTo>
                    <a:pt x="49" y="626"/>
                  </a:lnTo>
                  <a:lnTo>
                    <a:pt x="49" y="627"/>
                  </a:lnTo>
                  <a:lnTo>
                    <a:pt x="48" y="628"/>
                  </a:lnTo>
                  <a:lnTo>
                    <a:pt x="47" y="629"/>
                  </a:lnTo>
                  <a:lnTo>
                    <a:pt x="46" y="629"/>
                  </a:lnTo>
                  <a:lnTo>
                    <a:pt x="45" y="628"/>
                  </a:lnTo>
                  <a:lnTo>
                    <a:pt x="45" y="626"/>
                  </a:lnTo>
                  <a:lnTo>
                    <a:pt x="44" y="626"/>
                  </a:lnTo>
                  <a:lnTo>
                    <a:pt x="43" y="626"/>
                  </a:lnTo>
                  <a:lnTo>
                    <a:pt x="43" y="625"/>
                  </a:lnTo>
                  <a:lnTo>
                    <a:pt x="42" y="624"/>
                  </a:lnTo>
                  <a:lnTo>
                    <a:pt x="41" y="623"/>
                  </a:lnTo>
                  <a:lnTo>
                    <a:pt x="40" y="623"/>
                  </a:lnTo>
                  <a:lnTo>
                    <a:pt x="39" y="622"/>
                  </a:lnTo>
                  <a:lnTo>
                    <a:pt x="39" y="620"/>
                  </a:lnTo>
                  <a:lnTo>
                    <a:pt x="39" y="619"/>
                  </a:lnTo>
                  <a:lnTo>
                    <a:pt x="39" y="618"/>
                  </a:lnTo>
                  <a:lnTo>
                    <a:pt x="39" y="617"/>
                  </a:lnTo>
                  <a:lnTo>
                    <a:pt x="40" y="616"/>
                  </a:lnTo>
                  <a:lnTo>
                    <a:pt x="40" y="615"/>
                  </a:lnTo>
                  <a:lnTo>
                    <a:pt x="40" y="614"/>
                  </a:lnTo>
                  <a:lnTo>
                    <a:pt x="41" y="614"/>
                  </a:lnTo>
                  <a:lnTo>
                    <a:pt x="41" y="613"/>
                  </a:lnTo>
                  <a:lnTo>
                    <a:pt x="42" y="613"/>
                  </a:lnTo>
                  <a:lnTo>
                    <a:pt x="42" y="612"/>
                  </a:lnTo>
                  <a:lnTo>
                    <a:pt x="42" y="611"/>
                  </a:lnTo>
                  <a:lnTo>
                    <a:pt x="41" y="610"/>
                  </a:lnTo>
                  <a:lnTo>
                    <a:pt x="41" y="609"/>
                  </a:lnTo>
                  <a:lnTo>
                    <a:pt x="40" y="609"/>
                  </a:lnTo>
                  <a:lnTo>
                    <a:pt x="40" y="608"/>
                  </a:lnTo>
                  <a:lnTo>
                    <a:pt x="39" y="608"/>
                  </a:lnTo>
                  <a:lnTo>
                    <a:pt x="39" y="607"/>
                  </a:lnTo>
                  <a:lnTo>
                    <a:pt x="40" y="607"/>
                  </a:lnTo>
                  <a:lnTo>
                    <a:pt x="40" y="606"/>
                  </a:lnTo>
                  <a:lnTo>
                    <a:pt x="40" y="605"/>
                  </a:lnTo>
                  <a:lnTo>
                    <a:pt x="40" y="604"/>
                  </a:lnTo>
                  <a:lnTo>
                    <a:pt x="40" y="603"/>
                  </a:lnTo>
                  <a:lnTo>
                    <a:pt x="40" y="602"/>
                  </a:lnTo>
                  <a:lnTo>
                    <a:pt x="40" y="601"/>
                  </a:lnTo>
                  <a:lnTo>
                    <a:pt x="41" y="601"/>
                  </a:lnTo>
                  <a:lnTo>
                    <a:pt x="42" y="600"/>
                  </a:lnTo>
                  <a:lnTo>
                    <a:pt x="42" y="599"/>
                  </a:lnTo>
                  <a:lnTo>
                    <a:pt x="42" y="598"/>
                  </a:lnTo>
                  <a:lnTo>
                    <a:pt x="41" y="598"/>
                  </a:lnTo>
                  <a:lnTo>
                    <a:pt x="41" y="597"/>
                  </a:lnTo>
                  <a:lnTo>
                    <a:pt x="40" y="597"/>
                  </a:lnTo>
                  <a:lnTo>
                    <a:pt x="40" y="596"/>
                  </a:lnTo>
                  <a:lnTo>
                    <a:pt x="40" y="595"/>
                  </a:lnTo>
                  <a:lnTo>
                    <a:pt x="39" y="594"/>
                  </a:lnTo>
                  <a:lnTo>
                    <a:pt x="39" y="592"/>
                  </a:lnTo>
                  <a:lnTo>
                    <a:pt x="39" y="591"/>
                  </a:lnTo>
                  <a:lnTo>
                    <a:pt x="38" y="591"/>
                  </a:lnTo>
                  <a:lnTo>
                    <a:pt x="38" y="590"/>
                  </a:lnTo>
                  <a:lnTo>
                    <a:pt x="38" y="589"/>
                  </a:lnTo>
                  <a:lnTo>
                    <a:pt x="38" y="588"/>
                  </a:lnTo>
                  <a:lnTo>
                    <a:pt x="38" y="587"/>
                  </a:lnTo>
                  <a:lnTo>
                    <a:pt x="38" y="586"/>
                  </a:lnTo>
                  <a:lnTo>
                    <a:pt x="39" y="586"/>
                  </a:lnTo>
                  <a:lnTo>
                    <a:pt x="39" y="585"/>
                  </a:lnTo>
                  <a:lnTo>
                    <a:pt x="39" y="584"/>
                  </a:lnTo>
                  <a:lnTo>
                    <a:pt x="38" y="584"/>
                  </a:lnTo>
                  <a:lnTo>
                    <a:pt x="38" y="583"/>
                  </a:lnTo>
                  <a:lnTo>
                    <a:pt x="38" y="582"/>
                  </a:lnTo>
                  <a:lnTo>
                    <a:pt x="37" y="582"/>
                  </a:lnTo>
                  <a:lnTo>
                    <a:pt x="36" y="581"/>
                  </a:lnTo>
                  <a:lnTo>
                    <a:pt x="35" y="581"/>
                  </a:lnTo>
                  <a:lnTo>
                    <a:pt x="35" y="580"/>
                  </a:lnTo>
                  <a:lnTo>
                    <a:pt x="35" y="579"/>
                  </a:lnTo>
                  <a:lnTo>
                    <a:pt x="34" y="578"/>
                  </a:lnTo>
                  <a:lnTo>
                    <a:pt x="34" y="577"/>
                  </a:lnTo>
                  <a:lnTo>
                    <a:pt x="33" y="577"/>
                  </a:lnTo>
                  <a:lnTo>
                    <a:pt x="33" y="576"/>
                  </a:lnTo>
                  <a:lnTo>
                    <a:pt x="32" y="575"/>
                  </a:lnTo>
                  <a:lnTo>
                    <a:pt x="32" y="574"/>
                  </a:lnTo>
                  <a:lnTo>
                    <a:pt x="31" y="573"/>
                  </a:lnTo>
                  <a:lnTo>
                    <a:pt x="31" y="572"/>
                  </a:lnTo>
                  <a:lnTo>
                    <a:pt x="31" y="571"/>
                  </a:lnTo>
                  <a:lnTo>
                    <a:pt x="30" y="570"/>
                  </a:lnTo>
                  <a:lnTo>
                    <a:pt x="30" y="569"/>
                  </a:lnTo>
                  <a:lnTo>
                    <a:pt x="29" y="568"/>
                  </a:lnTo>
                  <a:lnTo>
                    <a:pt x="28" y="567"/>
                  </a:lnTo>
                  <a:lnTo>
                    <a:pt x="27" y="567"/>
                  </a:lnTo>
                  <a:lnTo>
                    <a:pt x="26" y="567"/>
                  </a:lnTo>
                  <a:lnTo>
                    <a:pt x="26" y="566"/>
                  </a:lnTo>
                  <a:lnTo>
                    <a:pt x="26" y="565"/>
                  </a:lnTo>
                  <a:lnTo>
                    <a:pt x="25" y="565"/>
                  </a:lnTo>
                  <a:lnTo>
                    <a:pt x="25" y="564"/>
                  </a:lnTo>
                  <a:lnTo>
                    <a:pt x="24" y="563"/>
                  </a:lnTo>
                  <a:lnTo>
                    <a:pt x="24" y="562"/>
                  </a:lnTo>
                  <a:lnTo>
                    <a:pt x="23" y="561"/>
                  </a:lnTo>
                  <a:lnTo>
                    <a:pt x="21" y="561"/>
                  </a:lnTo>
                  <a:lnTo>
                    <a:pt x="20" y="561"/>
                  </a:lnTo>
                  <a:lnTo>
                    <a:pt x="19" y="561"/>
                  </a:lnTo>
                  <a:lnTo>
                    <a:pt x="17" y="562"/>
                  </a:lnTo>
                  <a:lnTo>
                    <a:pt x="14" y="563"/>
                  </a:lnTo>
                  <a:lnTo>
                    <a:pt x="13" y="563"/>
                  </a:lnTo>
                  <a:lnTo>
                    <a:pt x="11" y="564"/>
                  </a:lnTo>
                  <a:lnTo>
                    <a:pt x="10" y="564"/>
                  </a:lnTo>
                  <a:lnTo>
                    <a:pt x="8" y="564"/>
                  </a:lnTo>
                  <a:lnTo>
                    <a:pt x="6" y="565"/>
                  </a:lnTo>
                  <a:lnTo>
                    <a:pt x="10" y="561"/>
                  </a:lnTo>
                  <a:lnTo>
                    <a:pt x="10" y="560"/>
                  </a:lnTo>
                  <a:lnTo>
                    <a:pt x="11" y="559"/>
                  </a:lnTo>
                  <a:lnTo>
                    <a:pt x="12" y="559"/>
                  </a:lnTo>
                  <a:lnTo>
                    <a:pt x="12" y="558"/>
                  </a:lnTo>
                  <a:lnTo>
                    <a:pt x="14" y="557"/>
                  </a:lnTo>
                  <a:lnTo>
                    <a:pt x="14" y="556"/>
                  </a:lnTo>
                  <a:lnTo>
                    <a:pt x="14" y="555"/>
                  </a:lnTo>
                  <a:lnTo>
                    <a:pt x="14" y="554"/>
                  </a:lnTo>
                  <a:lnTo>
                    <a:pt x="15" y="554"/>
                  </a:lnTo>
                  <a:lnTo>
                    <a:pt x="15" y="553"/>
                  </a:lnTo>
                  <a:lnTo>
                    <a:pt x="15" y="552"/>
                  </a:lnTo>
                  <a:lnTo>
                    <a:pt x="16" y="551"/>
                  </a:lnTo>
                  <a:lnTo>
                    <a:pt x="16" y="550"/>
                  </a:lnTo>
                  <a:lnTo>
                    <a:pt x="17" y="549"/>
                  </a:lnTo>
                  <a:lnTo>
                    <a:pt x="17" y="548"/>
                  </a:lnTo>
                  <a:lnTo>
                    <a:pt x="18" y="547"/>
                  </a:lnTo>
                  <a:lnTo>
                    <a:pt x="19" y="547"/>
                  </a:lnTo>
                  <a:lnTo>
                    <a:pt x="20" y="546"/>
                  </a:lnTo>
                  <a:lnTo>
                    <a:pt x="21" y="545"/>
                  </a:lnTo>
                  <a:lnTo>
                    <a:pt x="21" y="544"/>
                  </a:lnTo>
                  <a:lnTo>
                    <a:pt x="22" y="543"/>
                  </a:lnTo>
                  <a:lnTo>
                    <a:pt x="23" y="543"/>
                  </a:lnTo>
                  <a:lnTo>
                    <a:pt x="24" y="542"/>
                  </a:lnTo>
                  <a:lnTo>
                    <a:pt x="25" y="541"/>
                  </a:lnTo>
                  <a:lnTo>
                    <a:pt x="25" y="540"/>
                  </a:lnTo>
                  <a:lnTo>
                    <a:pt x="26" y="539"/>
                  </a:lnTo>
                  <a:lnTo>
                    <a:pt x="26" y="538"/>
                  </a:lnTo>
                  <a:lnTo>
                    <a:pt x="26" y="537"/>
                  </a:lnTo>
                  <a:lnTo>
                    <a:pt x="27" y="537"/>
                  </a:lnTo>
                  <a:lnTo>
                    <a:pt x="28" y="536"/>
                  </a:lnTo>
                  <a:lnTo>
                    <a:pt x="28" y="535"/>
                  </a:lnTo>
                  <a:lnTo>
                    <a:pt x="28" y="534"/>
                  </a:lnTo>
                  <a:lnTo>
                    <a:pt x="29" y="533"/>
                  </a:lnTo>
                  <a:lnTo>
                    <a:pt x="29" y="531"/>
                  </a:lnTo>
                  <a:lnTo>
                    <a:pt x="29" y="529"/>
                  </a:lnTo>
                  <a:lnTo>
                    <a:pt x="29" y="528"/>
                  </a:lnTo>
                  <a:lnTo>
                    <a:pt x="29" y="525"/>
                  </a:lnTo>
                  <a:lnTo>
                    <a:pt x="31" y="522"/>
                  </a:lnTo>
                  <a:lnTo>
                    <a:pt x="32" y="519"/>
                  </a:lnTo>
                  <a:lnTo>
                    <a:pt x="34" y="514"/>
                  </a:lnTo>
                  <a:lnTo>
                    <a:pt x="34" y="513"/>
                  </a:lnTo>
                  <a:lnTo>
                    <a:pt x="34" y="512"/>
                  </a:lnTo>
                  <a:lnTo>
                    <a:pt x="34" y="511"/>
                  </a:lnTo>
                  <a:lnTo>
                    <a:pt x="34" y="509"/>
                  </a:lnTo>
                  <a:lnTo>
                    <a:pt x="33" y="509"/>
                  </a:lnTo>
                  <a:lnTo>
                    <a:pt x="32" y="508"/>
                  </a:lnTo>
                  <a:lnTo>
                    <a:pt x="31" y="507"/>
                  </a:lnTo>
                  <a:lnTo>
                    <a:pt x="30" y="506"/>
                  </a:lnTo>
                  <a:lnTo>
                    <a:pt x="29" y="505"/>
                  </a:lnTo>
                  <a:lnTo>
                    <a:pt x="28" y="504"/>
                  </a:lnTo>
                  <a:lnTo>
                    <a:pt x="24" y="503"/>
                  </a:lnTo>
                  <a:lnTo>
                    <a:pt x="22" y="502"/>
                  </a:lnTo>
                  <a:lnTo>
                    <a:pt x="20" y="502"/>
                  </a:lnTo>
                  <a:lnTo>
                    <a:pt x="17" y="501"/>
                  </a:lnTo>
                  <a:lnTo>
                    <a:pt x="4" y="498"/>
                  </a:lnTo>
                  <a:lnTo>
                    <a:pt x="2" y="491"/>
                  </a:lnTo>
                  <a:lnTo>
                    <a:pt x="2" y="489"/>
                  </a:lnTo>
                  <a:lnTo>
                    <a:pt x="2" y="487"/>
                  </a:lnTo>
                  <a:lnTo>
                    <a:pt x="2" y="486"/>
                  </a:lnTo>
                  <a:lnTo>
                    <a:pt x="1" y="485"/>
                  </a:lnTo>
                  <a:lnTo>
                    <a:pt x="0" y="485"/>
                  </a:lnTo>
                  <a:lnTo>
                    <a:pt x="0" y="484"/>
                  </a:lnTo>
                  <a:lnTo>
                    <a:pt x="0" y="483"/>
                  </a:lnTo>
                  <a:lnTo>
                    <a:pt x="0" y="482"/>
                  </a:lnTo>
                  <a:lnTo>
                    <a:pt x="1" y="482"/>
                  </a:lnTo>
                  <a:lnTo>
                    <a:pt x="1" y="481"/>
                  </a:lnTo>
                  <a:lnTo>
                    <a:pt x="1" y="480"/>
                  </a:lnTo>
                  <a:lnTo>
                    <a:pt x="1" y="479"/>
                  </a:lnTo>
                  <a:lnTo>
                    <a:pt x="1" y="478"/>
                  </a:lnTo>
                  <a:lnTo>
                    <a:pt x="2" y="478"/>
                  </a:lnTo>
                  <a:lnTo>
                    <a:pt x="3" y="478"/>
                  </a:lnTo>
                  <a:lnTo>
                    <a:pt x="4" y="478"/>
                  </a:lnTo>
                  <a:lnTo>
                    <a:pt x="5" y="478"/>
                  </a:lnTo>
                  <a:lnTo>
                    <a:pt x="5" y="477"/>
                  </a:lnTo>
                  <a:lnTo>
                    <a:pt x="6" y="477"/>
                  </a:lnTo>
                  <a:lnTo>
                    <a:pt x="6" y="476"/>
                  </a:lnTo>
                  <a:lnTo>
                    <a:pt x="7" y="476"/>
                  </a:lnTo>
                  <a:lnTo>
                    <a:pt x="7" y="475"/>
                  </a:lnTo>
                  <a:lnTo>
                    <a:pt x="7" y="474"/>
                  </a:lnTo>
                  <a:lnTo>
                    <a:pt x="7" y="473"/>
                  </a:lnTo>
                  <a:lnTo>
                    <a:pt x="7" y="472"/>
                  </a:lnTo>
                  <a:lnTo>
                    <a:pt x="7" y="471"/>
                  </a:lnTo>
                  <a:lnTo>
                    <a:pt x="8" y="470"/>
                  </a:lnTo>
                  <a:lnTo>
                    <a:pt x="8" y="469"/>
                  </a:lnTo>
                  <a:lnTo>
                    <a:pt x="9" y="468"/>
                  </a:lnTo>
                  <a:lnTo>
                    <a:pt x="10" y="467"/>
                  </a:lnTo>
                  <a:lnTo>
                    <a:pt x="9" y="467"/>
                  </a:lnTo>
                  <a:lnTo>
                    <a:pt x="9" y="466"/>
                  </a:lnTo>
                  <a:lnTo>
                    <a:pt x="9" y="465"/>
                  </a:lnTo>
                  <a:lnTo>
                    <a:pt x="9" y="464"/>
                  </a:lnTo>
                  <a:lnTo>
                    <a:pt x="9" y="463"/>
                  </a:lnTo>
                  <a:lnTo>
                    <a:pt x="7" y="462"/>
                  </a:lnTo>
                  <a:lnTo>
                    <a:pt x="7" y="461"/>
                  </a:lnTo>
                  <a:lnTo>
                    <a:pt x="8" y="460"/>
                  </a:lnTo>
                  <a:lnTo>
                    <a:pt x="9" y="460"/>
                  </a:lnTo>
                  <a:lnTo>
                    <a:pt x="10" y="460"/>
                  </a:lnTo>
                  <a:lnTo>
                    <a:pt x="10" y="461"/>
                  </a:lnTo>
                  <a:lnTo>
                    <a:pt x="11" y="461"/>
                  </a:lnTo>
                  <a:lnTo>
                    <a:pt x="12" y="460"/>
                  </a:lnTo>
                  <a:lnTo>
                    <a:pt x="12" y="459"/>
                  </a:lnTo>
                  <a:lnTo>
                    <a:pt x="12" y="457"/>
                  </a:lnTo>
                  <a:lnTo>
                    <a:pt x="13" y="456"/>
                  </a:lnTo>
                  <a:lnTo>
                    <a:pt x="13" y="455"/>
                  </a:lnTo>
                  <a:lnTo>
                    <a:pt x="14" y="450"/>
                  </a:lnTo>
                  <a:lnTo>
                    <a:pt x="14" y="448"/>
                  </a:lnTo>
                  <a:lnTo>
                    <a:pt x="14" y="447"/>
                  </a:lnTo>
                  <a:lnTo>
                    <a:pt x="14" y="446"/>
                  </a:lnTo>
                  <a:lnTo>
                    <a:pt x="16" y="444"/>
                  </a:lnTo>
                  <a:lnTo>
                    <a:pt x="17" y="443"/>
                  </a:lnTo>
                  <a:lnTo>
                    <a:pt x="19" y="442"/>
                  </a:lnTo>
                  <a:lnTo>
                    <a:pt x="22" y="440"/>
                  </a:lnTo>
                  <a:lnTo>
                    <a:pt x="23" y="439"/>
                  </a:lnTo>
                  <a:lnTo>
                    <a:pt x="24" y="438"/>
                  </a:lnTo>
                  <a:lnTo>
                    <a:pt x="25" y="438"/>
                  </a:lnTo>
                  <a:lnTo>
                    <a:pt x="29" y="436"/>
                  </a:lnTo>
                  <a:lnTo>
                    <a:pt x="28" y="436"/>
                  </a:lnTo>
                  <a:lnTo>
                    <a:pt x="28" y="435"/>
                  </a:lnTo>
                  <a:lnTo>
                    <a:pt x="29" y="434"/>
                  </a:lnTo>
                  <a:lnTo>
                    <a:pt x="30" y="432"/>
                  </a:lnTo>
                  <a:lnTo>
                    <a:pt x="29" y="432"/>
                  </a:lnTo>
                  <a:lnTo>
                    <a:pt x="29" y="431"/>
                  </a:lnTo>
                  <a:lnTo>
                    <a:pt x="30" y="430"/>
                  </a:lnTo>
                  <a:lnTo>
                    <a:pt x="29" y="428"/>
                  </a:lnTo>
                  <a:lnTo>
                    <a:pt x="28" y="428"/>
                  </a:lnTo>
                  <a:lnTo>
                    <a:pt x="27" y="429"/>
                  </a:lnTo>
                  <a:lnTo>
                    <a:pt x="26" y="429"/>
                  </a:lnTo>
                  <a:lnTo>
                    <a:pt x="25" y="430"/>
                  </a:lnTo>
                  <a:lnTo>
                    <a:pt x="25" y="429"/>
                  </a:lnTo>
                  <a:lnTo>
                    <a:pt x="24" y="428"/>
                  </a:lnTo>
                  <a:lnTo>
                    <a:pt x="23" y="426"/>
                  </a:lnTo>
                  <a:lnTo>
                    <a:pt x="23" y="424"/>
                  </a:lnTo>
                  <a:lnTo>
                    <a:pt x="24" y="423"/>
                  </a:lnTo>
                  <a:lnTo>
                    <a:pt x="25" y="422"/>
                  </a:lnTo>
                  <a:lnTo>
                    <a:pt x="26" y="421"/>
                  </a:lnTo>
                  <a:lnTo>
                    <a:pt x="26" y="420"/>
                  </a:lnTo>
                  <a:lnTo>
                    <a:pt x="27" y="420"/>
                  </a:lnTo>
                  <a:lnTo>
                    <a:pt x="29" y="420"/>
                  </a:lnTo>
                  <a:lnTo>
                    <a:pt x="31" y="420"/>
                  </a:lnTo>
                  <a:lnTo>
                    <a:pt x="32" y="420"/>
                  </a:lnTo>
                  <a:lnTo>
                    <a:pt x="33" y="420"/>
                  </a:lnTo>
                  <a:lnTo>
                    <a:pt x="34" y="421"/>
                  </a:lnTo>
                  <a:lnTo>
                    <a:pt x="35" y="421"/>
                  </a:lnTo>
                  <a:lnTo>
                    <a:pt x="36" y="422"/>
                  </a:lnTo>
                  <a:lnTo>
                    <a:pt x="38" y="423"/>
                  </a:lnTo>
                  <a:lnTo>
                    <a:pt x="39" y="423"/>
                  </a:lnTo>
                  <a:lnTo>
                    <a:pt x="41" y="423"/>
                  </a:lnTo>
                  <a:lnTo>
                    <a:pt x="42" y="423"/>
                  </a:lnTo>
                  <a:lnTo>
                    <a:pt x="43" y="423"/>
                  </a:lnTo>
                  <a:lnTo>
                    <a:pt x="44" y="423"/>
                  </a:lnTo>
                  <a:lnTo>
                    <a:pt x="46" y="424"/>
                  </a:lnTo>
                  <a:lnTo>
                    <a:pt x="47" y="425"/>
                  </a:lnTo>
                  <a:lnTo>
                    <a:pt x="48" y="426"/>
                  </a:lnTo>
                  <a:lnTo>
                    <a:pt x="51" y="428"/>
                  </a:lnTo>
                  <a:lnTo>
                    <a:pt x="54" y="428"/>
                  </a:lnTo>
                  <a:lnTo>
                    <a:pt x="55" y="428"/>
                  </a:lnTo>
                  <a:lnTo>
                    <a:pt x="56" y="427"/>
                  </a:lnTo>
                  <a:lnTo>
                    <a:pt x="59" y="428"/>
                  </a:lnTo>
                  <a:lnTo>
                    <a:pt x="60" y="427"/>
                  </a:lnTo>
                  <a:lnTo>
                    <a:pt x="61" y="427"/>
                  </a:lnTo>
                  <a:lnTo>
                    <a:pt x="62" y="428"/>
                  </a:lnTo>
                  <a:lnTo>
                    <a:pt x="65" y="428"/>
                  </a:lnTo>
                  <a:lnTo>
                    <a:pt x="68" y="427"/>
                  </a:lnTo>
                  <a:lnTo>
                    <a:pt x="69" y="427"/>
                  </a:lnTo>
                  <a:lnTo>
                    <a:pt x="71" y="427"/>
                  </a:lnTo>
                  <a:lnTo>
                    <a:pt x="73" y="425"/>
                  </a:lnTo>
                  <a:lnTo>
                    <a:pt x="75" y="424"/>
                  </a:lnTo>
                  <a:lnTo>
                    <a:pt x="79" y="423"/>
                  </a:lnTo>
                  <a:lnTo>
                    <a:pt x="81" y="422"/>
                  </a:lnTo>
                  <a:lnTo>
                    <a:pt x="85" y="422"/>
                  </a:lnTo>
                  <a:lnTo>
                    <a:pt x="86" y="422"/>
                  </a:lnTo>
                  <a:lnTo>
                    <a:pt x="86" y="421"/>
                  </a:lnTo>
                  <a:lnTo>
                    <a:pt x="87" y="420"/>
                  </a:lnTo>
                  <a:lnTo>
                    <a:pt x="90" y="422"/>
                  </a:lnTo>
                  <a:lnTo>
                    <a:pt x="91" y="421"/>
                  </a:lnTo>
                  <a:lnTo>
                    <a:pt x="94" y="421"/>
                  </a:lnTo>
                  <a:lnTo>
                    <a:pt x="94" y="420"/>
                  </a:lnTo>
                  <a:lnTo>
                    <a:pt x="102" y="413"/>
                  </a:lnTo>
                  <a:lnTo>
                    <a:pt x="109" y="411"/>
                  </a:lnTo>
                  <a:lnTo>
                    <a:pt x="108" y="407"/>
                  </a:lnTo>
                  <a:lnTo>
                    <a:pt x="109" y="403"/>
                  </a:lnTo>
                  <a:lnTo>
                    <a:pt x="108" y="401"/>
                  </a:lnTo>
                  <a:lnTo>
                    <a:pt x="107" y="401"/>
                  </a:lnTo>
                  <a:lnTo>
                    <a:pt x="106" y="400"/>
                  </a:lnTo>
                  <a:lnTo>
                    <a:pt x="105" y="398"/>
                  </a:lnTo>
                  <a:lnTo>
                    <a:pt x="104" y="396"/>
                  </a:lnTo>
                  <a:lnTo>
                    <a:pt x="104" y="392"/>
                  </a:lnTo>
                  <a:lnTo>
                    <a:pt x="103" y="391"/>
                  </a:lnTo>
                  <a:lnTo>
                    <a:pt x="102" y="391"/>
                  </a:lnTo>
                  <a:lnTo>
                    <a:pt x="102" y="390"/>
                  </a:lnTo>
                  <a:lnTo>
                    <a:pt x="101" y="389"/>
                  </a:lnTo>
                  <a:lnTo>
                    <a:pt x="101" y="386"/>
                  </a:lnTo>
                  <a:lnTo>
                    <a:pt x="102" y="384"/>
                  </a:lnTo>
                  <a:lnTo>
                    <a:pt x="102" y="382"/>
                  </a:lnTo>
                  <a:lnTo>
                    <a:pt x="103" y="380"/>
                  </a:lnTo>
                  <a:lnTo>
                    <a:pt x="103" y="377"/>
                  </a:lnTo>
                  <a:lnTo>
                    <a:pt x="102" y="377"/>
                  </a:lnTo>
                  <a:lnTo>
                    <a:pt x="102" y="376"/>
                  </a:lnTo>
                  <a:lnTo>
                    <a:pt x="102" y="375"/>
                  </a:lnTo>
                  <a:lnTo>
                    <a:pt x="102" y="374"/>
                  </a:lnTo>
                  <a:lnTo>
                    <a:pt x="99" y="371"/>
                  </a:lnTo>
                  <a:lnTo>
                    <a:pt x="96" y="365"/>
                  </a:lnTo>
                  <a:lnTo>
                    <a:pt x="99" y="365"/>
                  </a:lnTo>
                  <a:lnTo>
                    <a:pt x="100" y="362"/>
                  </a:lnTo>
                  <a:lnTo>
                    <a:pt x="100" y="360"/>
                  </a:lnTo>
                  <a:lnTo>
                    <a:pt x="99" y="358"/>
                  </a:lnTo>
                  <a:lnTo>
                    <a:pt x="99" y="356"/>
                  </a:lnTo>
                  <a:lnTo>
                    <a:pt x="99" y="355"/>
                  </a:lnTo>
                  <a:lnTo>
                    <a:pt x="100" y="355"/>
                  </a:lnTo>
                  <a:lnTo>
                    <a:pt x="102" y="354"/>
                  </a:lnTo>
                  <a:lnTo>
                    <a:pt x="103" y="354"/>
                  </a:lnTo>
                  <a:lnTo>
                    <a:pt x="104" y="353"/>
                  </a:lnTo>
                  <a:lnTo>
                    <a:pt x="104" y="352"/>
                  </a:lnTo>
                  <a:lnTo>
                    <a:pt x="105" y="352"/>
                  </a:lnTo>
                  <a:lnTo>
                    <a:pt x="105" y="351"/>
                  </a:lnTo>
                  <a:lnTo>
                    <a:pt x="105" y="350"/>
                  </a:lnTo>
                  <a:lnTo>
                    <a:pt x="106" y="349"/>
                  </a:lnTo>
                  <a:lnTo>
                    <a:pt x="105" y="348"/>
                  </a:lnTo>
                  <a:lnTo>
                    <a:pt x="104" y="348"/>
                  </a:lnTo>
                  <a:lnTo>
                    <a:pt x="104" y="347"/>
                  </a:lnTo>
                  <a:lnTo>
                    <a:pt x="105" y="347"/>
                  </a:lnTo>
                  <a:lnTo>
                    <a:pt x="105" y="346"/>
                  </a:lnTo>
                  <a:lnTo>
                    <a:pt x="104" y="345"/>
                  </a:lnTo>
                  <a:lnTo>
                    <a:pt x="104" y="344"/>
                  </a:lnTo>
                  <a:lnTo>
                    <a:pt x="105" y="344"/>
                  </a:lnTo>
                  <a:lnTo>
                    <a:pt x="105" y="342"/>
                  </a:lnTo>
                  <a:lnTo>
                    <a:pt x="104" y="341"/>
                  </a:lnTo>
                  <a:lnTo>
                    <a:pt x="103" y="341"/>
                  </a:lnTo>
                  <a:lnTo>
                    <a:pt x="103" y="340"/>
                  </a:lnTo>
                  <a:lnTo>
                    <a:pt x="103" y="339"/>
                  </a:lnTo>
                  <a:lnTo>
                    <a:pt x="101" y="336"/>
                  </a:lnTo>
                  <a:lnTo>
                    <a:pt x="101" y="335"/>
                  </a:lnTo>
                  <a:lnTo>
                    <a:pt x="101" y="334"/>
                  </a:lnTo>
                  <a:lnTo>
                    <a:pt x="102" y="334"/>
                  </a:lnTo>
                  <a:lnTo>
                    <a:pt x="106" y="331"/>
                  </a:lnTo>
                  <a:lnTo>
                    <a:pt x="109" y="329"/>
                  </a:lnTo>
                  <a:lnTo>
                    <a:pt x="109" y="328"/>
                  </a:lnTo>
                  <a:lnTo>
                    <a:pt x="110" y="327"/>
                  </a:lnTo>
                  <a:lnTo>
                    <a:pt x="111" y="326"/>
                  </a:lnTo>
                  <a:lnTo>
                    <a:pt x="111" y="324"/>
                  </a:lnTo>
                  <a:lnTo>
                    <a:pt x="111" y="323"/>
                  </a:lnTo>
                  <a:lnTo>
                    <a:pt x="111" y="322"/>
                  </a:lnTo>
                  <a:lnTo>
                    <a:pt x="105" y="321"/>
                  </a:lnTo>
                  <a:lnTo>
                    <a:pt x="102" y="320"/>
                  </a:lnTo>
                  <a:lnTo>
                    <a:pt x="102" y="319"/>
                  </a:lnTo>
                  <a:lnTo>
                    <a:pt x="103" y="318"/>
                  </a:lnTo>
                  <a:lnTo>
                    <a:pt x="104" y="318"/>
                  </a:lnTo>
                  <a:lnTo>
                    <a:pt x="105" y="318"/>
                  </a:lnTo>
                  <a:lnTo>
                    <a:pt x="106" y="317"/>
                  </a:lnTo>
                  <a:lnTo>
                    <a:pt x="106" y="316"/>
                  </a:lnTo>
                  <a:lnTo>
                    <a:pt x="106" y="315"/>
                  </a:lnTo>
                  <a:lnTo>
                    <a:pt x="106" y="313"/>
                  </a:lnTo>
                  <a:lnTo>
                    <a:pt x="107" y="313"/>
                  </a:lnTo>
                  <a:lnTo>
                    <a:pt x="107" y="312"/>
                  </a:lnTo>
                  <a:lnTo>
                    <a:pt x="107" y="311"/>
                  </a:lnTo>
                  <a:lnTo>
                    <a:pt x="107" y="310"/>
                  </a:lnTo>
                  <a:lnTo>
                    <a:pt x="107" y="309"/>
                  </a:lnTo>
                  <a:lnTo>
                    <a:pt x="106" y="309"/>
                  </a:lnTo>
                  <a:lnTo>
                    <a:pt x="105" y="308"/>
                  </a:lnTo>
                  <a:lnTo>
                    <a:pt x="105" y="307"/>
                  </a:lnTo>
                  <a:lnTo>
                    <a:pt x="105" y="306"/>
                  </a:lnTo>
                  <a:lnTo>
                    <a:pt x="105" y="305"/>
                  </a:lnTo>
                  <a:lnTo>
                    <a:pt x="105" y="304"/>
                  </a:lnTo>
                  <a:lnTo>
                    <a:pt x="106" y="303"/>
                  </a:lnTo>
                  <a:lnTo>
                    <a:pt x="106" y="302"/>
                  </a:lnTo>
                  <a:lnTo>
                    <a:pt x="107" y="301"/>
                  </a:lnTo>
                  <a:lnTo>
                    <a:pt x="106" y="299"/>
                  </a:lnTo>
                  <a:lnTo>
                    <a:pt x="105" y="298"/>
                  </a:lnTo>
                  <a:lnTo>
                    <a:pt x="106" y="297"/>
                  </a:lnTo>
                  <a:lnTo>
                    <a:pt x="107" y="294"/>
                  </a:lnTo>
                  <a:lnTo>
                    <a:pt x="107" y="292"/>
                  </a:lnTo>
                  <a:lnTo>
                    <a:pt x="106" y="291"/>
                  </a:lnTo>
                  <a:lnTo>
                    <a:pt x="106" y="290"/>
                  </a:lnTo>
                  <a:lnTo>
                    <a:pt x="105" y="290"/>
                  </a:lnTo>
                  <a:lnTo>
                    <a:pt x="104" y="289"/>
                  </a:lnTo>
                  <a:lnTo>
                    <a:pt x="106" y="288"/>
                  </a:lnTo>
                  <a:lnTo>
                    <a:pt x="106" y="287"/>
                  </a:lnTo>
                  <a:lnTo>
                    <a:pt x="105" y="287"/>
                  </a:lnTo>
                  <a:lnTo>
                    <a:pt x="104" y="287"/>
                  </a:lnTo>
                  <a:lnTo>
                    <a:pt x="103" y="287"/>
                  </a:lnTo>
                  <a:lnTo>
                    <a:pt x="104" y="286"/>
                  </a:lnTo>
                  <a:lnTo>
                    <a:pt x="104" y="285"/>
                  </a:lnTo>
                  <a:lnTo>
                    <a:pt x="103" y="284"/>
                  </a:lnTo>
                  <a:lnTo>
                    <a:pt x="102" y="283"/>
                  </a:lnTo>
                  <a:lnTo>
                    <a:pt x="102" y="282"/>
                  </a:lnTo>
                  <a:lnTo>
                    <a:pt x="102" y="281"/>
                  </a:lnTo>
                  <a:lnTo>
                    <a:pt x="102" y="280"/>
                  </a:lnTo>
                  <a:lnTo>
                    <a:pt x="103" y="279"/>
                  </a:lnTo>
                  <a:lnTo>
                    <a:pt x="103" y="277"/>
                  </a:lnTo>
                  <a:lnTo>
                    <a:pt x="103" y="275"/>
                  </a:lnTo>
                  <a:lnTo>
                    <a:pt x="104" y="274"/>
                  </a:lnTo>
                  <a:lnTo>
                    <a:pt x="105" y="273"/>
                  </a:lnTo>
                  <a:lnTo>
                    <a:pt x="105" y="272"/>
                  </a:lnTo>
                  <a:lnTo>
                    <a:pt x="105" y="270"/>
                  </a:lnTo>
                  <a:lnTo>
                    <a:pt x="105" y="269"/>
                  </a:lnTo>
                  <a:lnTo>
                    <a:pt x="106" y="267"/>
                  </a:lnTo>
                  <a:lnTo>
                    <a:pt x="106" y="266"/>
                  </a:lnTo>
                  <a:lnTo>
                    <a:pt x="106" y="265"/>
                  </a:lnTo>
                  <a:lnTo>
                    <a:pt x="105" y="265"/>
                  </a:lnTo>
                  <a:lnTo>
                    <a:pt x="105" y="264"/>
                  </a:lnTo>
                  <a:lnTo>
                    <a:pt x="105" y="262"/>
                  </a:lnTo>
                  <a:lnTo>
                    <a:pt x="105" y="260"/>
                  </a:lnTo>
                  <a:lnTo>
                    <a:pt x="105" y="259"/>
                  </a:lnTo>
                  <a:lnTo>
                    <a:pt x="105" y="258"/>
                  </a:lnTo>
                  <a:lnTo>
                    <a:pt x="105" y="257"/>
                  </a:lnTo>
                  <a:lnTo>
                    <a:pt x="104" y="258"/>
                  </a:lnTo>
                  <a:lnTo>
                    <a:pt x="103" y="258"/>
                  </a:lnTo>
                  <a:lnTo>
                    <a:pt x="102" y="260"/>
                  </a:lnTo>
                  <a:lnTo>
                    <a:pt x="101" y="261"/>
                  </a:lnTo>
                  <a:lnTo>
                    <a:pt x="100" y="261"/>
                  </a:lnTo>
                  <a:lnTo>
                    <a:pt x="99" y="261"/>
                  </a:lnTo>
                  <a:lnTo>
                    <a:pt x="98" y="262"/>
                  </a:lnTo>
                  <a:lnTo>
                    <a:pt x="98" y="263"/>
                  </a:lnTo>
                  <a:lnTo>
                    <a:pt x="97" y="265"/>
                  </a:lnTo>
                  <a:lnTo>
                    <a:pt x="96" y="266"/>
                  </a:lnTo>
                  <a:lnTo>
                    <a:pt x="95" y="266"/>
                  </a:lnTo>
                  <a:lnTo>
                    <a:pt x="94" y="266"/>
                  </a:lnTo>
                  <a:lnTo>
                    <a:pt x="93" y="266"/>
                  </a:lnTo>
                  <a:lnTo>
                    <a:pt x="92" y="267"/>
                  </a:lnTo>
                  <a:lnTo>
                    <a:pt x="90" y="266"/>
                  </a:lnTo>
                  <a:lnTo>
                    <a:pt x="89" y="265"/>
                  </a:lnTo>
                  <a:lnTo>
                    <a:pt x="88" y="265"/>
                  </a:lnTo>
                  <a:lnTo>
                    <a:pt x="87" y="264"/>
                  </a:lnTo>
                  <a:lnTo>
                    <a:pt x="87" y="263"/>
                  </a:lnTo>
                  <a:lnTo>
                    <a:pt x="86" y="262"/>
                  </a:lnTo>
                  <a:lnTo>
                    <a:pt x="86" y="261"/>
                  </a:lnTo>
                  <a:lnTo>
                    <a:pt x="84" y="260"/>
                  </a:lnTo>
                  <a:lnTo>
                    <a:pt x="80" y="259"/>
                  </a:lnTo>
                  <a:lnTo>
                    <a:pt x="80" y="258"/>
                  </a:lnTo>
                  <a:lnTo>
                    <a:pt x="78" y="256"/>
                  </a:lnTo>
                  <a:lnTo>
                    <a:pt x="76" y="257"/>
                  </a:lnTo>
                  <a:lnTo>
                    <a:pt x="74" y="257"/>
                  </a:lnTo>
                  <a:lnTo>
                    <a:pt x="72" y="257"/>
                  </a:lnTo>
                  <a:lnTo>
                    <a:pt x="70" y="258"/>
                  </a:lnTo>
                  <a:lnTo>
                    <a:pt x="65" y="251"/>
                  </a:lnTo>
                  <a:lnTo>
                    <a:pt x="55" y="221"/>
                  </a:lnTo>
                  <a:lnTo>
                    <a:pt x="59" y="197"/>
                  </a:lnTo>
                  <a:lnTo>
                    <a:pt x="60" y="194"/>
                  </a:lnTo>
                  <a:lnTo>
                    <a:pt x="61" y="189"/>
                  </a:lnTo>
                  <a:lnTo>
                    <a:pt x="62" y="181"/>
                  </a:lnTo>
                  <a:lnTo>
                    <a:pt x="65" y="178"/>
                  </a:lnTo>
                  <a:lnTo>
                    <a:pt x="67" y="177"/>
                  </a:lnTo>
                  <a:lnTo>
                    <a:pt x="70" y="175"/>
                  </a:lnTo>
                  <a:lnTo>
                    <a:pt x="71" y="175"/>
                  </a:lnTo>
                  <a:lnTo>
                    <a:pt x="71" y="174"/>
                  </a:lnTo>
                  <a:lnTo>
                    <a:pt x="72" y="173"/>
                  </a:lnTo>
                  <a:lnTo>
                    <a:pt x="73" y="173"/>
                  </a:lnTo>
                  <a:lnTo>
                    <a:pt x="74" y="173"/>
                  </a:lnTo>
                  <a:lnTo>
                    <a:pt x="76" y="173"/>
                  </a:lnTo>
                  <a:lnTo>
                    <a:pt x="79" y="173"/>
                  </a:lnTo>
                  <a:lnTo>
                    <a:pt x="80" y="173"/>
                  </a:lnTo>
                  <a:lnTo>
                    <a:pt x="81" y="173"/>
                  </a:lnTo>
                  <a:lnTo>
                    <a:pt x="82" y="173"/>
                  </a:lnTo>
                  <a:lnTo>
                    <a:pt x="83" y="173"/>
                  </a:lnTo>
                  <a:lnTo>
                    <a:pt x="84" y="172"/>
                  </a:lnTo>
                  <a:lnTo>
                    <a:pt x="85" y="171"/>
                  </a:lnTo>
                  <a:lnTo>
                    <a:pt x="85" y="170"/>
                  </a:lnTo>
                  <a:lnTo>
                    <a:pt x="86" y="169"/>
                  </a:lnTo>
                  <a:lnTo>
                    <a:pt x="86" y="168"/>
                  </a:lnTo>
                  <a:lnTo>
                    <a:pt x="89" y="168"/>
                  </a:lnTo>
                  <a:lnTo>
                    <a:pt x="92" y="166"/>
                  </a:lnTo>
                  <a:lnTo>
                    <a:pt x="93" y="165"/>
                  </a:lnTo>
                  <a:lnTo>
                    <a:pt x="94" y="164"/>
                  </a:lnTo>
                  <a:lnTo>
                    <a:pt x="94" y="163"/>
                  </a:lnTo>
                  <a:lnTo>
                    <a:pt x="94" y="162"/>
                  </a:lnTo>
                  <a:lnTo>
                    <a:pt x="94" y="160"/>
                  </a:lnTo>
                  <a:lnTo>
                    <a:pt x="94" y="158"/>
                  </a:lnTo>
                  <a:lnTo>
                    <a:pt x="94" y="157"/>
                  </a:lnTo>
                  <a:lnTo>
                    <a:pt x="95" y="156"/>
                  </a:lnTo>
                  <a:lnTo>
                    <a:pt x="97" y="156"/>
                  </a:lnTo>
                  <a:lnTo>
                    <a:pt x="98" y="156"/>
                  </a:lnTo>
                  <a:lnTo>
                    <a:pt x="100" y="157"/>
                  </a:lnTo>
                  <a:lnTo>
                    <a:pt x="101" y="157"/>
                  </a:lnTo>
                  <a:lnTo>
                    <a:pt x="102" y="157"/>
                  </a:lnTo>
                  <a:lnTo>
                    <a:pt x="103" y="156"/>
                  </a:lnTo>
                  <a:lnTo>
                    <a:pt x="104" y="156"/>
                  </a:lnTo>
                  <a:lnTo>
                    <a:pt x="105" y="155"/>
                  </a:lnTo>
                  <a:lnTo>
                    <a:pt x="106" y="155"/>
                  </a:lnTo>
                  <a:lnTo>
                    <a:pt x="107" y="155"/>
                  </a:lnTo>
                  <a:lnTo>
                    <a:pt x="112" y="154"/>
                  </a:lnTo>
                  <a:lnTo>
                    <a:pt x="112" y="153"/>
                  </a:lnTo>
                  <a:lnTo>
                    <a:pt x="113" y="149"/>
                  </a:lnTo>
                  <a:lnTo>
                    <a:pt x="114" y="147"/>
                  </a:lnTo>
                  <a:lnTo>
                    <a:pt x="114" y="146"/>
                  </a:lnTo>
                  <a:lnTo>
                    <a:pt x="115" y="144"/>
                  </a:lnTo>
                  <a:lnTo>
                    <a:pt x="116" y="144"/>
                  </a:lnTo>
                  <a:lnTo>
                    <a:pt x="117" y="142"/>
                  </a:lnTo>
                  <a:lnTo>
                    <a:pt x="117" y="141"/>
                  </a:lnTo>
                  <a:lnTo>
                    <a:pt x="118" y="140"/>
                  </a:lnTo>
                  <a:lnTo>
                    <a:pt x="119" y="138"/>
                  </a:lnTo>
                  <a:lnTo>
                    <a:pt x="120" y="137"/>
                  </a:lnTo>
                  <a:lnTo>
                    <a:pt x="120" y="136"/>
                  </a:lnTo>
                  <a:lnTo>
                    <a:pt x="119" y="135"/>
                  </a:lnTo>
                  <a:lnTo>
                    <a:pt x="118" y="131"/>
                  </a:lnTo>
                  <a:lnTo>
                    <a:pt x="117" y="130"/>
                  </a:lnTo>
                  <a:lnTo>
                    <a:pt x="116" y="129"/>
                  </a:lnTo>
                  <a:lnTo>
                    <a:pt x="114" y="129"/>
                  </a:lnTo>
                  <a:lnTo>
                    <a:pt x="113" y="129"/>
                  </a:lnTo>
                  <a:lnTo>
                    <a:pt x="111" y="130"/>
                  </a:lnTo>
                  <a:lnTo>
                    <a:pt x="110" y="126"/>
                  </a:lnTo>
                  <a:lnTo>
                    <a:pt x="108" y="124"/>
                  </a:lnTo>
                  <a:lnTo>
                    <a:pt x="107" y="118"/>
                  </a:lnTo>
                  <a:lnTo>
                    <a:pt x="110" y="117"/>
                  </a:lnTo>
                  <a:lnTo>
                    <a:pt x="114" y="115"/>
                  </a:lnTo>
                  <a:lnTo>
                    <a:pt x="114" y="116"/>
                  </a:lnTo>
                  <a:lnTo>
                    <a:pt x="115" y="117"/>
                  </a:lnTo>
                  <a:lnTo>
                    <a:pt x="116" y="117"/>
                  </a:lnTo>
                  <a:lnTo>
                    <a:pt x="117" y="117"/>
                  </a:lnTo>
                  <a:lnTo>
                    <a:pt x="120" y="115"/>
                  </a:lnTo>
                  <a:lnTo>
                    <a:pt x="124" y="111"/>
                  </a:lnTo>
                  <a:lnTo>
                    <a:pt x="131" y="109"/>
                  </a:lnTo>
                  <a:lnTo>
                    <a:pt x="137" y="105"/>
                  </a:lnTo>
                  <a:lnTo>
                    <a:pt x="138" y="106"/>
                  </a:lnTo>
                  <a:lnTo>
                    <a:pt x="139" y="106"/>
                  </a:lnTo>
                  <a:lnTo>
                    <a:pt x="140" y="106"/>
                  </a:lnTo>
                  <a:lnTo>
                    <a:pt x="142" y="106"/>
                  </a:lnTo>
                  <a:lnTo>
                    <a:pt x="143" y="106"/>
                  </a:lnTo>
                  <a:lnTo>
                    <a:pt x="147" y="108"/>
                  </a:lnTo>
                  <a:lnTo>
                    <a:pt x="149" y="110"/>
                  </a:lnTo>
                  <a:lnTo>
                    <a:pt x="150" y="111"/>
                  </a:lnTo>
                  <a:lnTo>
                    <a:pt x="151" y="112"/>
                  </a:lnTo>
                  <a:lnTo>
                    <a:pt x="151" y="113"/>
                  </a:lnTo>
                  <a:lnTo>
                    <a:pt x="152" y="113"/>
                  </a:lnTo>
                  <a:lnTo>
                    <a:pt x="153" y="113"/>
                  </a:lnTo>
                  <a:lnTo>
                    <a:pt x="157" y="113"/>
                  </a:lnTo>
                  <a:lnTo>
                    <a:pt x="158" y="113"/>
                  </a:lnTo>
                  <a:lnTo>
                    <a:pt x="158" y="112"/>
                  </a:lnTo>
                  <a:lnTo>
                    <a:pt x="159" y="112"/>
                  </a:lnTo>
                  <a:lnTo>
                    <a:pt x="161" y="114"/>
                  </a:lnTo>
                  <a:lnTo>
                    <a:pt x="162" y="114"/>
                  </a:lnTo>
                  <a:lnTo>
                    <a:pt x="163" y="114"/>
                  </a:lnTo>
                  <a:lnTo>
                    <a:pt x="164" y="113"/>
                  </a:lnTo>
                  <a:lnTo>
                    <a:pt x="167" y="112"/>
                  </a:lnTo>
                  <a:lnTo>
                    <a:pt x="169" y="110"/>
                  </a:lnTo>
                  <a:lnTo>
                    <a:pt x="170" y="109"/>
                  </a:lnTo>
                  <a:lnTo>
                    <a:pt x="170" y="108"/>
                  </a:lnTo>
                  <a:lnTo>
                    <a:pt x="171" y="108"/>
                  </a:lnTo>
                  <a:lnTo>
                    <a:pt x="173" y="106"/>
                  </a:lnTo>
                  <a:lnTo>
                    <a:pt x="174" y="106"/>
                  </a:lnTo>
                  <a:lnTo>
                    <a:pt x="175" y="105"/>
                  </a:lnTo>
                  <a:lnTo>
                    <a:pt x="175" y="104"/>
                  </a:lnTo>
                  <a:lnTo>
                    <a:pt x="176" y="104"/>
                  </a:lnTo>
                  <a:lnTo>
                    <a:pt x="177" y="104"/>
                  </a:lnTo>
                  <a:lnTo>
                    <a:pt x="179" y="104"/>
                  </a:lnTo>
                  <a:lnTo>
                    <a:pt x="192" y="100"/>
                  </a:lnTo>
                  <a:lnTo>
                    <a:pt x="202" y="97"/>
                  </a:lnTo>
                  <a:lnTo>
                    <a:pt x="208" y="97"/>
                  </a:lnTo>
                  <a:lnTo>
                    <a:pt x="209" y="97"/>
                  </a:lnTo>
                  <a:lnTo>
                    <a:pt x="210" y="98"/>
                  </a:lnTo>
                  <a:lnTo>
                    <a:pt x="211" y="98"/>
                  </a:lnTo>
                  <a:lnTo>
                    <a:pt x="212" y="98"/>
                  </a:lnTo>
                  <a:lnTo>
                    <a:pt x="213" y="98"/>
                  </a:lnTo>
                  <a:lnTo>
                    <a:pt x="214" y="97"/>
                  </a:lnTo>
                  <a:lnTo>
                    <a:pt x="215" y="98"/>
                  </a:lnTo>
                  <a:lnTo>
                    <a:pt x="216" y="99"/>
                  </a:lnTo>
                  <a:lnTo>
                    <a:pt x="216" y="101"/>
                  </a:lnTo>
                  <a:lnTo>
                    <a:pt x="219" y="103"/>
                  </a:lnTo>
                  <a:lnTo>
                    <a:pt x="219" y="104"/>
                  </a:lnTo>
                  <a:lnTo>
                    <a:pt x="220" y="105"/>
                  </a:lnTo>
                  <a:lnTo>
                    <a:pt x="220" y="107"/>
                  </a:lnTo>
                  <a:lnTo>
                    <a:pt x="221" y="108"/>
                  </a:lnTo>
                  <a:lnTo>
                    <a:pt x="237" y="122"/>
                  </a:lnTo>
                  <a:lnTo>
                    <a:pt x="237" y="125"/>
                  </a:lnTo>
                  <a:lnTo>
                    <a:pt x="238" y="125"/>
                  </a:lnTo>
                  <a:lnTo>
                    <a:pt x="242" y="125"/>
                  </a:lnTo>
                  <a:lnTo>
                    <a:pt x="243" y="124"/>
                  </a:lnTo>
                  <a:lnTo>
                    <a:pt x="244" y="123"/>
                  </a:lnTo>
                  <a:lnTo>
                    <a:pt x="247" y="121"/>
                  </a:lnTo>
                  <a:lnTo>
                    <a:pt x="249" y="119"/>
                  </a:lnTo>
                  <a:lnTo>
                    <a:pt x="252" y="117"/>
                  </a:lnTo>
                  <a:lnTo>
                    <a:pt x="255" y="115"/>
                  </a:lnTo>
                  <a:lnTo>
                    <a:pt x="256" y="114"/>
                  </a:lnTo>
                  <a:lnTo>
                    <a:pt x="260" y="113"/>
                  </a:lnTo>
                  <a:lnTo>
                    <a:pt x="264" y="111"/>
                  </a:lnTo>
                  <a:lnTo>
                    <a:pt x="267" y="110"/>
                  </a:lnTo>
                  <a:lnTo>
                    <a:pt x="268" y="109"/>
                  </a:lnTo>
                  <a:lnTo>
                    <a:pt x="270" y="108"/>
                  </a:lnTo>
                  <a:lnTo>
                    <a:pt x="274" y="106"/>
                  </a:lnTo>
                  <a:lnTo>
                    <a:pt x="277" y="104"/>
                  </a:lnTo>
                  <a:lnTo>
                    <a:pt x="280" y="102"/>
                  </a:lnTo>
                  <a:lnTo>
                    <a:pt x="282" y="100"/>
                  </a:lnTo>
                  <a:lnTo>
                    <a:pt x="286" y="97"/>
                  </a:lnTo>
                  <a:lnTo>
                    <a:pt x="287" y="97"/>
                  </a:lnTo>
                  <a:lnTo>
                    <a:pt x="288" y="96"/>
                  </a:lnTo>
                  <a:lnTo>
                    <a:pt x="292" y="93"/>
                  </a:lnTo>
                  <a:lnTo>
                    <a:pt x="299" y="88"/>
                  </a:lnTo>
                  <a:lnTo>
                    <a:pt x="303" y="84"/>
                  </a:lnTo>
                  <a:lnTo>
                    <a:pt x="305" y="83"/>
                  </a:lnTo>
                  <a:lnTo>
                    <a:pt x="305" y="82"/>
                  </a:lnTo>
                  <a:lnTo>
                    <a:pt x="305" y="81"/>
                  </a:lnTo>
                  <a:lnTo>
                    <a:pt x="306" y="81"/>
                  </a:lnTo>
                  <a:lnTo>
                    <a:pt x="307" y="80"/>
                  </a:lnTo>
                  <a:lnTo>
                    <a:pt x="309" y="79"/>
                  </a:lnTo>
                  <a:lnTo>
                    <a:pt x="310" y="78"/>
                  </a:lnTo>
                  <a:lnTo>
                    <a:pt x="312" y="77"/>
                  </a:lnTo>
                  <a:lnTo>
                    <a:pt x="314" y="77"/>
                  </a:lnTo>
                  <a:lnTo>
                    <a:pt x="316" y="76"/>
                  </a:lnTo>
                  <a:lnTo>
                    <a:pt x="317" y="75"/>
                  </a:lnTo>
                  <a:lnTo>
                    <a:pt x="320" y="72"/>
                  </a:lnTo>
                  <a:lnTo>
                    <a:pt x="322" y="70"/>
                  </a:lnTo>
                  <a:lnTo>
                    <a:pt x="323" y="69"/>
                  </a:lnTo>
                  <a:lnTo>
                    <a:pt x="326" y="67"/>
                  </a:lnTo>
                  <a:lnTo>
                    <a:pt x="327" y="66"/>
                  </a:lnTo>
                  <a:lnTo>
                    <a:pt x="328" y="66"/>
                  </a:lnTo>
                  <a:lnTo>
                    <a:pt x="329" y="64"/>
                  </a:lnTo>
                  <a:lnTo>
                    <a:pt x="332" y="62"/>
                  </a:lnTo>
                  <a:lnTo>
                    <a:pt x="333" y="61"/>
                  </a:lnTo>
                  <a:lnTo>
                    <a:pt x="335" y="59"/>
                  </a:lnTo>
                  <a:lnTo>
                    <a:pt x="337" y="56"/>
                  </a:lnTo>
                  <a:lnTo>
                    <a:pt x="339" y="55"/>
                  </a:lnTo>
                  <a:lnTo>
                    <a:pt x="342" y="54"/>
                  </a:lnTo>
                  <a:lnTo>
                    <a:pt x="344" y="53"/>
                  </a:lnTo>
                  <a:lnTo>
                    <a:pt x="346" y="52"/>
                  </a:lnTo>
                  <a:lnTo>
                    <a:pt x="347" y="51"/>
                  </a:lnTo>
                  <a:lnTo>
                    <a:pt x="348" y="50"/>
                  </a:lnTo>
                  <a:lnTo>
                    <a:pt x="350" y="48"/>
                  </a:lnTo>
                  <a:lnTo>
                    <a:pt x="351" y="46"/>
                  </a:lnTo>
                  <a:lnTo>
                    <a:pt x="351" y="45"/>
                  </a:lnTo>
                  <a:lnTo>
                    <a:pt x="351" y="43"/>
                  </a:lnTo>
                  <a:lnTo>
                    <a:pt x="351" y="42"/>
                  </a:lnTo>
                  <a:lnTo>
                    <a:pt x="351" y="41"/>
                  </a:lnTo>
                  <a:lnTo>
                    <a:pt x="350" y="41"/>
                  </a:lnTo>
                  <a:lnTo>
                    <a:pt x="349" y="40"/>
                  </a:lnTo>
                  <a:lnTo>
                    <a:pt x="349" y="39"/>
                  </a:lnTo>
                  <a:lnTo>
                    <a:pt x="350" y="39"/>
                  </a:lnTo>
                  <a:lnTo>
                    <a:pt x="351" y="38"/>
                  </a:lnTo>
                  <a:lnTo>
                    <a:pt x="352" y="37"/>
                  </a:lnTo>
                  <a:lnTo>
                    <a:pt x="353" y="37"/>
                  </a:lnTo>
                  <a:lnTo>
                    <a:pt x="354" y="37"/>
                  </a:lnTo>
                  <a:lnTo>
                    <a:pt x="356" y="36"/>
                  </a:lnTo>
                  <a:lnTo>
                    <a:pt x="357" y="36"/>
                  </a:lnTo>
                  <a:lnTo>
                    <a:pt x="357" y="35"/>
                  </a:lnTo>
                  <a:lnTo>
                    <a:pt x="358" y="34"/>
                  </a:lnTo>
                  <a:lnTo>
                    <a:pt x="358" y="33"/>
                  </a:lnTo>
                  <a:lnTo>
                    <a:pt x="359" y="28"/>
                  </a:lnTo>
                  <a:lnTo>
                    <a:pt x="360" y="27"/>
                  </a:lnTo>
                  <a:lnTo>
                    <a:pt x="360" y="26"/>
                  </a:lnTo>
                  <a:lnTo>
                    <a:pt x="359" y="25"/>
                  </a:lnTo>
                  <a:lnTo>
                    <a:pt x="359" y="23"/>
                  </a:lnTo>
                  <a:lnTo>
                    <a:pt x="359" y="19"/>
                  </a:lnTo>
                  <a:lnTo>
                    <a:pt x="358" y="17"/>
                  </a:lnTo>
                  <a:lnTo>
                    <a:pt x="358" y="11"/>
                  </a:lnTo>
                  <a:lnTo>
                    <a:pt x="360" y="10"/>
                  </a:lnTo>
                  <a:lnTo>
                    <a:pt x="363" y="9"/>
                  </a:lnTo>
                  <a:lnTo>
                    <a:pt x="365" y="8"/>
                  </a:lnTo>
                  <a:lnTo>
                    <a:pt x="366" y="8"/>
                  </a:lnTo>
                  <a:lnTo>
                    <a:pt x="371" y="7"/>
                  </a:lnTo>
                  <a:lnTo>
                    <a:pt x="373" y="7"/>
                  </a:lnTo>
                  <a:lnTo>
                    <a:pt x="376" y="7"/>
                  </a:lnTo>
                  <a:lnTo>
                    <a:pt x="380" y="5"/>
                  </a:lnTo>
                  <a:lnTo>
                    <a:pt x="382" y="4"/>
                  </a:lnTo>
                  <a:lnTo>
                    <a:pt x="384" y="4"/>
                  </a:lnTo>
                  <a:lnTo>
                    <a:pt x="385" y="3"/>
                  </a:lnTo>
                  <a:lnTo>
                    <a:pt x="386" y="3"/>
                  </a:lnTo>
                  <a:lnTo>
                    <a:pt x="387" y="3"/>
                  </a:lnTo>
                  <a:lnTo>
                    <a:pt x="389" y="3"/>
                  </a:lnTo>
                  <a:lnTo>
                    <a:pt x="391" y="3"/>
                  </a:lnTo>
                  <a:lnTo>
                    <a:pt x="393" y="3"/>
                  </a:lnTo>
                  <a:lnTo>
                    <a:pt x="394" y="3"/>
                  </a:lnTo>
                  <a:lnTo>
                    <a:pt x="396" y="2"/>
                  </a:lnTo>
                  <a:lnTo>
                    <a:pt x="397" y="2"/>
                  </a:lnTo>
                  <a:lnTo>
                    <a:pt x="400" y="1"/>
                  </a:lnTo>
                  <a:lnTo>
                    <a:pt x="401" y="0"/>
                  </a:lnTo>
                  <a:lnTo>
                    <a:pt x="402" y="1"/>
                  </a:lnTo>
                  <a:lnTo>
                    <a:pt x="406" y="2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2" name="Freeform 822"/>
            <p:cNvSpPr>
              <a:spLocks/>
            </p:cNvSpPr>
            <p:nvPr/>
          </p:nvSpPr>
          <p:spPr bwMode="auto">
            <a:xfrm>
              <a:off x="3355030" y="5226320"/>
              <a:ext cx="551862" cy="349974"/>
            </a:xfrm>
            <a:custGeom>
              <a:avLst/>
              <a:gdLst>
                <a:gd name="T0" fmla="*/ 509249 w 605"/>
                <a:gd name="T1" fmla="*/ 30537 h 389"/>
                <a:gd name="T2" fmla="*/ 521615 w 605"/>
                <a:gd name="T3" fmla="*/ 68709 h 389"/>
                <a:gd name="T4" fmla="*/ 590189 w 605"/>
                <a:gd name="T5" fmla="*/ 114515 h 389"/>
                <a:gd name="T6" fmla="*/ 677875 w 605"/>
                <a:gd name="T7" fmla="*/ 175590 h 389"/>
                <a:gd name="T8" fmla="*/ 658764 w 605"/>
                <a:gd name="T9" fmla="*/ 194131 h 389"/>
                <a:gd name="T10" fmla="*/ 657640 w 605"/>
                <a:gd name="T11" fmla="*/ 189768 h 389"/>
                <a:gd name="T12" fmla="*/ 635156 w 605"/>
                <a:gd name="T13" fmla="*/ 193040 h 389"/>
                <a:gd name="T14" fmla="*/ 601431 w 605"/>
                <a:gd name="T15" fmla="*/ 208309 h 389"/>
                <a:gd name="T16" fmla="*/ 568830 w 605"/>
                <a:gd name="T17" fmla="*/ 224668 h 389"/>
                <a:gd name="T18" fmla="*/ 539602 w 605"/>
                <a:gd name="T19" fmla="*/ 241027 h 389"/>
                <a:gd name="T20" fmla="*/ 519367 w 605"/>
                <a:gd name="T21" fmla="*/ 262840 h 389"/>
                <a:gd name="T22" fmla="*/ 510373 w 605"/>
                <a:gd name="T23" fmla="*/ 263931 h 389"/>
                <a:gd name="T24" fmla="*/ 493511 w 605"/>
                <a:gd name="T25" fmla="*/ 260659 h 389"/>
                <a:gd name="T26" fmla="*/ 460910 w 605"/>
                <a:gd name="T27" fmla="*/ 266112 h 389"/>
                <a:gd name="T28" fmla="*/ 438426 w 605"/>
                <a:gd name="T29" fmla="*/ 273746 h 389"/>
                <a:gd name="T30" fmla="*/ 422688 w 605"/>
                <a:gd name="T31" fmla="*/ 278109 h 389"/>
                <a:gd name="T32" fmla="*/ 401329 w 605"/>
                <a:gd name="T33" fmla="*/ 271565 h 389"/>
                <a:gd name="T34" fmla="*/ 381094 w 605"/>
                <a:gd name="T35" fmla="*/ 268293 h 389"/>
                <a:gd name="T36" fmla="*/ 347369 w 605"/>
                <a:gd name="T37" fmla="*/ 271565 h 389"/>
                <a:gd name="T38" fmla="*/ 322637 w 605"/>
                <a:gd name="T39" fmla="*/ 281381 h 389"/>
                <a:gd name="T40" fmla="*/ 305774 w 605"/>
                <a:gd name="T41" fmla="*/ 295559 h 389"/>
                <a:gd name="T42" fmla="*/ 284415 w 605"/>
                <a:gd name="T43" fmla="*/ 299921 h 389"/>
                <a:gd name="T44" fmla="*/ 267553 w 605"/>
                <a:gd name="T45" fmla="*/ 308646 h 389"/>
                <a:gd name="T46" fmla="*/ 257435 w 605"/>
                <a:gd name="T47" fmla="*/ 328277 h 389"/>
                <a:gd name="T48" fmla="*/ 222586 w 605"/>
                <a:gd name="T49" fmla="*/ 355543 h 389"/>
                <a:gd name="T50" fmla="*/ 219213 w 605"/>
                <a:gd name="T51" fmla="*/ 350090 h 389"/>
                <a:gd name="T52" fmla="*/ 249566 w 605"/>
                <a:gd name="T53" fmla="*/ 315190 h 389"/>
                <a:gd name="T54" fmla="*/ 222586 w 605"/>
                <a:gd name="T55" fmla="*/ 330458 h 389"/>
                <a:gd name="T56" fmla="*/ 220337 w 605"/>
                <a:gd name="T57" fmla="*/ 314099 h 389"/>
                <a:gd name="T58" fmla="*/ 202351 w 605"/>
                <a:gd name="T59" fmla="*/ 332640 h 389"/>
                <a:gd name="T60" fmla="*/ 202351 w 605"/>
                <a:gd name="T61" fmla="*/ 355543 h 389"/>
                <a:gd name="T62" fmla="*/ 174246 w 605"/>
                <a:gd name="T63" fmla="*/ 342455 h 389"/>
                <a:gd name="T64" fmla="*/ 170874 w 605"/>
                <a:gd name="T65" fmla="*/ 364268 h 389"/>
                <a:gd name="T66" fmla="*/ 149515 w 605"/>
                <a:gd name="T67" fmla="*/ 379536 h 389"/>
                <a:gd name="T68" fmla="*/ 145018 w 605"/>
                <a:gd name="T69" fmla="*/ 401349 h 389"/>
                <a:gd name="T70" fmla="*/ 134900 w 605"/>
                <a:gd name="T71" fmla="*/ 414436 h 389"/>
                <a:gd name="T72" fmla="*/ 119162 w 605"/>
                <a:gd name="T73" fmla="*/ 420980 h 389"/>
                <a:gd name="T74" fmla="*/ 111293 w 605"/>
                <a:gd name="T75" fmla="*/ 412255 h 389"/>
                <a:gd name="T76" fmla="*/ 97803 w 605"/>
                <a:gd name="T77" fmla="*/ 400258 h 389"/>
                <a:gd name="T78" fmla="*/ 86561 w 605"/>
                <a:gd name="T79" fmla="*/ 391533 h 389"/>
                <a:gd name="T80" fmla="*/ 62954 w 605"/>
                <a:gd name="T81" fmla="*/ 382808 h 389"/>
                <a:gd name="T82" fmla="*/ 47215 w 605"/>
                <a:gd name="T83" fmla="*/ 380627 h 389"/>
                <a:gd name="T84" fmla="*/ 17987 w 605"/>
                <a:gd name="T85" fmla="*/ 294468 h 389"/>
                <a:gd name="T86" fmla="*/ 62954 w 605"/>
                <a:gd name="T87" fmla="*/ 259568 h 389"/>
                <a:gd name="T88" fmla="*/ 133776 w 605"/>
                <a:gd name="T89" fmla="*/ 296649 h 389"/>
                <a:gd name="T90" fmla="*/ 140521 w 605"/>
                <a:gd name="T91" fmla="*/ 260659 h 389"/>
                <a:gd name="T92" fmla="*/ 87685 w 605"/>
                <a:gd name="T93" fmla="*/ 173409 h 389"/>
                <a:gd name="T94" fmla="*/ 131528 w 605"/>
                <a:gd name="T95" fmla="*/ 136328 h 389"/>
                <a:gd name="T96" fmla="*/ 156260 w 605"/>
                <a:gd name="T97" fmla="*/ 81797 h 389"/>
                <a:gd name="T98" fmla="*/ 177619 w 605"/>
                <a:gd name="T99" fmla="*/ 61075 h 389"/>
                <a:gd name="T100" fmla="*/ 204599 w 605"/>
                <a:gd name="T101" fmla="*/ 69800 h 389"/>
                <a:gd name="T102" fmla="*/ 234952 w 605"/>
                <a:gd name="T103" fmla="*/ 75253 h 389"/>
                <a:gd name="T104" fmla="*/ 274298 w 605"/>
                <a:gd name="T105" fmla="*/ 86159 h 389"/>
                <a:gd name="T106" fmla="*/ 297905 w 605"/>
                <a:gd name="T107" fmla="*/ 43625 h 389"/>
                <a:gd name="T108" fmla="*/ 339499 w 605"/>
                <a:gd name="T109" fmla="*/ 35991 h 389"/>
                <a:gd name="T110" fmla="*/ 392335 w 605"/>
                <a:gd name="T111" fmla="*/ 73072 h 389"/>
                <a:gd name="T112" fmla="*/ 426061 w 605"/>
                <a:gd name="T113" fmla="*/ 75253 h 389"/>
                <a:gd name="T114" fmla="*/ 438426 w 605"/>
                <a:gd name="T115" fmla="*/ 62165 h 389"/>
                <a:gd name="T116" fmla="*/ 428309 w 605"/>
                <a:gd name="T117" fmla="*/ 51259 h 389"/>
                <a:gd name="T118" fmla="*/ 412570 w 605"/>
                <a:gd name="T119" fmla="*/ 42534 h 389"/>
                <a:gd name="T120" fmla="*/ 433930 w 605"/>
                <a:gd name="T121" fmla="*/ 35991 h 389"/>
                <a:gd name="T122" fmla="*/ 440675 w 605"/>
                <a:gd name="T123" fmla="*/ 13087 h 38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05"/>
                <a:gd name="T187" fmla="*/ 0 h 389"/>
                <a:gd name="T188" fmla="*/ 605 w 605"/>
                <a:gd name="T189" fmla="*/ 389 h 38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05" h="389">
                  <a:moveTo>
                    <a:pt x="403" y="4"/>
                  </a:moveTo>
                  <a:lnTo>
                    <a:pt x="414" y="8"/>
                  </a:lnTo>
                  <a:lnTo>
                    <a:pt x="414" y="9"/>
                  </a:lnTo>
                  <a:lnTo>
                    <a:pt x="414" y="10"/>
                  </a:lnTo>
                  <a:lnTo>
                    <a:pt x="414" y="12"/>
                  </a:lnTo>
                  <a:lnTo>
                    <a:pt x="414" y="13"/>
                  </a:lnTo>
                  <a:lnTo>
                    <a:pt x="414" y="14"/>
                  </a:lnTo>
                  <a:lnTo>
                    <a:pt x="415" y="15"/>
                  </a:lnTo>
                  <a:lnTo>
                    <a:pt x="415" y="17"/>
                  </a:lnTo>
                  <a:lnTo>
                    <a:pt x="416" y="20"/>
                  </a:lnTo>
                  <a:lnTo>
                    <a:pt x="417" y="21"/>
                  </a:lnTo>
                  <a:lnTo>
                    <a:pt x="420" y="24"/>
                  </a:lnTo>
                  <a:lnTo>
                    <a:pt x="421" y="24"/>
                  </a:lnTo>
                  <a:lnTo>
                    <a:pt x="428" y="25"/>
                  </a:lnTo>
                  <a:lnTo>
                    <a:pt x="431" y="25"/>
                  </a:lnTo>
                  <a:lnTo>
                    <a:pt x="433" y="25"/>
                  </a:lnTo>
                  <a:lnTo>
                    <a:pt x="437" y="27"/>
                  </a:lnTo>
                  <a:lnTo>
                    <a:pt x="438" y="26"/>
                  </a:lnTo>
                  <a:lnTo>
                    <a:pt x="441" y="25"/>
                  </a:lnTo>
                  <a:lnTo>
                    <a:pt x="443" y="25"/>
                  </a:lnTo>
                  <a:lnTo>
                    <a:pt x="444" y="25"/>
                  </a:lnTo>
                  <a:lnTo>
                    <a:pt x="448" y="26"/>
                  </a:lnTo>
                  <a:lnTo>
                    <a:pt x="449" y="26"/>
                  </a:lnTo>
                  <a:lnTo>
                    <a:pt x="450" y="26"/>
                  </a:lnTo>
                  <a:lnTo>
                    <a:pt x="451" y="27"/>
                  </a:lnTo>
                  <a:lnTo>
                    <a:pt x="452" y="27"/>
                  </a:lnTo>
                  <a:lnTo>
                    <a:pt x="452" y="28"/>
                  </a:lnTo>
                  <a:lnTo>
                    <a:pt x="453" y="28"/>
                  </a:lnTo>
                  <a:lnTo>
                    <a:pt x="454" y="28"/>
                  </a:lnTo>
                  <a:lnTo>
                    <a:pt x="455" y="30"/>
                  </a:lnTo>
                  <a:lnTo>
                    <a:pt x="457" y="32"/>
                  </a:lnTo>
                  <a:lnTo>
                    <a:pt x="459" y="31"/>
                  </a:lnTo>
                  <a:lnTo>
                    <a:pt x="461" y="31"/>
                  </a:lnTo>
                  <a:lnTo>
                    <a:pt x="462" y="31"/>
                  </a:lnTo>
                  <a:lnTo>
                    <a:pt x="462" y="32"/>
                  </a:lnTo>
                  <a:lnTo>
                    <a:pt x="463" y="32"/>
                  </a:lnTo>
                  <a:lnTo>
                    <a:pt x="463" y="31"/>
                  </a:lnTo>
                  <a:lnTo>
                    <a:pt x="464" y="31"/>
                  </a:lnTo>
                  <a:lnTo>
                    <a:pt x="465" y="30"/>
                  </a:lnTo>
                  <a:lnTo>
                    <a:pt x="466" y="31"/>
                  </a:lnTo>
                  <a:lnTo>
                    <a:pt x="467" y="31"/>
                  </a:lnTo>
                  <a:lnTo>
                    <a:pt x="468" y="30"/>
                  </a:lnTo>
                  <a:lnTo>
                    <a:pt x="469" y="30"/>
                  </a:lnTo>
                  <a:lnTo>
                    <a:pt x="470" y="29"/>
                  </a:lnTo>
                  <a:lnTo>
                    <a:pt x="471" y="28"/>
                  </a:lnTo>
                  <a:lnTo>
                    <a:pt x="472" y="28"/>
                  </a:lnTo>
                  <a:lnTo>
                    <a:pt x="473" y="27"/>
                  </a:lnTo>
                  <a:lnTo>
                    <a:pt x="474" y="27"/>
                  </a:lnTo>
                  <a:lnTo>
                    <a:pt x="475" y="27"/>
                  </a:lnTo>
                  <a:lnTo>
                    <a:pt x="479" y="27"/>
                  </a:lnTo>
                  <a:lnTo>
                    <a:pt x="483" y="28"/>
                  </a:lnTo>
                  <a:lnTo>
                    <a:pt x="472" y="34"/>
                  </a:lnTo>
                  <a:lnTo>
                    <a:pt x="472" y="48"/>
                  </a:lnTo>
                  <a:lnTo>
                    <a:pt x="471" y="52"/>
                  </a:lnTo>
                  <a:lnTo>
                    <a:pt x="470" y="55"/>
                  </a:lnTo>
                  <a:lnTo>
                    <a:pt x="470" y="58"/>
                  </a:lnTo>
                  <a:lnTo>
                    <a:pt x="464" y="63"/>
                  </a:lnTo>
                  <a:lnTo>
                    <a:pt x="461" y="66"/>
                  </a:lnTo>
                  <a:lnTo>
                    <a:pt x="452" y="67"/>
                  </a:lnTo>
                  <a:lnTo>
                    <a:pt x="448" y="67"/>
                  </a:lnTo>
                  <a:lnTo>
                    <a:pt x="448" y="73"/>
                  </a:lnTo>
                  <a:lnTo>
                    <a:pt x="450" y="78"/>
                  </a:lnTo>
                  <a:lnTo>
                    <a:pt x="457" y="98"/>
                  </a:lnTo>
                  <a:lnTo>
                    <a:pt x="463" y="97"/>
                  </a:lnTo>
                  <a:lnTo>
                    <a:pt x="464" y="92"/>
                  </a:lnTo>
                  <a:lnTo>
                    <a:pt x="467" y="89"/>
                  </a:lnTo>
                  <a:lnTo>
                    <a:pt x="474" y="84"/>
                  </a:lnTo>
                  <a:lnTo>
                    <a:pt x="488" y="87"/>
                  </a:lnTo>
                  <a:lnTo>
                    <a:pt x="489" y="86"/>
                  </a:lnTo>
                  <a:lnTo>
                    <a:pt x="490" y="86"/>
                  </a:lnTo>
                  <a:lnTo>
                    <a:pt x="491" y="85"/>
                  </a:lnTo>
                  <a:lnTo>
                    <a:pt x="492" y="85"/>
                  </a:lnTo>
                  <a:lnTo>
                    <a:pt x="493" y="85"/>
                  </a:lnTo>
                  <a:lnTo>
                    <a:pt x="495" y="86"/>
                  </a:lnTo>
                  <a:lnTo>
                    <a:pt x="496" y="86"/>
                  </a:lnTo>
                  <a:lnTo>
                    <a:pt x="498" y="86"/>
                  </a:lnTo>
                  <a:lnTo>
                    <a:pt x="499" y="86"/>
                  </a:lnTo>
                  <a:lnTo>
                    <a:pt x="500" y="86"/>
                  </a:lnTo>
                  <a:lnTo>
                    <a:pt x="501" y="87"/>
                  </a:lnTo>
                  <a:lnTo>
                    <a:pt x="502" y="87"/>
                  </a:lnTo>
                  <a:lnTo>
                    <a:pt x="503" y="88"/>
                  </a:lnTo>
                  <a:lnTo>
                    <a:pt x="503" y="90"/>
                  </a:lnTo>
                  <a:lnTo>
                    <a:pt x="504" y="91"/>
                  </a:lnTo>
                  <a:lnTo>
                    <a:pt x="503" y="92"/>
                  </a:lnTo>
                  <a:lnTo>
                    <a:pt x="516" y="105"/>
                  </a:lnTo>
                  <a:lnTo>
                    <a:pt x="525" y="105"/>
                  </a:lnTo>
                  <a:lnTo>
                    <a:pt x="528" y="102"/>
                  </a:lnTo>
                  <a:lnTo>
                    <a:pt x="529" y="101"/>
                  </a:lnTo>
                  <a:lnTo>
                    <a:pt x="532" y="100"/>
                  </a:lnTo>
                  <a:lnTo>
                    <a:pt x="543" y="101"/>
                  </a:lnTo>
                  <a:lnTo>
                    <a:pt x="550" y="102"/>
                  </a:lnTo>
                  <a:lnTo>
                    <a:pt x="573" y="94"/>
                  </a:lnTo>
                  <a:lnTo>
                    <a:pt x="577" y="93"/>
                  </a:lnTo>
                  <a:lnTo>
                    <a:pt x="580" y="99"/>
                  </a:lnTo>
                  <a:lnTo>
                    <a:pt x="579" y="110"/>
                  </a:lnTo>
                  <a:lnTo>
                    <a:pt x="581" y="120"/>
                  </a:lnTo>
                  <a:lnTo>
                    <a:pt x="582" y="123"/>
                  </a:lnTo>
                  <a:lnTo>
                    <a:pt x="584" y="128"/>
                  </a:lnTo>
                  <a:lnTo>
                    <a:pt x="584" y="131"/>
                  </a:lnTo>
                  <a:lnTo>
                    <a:pt x="585" y="135"/>
                  </a:lnTo>
                  <a:lnTo>
                    <a:pt x="585" y="136"/>
                  </a:lnTo>
                  <a:lnTo>
                    <a:pt x="586" y="137"/>
                  </a:lnTo>
                  <a:lnTo>
                    <a:pt x="589" y="142"/>
                  </a:lnTo>
                  <a:lnTo>
                    <a:pt x="591" y="146"/>
                  </a:lnTo>
                  <a:lnTo>
                    <a:pt x="597" y="154"/>
                  </a:lnTo>
                  <a:lnTo>
                    <a:pt x="597" y="155"/>
                  </a:lnTo>
                  <a:lnTo>
                    <a:pt x="598" y="155"/>
                  </a:lnTo>
                  <a:lnTo>
                    <a:pt x="599" y="155"/>
                  </a:lnTo>
                  <a:lnTo>
                    <a:pt x="599" y="156"/>
                  </a:lnTo>
                  <a:lnTo>
                    <a:pt x="600" y="157"/>
                  </a:lnTo>
                  <a:lnTo>
                    <a:pt x="600" y="158"/>
                  </a:lnTo>
                  <a:lnTo>
                    <a:pt x="601" y="159"/>
                  </a:lnTo>
                  <a:lnTo>
                    <a:pt x="602" y="159"/>
                  </a:lnTo>
                  <a:lnTo>
                    <a:pt x="603" y="159"/>
                  </a:lnTo>
                  <a:lnTo>
                    <a:pt x="603" y="160"/>
                  </a:lnTo>
                  <a:lnTo>
                    <a:pt x="603" y="161"/>
                  </a:lnTo>
                  <a:lnTo>
                    <a:pt x="604" y="162"/>
                  </a:lnTo>
                  <a:lnTo>
                    <a:pt x="605" y="163"/>
                  </a:lnTo>
                  <a:lnTo>
                    <a:pt x="605" y="164"/>
                  </a:lnTo>
                  <a:lnTo>
                    <a:pt x="604" y="164"/>
                  </a:lnTo>
                  <a:lnTo>
                    <a:pt x="604" y="165"/>
                  </a:lnTo>
                  <a:lnTo>
                    <a:pt x="603" y="165"/>
                  </a:lnTo>
                  <a:lnTo>
                    <a:pt x="602" y="165"/>
                  </a:lnTo>
                  <a:lnTo>
                    <a:pt x="601" y="165"/>
                  </a:lnTo>
                  <a:lnTo>
                    <a:pt x="601" y="166"/>
                  </a:lnTo>
                  <a:lnTo>
                    <a:pt x="600" y="166"/>
                  </a:lnTo>
                  <a:lnTo>
                    <a:pt x="599" y="166"/>
                  </a:lnTo>
                  <a:lnTo>
                    <a:pt x="598" y="167"/>
                  </a:lnTo>
                  <a:lnTo>
                    <a:pt x="597" y="167"/>
                  </a:lnTo>
                  <a:lnTo>
                    <a:pt x="596" y="168"/>
                  </a:lnTo>
                  <a:lnTo>
                    <a:pt x="595" y="168"/>
                  </a:lnTo>
                  <a:lnTo>
                    <a:pt x="594" y="169"/>
                  </a:lnTo>
                  <a:lnTo>
                    <a:pt x="593" y="170"/>
                  </a:lnTo>
                  <a:lnTo>
                    <a:pt x="592" y="170"/>
                  </a:lnTo>
                  <a:lnTo>
                    <a:pt x="593" y="171"/>
                  </a:lnTo>
                  <a:lnTo>
                    <a:pt x="594" y="173"/>
                  </a:lnTo>
                  <a:lnTo>
                    <a:pt x="593" y="174"/>
                  </a:lnTo>
                  <a:lnTo>
                    <a:pt x="592" y="175"/>
                  </a:lnTo>
                  <a:lnTo>
                    <a:pt x="591" y="176"/>
                  </a:lnTo>
                  <a:lnTo>
                    <a:pt x="590" y="176"/>
                  </a:lnTo>
                  <a:lnTo>
                    <a:pt x="590" y="177"/>
                  </a:lnTo>
                  <a:lnTo>
                    <a:pt x="589" y="177"/>
                  </a:lnTo>
                  <a:lnTo>
                    <a:pt x="589" y="178"/>
                  </a:lnTo>
                  <a:lnTo>
                    <a:pt x="588" y="178"/>
                  </a:lnTo>
                  <a:lnTo>
                    <a:pt x="587" y="178"/>
                  </a:lnTo>
                  <a:lnTo>
                    <a:pt x="586" y="178"/>
                  </a:lnTo>
                  <a:lnTo>
                    <a:pt x="586" y="179"/>
                  </a:lnTo>
                  <a:lnTo>
                    <a:pt x="585" y="179"/>
                  </a:lnTo>
                  <a:lnTo>
                    <a:pt x="584" y="179"/>
                  </a:lnTo>
                  <a:lnTo>
                    <a:pt x="584" y="178"/>
                  </a:lnTo>
                  <a:lnTo>
                    <a:pt x="585" y="178"/>
                  </a:lnTo>
                  <a:lnTo>
                    <a:pt x="586" y="178"/>
                  </a:lnTo>
                  <a:lnTo>
                    <a:pt x="586" y="177"/>
                  </a:lnTo>
                  <a:lnTo>
                    <a:pt x="586" y="178"/>
                  </a:lnTo>
                  <a:lnTo>
                    <a:pt x="587" y="178"/>
                  </a:lnTo>
                  <a:lnTo>
                    <a:pt x="587" y="177"/>
                  </a:lnTo>
                  <a:lnTo>
                    <a:pt x="588" y="177"/>
                  </a:lnTo>
                  <a:lnTo>
                    <a:pt x="589" y="177"/>
                  </a:lnTo>
                  <a:lnTo>
                    <a:pt x="589" y="176"/>
                  </a:lnTo>
                  <a:lnTo>
                    <a:pt x="588" y="175"/>
                  </a:lnTo>
                  <a:lnTo>
                    <a:pt x="589" y="175"/>
                  </a:lnTo>
                  <a:lnTo>
                    <a:pt x="589" y="176"/>
                  </a:lnTo>
                  <a:lnTo>
                    <a:pt x="593" y="173"/>
                  </a:lnTo>
                  <a:lnTo>
                    <a:pt x="592" y="172"/>
                  </a:lnTo>
                  <a:lnTo>
                    <a:pt x="591" y="172"/>
                  </a:lnTo>
                  <a:lnTo>
                    <a:pt x="592" y="172"/>
                  </a:lnTo>
                  <a:lnTo>
                    <a:pt x="591" y="172"/>
                  </a:lnTo>
                  <a:lnTo>
                    <a:pt x="590" y="170"/>
                  </a:lnTo>
                  <a:lnTo>
                    <a:pt x="586" y="173"/>
                  </a:lnTo>
                  <a:lnTo>
                    <a:pt x="587" y="173"/>
                  </a:lnTo>
                  <a:lnTo>
                    <a:pt x="586" y="174"/>
                  </a:lnTo>
                  <a:lnTo>
                    <a:pt x="585" y="175"/>
                  </a:lnTo>
                  <a:lnTo>
                    <a:pt x="586" y="176"/>
                  </a:lnTo>
                  <a:lnTo>
                    <a:pt x="585" y="176"/>
                  </a:lnTo>
                  <a:lnTo>
                    <a:pt x="585" y="175"/>
                  </a:lnTo>
                  <a:lnTo>
                    <a:pt x="585" y="174"/>
                  </a:lnTo>
                  <a:lnTo>
                    <a:pt x="585" y="173"/>
                  </a:lnTo>
                  <a:lnTo>
                    <a:pt x="584" y="173"/>
                  </a:lnTo>
                  <a:lnTo>
                    <a:pt x="584" y="172"/>
                  </a:lnTo>
                  <a:lnTo>
                    <a:pt x="584" y="173"/>
                  </a:lnTo>
                  <a:lnTo>
                    <a:pt x="583" y="174"/>
                  </a:lnTo>
                  <a:lnTo>
                    <a:pt x="583" y="175"/>
                  </a:lnTo>
                  <a:lnTo>
                    <a:pt x="582" y="175"/>
                  </a:lnTo>
                  <a:lnTo>
                    <a:pt x="581" y="175"/>
                  </a:lnTo>
                  <a:lnTo>
                    <a:pt x="582" y="175"/>
                  </a:lnTo>
                  <a:lnTo>
                    <a:pt x="581" y="174"/>
                  </a:lnTo>
                  <a:lnTo>
                    <a:pt x="580" y="173"/>
                  </a:lnTo>
                  <a:lnTo>
                    <a:pt x="579" y="173"/>
                  </a:lnTo>
                  <a:lnTo>
                    <a:pt x="579" y="174"/>
                  </a:lnTo>
                  <a:lnTo>
                    <a:pt x="577" y="174"/>
                  </a:lnTo>
                  <a:lnTo>
                    <a:pt x="576" y="174"/>
                  </a:lnTo>
                  <a:lnTo>
                    <a:pt x="576" y="175"/>
                  </a:lnTo>
                  <a:lnTo>
                    <a:pt x="575" y="175"/>
                  </a:lnTo>
                  <a:lnTo>
                    <a:pt x="574" y="176"/>
                  </a:lnTo>
                  <a:lnTo>
                    <a:pt x="573" y="176"/>
                  </a:lnTo>
                  <a:lnTo>
                    <a:pt x="572" y="176"/>
                  </a:lnTo>
                  <a:lnTo>
                    <a:pt x="571" y="176"/>
                  </a:lnTo>
                  <a:lnTo>
                    <a:pt x="571" y="177"/>
                  </a:lnTo>
                  <a:lnTo>
                    <a:pt x="570" y="177"/>
                  </a:lnTo>
                  <a:lnTo>
                    <a:pt x="569" y="177"/>
                  </a:lnTo>
                  <a:lnTo>
                    <a:pt x="568" y="178"/>
                  </a:lnTo>
                  <a:lnTo>
                    <a:pt x="567" y="178"/>
                  </a:lnTo>
                  <a:lnTo>
                    <a:pt x="567" y="177"/>
                  </a:lnTo>
                  <a:lnTo>
                    <a:pt x="566" y="177"/>
                  </a:lnTo>
                  <a:lnTo>
                    <a:pt x="565" y="177"/>
                  </a:lnTo>
                  <a:lnTo>
                    <a:pt x="563" y="178"/>
                  </a:lnTo>
                  <a:lnTo>
                    <a:pt x="560" y="179"/>
                  </a:lnTo>
                  <a:lnTo>
                    <a:pt x="559" y="179"/>
                  </a:lnTo>
                  <a:lnTo>
                    <a:pt x="557" y="180"/>
                  </a:lnTo>
                  <a:lnTo>
                    <a:pt x="554" y="182"/>
                  </a:lnTo>
                  <a:lnTo>
                    <a:pt x="553" y="182"/>
                  </a:lnTo>
                  <a:lnTo>
                    <a:pt x="552" y="182"/>
                  </a:lnTo>
                  <a:lnTo>
                    <a:pt x="552" y="183"/>
                  </a:lnTo>
                  <a:lnTo>
                    <a:pt x="551" y="183"/>
                  </a:lnTo>
                  <a:lnTo>
                    <a:pt x="550" y="183"/>
                  </a:lnTo>
                  <a:lnTo>
                    <a:pt x="549" y="183"/>
                  </a:lnTo>
                  <a:lnTo>
                    <a:pt x="548" y="183"/>
                  </a:lnTo>
                  <a:lnTo>
                    <a:pt x="547" y="184"/>
                  </a:lnTo>
                  <a:lnTo>
                    <a:pt x="546" y="185"/>
                  </a:lnTo>
                  <a:lnTo>
                    <a:pt x="545" y="185"/>
                  </a:lnTo>
                  <a:lnTo>
                    <a:pt x="544" y="186"/>
                  </a:lnTo>
                  <a:lnTo>
                    <a:pt x="543" y="186"/>
                  </a:lnTo>
                  <a:lnTo>
                    <a:pt x="543" y="187"/>
                  </a:lnTo>
                  <a:lnTo>
                    <a:pt x="542" y="187"/>
                  </a:lnTo>
                  <a:lnTo>
                    <a:pt x="542" y="188"/>
                  </a:lnTo>
                  <a:lnTo>
                    <a:pt x="540" y="188"/>
                  </a:lnTo>
                  <a:lnTo>
                    <a:pt x="540" y="189"/>
                  </a:lnTo>
                  <a:lnTo>
                    <a:pt x="539" y="189"/>
                  </a:lnTo>
                  <a:lnTo>
                    <a:pt x="538" y="189"/>
                  </a:lnTo>
                  <a:lnTo>
                    <a:pt x="538" y="190"/>
                  </a:lnTo>
                  <a:lnTo>
                    <a:pt x="536" y="190"/>
                  </a:lnTo>
                  <a:lnTo>
                    <a:pt x="536" y="191"/>
                  </a:lnTo>
                  <a:lnTo>
                    <a:pt x="535" y="191"/>
                  </a:lnTo>
                  <a:lnTo>
                    <a:pt x="534" y="192"/>
                  </a:lnTo>
                  <a:lnTo>
                    <a:pt x="533" y="192"/>
                  </a:lnTo>
                  <a:lnTo>
                    <a:pt x="531" y="193"/>
                  </a:lnTo>
                  <a:lnTo>
                    <a:pt x="529" y="194"/>
                  </a:lnTo>
                  <a:lnTo>
                    <a:pt x="528" y="194"/>
                  </a:lnTo>
                  <a:lnTo>
                    <a:pt x="528" y="195"/>
                  </a:lnTo>
                  <a:lnTo>
                    <a:pt x="527" y="195"/>
                  </a:lnTo>
                  <a:lnTo>
                    <a:pt x="525" y="196"/>
                  </a:lnTo>
                  <a:lnTo>
                    <a:pt x="524" y="197"/>
                  </a:lnTo>
                  <a:lnTo>
                    <a:pt x="523" y="197"/>
                  </a:lnTo>
                  <a:lnTo>
                    <a:pt x="522" y="197"/>
                  </a:lnTo>
                  <a:lnTo>
                    <a:pt x="522" y="198"/>
                  </a:lnTo>
                  <a:lnTo>
                    <a:pt x="521" y="198"/>
                  </a:lnTo>
                  <a:lnTo>
                    <a:pt x="520" y="198"/>
                  </a:lnTo>
                  <a:lnTo>
                    <a:pt x="520" y="199"/>
                  </a:lnTo>
                  <a:lnTo>
                    <a:pt x="519" y="199"/>
                  </a:lnTo>
                  <a:lnTo>
                    <a:pt x="518" y="199"/>
                  </a:lnTo>
                  <a:lnTo>
                    <a:pt x="518" y="200"/>
                  </a:lnTo>
                  <a:lnTo>
                    <a:pt x="517" y="200"/>
                  </a:lnTo>
                  <a:lnTo>
                    <a:pt x="516" y="201"/>
                  </a:lnTo>
                  <a:lnTo>
                    <a:pt x="515" y="201"/>
                  </a:lnTo>
                  <a:lnTo>
                    <a:pt x="514" y="202"/>
                  </a:lnTo>
                  <a:lnTo>
                    <a:pt x="513" y="202"/>
                  </a:lnTo>
                  <a:lnTo>
                    <a:pt x="512" y="203"/>
                  </a:lnTo>
                  <a:lnTo>
                    <a:pt x="511" y="204"/>
                  </a:lnTo>
                  <a:lnTo>
                    <a:pt x="510" y="205"/>
                  </a:lnTo>
                  <a:lnTo>
                    <a:pt x="509" y="205"/>
                  </a:lnTo>
                  <a:lnTo>
                    <a:pt x="508" y="206"/>
                  </a:lnTo>
                  <a:lnTo>
                    <a:pt x="507" y="206"/>
                  </a:lnTo>
                  <a:lnTo>
                    <a:pt x="506" y="206"/>
                  </a:lnTo>
                  <a:lnTo>
                    <a:pt x="505" y="207"/>
                  </a:lnTo>
                  <a:lnTo>
                    <a:pt x="504" y="207"/>
                  </a:lnTo>
                  <a:lnTo>
                    <a:pt x="503" y="207"/>
                  </a:lnTo>
                  <a:lnTo>
                    <a:pt x="502" y="207"/>
                  </a:lnTo>
                  <a:lnTo>
                    <a:pt x="501" y="208"/>
                  </a:lnTo>
                  <a:lnTo>
                    <a:pt x="500" y="208"/>
                  </a:lnTo>
                  <a:lnTo>
                    <a:pt x="500" y="209"/>
                  </a:lnTo>
                  <a:lnTo>
                    <a:pt x="499" y="209"/>
                  </a:lnTo>
                  <a:lnTo>
                    <a:pt x="498" y="210"/>
                  </a:lnTo>
                  <a:lnTo>
                    <a:pt x="497" y="210"/>
                  </a:lnTo>
                  <a:lnTo>
                    <a:pt x="497" y="211"/>
                  </a:lnTo>
                  <a:lnTo>
                    <a:pt x="496" y="211"/>
                  </a:lnTo>
                  <a:lnTo>
                    <a:pt x="495" y="211"/>
                  </a:lnTo>
                  <a:lnTo>
                    <a:pt x="494" y="212"/>
                  </a:lnTo>
                  <a:lnTo>
                    <a:pt x="493" y="213"/>
                  </a:lnTo>
                  <a:lnTo>
                    <a:pt x="492" y="213"/>
                  </a:lnTo>
                  <a:lnTo>
                    <a:pt x="492" y="214"/>
                  </a:lnTo>
                  <a:lnTo>
                    <a:pt x="491" y="214"/>
                  </a:lnTo>
                  <a:lnTo>
                    <a:pt x="490" y="215"/>
                  </a:lnTo>
                  <a:lnTo>
                    <a:pt x="489" y="215"/>
                  </a:lnTo>
                  <a:lnTo>
                    <a:pt x="488" y="215"/>
                  </a:lnTo>
                  <a:lnTo>
                    <a:pt x="488" y="216"/>
                  </a:lnTo>
                  <a:lnTo>
                    <a:pt x="487" y="217"/>
                  </a:lnTo>
                  <a:lnTo>
                    <a:pt x="486" y="217"/>
                  </a:lnTo>
                  <a:lnTo>
                    <a:pt x="485" y="218"/>
                  </a:lnTo>
                  <a:lnTo>
                    <a:pt x="483" y="219"/>
                  </a:lnTo>
                  <a:lnTo>
                    <a:pt x="482" y="220"/>
                  </a:lnTo>
                  <a:lnTo>
                    <a:pt x="481" y="220"/>
                  </a:lnTo>
                  <a:lnTo>
                    <a:pt x="481" y="221"/>
                  </a:lnTo>
                  <a:lnTo>
                    <a:pt x="480" y="221"/>
                  </a:lnTo>
                  <a:lnTo>
                    <a:pt x="478" y="222"/>
                  </a:lnTo>
                  <a:lnTo>
                    <a:pt x="476" y="223"/>
                  </a:lnTo>
                  <a:lnTo>
                    <a:pt x="475" y="223"/>
                  </a:lnTo>
                  <a:lnTo>
                    <a:pt x="474" y="224"/>
                  </a:lnTo>
                  <a:lnTo>
                    <a:pt x="473" y="225"/>
                  </a:lnTo>
                  <a:lnTo>
                    <a:pt x="472" y="225"/>
                  </a:lnTo>
                  <a:lnTo>
                    <a:pt x="471" y="226"/>
                  </a:lnTo>
                  <a:lnTo>
                    <a:pt x="470" y="226"/>
                  </a:lnTo>
                  <a:lnTo>
                    <a:pt x="470" y="227"/>
                  </a:lnTo>
                  <a:lnTo>
                    <a:pt x="469" y="227"/>
                  </a:lnTo>
                  <a:lnTo>
                    <a:pt x="468" y="228"/>
                  </a:lnTo>
                  <a:lnTo>
                    <a:pt x="468" y="229"/>
                  </a:lnTo>
                  <a:lnTo>
                    <a:pt x="467" y="230"/>
                  </a:lnTo>
                  <a:lnTo>
                    <a:pt x="466" y="231"/>
                  </a:lnTo>
                  <a:lnTo>
                    <a:pt x="465" y="231"/>
                  </a:lnTo>
                  <a:lnTo>
                    <a:pt x="465" y="232"/>
                  </a:lnTo>
                  <a:lnTo>
                    <a:pt x="465" y="233"/>
                  </a:lnTo>
                  <a:lnTo>
                    <a:pt x="466" y="234"/>
                  </a:lnTo>
                  <a:lnTo>
                    <a:pt x="467" y="234"/>
                  </a:lnTo>
                  <a:lnTo>
                    <a:pt x="467" y="235"/>
                  </a:lnTo>
                  <a:lnTo>
                    <a:pt x="466" y="236"/>
                  </a:lnTo>
                  <a:lnTo>
                    <a:pt x="466" y="237"/>
                  </a:lnTo>
                  <a:lnTo>
                    <a:pt x="465" y="237"/>
                  </a:lnTo>
                  <a:lnTo>
                    <a:pt x="465" y="238"/>
                  </a:lnTo>
                  <a:lnTo>
                    <a:pt x="464" y="239"/>
                  </a:lnTo>
                  <a:lnTo>
                    <a:pt x="464" y="240"/>
                  </a:lnTo>
                  <a:lnTo>
                    <a:pt x="463" y="241"/>
                  </a:lnTo>
                  <a:lnTo>
                    <a:pt x="463" y="242"/>
                  </a:lnTo>
                  <a:lnTo>
                    <a:pt x="462" y="242"/>
                  </a:lnTo>
                  <a:lnTo>
                    <a:pt x="462" y="241"/>
                  </a:lnTo>
                  <a:lnTo>
                    <a:pt x="463" y="241"/>
                  </a:lnTo>
                  <a:lnTo>
                    <a:pt x="463" y="240"/>
                  </a:lnTo>
                  <a:lnTo>
                    <a:pt x="464" y="238"/>
                  </a:lnTo>
                  <a:lnTo>
                    <a:pt x="466" y="235"/>
                  </a:lnTo>
                  <a:lnTo>
                    <a:pt x="463" y="233"/>
                  </a:lnTo>
                  <a:lnTo>
                    <a:pt x="462" y="238"/>
                  </a:lnTo>
                  <a:lnTo>
                    <a:pt x="463" y="238"/>
                  </a:lnTo>
                  <a:lnTo>
                    <a:pt x="463" y="239"/>
                  </a:lnTo>
                  <a:lnTo>
                    <a:pt x="462" y="238"/>
                  </a:lnTo>
                  <a:lnTo>
                    <a:pt x="461" y="238"/>
                  </a:lnTo>
                  <a:lnTo>
                    <a:pt x="460" y="239"/>
                  </a:lnTo>
                  <a:lnTo>
                    <a:pt x="461" y="239"/>
                  </a:lnTo>
                  <a:lnTo>
                    <a:pt x="461" y="240"/>
                  </a:lnTo>
                  <a:lnTo>
                    <a:pt x="462" y="240"/>
                  </a:lnTo>
                  <a:lnTo>
                    <a:pt x="462" y="239"/>
                  </a:lnTo>
                  <a:lnTo>
                    <a:pt x="463" y="240"/>
                  </a:lnTo>
                  <a:lnTo>
                    <a:pt x="462" y="240"/>
                  </a:lnTo>
                  <a:lnTo>
                    <a:pt x="461" y="240"/>
                  </a:lnTo>
                  <a:lnTo>
                    <a:pt x="460" y="240"/>
                  </a:lnTo>
                  <a:lnTo>
                    <a:pt x="459" y="240"/>
                  </a:lnTo>
                  <a:lnTo>
                    <a:pt x="458" y="240"/>
                  </a:lnTo>
                  <a:lnTo>
                    <a:pt x="457" y="240"/>
                  </a:lnTo>
                  <a:lnTo>
                    <a:pt x="457" y="241"/>
                  </a:lnTo>
                  <a:lnTo>
                    <a:pt x="457" y="240"/>
                  </a:lnTo>
                  <a:lnTo>
                    <a:pt x="456" y="240"/>
                  </a:lnTo>
                  <a:lnTo>
                    <a:pt x="456" y="241"/>
                  </a:lnTo>
                  <a:lnTo>
                    <a:pt x="455" y="241"/>
                  </a:lnTo>
                  <a:lnTo>
                    <a:pt x="454" y="242"/>
                  </a:lnTo>
                  <a:lnTo>
                    <a:pt x="454" y="241"/>
                  </a:lnTo>
                  <a:lnTo>
                    <a:pt x="453" y="241"/>
                  </a:lnTo>
                  <a:lnTo>
                    <a:pt x="453" y="242"/>
                  </a:lnTo>
                  <a:lnTo>
                    <a:pt x="453" y="243"/>
                  </a:lnTo>
                  <a:lnTo>
                    <a:pt x="452" y="243"/>
                  </a:lnTo>
                  <a:lnTo>
                    <a:pt x="452" y="244"/>
                  </a:lnTo>
                  <a:lnTo>
                    <a:pt x="452" y="243"/>
                  </a:lnTo>
                  <a:lnTo>
                    <a:pt x="451" y="243"/>
                  </a:lnTo>
                  <a:lnTo>
                    <a:pt x="450" y="243"/>
                  </a:lnTo>
                  <a:lnTo>
                    <a:pt x="449" y="243"/>
                  </a:lnTo>
                  <a:lnTo>
                    <a:pt x="448" y="243"/>
                  </a:lnTo>
                  <a:lnTo>
                    <a:pt x="448" y="244"/>
                  </a:lnTo>
                  <a:lnTo>
                    <a:pt x="447" y="244"/>
                  </a:lnTo>
                  <a:lnTo>
                    <a:pt x="447" y="243"/>
                  </a:lnTo>
                  <a:lnTo>
                    <a:pt x="447" y="244"/>
                  </a:lnTo>
                  <a:lnTo>
                    <a:pt x="446" y="244"/>
                  </a:lnTo>
                  <a:lnTo>
                    <a:pt x="445" y="244"/>
                  </a:lnTo>
                  <a:lnTo>
                    <a:pt x="445" y="243"/>
                  </a:lnTo>
                  <a:lnTo>
                    <a:pt x="445" y="242"/>
                  </a:lnTo>
                  <a:lnTo>
                    <a:pt x="445" y="241"/>
                  </a:lnTo>
                  <a:lnTo>
                    <a:pt x="444" y="242"/>
                  </a:lnTo>
                  <a:lnTo>
                    <a:pt x="443" y="242"/>
                  </a:lnTo>
                  <a:lnTo>
                    <a:pt x="442" y="242"/>
                  </a:lnTo>
                  <a:lnTo>
                    <a:pt x="441" y="242"/>
                  </a:lnTo>
                  <a:lnTo>
                    <a:pt x="440" y="242"/>
                  </a:lnTo>
                  <a:lnTo>
                    <a:pt x="439" y="242"/>
                  </a:lnTo>
                  <a:lnTo>
                    <a:pt x="439" y="241"/>
                  </a:lnTo>
                  <a:lnTo>
                    <a:pt x="439" y="240"/>
                  </a:lnTo>
                  <a:lnTo>
                    <a:pt x="439" y="239"/>
                  </a:lnTo>
                  <a:lnTo>
                    <a:pt x="438" y="239"/>
                  </a:lnTo>
                  <a:lnTo>
                    <a:pt x="438" y="238"/>
                  </a:lnTo>
                  <a:lnTo>
                    <a:pt x="437" y="238"/>
                  </a:lnTo>
                  <a:lnTo>
                    <a:pt x="436" y="238"/>
                  </a:lnTo>
                  <a:lnTo>
                    <a:pt x="435" y="238"/>
                  </a:lnTo>
                  <a:lnTo>
                    <a:pt x="433" y="238"/>
                  </a:lnTo>
                  <a:lnTo>
                    <a:pt x="432" y="238"/>
                  </a:lnTo>
                  <a:lnTo>
                    <a:pt x="430" y="239"/>
                  </a:lnTo>
                  <a:lnTo>
                    <a:pt x="429" y="239"/>
                  </a:lnTo>
                  <a:lnTo>
                    <a:pt x="428" y="239"/>
                  </a:lnTo>
                  <a:lnTo>
                    <a:pt x="427" y="239"/>
                  </a:lnTo>
                  <a:lnTo>
                    <a:pt x="426" y="239"/>
                  </a:lnTo>
                  <a:lnTo>
                    <a:pt x="424" y="240"/>
                  </a:lnTo>
                  <a:lnTo>
                    <a:pt x="423" y="240"/>
                  </a:lnTo>
                  <a:lnTo>
                    <a:pt x="422" y="240"/>
                  </a:lnTo>
                  <a:lnTo>
                    <a:pt x="421" y="240"/>
                  </a:lnTo>
                  <a:lnTo>
                    <a:pt x="421" y="241"/>
                  </a:lnTo>
                  <a:lnTo>
                    <a:pt x="420" y="241"/>
                  </a:lnTo>
                  <a:lnTo>
                    <a:pt x="419" y="241"/>
                  </a:lnTo>
                  <a:lnTo>
                    <a:pt x="418" y="242"/>
                  </a:lnTo>
                  <a:lnTo>
                    <a:pt x="417" y="242"/>
                  </a:lnTo>
                  <a:lnTo>
                    <a:pt x="416" y="243"/>
                  </a:lnTo>
                  <a:lnTo>
                    <a:pt x="415" y="243"/>
                  </a:lnTo>
                  <a:lnTo>
                    <a:pt x="414" y="244"/>
                  </a:lnTo>
                  <a:lnTo>
                    <a:pt x="414" y="243"/>
                  </a:lnTo>
                  <a:lnTo>
                    <a:pt x="413" y="243"/>
                  </a:lnTo>
                  <a:lnTo>
                    <a:pt x="412" y="243"/>
                  </a:lnTo>
                  <a:lnTo>
                    <a:pt x="411" y="244"/>
                  </a:lnTo>
                  <a:lnTo>
                    <a:pt x="410" y="244"/>
                  </a:lnTo>
                  <a:lnTo>
                    <a:pt x="409" y="244"/>
                  </a:lnTo>
                  <a:lnTo>
                    <a:pt x="408" y="244"/>
                  </a:lnTo>
                  <a:lnTo>
                    <a:pt x="407" y="244"/>
                  </a:lnTo>
                  <a:lnTo>
                    <a:pt x="405" y="245"/>
                  </a:lnTo>
                  <a:lnTo>
                    <a:pt x="404" y="245"/>
                  </a:lnTo>
                  <a:lnTo>
                    <a:pt x="403" y="246"/>
                  </a:lnTo>
                  <a:lnTo>
                    <a:pt x="402" y="246"/>
                  </a:lnTo>
                  <a:lnTo>
                    <a:pt x="402" y="247"/>
                  </a:lnTo>
                  <a:lnTo>
                    <a:pt x="401" y="247"/>
                  </a:lnTo>
                  <a:lnTo>
                    <a:pt x="401" y="248"/>
                  </a:lnTo>
                  <a:lnTo>
                    <a:pt x="400" y="248"/>
                  </a:lnTo>
                  <a:lnTo>
                    <a:pt x="401" y="248"/>
                  </a:lnTo>
                  <a:lnTo>
                    <a:pt x="400" y="247"/>
                  </a:lnTo>
                  <a:lnTo>
                    <a:pt x="400" y="248"/>
                  </a:lnTo>
                  <a:lnTo>
                    <a:pt x="399" y="248"/>
                  </a:lnTo>
                  <a:lnTo>
                    <a:pt x="398" y="248"/>
                  </a:lnTo>
                  <a:lnTo>
                    <a:pt x="398" y="249"/>
                  </a:lnTo>
                  <a:lnTo>
                    <a:pt x="397" y="249"/>
                  </a:lnTo>
                  <a:lnTo>
                    <a:pt x="397" y="248"/>
                  </a:lnTo>
                  <a:lnTo>
                    <a:pt x="397" y="249"/>
                  </a:lnTo>
                  <a:lnTo>
                    <a:pt x="397" y="250"/>
                  </a:lnTo>
                  <a:lnTo>
                    <a:pt x="396" y="249"/>
                  </a:lnTo>
                  <a:lnTo>
                    <a:pt x="396" y="250"/>
                  </a:lnTo>
                  <a:lnTo>
                    <a:pt x="395" y="250"/>
                  </a:lnTo>
                  <a:lnTo>
                    <a:pt x="394" y="250"/>
                  </a:lnTo>
                  <a:lnTo>
                    <a:pt x="393" y="250"/>
                  </a:lnTo>
                  <a:lnTo>
                    <a:pt x="392" y="250"/>
                  </a:lnTo>
                  <a:lnTo>
                    <a:pt x="391" y="250"/>
                  </a:lnTo>
                  <a:lnTo>
                    <a:pt x="390" y="250"/>
                  </a:lnTo>
                  <a:lnTo>
                    <a:pt x="390" y="251"/>
                  </a:lnTo>
                  <a:lnTo>
                    <a:pt x="389" y="252"/>
                  </a:lnTo>
                  <a:lnTo>
                    <a:pt x="388" y="252"/>
                  </a:lnTo>
                  <a:lnTo>
                    <a:pt x="388" y="251"/>
                  </a:lnTo>
                  <a:lnTo>
                    <a:pt x="388" y="252"/>
                  </a:lnTo>
                  <a:lnTo>
                    <a:pt x="387" y="252"/>
                  </a:lnTo>
                  <a:lnTo>
                    <a:pt x="387" y="251"/>
                  </a:lnTo>
                  <a:lnTo>
                    <a:pt x="386" y="251"/>
                  </a:lnTo>
                  <a:lnTo>
                    <a:pt x="386" y="252"/>
                  </a:lnTo>
                  <a:lnTo>
                    <a:pt x="385" y="252"/>
                  </a:lnTo>
                  <a:lnTo>
                    <a:pt x="384" y="252"/>
                  </a:lnTo>
                  <a:lnTo>
                    <a:pt x="384" y="251"/>
                  </a:lnTo>
                  <a:lnTo>
                    <a:pt x="384" y="250"/>
                  </a:lnTo>
                  <a:lnTo>
                    <a:pt x="383" y="250"/>
                  </a:lnTo>
                  <a:lnTo>
                    <a:pt x="382" y="250"/>
                  </a:lnTo>
                  <a:lnTo>
                    <a:pt x="381" y="250"/>
                  </a:lnTo>
                  <a:lnTo>
                    <a:pt x="380" y="250"/>
                  </a:lnTo>
                  <a:lnTo>
                    <a:pt x="379" y="250"/>
                  </a:lnTo>
                  <a:lnTo>
                    <a:pt x="379" y="251"/>
                  </a:lnTo>
                  <a:lnTo>
                    <a:pt x="378" y="251"/>
                  </a:lnTo>
                  <a:lnTo>
                    <a:pt x="377" y="251"/>
                  </a:lnTo>
                  <a:lnTo>
                    <a:pt x="377" y="252"/>
                  </a:lnTo>
                  <a:lnTo>
                    <a:pt x="376" y="252"/>
                  </a:lnTo>
                  <a:lnTo>
                    <a:pt x="376" y="253"/>
                  </a:lnTo>
                  <a:lnTo>
                    <a:pt x="376" y="254"/>
                  </a:lnTo>
                  <a:lnTo>
                    <a:pt x="375" y="254"/>
                  </a:lnTo>
                  <a:lnTo>
                    <a:pt x="374" y="254"/>
                  </a:lnTo>
                  <a:lnTo>
                    <a:pt x="374" y="255"/>
                  </a:lnTo>
                  <a:lnTo>
                    <a:pt x="375" y="255"/>
                  </a:lnTo>
                  <a:lnTo>
                    <a:pt x="376" y="255"/>
                  </a:lnTo>
                  <a:lnTo>
                    <a:pt x="375" y="255"/>
                  </a:lnTo>
                  <a:lnTo>
                    <a:pt x="374" y="255"/>
                  </a:lnTo>
                  <a:lnTo>
                    <a:pt x="373" y="255"/>
                  </a:lnTo>
                  <a:lnTo>
                    <a:pt x="372" y="255"/>
                  </a:lnTo>
                  <a:lnTo>
                    <a:pt x="372" y="254"/>
                  </a:lnTo>
                  <a:lnTo>
                    <a:pt x="371" y="254"/>
                  </a:lnTo>
                  <a:lnTo>
                    <a:pt x="371" y="253"/>
                  </a:lnTo>
                  <a:lnTo>
                    <a:pt x="370" y="253"/>
                  </a:lnTo>
                  <a:lnTo>
                    <a:pt x="370" y="252"/>
                  </a:lnTo>
                  <a:lnTo>
                    <a:pt x="369" y="252"/>
                  </a:lnTo>
                  <a:lnTo>
                    <a:pt x="369" y="251"/>
                  </a:lnTo>
                  <a:lnTo>
                    <a:pt x="368" y="251"/>
                  </a:lnTo>
                  <a:lnTo>
                    <a:pt x="368" y="250"/>
                  </a:lnTo>
                  <a:lnTo>
                    <a:pt x="367" y="250"/>
                  </a:lnTo>
                  <a:lnTo>
                    <a:pt x="366" y="250"/>
                  </a:lnTo>
                  <a:lnTo>
                    <a:pt x="365" y="250"/>
                  </a:lnTo>
                  <a:lnTo>
                    <a:pt x="365" y="249"/>
                  </a:lnTo>
                  <a:lnTo>
                    <a:pt x="364" y="249"/>
                  </a:lnTo>
                  <a:lnTo>
                    <a:pt x="363" y="248"/>
                  </a:lnTo>
                  <a:lnTo>
                    <a:pt x="362" y="248"/>
                  </a:lnTo>
                  <a:lnTo>
                    <a:pt x="361" y="248"/>
                  </a:lnTo>
                  <a:lnTo>
                    <a:pt x="361" y="249"/>
                  </a:lnTo>
                  <a:lnTo>
                    <a:pt x="360" y="249"/>
                  </a:lnTo>
                  <a:lnTo>
                    <a:pt x="360" y="250"/>
                  </a:lnTo>
                  <a:lnTo>
                    <a:pt x="360" y="249"/>
                  </a:lnTo>
                  <a:lnTo>
                    <a:pt x="359" y="249"/>
                  </a:lnTo>
                  <a:lnTo>
                    <a:pt x="358" y="249"/>
                  </a:lnTo>
                  <a:lnTo>
                    <a:pt x="357" y="249"/>
                  </a:lnTo>
                  <a:lnTo>
                    <a:pt x="356" y="249"/>
                  </a:lnTo>
                  <a:lnTo>
                    <a:pt x="355" y="249"/>
                  </a:lnTo>
                  <a:lnTo>
                    <a:pt x="354" y="249"/>
                  </a:lnTo>
                  <a:lnTo>
                    <a:pt x="354" y="248"/>
                  </a:lnTo>
                  <a:lnTo>
                    <a:pt x="353" y="248"/>
                  </a:lnTo>
                  <a:lnTo>
                    <a:pt x="352" y="248"/>
                  </a:lnTo>
                  <a:lnTo>
                    <a:pt x="351" y="248"/>
                  </a:lnTo>
                  <a:lnTo>
                    <a:pt x="350" y="248"/>
                  </a:lnTo>
                  <a:lnTo>
                    <a:pt x="350" y="249"/>
                  </a:lnTo>
                  <a:lnTo>
                    <a:pt x="349" y="249"/>
                  </a:lnTo>
                  <a:lnTo>
                    <a:pt x="349" y="250"/>
                  </a:lnTo>
                  <a:lnTo>
                    <a:pt x="349" y="249"/>
                  </a:lnTo>
                  <a:lnTo>
                    <a:pt x="349" y="250"/>
                  </a:lnTo>
                  <a:lnTo>
                    <a:pt x="348" y="249"/>
                  </a:lnTo>
                  <a:lnTo>
                    <a:pt x="348" y="250"/>
                  </a:lnTo>
                  <a:lnTo>
                    <a:pt x="347" y="250"/>
                  </a:lnTo>
                  <a:lnTo>
                    <a:pt x="346" y="250"/>
                  </a:lnTo>
                  <a:lnTo>
                    <a:pt x="346" y="249"/>
                  </a:lnTo>
                  <a:lnTo>
                    <a:pt x="345" y="249"/>
                  </a:lnTo>
                  <a:lnTo>
                    <a:pt x="344" y="249"/>
                  </a:lnTo>
                  <a:lnTo>
                    <a:pt x="344" y="248"/>
                  </a:lnTo>
                  <a:lnTo>
                    <a:pt x="345" y="248"/>
                  </a:lnTo>
                  <a:lnTo>
                    <a:pt x="344" y="248"/>
                  </a:lnTo>
                  <a:lnTo>
                    <a:pt x="344" y="247"/>
                  </a:lnTo>
                  <a:lnTo>
                    <a:pt x="343" y="246"/>
                  </a:lnTo>
                  <a:lnTo>
                    <a:pt x="342" y="246"/>
                  </a:lnTo>
                  <a:lnTo>
                    <a:pt x="341" y="246"/>
                  </a:lnTo>
                  <a:lnTo>
                    <a:pt x="340" y="246"/>
                  </a:lnTo>
                  <a:lnTo>
                    <a:pt x="339" y="246"/>
                  </a:lnTo>
                  <a:lnTo>
                    <a:pt x="338" y="246"/>
                  </a:lnTo>
                  <a:lnTo>
                    <a:pt x="336" y="246"/>
                  </a:lnTo>
                  <a:lnTo>
                    <a:pt x="335" y="246"/>
                  </a:lnTo>
                  <a:lnTo>
                    <a:pt x="334" y="246"/>
                  </a:lnTo>
                  <a:lnTo>
                    <a:pt x="333" y="246"/>
                  </a:lnTo>
                  <a:lnTo>
                    <a:pt x="332" y="246"/>
                  </a:lnTo>
                  <a:lnTo>
                    <a:pt x="331" y="246"/>
                  </a:lnTo>
                  <a:lnTo>
                    <a:pt x="330" y="246"/>
                  </a:lnTo>
                  <a:lnTo>
                    <a:pt x="329" y="246"/>
                  </a:lnTo>
                  <a:lnTo>
                    <a:pt x="326" y="246"/>
                  </a:lnTo>
                  <a:lnTo>
                    <a:pt x="325" y="246"/>
                  </a:lnTo>
                  <a:lnTo>
                    <a:pt x="324" y="246"/>
                  </a:lnTo>
                  <a:lnTo>
                    <a:pt x="323" y="246"/>
                  </a:lnTo>
                  <a:lnTo>
                    <a:pt x="322" y="246"/>
                  </a:lnTo>
                  <a:lnTo>
                    <a:pt x="321" y="246"/>
                  </a:lnTo>
                  <a:lnTo>
                    <a:pt x="320" y="246"/>
                  </a:lnTo>
                  <a:lnTo>
                    <a:pt x="319" y="246"/>
                  </a:lnTo>
                  <a:lnTo>
                    <a:pt x="319" y="247"/>
                  </a:lnTo>
                  <a:lnTo>
                    <a:pt x="318" y="247"/>
                  </a:lnTo>
                  <a:lnTo>
                    <a:pt x="317" y="247"/>
                  </a:lnTo>
                  <a:lnTo>
                    <a:pt x="316" y="247"/>
                  </a:lnTo>
                  <a:lnTo>
                    <a:pt x="315" y="247"/>
                  </a:lnTo>
                  <a:lnTo>
                    <a:pt x="314" y="247"/>
                  </a:lnTo>
                  <a:lnTo>
                    <a:pt x="313" y="247"/>
                  </a:lnTo>
                  <a:lnTo>
                    <a:pt x="313" y="248"/>
                  </a:lnTo>
                  <a:lnTo>
                    <a:pt x="312" y="248"/>
                  </a:lnTo>
                  <a:lnTo>
                    <a:pt x="311" y="248"/>
                  </a:lnTo>
                  <a:lnTo>
                    <a:pt x="310" y="248"/>
                  </a:lnTo>
                  <a:lnTo>
                    <a:pt x="309" y="249"/>
                  </a:lnTo>
                  <a:lnTo>
                    <a:pt x="308" y="249"/>
                  </a:lnTo>
                  <a:lnTo>
                    <a:pt x="307" y="249"/>
                  </a:lnTo>
                  <a:lnTo>
                    <a:pt x="306" y="249"/>
                  </a:lnTo>
                  <a:lnTo>
                    <a:pt x="305" y="250"/>
                  </a:lnTo>
                  <a:lnTo>
                    <a:pt x="304" y="250"/>
                  </a:lnTo>
                  <a:lnTo>
                    <a:pt x="303" y="250"/>
                  </a:lnTo>
                  <a:lnTo>
                    <a:pt x="302" y="251"/>
                  </a:lnTo>
                  <a:lnTo>
                    <a:pt x="300" y="252"/>
                  </a:lnTo>
                  <a:lnTo>
                    <a:pt x="299" y="252"/>
                  </a:lnTo>
                  <a:lnTo>
                    <a:pt x="299" y="253"/>
                  </a:lnTo>
                  <a:lnTo>
                    <a:pt x="298" y="253"/>
                  </a:lnTo>
                  <a:lnTo>
                    <a:pt x="298" y="254"/>
                  </a:lnTo>
                  <a:lnTo>
                    <a:pt x="297" y="254"/>
                  </a:lnTo>
                  <a:lnTo>
                    <a:pt x="296" y="254"/>
                  </a:lnTo>
                  <a:lnTo>
                    <a:pt x="296" y="255"/>
                  </a:lnTo>
                  <a:lnTo>
                    <a:pt x="295" y="255"/>
                  </a:lnTo>
                  <a:lnTo>
                    <a:pt x="294" y="255"/>
                  </a:lnTo>
                  <a:lnTo>
                    <a:pt x="293" y="255"/>
                  </a:lnTo>
                  <a:lnTo>
                    <a:pt x="293" y="256"/>
                  </a:lnTo>
                  <a:lnTo>
                    <a:pt x="293" y="257"/>
                  </a:lnTo>
                  <a:lnTo>
                    <a:pt x="292" y="257"/>
                  </a:lnTo>
                  <a:lnTo>
                    <a:pt x="292" y="256"/>
                  </a:lnTo>
                  <a:lnTo>
                    <a:pt x="291" y="256"/>
                  </a:lnTo>
                  <a:lnTo>
                    <a:pt x="290" y="256"/>
                  </a:lnTo>
                  <a:lnTo>
                    <a:pt x="288" y="257"/>
                  </a:lnTo>
                  <a:lnTo>
                    <a:pt x="287" y="258"/>
                  </a:lnTo>
                  <a:lnTo>
                    <a:pt x="286" y="258"/>
                  </a:lnTo>
                  <a:lnTo>
                    <a:pt x="286" y="259"/>
                  </a:lnTo>
                  <a:lnTo>
                    <a:pt x="286" y="260"/>
                  </a:lnTo>
                  <a:lnTo>
                    <a:pt x="286" y="261"/>
                  </a:lnTo>
                  <a:lnTo>
                    <a:pt x="285" y="261"/>
                  </a:lnTo>
                  <a:lnTo>
                    <a:pt x="284" y="261"/>
                  </a:lnTo>
                  <a:lnTo>
                    <a:pt x="283" y="262"/>
                  </a:lnTo>
                  <a:lnTo>
                    <a:pt x="283" y="263"/>
                  </a:lnTo>
                  <a:lnTo>
                    <a:pt x="282" y="263"/>
                  </a:lnTo>
                  <a:lnTo>
                    <a:pt x="282" y="264"/>
                  </a:lnTo>
                  <a:lnTo>
                    <a:pt x="282" y="263"/>
                  </a:lnTo>
                  <a:lnTo>
                    <a:pt x="281" y="263"/>
                  </a:lnTo>
                  <a:lnTo>
                    <a:pt x="280" y="263"/>
                  </a:lnTo>
                  <a:lnTo>
                    <a:pt x="279" y="263"/>
                  </a:lnTo>
                  <a:lnTo>
                    <a:pt x="279" y="262"/>
                  </a:lnTo>
                  <a:lnTo>
                    <a:pt x="279" y="263"/>
                  </a:lnTo>
                  <a:lnTo>
                    <a:pt x="279" y="262"/>
                  </a:lnTo>
                  <a:lnTo>
                    <a:pt x="278" y="262"/>
                  </a:lnTo>
                  <a:lnTo>
                    <a:pt x="277" y="262"/>
                  </a:lnTo>
                  <a:lnTo>
                    <a:pt x="277" y="263"/>
                  </a:lnTo>
                  <a:lnTo>
                    <a:pt x="276" y="264"/>
                  </a:lnTo>
                  <a:lnTo>
                    <a:pt x="275" y="264"/>
                  </a:lnTo>
                  <a:lnTo>
                    <a:pt x="274" y="265"/>
                  </a:lnTo>
                  <a:lnTo>
                    <a:pt x="273" y="266"/>
                  </a:lnTo>
                  <a:lnTo>
                    <a:pt x="272" y="266"/>
                  </a:lnTo>
                  <a:lnTo>
                    <a:pt x="271" y="267"/>
                  </a:lnTo>
                  <a:lnTo>
                    <a:pt x="271" y="268"/>
                  </a:lnTo>
                  <a:lnTo>
                    <a:pt x="271" y="269"/>
                  </a:lnTo>
                  <a:lnTo>
                    <a:pt x="272" y="270"/>
                  </a:lnTo>
                  <a:lnTo>
                    <a:pt x="272" y="271"/>
                  </a:lnTo>
                  <a:lnTo>
                    <a:pt x="271" y="271"/>
                  </a:lnTo>
                  <a:lnTo>
                    <a:pt x="271" y="272"/>
                  </a:lnTo>
                  <a:lnTo>
                    <a:pt x="270" y="272"/>
                  </a:lnTo>
                  <a:lnTo>
                    <a:pt x="270" y="273"/>
                  </a:lnTo>
                  <a:lnTo>
                    <a:pt x="269" y="273"/>
                  </a:lnTo>
                  <a:lnTo>
                    <a:pt x="269" y="274"/>
                  </a:lnTo>
                  <a:lnTo>
                    <a:pt x="268" y="274"/>
                  </a:lnTo>
                  <a:lnTo>
                    <a:pt x="267" y="275"/>
                  </a:lnTo>
                  <a:lnTo>
                    <a:pt x="267" y="276"/>
                  </a:lnTo>
                  <a:lnTo>
                    <a:pt x="266" y="277"/>
                  </a:lnTo>
                  <a:lnTo>
                    <a:pt x="265" y="277"/>
                  </a:lnTo>
                  <a:lnTo>
                    <a:pt x="264" y="277"/>
                  </a:lnTo>
                  <a:lnTo>
                    <a:pt x="264" y="276"/>
                  </a:lnTo>
                  <a:lnTo>
                    <a:pt x="263" y="276"/>
                  </a:lnTo>
                  <a:lnTo>
                    <a:pt x="262" y="276"/>
                  </a:lnTo>
                  <a:lnTo>
                    <a:pt x="261" y="277"/>
                  </a:lnTo>
                  <a:lnTo>
                    <a:pt x="260" y="277"/>
                  </a:lnTo>
                  <a:lnTo>
                    <a:pt x="259" y="277"/>
                  </a:lnTo>
                  <a:lnTo>
                    <a:pt x="260" y="278"/>
                  </a:lnTo>
                  <a:lnTo>
                    <a:pt x="259" y="278"/>
                  </a:lnTo>
                  <a:lnTo>
                    <a:pt x="259" y="279"/>
                  </a:lnTo>
                  <a:lnTo>
                    <a:pt x="259" y="278"/>
                  </a:lnTo>
                  <a:lnTo>
                    <a:pt x="258" y="278"/>
                  </a:lnTo>
                  <a:lnTo>
                    <a:pt x="258" y="277"/>
                  </a:lnTo>
                  <a:lnTo>
                    <a:pt x="258" y="276"/>
                  </a:lnTo>
                  <a:lnTo>
                    <a:pt x="257" y="275"/>
                  </a:lnTo>
                  <a:lnTo>
                    <a:pt x="257" y="274"/>
                  </a:lnTo>
                  <a:lnTo>
                    <a:pt x="256" y="274"/>
                  </a:lnTo>
                  <a:lnTo>
                    <a:pt x="254" y="275"/>
                  </a:lnTo>
                  <a:lnTo>
                    <a:pt x="253" y="275"/>
                  </a:lnTo>
                  <a:lnTo>
                    <a:pt x="252" y="275"/>
                  </a:lnTo>
                  <a:lnTo>
                    <a:pt x="251" y="275"/>
                  </a:lnTo>
                  <a:lnTo>
                    <a:pt x="249" y="276"/>
                  </a:lnTo>
                  <a:lnTo>
                    <a:pt x="248" y="276"/>
                  </a:lnTo>
                  <a:lnTo>
                    <a:pt x="247" y="277"/>
                  </a:lnTo>
                  <a:lnTo>
                    <a:pt x="245" y="278"/>
                  </a:lnTo>
                  <a:lnTo>
                    <a:pt x="244" y="279"/>
                  </a:lnTo>
                  <a:lnTo>
                    <a:pt x="243" y="279"/>
                  </a:lnTo>
                  <a:lnTo>
                    <a:pt x="242" y="279"/>
                  </a:lnTo>
                  <a:lnTo>
                    <a:pt x="242" y="280"/>
                  </a:lnTo>
                  <a:lnTo>
                    <a:pt x="241" y="280"/>
                  </a:lnTo>
                  <a:lnTo>
                    <a:pt x="241" y="281"/>
                  </a:lnTo>
                  <a:lnTo>
                    <a:pt x="240" y="281"/>
                  </a:lnTo>
                  <a:lnTo>
                    <a:pt x="240" y="282"/>
                  </a:lnTo>
                  <a:lnTo>
                    <a:pt x="240" y="283"/>
                  </a:lnTo>
                  <a:lnTo>
                    <a:pt x="241" y="284"/>
                  </a:lnTo>
                  <a:lnTo>
                    <a:pt x="241" y="285"/>
                  </a:lnTo>
                  <a:lnTo>
                    <a:pt x="241" y="286"/>
                  </a:lnTo>
                  <a:lnTo>
                    <a:pt x="239" y="288"/>
                  </a:lnTo>
                  <a:lnTo>
                    <a:pt x="238" y="289"/>
                  </a:lnTo>
                  <a:lnTo>
                    <a:pt x="238" y="290"/>
                  </a:lnTo>
                  <a:lnTo>
                    <a:pt x="237" y="290"/>
                  </a:lnTo>
                  <a:lnTo>
                    <a:pt x="237" y="291"/>
                  </a:lnTo>
                  <a:lnTo>
                    <a:pt x="236" y="291"/>
                  </a:lnTo>
                  <a:lnTo>
                    <a:pt x="237" y="290"/>
                  </a:lnTo>
                  <a:lnTo>
                    <a:pt x="238" y="289"/>
                  </a:lnTo>
                  <a:lnTo>
                    <a:pt x="238" y="288"/>
                  </a:lnTo>
                  <a:lnTo>
                    <a:pt x="240" y="285"/>
                  </a:lnTo>
                  <a:lnTo>
                    <a:pt x="238" y="283"/>
                  </a:lnTo>
                  <a:lnTo>
                    <a:pt x="236" y="287"/>
                  </a:lnTo>
                  <a:lnTo>
                    <a:pt x="237" y="288"/>
                  </a:lnTo>
                  <a:lnTo>
                    <a:pt x="237" y="287"/>
                  </a:lnTo>
                  <a:lnTo>
                    <a:pt x="237" y="288"/>
                  </a:lnTo>
                  <a:lnTo>
                    <a:pt x="236" y="288"/>
                  </a:lnTo>
                  <a:lnTo>
                    <a:pt x="236" y="289"/>
                  </a:lnTo>
                  <a:lnTo>
                    <a:pt x="237" y="289"/>
                  </a:lnTo>
                  <a:lnTo>
                    <a:pt x="236" y="289"/>
                  </a:lnTo>
                  <a:lnTo>
                    <a:pt x="236" y="288"/>
                  </a:lnTo>
                  <a:lnTo>
                    <a:pt x="235" y="288"/>
                  </a:lnTo>
                  <a:lnTo>
                    <a:pt x="235" y="287"/>
                  </a:lnTo>
                  <a:lnTo>
                    <a:pt x="235" y="288"/>
                  </a:lnTo>
                  <a:lnTo>
                    <a:pt x="234" y="288"/>
                  </a:lnTo>
                  <a:lnTo>
                    <a:pt x="234" y="289"/>
                  </a:lnTo>
                  <a:lnTo>
                    <a:pt x="233" y="289"/>
                  </a:lnTo>
                  <a:lnTo>
                    <a:pt x="233" y="290"/>
                  </a:lnTo>
                  <a:lnTo>
                    <a:pt x="233" y="291"/>
                  </a:lnTo>
                  <a:lnTo>
                    <a:pt x="232" y="291"/>
                  </a:lnTo>
                  <a:lnTo>
                    <a:pt x="232" y="292"/>
                  </a:lnTo>
                  <a:lnTo>
                    <a:pt x="231" y="292"/>
                  </a:lnTo>
                  <a:lnTo>
                    <a:pt x="231" y="293"/>
                  </a:lnTo>
                  <a:lnTo>
                    <a:pt x="231" y="294"/>
                  </a:lnTo>
                  <a:lnTo>
                    <a:pt x="231" y="295"/>
                  </a:lnTo>
                  <a:lnTo>
                    <a:pt x="230" y="295"/>
                  </a:lnTo>
                  <a:lnTo>
                    <a:pt x="230" y="296"/>
                  </a:lnTo>
                  <a:lnTo>
                    <a:pt x="230" y="297"/>
                  </a:lnTo>
                  <a:lnTo>
                    <a:pt x="230" y="298"/>
                  </a:lnTo>
                  <a:lnTo>
                    <a:pt x="230" y="299"/>
                  </a:lnTo>
                  <a:lnTo>
                    <a:pt x="229" y="300"/>
                  </a:lnTo>
                  <a:lnTo>
                    <a:pt x="229" y="301"/>
                  </a:lnTo>
                  <a:lnTo>
                    <a:pt x="228" y="301"/>
                  </a:lnTo>
                  <a:lnTo>
                    <a:pt x="228" y="302"/>
                  </a:lnTo>
                  <a:lnTo>
                    <a:pt x="227" y="302"/>
                  </a:lnTo>
                  <a:lnTo>
                    <a:pt x="226" y="303"/>
                  </a:lnTo>
                  <a:lnTo>
                    <a:pt x="225" y="303"/>
                  </a:lnTo>
                  <a:lnTo>
                    <a:pt x="224" y="303"/>
                  </a:lnTo>
                  <a:lnTo>
                    <a:pt x="223" y="304"/>
                  </a:lnTo>
                  <a:lnTo>
                    <a:pt x="222" y="304"/>
                  </a:lnTo>
                  <a:lnTo>
                    <a:pt x="221" y="304"/>
                  </a:lnTo>
                  <a:lnTo>
                    <a:pt x="220" y="305"/>
                  </a:lnTo>
                  <a:lnTo>
                    <a:pt x="219" y="306"/>
                  </a:lnTo>
                  <a:lnTo>
                    <a:pt x="217" y="307"/>
                  </a:lnTo>
                  <a:lnTo>
                    <a:pt x="216" y="307"/>
                  </a:lnTo>
                  <a:lnTo>
                    <a:pt x="211" y="310"/>
                  </a:lnTo>
                  <a:lnTo>
                    <a:pt x="209" y="311"/>
                  </a:lnTo>
                  <a:lnTo>
                    <a:pt x="208" y="311"/>
                  </a:lnTo>
                  <a:lnTo>
                    <a:pt x="207" y="311"/>
                  </a:lnTo>
                  <a:lnTo>
                    <a:pt x="207" y="312"/>
                  </a:lnTo>
                  <a:lnTo>
                    <a:pt x="206" y="313"/>
                  </a:lnTo>
                  <a:lnTo>
                    <a:pt x="206" y="314"/>
                  </a:lnTo>
                  <a:lnTo>
                    <a:pt x="205" y="314"/>
                  </a:lnTo>
                  <a:lnTo>
                    <a:pt x="204" y="317"/>
                  </a:lnTo>
                  <a:lnTo>
                    <a:pt x="203" y="318"/>
                  </a:lnTo>
                  <a:lnTo>
                    <a:pt x="202" y="320"/>
                  </a:lnTo>
                  <a:lnTo>
                    <a:pt x="201" y="321"/>
                  </a:lnTo>
                  <a:lnTo>
                    <a:pt x="201" y="322"/>
                  </a:lnTo>
                  <a:lnTo>
                    <a:pt x="200" y="323"/>
                  </a:lnTo>
                  <a:lnTo>
                    <a:pt x="199" y="324"/>
                  </a:lnTo>
                  <a:lnTo>
                    <a:pt x="199" y="325"/>
                  </a:lnTo>
                  <a:lnTo>
                    <a:pt x="198" y="326"/>
                  </a:lnTo>
                  <a:lnTo>
                    <a:pt x="198" y="327"/>
                  </a:lnTo>
                  <a:lnTo>
                    <a:pt x="197" y="327"/>
                  </a:lnTo>
                  <a:lnTo>
                    <a:pt x="196" y="328"/>
                  </a:lnTo>
                  <a:lnTo>
                    <a:pt x="196" y="329"/>
                  </a:lnTo>
                  <a:lnTo>
                    <a:pt x="195" y="329"/>
                  </a:lnTo>
                  <a:lnTo>
                    <a:pt x="194" y="330"/>
                  </a:lnTo>
                  <a:lnTo>
                    <a:pt x="193" y="331"/>
                  </a:lnTo>
                  <a:lnTo>
                    <a:pt x="192" y="332"/>
                  </a:lnTo>
                  <a:lnTo>
                    <a:pt x="191" y="332"/>
                  </a:lnTo>
                  <a:lnTo>
                    <a:pt x="191" y="333"/>
                  </a:lnTo>
                  <a:lnTo>
                    <a:pt x="190" y="333"/>
                  </a:lnTo>
                  <a:lnTo>
                    <a:pt x="190" y="334"/>
                  </a:lnTo>
                  <a:lnTo>
                    <a:pt x="189" y="334"/>
                  </a:lnTo>
                  <a:lnTo>
                    <a:pt x="189" y="335"/>
                  </a:lnTo>
                  <a:lnTo>
                    <a:pt x="188" y="335"/>
                  </a:lnTo>
                  <a:lnTo>
                    <a:pt x="178" y="343"/>
                  </a:lnTo>
                  <a:lnTo>
                    <a:pt x="178" y="342"/>
                  </a:lnTo>
                  <a:lnTo>
                    <a:pt x="178" y="343"/>
                  </a:lnTo>
                  <a:lnTo>
                    <a:pt x="189" y="333"/>
                  </a:lnTo>
                  <a:lnTo>
                    <a:pt x="190" y="333"/>
                  </a:lnTo>
                  <a:lnTo>
                    <a:pt x="190" y="332"/>
                  </a:lnTo>
                  <a:lnTo>
                    <a:pt x="192" y="331"/>
                  </a:lnTo>
                  <a:lnTo>
                    <a:pt x="192" y="330"/>
                  </a:lnTo>
                  <a:lnTo>
                    <a:pt x="193" y="330"/>
                  </a:lnTo>
                  <a:lnTo>
                    <a:pt x="194" y="329"/>
                  </a:lnTo>
                  <a:lnTo>
                    <a:pt x="196" y="327"/>
                  </a:lnTo>
                  <a:lnTo>
                    <a:pt x="197" y="323"/>
                  </a:lnTo>
                  <a:lnTo>
                    <a:pt x="195" y="321"/>
                  </a:lnTo>
                  <a:lnTo>
                    <a:pt x="194" y="320"/>
                  </a:lnTo>
                  <a:lnTo>
                    <a:pt x="195" y="320"/>
                  </a:lnTo>
                  <a:lnTo>
                    <a:pt x="196" y="321"/>
                  </a:lnTo>
                  <a:lnTo>
                    <a:pt x="196" y="320"/>
                  </a:lnTo>
                  <a:lnTo>
                    <a:pt x="202" y="309"/>
                  </a:lnTo>
                  <a:lnTo>
                    <a:pt x="204" y="310"/>
                  </a:lnTo>
                  <a:lnTo>
                    <a:pt x="210" y="302"/>
                  </a:lnTo>
                  <a:lnTo>
                    <a:pt x="216" y="299"/>
                  </a:lnTo>
                  <a:lnTo>
                    <a:pt x="227" y="294"/>
                  </a:lnTo>
                  <a:lnTo>
                    <a:pt x="226" y="293"/>
                  </a:lnTo>
                  <a:lnTo>
                    <a:pt x="227" y="293"/>
                  </a:lnTo>
                  <a:lnTo>
                    <a:pt x="226" y="290"/>
                  </a:lnTo>
                  <a:lnTo>
                    <a:pt x="227" y="287"/>
                  </a:lnTo>
                  <a:lnTo>
                    <a:pt x="227" y="289"/>
                  </a:lnTo>
                  <a:lnTo>
                    <a:pt x="230" y="291"/>
                  </a:lnTo>
                  <a:lnTo>
                    <a:pt x="230" y="290"/>
                  </a:lnTo>
                  <a:lnTo>
                    <a:pt x="231" y="290"/>
                  </a:lnTo>
                  <a:lnTo>
                    <a:pt x="233" y="285"/>
                  </a:lnTo>
                  <a:lnTo>
                    <a:pt x="233" y="284"/>
                  </a:lnTo>
                  <a:lnTo>
                    <a:pt x="224" y="282"/>
                  </a:lnTo>
                  <a:lnTo>
                    <a:pt x="224" y="284"/>
                  </a:lnTo>
                  <a:lnTo>
                    <a:pt x="224" y="282"/>
                  </a:lnTo>
                  <a:lnTo>
                    <a:pt x="223" y="282"/>
                  </a:lnTo>
                  <a:lnTo>
                    <a:pt x="223" y="283"/>
                  </a:lnTo>
                  <a:lnTo>
                    <a:pt x="220" y="284"/>
                  </a:lnTo>
                  <a:lnTo>
                    <a:pt x="219" y="287"/>
                  </a:lnTo>
                  <a:lnTo>
                    <a:pt x="223" y="288"/>
                  </a:lnTo>
                  <a:lnTo>
                    <a:pt x="222" y="290"/>
                  </a:lnTo>
                  <a:lnTo>
                    <a:pt x="222" y="289"/>
                  </a:lnTo>
                  <a:lnTo>
                    <a:pt x="221" y="291"/>
                  </a:lnTo>
                  <a:lnTo>
                    <a:pt x="216" y="289"/>
                  </a:lnTo>
                  <a:lnTo>
                    <a:pt x="215" y="289"/>
                  </a:lnTo>
                  <a:lnTo>
                    <a:pt x="214" y="290"/>
                  </a:lnTo>
                  <a:lnTo>
                    <a:pt x="215" y="294"/>
                  </a:lnTo>
                  <a:lnTo>
                    <a:pt x="216" y="294"/>
                  </a:lnTo>
                  <a:lnTo>
                    <a:pt x="204" y="300"/>
                  </a:lnTo>
                  <a:lnTo>
                    <a:pt x="202" y="291"/>
                  </a:lnTo>
                  <a:lnTo>
                    <a:pt x="201" y="291"/>
                  </a:lnTo>
                  <a:lnTo>
                    <a:pt x="201" y="290"/>
                  </a:lnTo>
                  <a:lnTo>
                    <a:pt x="198" y="291"/>
                  </a:lnTo>
                  <a:lnTo>
                    <a:pt x="198" y="292"/>
                  </a:lnTo>
                  <a:lnTo>
                    <a:pt x="198" y="294"/>
                  </a:lnTo>
                  <a:lnTo>
                    <a:pt x="199" y="294"/>
                  </a:lnTo>
                  <a:lnTo>
                    <a:pt x="198" y="294"/>
                  </a:lnTo>
                  <a:lnTo>
                    <a:pt x="198" y="295"/>
                  </a:lnTo>
                  <a:lnTo>
                    <a:pt x="199" y="297"/>
                  </a:lnTo>
                  <a:lnTo>
                    <a:pt x="200" y="297"/>
                  </a:lnTo>
                  <a:lnTo>
                    <a:pt x="200" y="298"/>
                  </a:lnTo>
                  <a:lnTo>
                    <a:pt x="199" y="298"/>
                  </a:lnTo>
                  <a:lnTo>
                    <a:pt x="199" y="299"/>
                  </a:lnTo>
                  <a:lnTo>
                    <a:pt x="200" y="300"/>
                  </a:lnTo>
                  <a:lnTo>
                    <a:pt x="201" y="301"/>
                  </a:lnTo>
                  <a:lnTo>
                    <a:pt x="200" y="301"/>
                  </a:lnTo>
                  <a:lnTo>
                    <a:pt x="200" y="302"/>
                  </a:lnTo>
                  <a:lnTo>
                    <a:pt x="200" y="303"/>
                  </a:lnTo>
                  <a:lnTo>
                    <a:pt x="199" y="303"/>
                  </a:lnTo>
                  <a:lnTo>
                    <a:pt x="198" y="303"/>
                  </a:lnTo>
                  <a:lnTo>
                    <a:pt x="197" y="303"/>
                  </a:lnTo>
                  <a:lnTo>
                    <a:pt x="196" y="303"/>
                  </a:lnTo>
                  <a:lnTo>
                    <a:pt x="196" y="302"/>
                  </a:lnTo>
                  <a:lnTo>
                    <a:pt x="196" y="301"/>
                  </a:lnTo>
                  <a:lnTo>
                    <a:pt x="196" y="300"/>
                  </a:lnTo>
                  <a:lnTo>
                    <a:pt x="196" y="299"/>
                  </a:lnTo>
                  <a:lnTo>
                    <a:pt x="196" y="298"/>
                  </a:lnTo>
                  <a:lnTo>
                    <a:pt x="195" y="298"/>
                  </a:lnTo>
                  <a:lnTo>
                    <a:pt x="193" y="299"/>
                  </a:lnTo>
                  <a:lnTo>
                    <a:pt x="193" y="298"/>
                  </a:lnTo>
                  <a:lnTo>
                    <a:pt x="192" y="298"/>
                  </a:lnTo>
                  <a:lnTo>
                    <a:pt x="193" y="298"/>
                  </a:lnTo>
                  <a:lnTo>
                    <a:pt x="193" y="297"/>
                  </a:lnTo>
                  <a:lnTo>
                    <a:pt x="194" y="294"/>
                  </a:lnTo>
                  <a:lnTo>
                    <a:pt x="195" y="293"/>
                  </a:lnTo>
                  <a:lnTo>
                    <a:pt x="195" y="292"/>
                  </a:lnTo>
                  <a:lnTo>
                    <a:pt x="196" y="291"/>
                  </a:lnTo>
                  <a:lnTo>
                    <a:pt x="197" y="290"/>
                  </a:lnTo>
                  <a:lnTo>
                    <a:pt x="198" y="290"/>
                  </a:lnTo>
                  <a:lnTo>
                    <a:pt x="201" y="289"/>
                  </a:lnTo>
                  <a:lnTo>
                    <a:pt x="201" y="288"/>
                  </a:lnTo>
                  <a:lnTo>
                    <a:pt x="201" y="287"/>
                  </a:lnTo>
                  <a:lnTo>
                    <a:pt x="200" y="287"/>
                  </a:lnTo>
                  <a:lnTo>
                    <a:pt x="199" y="287"/>
                  </a:lnTo>
                  <a:lnTo>
                    <a:pt x="198" y="287"/>
                  </a:lnTo>
                  <a:lnTo>
                    <a:pt x="197" y="287"/>
                  </a:lnTo>
                  <a:lnTo>
                    <a:pt x="196" y="288"/>
                  </a:lnTo>
                  <a:lnTo>
                    <a:pt x="196" y="289"/>
                  </a:lnTo>
                  <a:lnTo>
                    <a:pt x="195" y="289"/>
                  </a:lnTo>
                  <a:lnTo>
                    <a:pt x="194" y="289"/>
                  </a:lnTo>
                  <a:lnTo>
                    <a:pt x="193" y="290"/>
                  </a:lnTo>
                  <a:lnTo>
                    <a:pt x="191" y="292"/>
                  </a:lnTo>
                  <a:lnTo>
                    <a:pt x="188" y="296"/>
                  </a:lnTo>
                  <a:lnTo>
                    <a:pt x="187" y="296"/>
                  </a:lnTo>
                  <a:lnTo>
                    <a:pt x="188" y="297"/>
                  </a:lnTo>
                  <a:lnTo>
                    <a:pt x="187" y="298"/>
                  </a:lnTo>
                  <a:lnTo>
                    <a:pt x="188" y="297"/>
                  </a:lnTo>
                  <a:lnTo>
                    <a:pt x="187" y="297"/>
                  </a:lnTo>
                  <a:lnTo>
                    <a:pt x="186" y="298"/>
                  </a:lnTo>
                  <a:lnTo>
                    <a:pt x="186" y="299"/>
                  </a:lnTo>
                  <a:lnTo>
                    <a:pt x="185" y="299"/>
                  </a:lnTo>
                  <a:lnTo>
                    <a:pt x="185" y="300"/>
                  </a:lnTo>
                  <a:lnTo>
                    <a:pt x="186" y="299"/>
                  </a:lnTo>
                  <a:lnTo>
                    <a:pt x="186" y="300"/>
                  </a:lnTo>
                  <a:lnTo>
                    <a:pt x="183" y="301"/>
                  </a:lnTo>
                  <a:lnTo>
                    <a:pt x="183" y="300"/>
                  </a:lnTo>
                  <a:lnTo>
                    <a:pt x="182" y="300"/>
                  </a:lnTo>
                  <a:lnTo>
                    <a:pt x="181" y="300"/>
                  </a:lnTo>
                  <a:lnTo>
                    <a:pt x="181" y="301"/>
                  </a:lnTo>
                  <a:lnTo>
                    <a:pt x="180" y="302"/>
                  </a:lnTo>
                  <a:lnTo>
                    <a:pt x="181" y="302"/>
                  </a:lnTo>
                  <a:lnTo>
                    <a:pt x="180" y="302"/>
                  </a:lnTo>
                  <a:lnTo>
                    <a:pt x="179" y="302"/>
                  </a:lnTo>
                  <a:lnTo>
                    <a:pt x="178" y="303"/>
                  </a:lnTo>
                  <a:lnTo>
                    <a:pt x="179" y="304"/>
                  </a:lnTo>
                  <a:lnTo>
                    <a:pt x="179" y="305"/>
                  </a:lnTo>
                  <a:lnTo>
                    <a:pt x="180" y="305"/>
                  </a:lnTo>
                  <a:lnTo>
                    <a:pt x="181" y="307"/>
                  </a:lnTo>
                  <a:lnTo>
                    <a:pt x="181" y="308"/>
                  </a:lnTo>
                  <a:lnTo>
                    <a:pt x="182" y="308"/>
                  </a:lnTo>
                  <a:lnTo>
                    <a:pt x="182" y="310"/>
                  </a:lnTo>
                  <a:lnTo>
                    <a:pt x="183" y="311"/>
                  </a:lnTo>
                  <a:lnTo>
                    <a:pt x="183" y="310"/>
                  </a:lnTo>
                  <a:lnTo>
                    <a:pt x="184" y="310"/>
                  </a:lnTo>
                  <a:lnTo>
                    <a:pt x="186" y="313"/>
                  </a:lnTo>
                  <a:lnTo>
                    <a:pt x="187" y="314"/>
                  </a:lnTo>
                  <a:lnTo>
                    <a:pt x="188" y="316"/>
                  </a:lnTo>
                  <a:lnTo>
                    <a:pt x="183" y="320"/>
                  </a:lnTo>
                  <a:lnTo>
                    <a:pt x="183" y="321"/>
                  </a:lnTo>
                  <a:lnTo>
                    <a:pt x="176" y="312"/>
                  </a:lnTo>
                  <a:lnTo>
                    <a:pt x="174" y="310"/>
                  </a:lnTo>
                  <a:lnTo>
                    <a:pt x="171" y="306"/>
                  </a:lnTo>
                  <a:lnTo>
                    <a:pt x="167" y="309"/>
                  </a:lnTo>
                  <a:lnTo>
                    <a:pt x="166" y="310"/>
                  </a:lnTo>
                  <a:lnTo>
                    <a:pt x="169" y="313"/>
                  </a:lnTo>
                  <a:lnTo>
                    <a:pt x="169" y="314"/>
                  </a:lnTo>
                  <a:lnTo>
                    <a:pt x="173" y="320"/>
                  </a:lnTo>
                  <a:lnTo>
                    <a:pt x="174" y="320"/>
                  </a:lnTo>
                  <a:lnTo>
                    <a:pt x="174" y="321"/>
                  </a:lnTo>
                  <a:lnTo>
                    <a:pt x="177" y="325"/>
                  </a:lnTo>
                  <a:lnTo>
                    <a:pt x="176" y="324"/>
                  </a:lnTo>
                  <a:lnTo>
                    <a:pt x="173" y="326"/>
                  </a:lnTo>
                  <a:lnTo>
                    <a:pt x="174" y="326"/>
                  </a:lnTo>
                  <a:lnTo>
                    <a:pt x="177" y="326"/>
                  </a:lnTo>
                  <a:lnTo>
                    <a:pt x="178" y="326"/>
                  </a:lnTo>
                  <a:lnTo>
                    <a:pt x="179" y="326"/>
                  </a:lnTo>
                  <a:lnTo>
                    <a:pt x="180" y="326"/>
                  </a:lnTo>
                  <a:lnTo>
                    <a:pt x="180" y="327"/>
                  </a:lnTo>
                  <a:lnTo>
                    <a:pt x="179" y="327"/>
                  </a:lnTo>
                  <a:lnTo>
                    <a:pt x="178" y="327"/>
                  </a:lnTo>
                  <a:lnTo>
                    <a:pt x="177" y="327"/>
                  </a:lnTo>
                  <a:lnTo>
                    <a:pt x="176" y="327"/>
                  </a:lnTo>
                  <a:lnTo>
                    <a:pt x="175" y="327"/>
                  </a:lnTo>
                  <a:lnTo>
                    <a:pt x="174" y="327"/>
                  </a:lnTo>
                  <a:lnTo>
                    <a:pt x="172" y="327"/>
                  </a:lnTo>
                  <a:lnTo>
                    <a:pt x="172" y="326"/>
                  </a:lnTo>
                  <a:lnTo>
                    <a:pt x="171" y="326"/>
                  </a:lnTo>
                  <a:lnTo>
                    <a:pt x="171" y="325"/>
                  </a:lnTo>
                  <a:lnTo>
                    <a:pt x="170" y="325"/>
                  </a:lnTo>
                  <a:lnTo>
                    <a:pt x="170" y="324"/>
                  </a:lnTo>
                  <a:lnTo>
                    <a:pt x="169" y="323"/>
                  </a:lnTo>
                  <a:lnTo>
                    <a:pt x="168" y="322"/>
                  </a:lnTo>
                  <a:lnTo>
                    <a:pt x="167" y="322"/>
                  </a:lnTo>
                  <a:lnTo>
                    <a:pt x="166" y="321"/>
                  </a:lnTo>
                  <a:lnTo>
                    <a:pt x="165" y="320"/>
                  </a:lnTo>
                  <a:lnTo>
                    <a:pt x="163" y="318"/>
                  </a:lnTo>
                  <a:lnTo>
                    <a:pt x="162" y="317"/>
                  </a:lnTo>
                  <a:lnTo>
                    <a:pt x="161" y="316"/>
                  </a:lnTo>
                  <a:lnTo>
                    <a:pt x="160" y="315"/>
                  </a:lnTo>
                  <a:lnTo>
                    <a:pt x="159" y="314"/>
                  </a:lnTo>
                  <a:lnTo>
                    <a:pt x="158" y="313"/>
                  </a:lnTo>
                  <a:lnTo>
                    <a:pt x="157" y="312"/>
                  </a:lnTo>
                  <a:lnTo>
                    <a:pt x="157" y="313"/>
                  </a:lnTo>
                  <a:lnTo>
                    <a:pt x="156" y="313"/>
                  </a:lnTo>
                  <a:lnTo>
                    <a:pt x="156" y="314"/>
                  </a:lnTo>
                  <a:lnTo>
                    <a:pt x="155" y="314"/>
                  </a:lnTo>
                  <a:lnTo>
                    <a:pt x="154" y="315"/>
                  </a:lnTo>
                  <a:lnTo>
                    <a:pt x="154" y="316"/>
                  </a:lnTo>
                  <a:lnTo>
                    <a:pt x="154" y="317"/>
                  </a:lnTo>
                  <a:lnTo>
                    <a:pt x="155" y="318"/>
                  </a:lnTo>
                  <a:lnTo>
                    <a:pt x="155" y="319"/>
                  </a:lnTo>
                  <a:lnTo>
                    <a:pt x="156" y="318"/>
                  </a:lnTo>
                  <a:lnTo>
                    <a:pt x="156" y="319"/>
                  </a:lnTo>
                  <a:lnTo>
                    <a:pt x="155" y="319"/>
                  </a:lnTo>
                  <a:lnTo>
                    <a:pt x="154" y="319"/>
                  </a:lnTo>
                  <a:lnTo>
                    <a:pt x="154" y="318"/>
                  </a:lnTo>
                  <a:lnTo>
                    <a:pt x="153" y="319"/>
                  </a:lnTo>
                  <a:lnTo>
                    <a:pt x="152" y="319"/>
                  </a:lnTo>
                  <a:lnTo>
                    <a:pt x="151" y="320"/>
                  </a:lnTo>
                  <a:lnTo>
                    <a:pt x="150" y="320"/>
                  </a:lnTo>
                  <a:lnTo>
                    <a:pt x="150" y="321"/>
                  </a:lnTo>
                  <a:lnTo>
                    <a:pt x="149" y="321"/>
                  </a:lnTo>
                  <a:lnTo>
                    <a:pt x="149" y="322"/>
                  </a:lnTo>
                  <a:lnTo>
                    <a:pt x="148" y="323"/>
                  </a:lnTo>
                  <a:lnTo>
                    <a:pt x="147" y="323"/>
                  </a:lnTo>
                  <a:lnTo>
                    <a:pt x="147" y="324"/>
                  </a:lnTo>
                  <a:lnTo>
                    <a:pt x="147" y="325"/>
                  </a:lnTo>
                  <a:lnTo>
                    <a:pt x="146" y="326"/>
                  </a:lnTo>
                  <a:lnTo>
                    <a:pt x="145" y="327"/>
                  </a:lnTo>
                  <a:lnTo>
                    <a:pt x="147" y="328"/>
                  </a:lnTo>
                  <a:lnTo>
                    <a:pt x="147" y="329"/>
                  </a:lnTo>
                  <a:lnTo>
                    <a:pt x="148" y="330"/>
                  </a:lnTo>
                  <a:lnTo>
                    <a:pt x="152" y="334"/>
                  </a:lnTo>
                  <a:lnTo>
                    <a:pt x="152" y="335"/>
                  </a:lnTo>
                  <a:lnTo>
                    <a:pt x="152" y="334"/>
                  </a:lnTo>
                  <a:lnTo>
                    <a:pt x="148" y="330"/>
                  </a:lnTo>
                  <a:lnTo>
                    <a:pt x="147" y="330"/>
                  </a:lnTo>
                  <a:lnTo>
                    <a:pt x="147" y="329"/>
                  </a:lnTo>
                  <a:lnTo>
                    <a:pt x="146" y="330"/>
                  </a:lnTo>
                  <a:lnTo>
                    <a:pt x="145" y="331"/>
                  </a:lnTo>
                  <a:lnTo>
                    <a:pt x="144" y="331"/>
                  </a:lnTo>
                  <a:lnTo>
                    <a:pt x="143" y="331"/>
                  </a:lnTo>
                  <a:lnTo>
                    <a:pt x="143" y="332"/>
                  </a:lnTo>
                  <a:lnTo>
                    <a:pt x="142" y="332"/>
                  </a:lnTo>
                  <a:lnTo>
                    <a:pt x="142" y="333"/>
                  </a:lnTo>
                  <a:lnTo>
                    <a:pt x="141" y="333"/>
                  </a:lnTo>
                  <a:lnTo>
                    <a:pt x="141" y="334"/>
                  </a:lnTo>
                  <a:lnTo>
                    <a:pt x="140" y="334"/>
                  </a:lnTo>
                  <a:lnTo>
                    <a:pt x="140" y="335"/>
                  </a:lnTo>
                  <a:lnTo>
                    <a:pt x="140" y="336"/>
                  </a:lnTo>
                  <a:lnTo>
                    <a:pt x="139" y="336"/>
                  </a:lnTo>
                  <a:lnTo>
                    <a:pt x="139" y="337"/>
                  </a:lnTo>
                  <a:lnTo>
                    <a:pt x="138" y="337"/>
                  </a:lnTo>
                  <a:lnTo>
                    <a:pt x="138" y="338"/>
                  </a:lnTo>
                  <a:lnTo>
                    <a:pt x="137" y="339"/>
                  </a:lnTo>
                  <a:lnTo>
                    <a:pt x="137" y="340"/>
                  </a:lnTo>
                  <a:lnTo>
                    <a:pt x="136" y="340"/>
                  </a:lnTo>
                  <a:lnTo>
                    <a:pt x="136" y="341"/>
                  </a:lnTo>
                  <a:lnTo>
                    <a:pt x="136" y="342"/>
                  </a:lnTo>
                  <a:lnTo>
                    <a:pt x="135" y="344"/>
                  </a:lnTo>
                  <a:lnTo>
                    <a:pt x="134" y="344"/>
                  </a:lnTo>
                  <a:lnTo>
                    <a:pt x="134" y="345"/>
                  </a:lnTo>
                  <a:lnTo>
                    <a:pt x="133" y="346"/>
                  </a:lnTo>
                  <a:lnTo>
                    <a:pt x="133" y="347"/>
                  </a:lnTo>
                  <a:lnTo>
                    <a:pt x="133" y="348"/>
                  </a:lnTo>
                  <a:lnTo>
                    <a:pt x="132" y="348"/>
                  </a:lnTo>
                  <a:lnTo>
                    <a:pt x="132" y="349"/>
                  </a:lnTo>
                  <a:lnTo>
                    <a:pt x="131" y="350"/>
                  </a:lnTo>
                  <a:lnTo>
                    <a:pt x="131" y="351"/>
                  </a:lnTo>
                  <a:lnTo>
                    <a:pt x="130" y="351"/>
                  </a:lnTo>
                  <a:lnTo>
                    <a:pt x="130" y="352"/>
                  </a:lnTo>
                  <a:lnTo>
                    <a:pt x="129" y="353"/>
                  </a:lnTo>
                  <a:lnTo>
                    <a:pt x="129" y="354"/>
                  </a:lnTo>
                  <a:lnTo>
                    <a:pt x="129" y="355"/>
                  </a:lnTo>
                  <a:lnTo>
                    <a:pt x="128" y="355"/>
                  </a:lnTo>
                  <a:lnTo>
                    <a:pt x="128" y="356"/>
                  </a:lnTo>
                  <a:lnTo>
                    <a:pt x="127" y="357"/>
                  </a:lnTo>
                  <a:lnTo>
                    <a:pt x="127" y="358"/>
                  </a:lnTo>
                  <a:lnTo>
                    <a:pt x="127" y="359"/>
                  </a:lnTo>
                  <a:lnTo>
                    <a:pt x="126" y="360"/>
                  </a:lnTo>
                  <a:lnTo>
                    <a:pt x="126" y="361"/>
                  </a:lnTo>
                  <a:lnTo>
                    <a:pt x="126" y="362"/>
                  </a:lnTo>
                  <a:lnTo>
                    <a:pt x="126" y="363"/>
                  </a:lnTo>
                  <a:lnTo>
                    <a:pt x="126" y="364"/>
                  </a:lnTo>
                  <a:lnTo>
                    <a:pt x="126" y="365"/>
                  </a:lnTo>
                  <a:lnTo>
                    <a:pt x="126" y="366"/>
                  </a:lnTo>
                  <a:lnTo>
                    <a:pt x="127" y="366"/>
                  </a:lnTo>
                  <a:lnTo>
                    <a:pt x="128" y="366"/>
                  </a:lnTo>
                  <a:lnTo>
                    <a:pt x="127" y="366"/>
                  </a:lnTo>
                  <a:lnTo>
                    <a:pt x="127" y="367"/>
                  </a:lnTo>
                  <a:lnTo>
                    <a:pt x="128" y="367"/>
                  </a:lnTo>
                  <a:lnTo>
                    <a:pt x="128" y="368"/>
                  </a:lnTo>
                  <a:lnTo>
                    <a:pt x="128" y="367"/>
                  </a:lnTo>
                  <a:lnTo>
                    <a:pt x="129" y="367"/>
                  </a:lnTo>
                  <a:lnTo>
                    <a:pt x="129" y="368"/>
                  </a:lnTo>
                  <a:lnTo>
                    <a:pt x="130" y="367"/>
                  </a:lnTo>
                  <a:lnTo>
                    <a:pt x="131" y="367"/>
                  </a:lnTo>
                  <a:lnTo>
                    <a:pt x="133" y="365"/>
                  </a:lnTo>
                  <a:lnTo>
                    <a:pt x="133" y="366"/>
                  </a:lnTo>
                  <a:lnTo>
                    <a:pt x="132" y="366"/>
                  </a:lnTo>
                  <a:lnTo>
                    <a:pt x="131" y="366"/>
                  </a:lnTo>
                  <a:lnTo>
                    <a:pt x="131" y="367"/>
                  </a:lnTo>
                  <a:lnTo>
                    <a:pt x="130" y="367"/>
                  </a:lnTo>
                  <a:lnTo>
                    <a:pt x="130" y="368"/>
                  </a:lnTo>
                  <a:lnTo>
                    <a:pt x="129" y="368"/>
                  </a:lnTo>
                  <a:lnTo>
                    <a:pt x="129" y="369"/>
                  </a:lnTo>
                  <a:lnTo>
                    <a:pt x="130" y="369"/>
                  </a:lnTo>
                  <a:lnTo>
                    <a:pt x="130" y="370"/>
                  </a:lnTo>
                  <a:lnTo>
                    <a:pt x="130" y="371"/>
                  </a:lnTo>
                  <a:lnTo>
                    <a:pt x="129" y="371"/>
                  </a:lnTo>
                  <a:lnTo>
                    <a:pt x="129" y="372"/>
                  </a:lnTo>
                  <a:lnTo>
                    <a:pt x="128" y="372"/>
                  </a:lnTo>
                  <a:lnTo>
                    <a:pt x="128" y="373"/>
                  </a:lnTo>
                  <a:lnTo>
                    <a:pt x="128" y="374"/>
                  </a:lnTo>
                  <a:lnTo>
                    <a:pt x="128" y="375"/>
                  </a:lnTo>
                  <a:lnTo>
                    <a:pt x="127" y="375"/>
                  </a:lnTo>
                  <a:lnTo>
                    <a:pt x="126" y="375"/>
                  </a:lnTo>
                  <a:lnTo>
                    <a:pt x="125" y="375"/>
                  </a:lnTo>
                  <a:lnTo>
                    <a:pt x="125" y="376"/>
                  </a:lnTo>
                  <a:lnTo>
                    <a:pt x="123" y="377"/>
                  </a:lnTo>
                  <a:lnTo>
                    <a:pt x="123" y="378"/>
                  </a:lnTo>
                  <a:lnTo>
                    <a:pt x="122" y="378"/>
                  </a:lnTo>
                  <a:lnTo>
                    <a:pt x="121" y="379"/>
                  </a:lnTo>
                  <a:lnTo>
                    <a:pt x="120" y="380"/>
                  </a:lnTo>
                  <a:lnTo>
                    <a:pt x="119" y="381"/>
                  </a:lnTo>
                  <a:lnTo>
                    <a:pt x="118" y="382"/>
                  </a:lnTo>
                  <a:lnTo>
                    <a:pt x="118" y="383"/>
                  </a:lnTo>
                  <a:lnTo>
                    <a:pt x="117" y="383"/>
                  </a:lnTo>
                  <a:lnTo>
                    <a:pt x="117" y="384"/>
                  </a:lnTo>
                  <a:lnTo>
                    <a:pt x="118" y="384"/>
                  </a:lnTo>
                  <a:lnTo>
                    <a:pt x="118" y="385"/>
                  </a:lnTo>
                  <a:lnTo>
                    <a:pt x="118" y="386"/>
                  </a:lnTo>
                  <a:lnTo>
                    <a:pt x="117" y="386"/>
                  </a:lnTo>
                  <a:lnTo>
                    <a:pt x="117" y="387"/>
                  </a:lnTo>
                  <a:lnTo>
                    <a:pt x="116" y="387"/>
                  </a:lnTo>
                  <a:lnTo>
                    <a:pt x="116" y="388"/>
                  </a:lnTo>
                  <a:lnTo>
                    <a:pt x="115" y="389"/>
                  </a:lnTo>
                  <a:lnTo>
                    <a:pt x="114" y="389"/>
                  </a:lnTo>
                  <a:lnTo>
                    <a:pt x="113" y="389"/>
                  </a:lnTo>
                  <a:lnTo>
                    <a:pt x="112" y="389"/>
                  </a:lnTo>
                  <a:lnTo>
                    <a:pt x="111" y="389"/>
                  </a:lnTo>
                  <a:lnTo>
                    <a:pt x="111" y="388"/>
                  </a:lnTo>
                  <a:lnTo>
                    <a:pt x="110" y="388"/>
                  </a:lnTo>
                  <a:lnTo>
                    <a:pt x="111" y="388"/>
                  </a:lnTo>
                  <a:lnTo>
                    <a:pt x="110" y="388"/>
                  </a:lnTo>
                  <a:lnTo>
                    <a:pt x="109" y="388"/>
                  </a:lnTo>
                  <a:lnTo>
                    <a:pt x="109" y="387"/>
                  </a:lnTo>
                  <a:lnTo>
                    <a:pt x="109" y="386"/>
                  </a:lnTo>
                  <a:lnTo>
                    <a:pt x="110" y="386"/>
                  </a:lnTo>
                  <a:lnTo>
                    <a:pt x="109" y="386"/>
                  </a:lnTo>
                  <a:lnTo>
                    <a:pt x="108" y="385"/>
                  </a:lnTo>
                  <a:lnTo>
                    <a:pt x="108" y="386"/>
                  </a:lnTo>
                  <a:lnTo>
                    <a:pt x="107" y="386"/>
                  </a:lnTo>
                  <a:lnTo>
                    <a:pt x="106" y="386"/>
                  </a:lnTo>
                  <a:lnTo>
                    <a:pt x="105" y="387"/>
                  </a:lnTo>
                  <a:lnTo>
                    <a:pt x="104" y="387"/>
                  </a:lnTo>
                  <a:lnTo>
                    <a:pt x="103" y="387"/>
                  </a:lnTo>
                  <a:lnTo>
                    <a:pt x="102" y="387"/>
                  </a:lnTo>
                  <a:lnTo>
                    <a:pt x="101" y="386"/>
                  </a:lnTo>
                  <a:lnTo>
                    <a:pt x="101" y="387"/>
                  </a:lnTo>
                  <a:lnTo>
                    <a:pt x="100" y="387"/>
                  </a:lnTo>
                  <a:lnTo>
                    <a:pt x="99" y="387"/>
                  </a:lnTo>
                  <a:lnTo>
                    <a:pt x="99" y="386"/>
                  </a:lnTo>
                  <a:lnTo>
                    <a:pt x="99" y="385"/>
                  </a:lnTo>
                  <a:lnTo>
                    <a:pt x="99" y="384"/>
                  </a:lnTo>
                  <a:lnTo>
                    <a:pt x="100" y="384"/>
                  </a:lnTo>
                  <a:lnTo>
                    <a:pt x="99" y="383"/>
                  </a:lnTo>
                  <a:lnTo>
                    <a:pt x="99" y="384"/>
                  </a:lnTo>
                  <a:lnTo>
                    <a:pt x="99" y="383"/>
                  </a:lnTo>
                  <a:lnTo>
                    <a:pt x="99" y="382"/>
                  </a:lnTo>
                  <a:lnTo>
                    <a:pt x="100" y="382"/>
                  </a:lnTo>
                  <a:lnTo>
                    <a:pt x="100" y="381"/>
                  </a:lnTo>
                  <a:lnTo>
                    <a:pt x="99" y="381"/>
                  </a:lnTo>
                  <a:lnTo>
                    <a:pt x="100" y="381"/>
                  </a:lnTo>
                  <a:lnTo>
                    <a:pt x="100" y="380"/>
                  </a:lnTo>
                  <a:lnTo>
                    <a:pt x="100" y="379"/>
                  </a:lnTo>
                  <a:lnTo>
                    <a:pt x="99" y="379"/>
                  </a:lnTo>
                  <a:lnTo>
                    <a:pt x="99" y="380"/>
                  </a:lnTo>
                  <a:lnTo>
                    <a:pt x="99" y="379"/>
                  </a:lnTo>
                  <a:lnTo>
                    <a:pt x="99" y="378"/>
                  </a:lnTo>
                  <a:lnTo>
                    <a:pt x="99" y="377"/>
                  </a:lnTo>
                  <a:lnTo>
                    <a:pt x="99" y="378"/>
                  </a:lnTo>
                  <a:lnTo>
                    <a:pt x="99" y="377"/>
                  </a:lnTo>
                  <a:lnTo>
                    <a:pt x="99" y="376"/>
                  </a:lnTo>
                  <a:lnTo>
                    <a:pt x="98" y="376"/>
                  </a:lnTo>
                  <a:lnTo>
                    <a:pt x="97" y="376"/>
                  </a:lnTo>
                  <a:lnTo>
                    <a:pt x="97" y="375"/>
                  </a:lnTo>
                  <a:lnTo>
                    <a:pt x="96" y="375"/>
                  </a:lnTo>
                  <a:lnTo>
                    <a:pt x="96" y="374"/>
                  </a:lnTo>
                  <a:lnTo>
                    <a:pt x="96" y="373"/>
                  </a:lnTo>
                  <a:lnTo>
                    <a:pt x="95" y="373"/>
                  </a:lnTo>
                  <a:lnTo>
                    <a:pt x="95" y="372"/>
                  </a:lnTo>
                  <a:lnTo>
                    <a:pt x="96" y="372"/>
                  </a:lnTo>
                  <a:lnTo>
                    <a:pt x="96" y="371"/>
                  </a:lnTo>
                  <a:lnTo>
                    <a:pt x="95" y="370"/>
                  </a:lnTo>
                  <a:lnTo>
                    <a:pt x="94" y="370"/>
                  </a:lnTo>
                  <a:lnTo>
                    <a:pt x="94" y="369"/>
                  </a:lnTo>
                  <a:lnTo>
                    <a:pt x="93" y="369"/>
                  </a:lnTo>
                  <a:lnTo>
                    <a:pt x="93" y="370"/>
                  </a:lnTo>
                  <a:lnTo>
                    <a:pt x="93" y="369"/>
                  </a:lnTo>
                  <a:lnTo>
                    <a:pt x="93" y="368"/>
                  </a:lnTo>
                  <a:lnTo>
                    <a:pt x="92" y="368"/>
                  </a:lnTo>
                  <a:lnTo>
                    <a:pt x="92" y="369"/>
                  </a:lnTo>
                  <a:lnTo>
                    <a:pt x="92" y="368"/>
                  </a:lnTo>
                  <a:lnTo>
                    <a:pt x="91" y="368"/>
                  </a:lnTo>
                  <a:lnTo>
                    <a:pt x="89" y="367"/>
                  </a:lnTo>
                  <a:lnTo>
                    <a:pt x="88" y="367"/>
                  </a:lnTo>
                  <a:lnTo>
                    <a:pt x="87" y="367"/>
                  </a:lnTo>
                  <a:lnTo>
                    <a:pt x="86" y="367"/>
                  </a:lnTo>
                  <a:lnTo>
                    <a:pt x="86" y="366"/>
                  </a:lnTo>
                  <a:lnTo>
                    <a:pt x="86" y="367"/>
                  </a:lnTo>
                  <a:lnTo>
                    <a:pt x="85" y="367"/>
                  </a:lnTo>
                  <a:lnTo>
                    <a:pt x="84" y="367"/>
                  </a:lnTo>
                  <a:lnTo>
                    <a:pt x="84" y="368"/>
                  </a:lnTo>
                  <a:lnTo>
                    <a:pt x="83" y="368"/>
                  </a:lnTo>
                  <a:lnTo>
                    <a:pt x="82" y="368"/>
                  </a:lnTo>
                  <a:lnTo>
                    <a:pt x="82" y="367"/>
                  </a:lnTo>
                  <a:lnTo>
                    <a:pt x="81" y="367"/>
                  </a:lnTo>
                  <a:lnTo>
                    <a:pt x="80" y="367"/>
                  </a:lnTo>
                  <a:lnTo>
                    <a:pt x="79" y="368"/>
                  </a:lnTo>
                  <a:lnTo>
                    <a:pt x="79" y="367"/>
                  </a:lnTo>
                  <a:lnTo>
                    <a:pt x="79" y="368"/>
                  </a:lnTo>
                  <a:lnTo>
                    <a:pt x="79" y="367"/>
                  </a:lnTo>
                  <a:lnTo>
                    <a:pt x="80" y="366"/>
                  </a:lnTo>
                  <a:lnTo>
                    <a:pt x="80" y="365"/>
                  </a:lnTo>
                  <a:lnTo>
                    <a:pt x="81" y="364"/>
                  </a:lnTo>
                  <a:lnTo>
                    <a:pt x="81" y="363"/>
                  </a:lnTo>
                  <a:lnTo>
                    <a:pt x="82" y="363"/>
                  </a:lnTo>
                  <a:lnTo>
                    <a:pt x="81" y="363"/>
                  </a:lnTo>
                  <a:lnTo>
                    <a:pt x="81" y="362"/>
                  </a:lnTo>
                  <a:lnTo>
                    <a:pt x="79" y="360"/>
                  </a:lnTo>
                  <a:lnTo>
                    <a:pt x="79" y="361"/>
                  </a:lnTo>
                  <a:lnTo>
                    <a:pt x="78" y="361"/>
                  </a:lnTo>
                  <a:lnTo>
                    <a:pt x="78" y="360"/>
                  </a:lnTo>
                  <a:lnTo>
                    <a:pt x="78" y="361"/>
                  </a:lnTo>
                  <a:lnTo>
                    <a:pt x="78" y="360"/>
                  </a:lnTo>
                  <a:lnTo>
                    <a:pt x="77" y="360"/>
                  </a:lnTo>
                  <a:lnTo>
                    <a:pt x="77" y="359"/>
                  </a:lnTo>
                  <a:lnTo>
                    <a:pt x="77" y="360"/>
                  </a:lnTo>
                  <a:lnTo>
                    <a:pt x="77" y="359"/>
                  </a:lnTo>
                  <a:lnTo>
                    <a:pt x="76" y="359"/>
                  </a:lnTo>
                  <a:lnTo>
                    <a:pt x="75" y="359"/>
                  </a:lnTo>
                  <a:lnTo>
                    <a:pt x="75" y="358"/>
                  </a:lnTo>
                  <a:lnTo>
                    <a:pt x="74" y="358"/>
                  </a:lnTo>
                  <a:lnTo>
                    <a:pt x="74" y="357"/>
                  </a:lnTo>
                  <a:lnTo>
                    <a:pt x="75" y="357"/>
                  </a:lnTo>
                  <a:lnTo>
                    <a:pt x="75" y="356"/>
                  </a:lnTo>
                  <a:lnTo>
                    <a:pt x="75" y="355"/>
                  </a:lnTo>
                  <a:lnTo>
                    <a:pt x="74" y="355"/>
                  </a:lnTo>
                  <a:lnTo>
                    <a:pt x="74" y="354"/>
                  </a:lnTo>
                  <a:lnTo>
                    <a:pt x="74" y="353"/>
                  </a:lnTo>
                  <a:lnTo>
                    <a:pt x="73" y="353"/>
                  </a:lnTo>
                  <a:lnTo>
                    <a:pt x="72" y="353"/>
                  </a:lnTo>
                  <a:lnTo>
                    <a:pt x="71" y="352"/>
                  </a:lnTo>
                  <a:lnTo>
                    <a:pt x="70" y="352"/>
                  </a:lnTo>
                  <a:lnTo>
                    <a:pt x="68" y="352"/>
                  </a:lnTo>
                  <a:lnTo>
                    <a:pt x="67" y="351"/>
                  </a:lnTo>
                  <a:lnTo>
                    <a:pt x="66" y="351"/>
                  </a:lnTo>
                  <a:lnTo>
                    <a:pt x="64" y="351"/>
                  </a:lnTo>
                  <a:lnTo>
                    <a:pt x="62" y="351"/>
                  </a:lnTo>
                  <a:lnTo>
                    <a:pt x="61" y="351"/>
                  </a:lnTo>
                  <a:lnTo>
                    <a:pt x="60" y="351"/>
                  </a:lnTo>
                  <a:lnTo>
                    <a:pt x="59" y="351"/>
                  </a:lnTo>
                  <a:lnTo>
                    <a:pt x="58" y="351"/>
                  </a:lnTo>
                  <a:lnTo>
                    <a:pt x="57" y="351"/>
                  </a:lnTo>
                  <a:lnTo>
                    <a:pt x="56" y="351"/>
                  </a:lnTo>
                  <a:lnTo>
                    <a:pt x="55" y="352"/>
                  </a:lnTo>
                  <a:lnTo>
                    <a:pt x="54" y="351"/>
                  </a:lnTo>
                  <a:lnTo>
                    <a:pt x="53" y="351"/>
                  </a:lnTo>
                  <a:lnTo>
                    <a:pt x="54" y="351"/>
                  </a:lnTo>
                  <a:lnTo>
                    <a:pt x="55" y="351"/>
                  </a:lnTo>
                  <a:lnTo>
                    <a:pt x="56" y="351"/>
                  </a:lnTo>
                  <a:lnTo>
                    <a:pt x="56" y="350"/>
                  </a:lnTo>
                  <a:lnTo>
                    <a:pt x="55" y="349"/>
                  </a:lnTo>
                  <a:lnTo>
                    <a:pt x="54" y="349"/>
                  </a:lnTo>
                  <a:lnTo>
                    <a:pt x="54" y="350"/>
                  </a:lnTo>
                  <a:lnTo>
                    <a:pt x="54" y="351"/>
                  </a:lnTo>
                  <a:lnTo>
                    <a:pt x="53" y="351"/>
                  </a:lnTo>
                  <a:lnTo>
                    <a:pt x="53" y="350"/>
                  </a:lnTo>
                  <a:lnTo>
                    <a:pt x="54" y="350"/>
                  </a:lnTo>
                  <a:lnTo>
                    <a:pt x="53" y="350"/>
                  </a:lnTo>
                  <a:lnTo>
                    <a:pt x="53" y="349"/>
                  </a:lnTo>
                  <a:lnTo>
                    <a:pt x="52" y="349"/>
                  </a:lnTo>
                  <a:lnTo>
                    <a:pt x="52" y="348"/>
                  </a:lnTo>
                  <a:lnTo>
                    <a:pt x="51" y="348"/>
                  </a:lnTo>
                  <a:lnTo>
                    <a:pt x="50" y="348"/>
                  </a:lnTo>
                  <a:lnTo>
                    <a:pt x="49" y="348"/>
                  </a:lnTo>
                  <a:lnTo>
                    <a:pt x="48" y="348"/>
                  </a:lnTo>
                  <a:lnTo>
                    <a:pt x="47" y="348"/>
                  </a:lnTo>
                  <a:lnTo>
                    <a:pt x="46" y="348"/>
                  </a:lnTo>
                  <a:lnTo>
                    <a:pt x="45" y="349"/>
                  </a:lnTo>
                  <a:lnTo>
                    <a:pt x="44" y="349"/>
                  </a:lnTo>
                  <a:lnTo>
                    <a:pt x="43" y="349"/>
                  </a:lnTo>
                  <a:lnTo>
                    <a:pt x="42" y="349"/>
                  </a:lnTo>
                  <a:lnTo>
                    <a:pt x="41" y="349"/>
                  </a:lnTo>
                  <a:lnTo>
                    <a:pt x="40" y="349"/>
                  </a:lnTo>
                  <a:lnTo>
                    <a:pt x="38" y="350"/>
                  </a:lnTo>
                  <a:lnTo>
                    <a:pt x="37" y="350"/>
                  </a:lnTo>
                  <a:lnTo>
                    <a:pt x="36" y="350"/>
                  </a:lnTo>
                  <a:lnTo>
                    <a:pt x="35" y="350"/>
                  </a:lnTo>
                  <a:lnTo>
                    <a:pt x="34" y="347"/>
                  </a:lnTo>
                  <a:lnTo>
                    <a:pt x="13" y="331"/>
                  </a:lnTo>
                  <a:lnTo>
                    <a:pt x="10" y="324"/>
                  </a:lnTo>
                  <a:lnTo>
                    <a:pt x="7" y="318"/>
                  </a:lnTo>
                  <a:lnTo>
                    <a:pt x="6" y="317"/>
                  </a:lnTo>
                  <a:lnTo>
                    <a:pt x="5" y="316"/>
                  </a:lnTo>
                  <a:lnTo>
                    <a:pt x="3" y="315"/>
                  </a:lnTo>
                  <a:lnTo>
                    <a:pt x="2" y="315"/>
                  </a:lnTo>
                  <a:lnTo>
                    <a:pt x="2" y="314"/>
                  </a:lnTo>
                  <a:lnTo>
                    <a:pt x="1" y="313"/>
                  </a:lnTo>
                  <a:lnTo>
                    <a:pt x="1" y="312"/>
                  </a:lnTo>
                  <a:lnTo>
                    <a:pt x="0" y="312"/>
                  </a:lnTo>
                  <a:lnTo>
                    <a:pt x="1" y="311"/>
                  </a:lnTo>
                  <a:lnTo>
                    <a:pt x="2" y="310"/>
                  </a:lnTo>
                  <a:lnTo>
                    <a:pt x="2" y="305"/>
                  </a:lnTo>
                  <a:lnTo>
                    <a:pt x="2" y="303"/>
                  </a:lnTo>
                  <a:lnTo>
                    <a:pt x="2" y="302"/>
                  </a:lnTo>
                  <a:lnTo>
                    <a:pt x="1" y="300"/>
                  </a:lnTo>
                  <a:lnTo>
                    <a:pt x="2" y="295"/>
                  </a:lnTo>
                  <a:lnTo>
                    <a:pt x="2" y="288"/>
                  </a:lnTo>
                  <a:lnTo>
                    <a:pt x="2" y="280"/>
                  </a:lnTo>
                  <a:lnTo>
                    <a:pt x="6" y="278"/>
                  </a:lnTo>
                  <a:lnTo>
                    <a:pt x="12" y="271"/>
                  </a:lnTo>
                  <a:lnTo>
                    <a:pt x="16" y="270"/>
                  </a:lnTo>
                  <a:lnTo>
                    <a:pt x="21" y="276"/>
                  </a:lnTo>
                  <a:lnTo>
                    <a:pt x="26" y="279"/>
                  </a:lnTo>
                  <a:lnTo>
                    <a:pt x="29" y="284"/>
                  </a:lnTo>
                  <a:lnTo>
                    <a:pt x="27" y="285"/>
                  </a:lnTo>
                  <a:lnTo>
                    <a:pt x="26" y="285"/>
                  </a:lnTo>
                  <a:lnTo>
                    <a:pt x="28" y="287"/>
                  </a:lnTo>
                  <a:lnTo>
                    <a:pt x="46" y="294"/>
                  </a:lnTo>
                  <a:lnTo>
                    <a:pt x="50" y="292"/>
                  </a:lnTo>
                  <a:lnTo>
                    <a:pt x="50" y="286"/>
                  </a:lnTo>
                  <a:lnTo>
                    <a:pt x="51" y="283"/>
                  </a:lnTo>
                  <a:lnTo>
                    <a:pt x="50" y="279"/>
                  </a:lnTo>
                  <a:lnTo>
                    <a:pt x="50" y="277"/>
                  </a:lnTo>
                  <a:lnTo>
                    <a:pt x="49" y="271"/>
                  </a:lnTo>
                  <a:lnTo>
                    <a:pt x="50" y="271"/>
                  </a:lnTo>
                  <a:lnTo>
                    <a:pt x="50" y="269"/>
                  </a:lnTo>
                  <a:lnTo>
                    <a:pt x="50" y="263"/>
                  </a:lnTo>
                  <a:lnTo>
                    <a:pt x="49" y="259"/>
                  </a:lnTo>
                  <a:lnTo>
                    <a:pt x="46" y="255"/>
                  </a:lnTo>
                  <a:lnTo>
                    <a:pt x="45" y="255"/>
                  </a:lnTo>
                  <a:lnTo>
                    <a:pt x="42" y="253"/>
                  </a:lnTo>
                  <a:lnTo>
                    <a:pt x="39" y="255"/>
                  </a:lnTo>
                  <a:lnTo>
                    <a:pt x="39" y="253"/>
                  </a:lnTo>
                  <a:lnTo>
                    <a:pt x="39" y="252"/>
                  </a:lnTo>
                  <a:lnTo>
                    <a:pt x="43" y="243"/>
                  </a:lnTo>
                  <a:lnTo>
                    <a:pt x="43" y="242"/>
                  </a:lnTo>
                  <a:lnTo>
                    <a:pt x="41" y="238"/>
                  </a:lnTo>
                  <a:lnTo>
                    <a:pt x="44" y="237"/>
                  </a:lnTo>
                  <a:lnTo>
                    <a:pt x="47" y="237"/>
                  </a:lnTo>
                  <a:lnTo>
                    <a:pt x="51" y="237"/>
                  </a:lnTo>
                  <a:lnTo>
                    <a:pt x="56" y="238"/>
                  </a:lnTo>
                  <a:lnTo>
                    <a:pt x="57" y="237"/>
                  </a:lnTo>
                  <a:lnTo>
                    <a:pt x="58" y="237"/>
                  </a:lnTo>
                  <a:lnTo>
                    <a:pt x="58" y="238"/>
                  </a:lnTo>
                  <a:lnTo>
                    <a:pt x="60" y="239"/>
                  </a:lnTo>
                  <a:lnTo>
                    <a:pt x="60" y="240"/>
                  </a:lnTo>
                  <a:lnTo>
                    <a:pt x="61" y="241"/>
                  </a:lnTo>
                  <a:lnTo>
                    <a:pt x="63" y="242"/>
                  </a:lnTo>
                  <a:lnTo>
                    <a:pt x="64" y="243"/>
                  </a:lnTo>
                  <a:lnTo>
                    <a:pt x="67" y="245"/>
                  </a:lnTo>
                  <a:lnTo>
                    <a:pt x="68" y="246"/>
                  </a:lnTo>
                  <a:lnTo>
                    <a:pt x="71" y="247"/>
                  </a:lnTo>
                  <a:lnTo>
                    <a:pt x="73" y="249"/>
                  </a:lnTo>
                  <a:lnTo>
                    <a:pt x="74" y="249"/>
                  </a:lnTo>
                  <a:lnTo>
                    <a:pt x="75" y="250"/>
                  </a:lnTo>
                  <a:lnTo>
                    <a:pt x="76" y="251"/>
                  </a:lnTo>
                  <a:lnTo>
                    <a:pt x="77" y="251"/>
                  </a:lnTo>
                  <a:lnTo>
                    <a:pt x="78" y="251"/>
                  </a:lnTo>
                  <a:lnTo>
                    <a:pt x="78" y="252"/>
                  </a:lnTo>
                  <a:lnTo>
                    <a:pt x="79" y="252"/>
                  </a:lnTo>
                  <a:lnTo>
                    <a:pt x="80" y="254"/>
                  </a:lnTo>
                  <a:lnTo>
                    <a:pt x="81" y="254"/>
                  </a:lnTo>
                  <a:lnTo>
                    <a:pt x="83" y="255"/>
                  </a:lnTo>
                  <a:lnTo>
                    <a:pt x="89" y="255"/>
                  </a:lnTo>
                  <a:lnTo>
                    <a:pt x="97" y="268"/>
                  </a:lnTo>
                  <a:lnTo>
                    <a:pt x="100" y="274"/>
                  </a:lnTo>
                  <a:lnTo>
                    <a:pt x="107" y="282"/>
                  </a:lnTo>
                  <a:lnTo>
                    <a:pt x="111" y="281"/>
                  </a:lnTo>
                  <a:lnTo>
                    <a:pt x="124" y="283"/>
                  </a:lnTo>
                  <a:lnTo>
                    <a:pt x="124" y="279"/>
                  </a:lnTo>
                  <a:lnTo>
                    <a:pt x="119" y="272"/>
                  </a:lnTo>
                  <a:lnTo>
                    <a:pt x="112" y="266"/>
                  </a:lnTo>
                  <a:lnTo>
                    <a:pt x="116" y="263"/>
                  </a:lnTo>
                  <a:lnTo>
                    <a:pt x="122" y="261"/>
                  </a:lnTo>
                  <a:lnTo>
                    <a:pt x="121" y="251"/>
                  </a:lnTo>
                  <a:lnTo>
                    <a:pt x="119" y="243"/>
                  </a:lnTo>
                  <a:lnTo>
                    <a:pt x="118" y="242"/>
                  </a:lnTo>
                  <a:lnTo>
                    <a:pt x="115" y="239"/>
                  </a:lnTo>
                  <a:lnTo>
                    <a:pt x="114" y="238"/>
                  </a:lnTo>
                  <a:lnTo>
                    <a:pt x="111" y="242"/>
                  </a:lnTo>
                  <a:lnTo>
                    <a:pt x="104" y="234"/>
                  </a:lnTo>
                  <a:lnTo>
                    <a:pt x="106" y="229"/>
                  </a:lnTo>
                  <a:lnTo>
                    <a:pt x="108" y="224"/>
                  </a:lnTo>
                  <a:lnTo>
                    <a:pt x="113" y="225"/>
                  </a:lnTo>
                  <a:lnTo>
                    <a:pt x="118" y="224"/>
                  </a:lnTo>
                  <a:lnTo>
                    <a:pt x="128" y="225"/>
                  </a:lnTo>
                  <a:lnTo>
                    <a:pt x="127" y="225"/>
                  </a:lnTo>
                  <a:lnTo>
                    <a:pt x="125" y="226"/>
                  </a:lnTo>
                  <a:lnTo>
                    <a:pt x="125" y="227"/>
                  </a:lnTo>
                  <a:lnTo>
                    <a:pt x="126" y="227"/>
                  </a:lnTo>
                  <a:lnTo>
                    <a:pt x="127" y="228"/>
                  </a:lnTo>
                  <a:lnTo>
                    <a:pt x="127" y="229"/>
                  </a:lnTo>
                  <a:lnTo>
                    <a:pt x="119" y="232"/>
                  </a:lnTo>
                  <a:lnTo>
                    <a:pt x="119" y="233"/>
                  </a:lnTo>
                  <a:lnTo>
                    <a:pt x="120" y="235"/>
                  </a:lnTo>
                  <a:lnTo>
                    <a:pt x="121" y="235"/>
                  </a:lnTo>
                  <a:lnTo>
                    <a:pt x="122" y="236"/>
                  </a:lnTo>
                  <a:lnTo>
                    <a:pt x="123" y="237"/>
                  </a:lnTo>
                  <a:lnTo>
                    <a:pt x="123" y="238"/>
                  </a:lnTo>
                  <a:lnTo>
                    <a:pt x="124" y="238"/>
                  </a:lnTo>
                  <a:lnTo>
                    <a:pt x="125" y="239"/>
                  </a:lnTo>
                  <a:lnTo>
                    <a:pt x="125" y="240"/>
                  </a:lnTo>
                  <a:lnTo>
                    <a:pt x="127" y="240"/>
                  </a:lnTo>
                  <a:lnTo>
                    <a:pt x="129" y="241"/>
                  </a:lnTo>
                  <a:lnTo>
                    <a:pt x="133" y="242"/>
                  </a:lnTo>
                  <a:lnTo>
                    <a:pt x="138" y="244"/>
                  </a:lnTo>
                  <a:lnTo>
                    <a:pt x="144" y="244"/>
                  </a:lnTo>
                  <a:lnTo>
                    <a:pt x="147" y="240"/>
                  </a:lnTo>
                  <a:lnTo>
                    <a:pt x="147" y="238"/>
                  </a:lnTo>
                  <a:lnTo>
                    <a:pt x="138" y="230"/>
                  </a:lnTo>
                  <a:lnTo>
                    <a:pt x="133" y="228"/>
                  </a:lnTo>
                  <a:lnTo>
                    <a:pt x="127" y="212"/>
                  </a:lnTo>
                  <a:lnTo>
                    <a:pt x="125" y="212"/>
                  </a:lnTo>
                  <a:lnTo>
                    <a:pt x="125" y="211"/>
                  </a:lnTo>
                  <a:lnTo>
                    <a:pt x="124" y="211"/>
                  </a:lnTo>
                  <a:lnTo>
                    <a:pt x="123" y="210"/>
                  </a:lnTo>
                  <a:lnTo>
                    <a:pt x="123" y="209"/>
                  </a:lnTo>
                  <a:lnTo>
                    <a:pt x="122" y="209"/>
                  </a:lnTo>
                  <a:lnTo>
                    <a:pt x="118" y="207"/>
                  </a:lnTo>
                  <a:lnTo>
                    <a:pt x="117" y="205"/>
                  </a:lnTo>
                  <a:lnTo>
                    <a:pt x="116" y="204"/>
                  </a:lnTo>
                  <a:lnTo>
                    <a:pt x="115" y="202"/>
                  </a:lnTo>
                  <a:lnTo>
                    <a:pt x="113" y="202"/>
                  </a:lnTo>
                  <a:lnTo>
                    <a:pt x="112" y="202"/>
                  </a:lnTo>
                  <a:lnTo>
                    <a:pt x="109" y="202"/>
                  </a:lnTo>
                  <a:lnTo>
                    <a:pt x="105" y="201"/>
                  </a:lnTo>
                  <a:lnTo>
                    <a:pt x="103" y="201"/>
                  </a:lnTo>
                  <a:lnTo>
                    <a:pt x="102" y="200"/>
                  </a:lnTo>
                  <a:lnTo>
                    <a:pt x="81" y="164"/>
                  </a:lnTo>
                  <a:lnTo>
                    <a:pt x="79" y="161"/>
                  </a:lnTo>
                  <a:lnTo>
                    <a:pt x="78" y="159"/>
                  </a:lnTo>
                  <a:lnTo>
                    <a:pt x="87" y="156"/>
                  </a:lnTo>
                  <a:lnTo>
                    <a:pt x="88" y="155"/>
                  </a:lnTo>
                  <a:lnTo>
                    <a:pt x="89" y="154"/>
                  </a:lnTo>
                  <a:lnTo>
                    <a:pt x="89" y="153"/>
                  </a:lnTo>
                  <a:lnTo>
                    <a:pt x="90" y="152"/>
                  </a:lnTo>
                  <a:lnTo>
                    <a:pt x="91" y="151"/>
                  </a:lnTo>
                  <a:lnTo>
                    <a:pt x="91" y="150"/>
                  </a:lnTo>
                  <a:lnTo>
                    <a:pt x="92" y="148"/>
                  </a:lnTo>
                  <a:lnTo>
                    <a:pt x="93" y="146"/>
                  </a:lnTo>
                  <a:lnTo>
                    <a:pt x="94" y="144"/>
                  </a:lnTo>
                  <a:lnTo>
                    <a:pt x="94" y="143"/>
                  </a:lnTo>
                  <a:lnTo>
                    <a:pt x="95" y="142"/>
                  </a:lnTo>
                  <a:lnTo>
                    <a:pt x="96" y="141"/>
                  </a:lnTo>
                  <a:lnTo>
                    <a:pt x="98" y="140"/>
                  </a:lnTo>
                  <a:lnTo>
                    <a:pt x="99" y="140"/>
                  </a:lnTo>
                  <a:lnTo>
                    <a:pt x="100" y="140"/>
                  </a:lnTo>
                  <a:lnTo>
                    <a:pt x="103" y="138"/>
                  </a:lnTo>
                  <a:lnTo>
                    <a:pt x="104" y="137"/>
                  </a:lnTo>
                  <a:lnTo>
                    <a:pt x="106" y="136"/>
                  </a:lnTo>
                  <a:lnTo>
                    <a:pt x="107" y="136"/>
                  </a:lnTo>
                  <a:lnTo>
                    <a:pt x="107" y="135"/>
                  </a:lnTo>
                  <a:lnTo>
                    <a:pt x="108" y="135"/>
                  </a:lnTo>
                  <a:lnTo>
                    <a:pt x="109" y="134"/>
                  </a:lnTo>
                  <a:lnTo>
                    <a:pt x="110" y="133"/>
                  </a:lnTo>
                  <a:lnTo>
                    <a:pt x="111" y="132"/>
                  </a:lnTo>
                  <a:lnTo>
                    <a:pt x="112" y="131"/>
                  </a:lnTo>
                  <a:lnTo>
                    <a:pt x="112" y="130"/>
                  </a:lnTo>
                  <a:lnTo>
                    <a:pt x="115" y="126"/>
                  </a:lnTo>
                  <a:lnTo>
                    <a:pt x="117" y="125"/>
                  </a:lnTo>
                  <a:lnTo>
                    <a:pt x="118" y="122"/>
                  </a:lnTo>
                  <a:lnTo>
                    <a:pt x="118" y="120"/>
                  </a:lnTo>
                  <a:lnTo>
                    <a:pt x="119" y="119"/>
                  </a:lnTo>
                  <a:lnTo>
                    <a:pt x="120" y="118"/>
                  </a:lnTo>
                  <a:lnTo>
                    <a:pt x="121" y="116"/>
                  </a:lnTo>
                  <a:lnTo>
                    <a:pt x="122" y="114"/>
                  </a:lnTo>
                  <a:lnTo>
                    <a:pt x="123" y="113"/>
                  </a:lnTo>
                  <a:lnTo>
                    <a:pt x="123" y="111"/>
                  </a:lnTo>
                  <a:lnTo>
                    <a:pt x="124" y="109"/>
                  </a:lnTo>
                  <a:lnTo>
                    <a:pt x="125" y="109"/>
                  </a:lnTo>
                  <a:lnTo>
                    <a:pt x="126" y="107"/>
                  </a:lnTo>
                  <a:lnTo>
                    <a:pt x="126" y="104"/>
                  </a:lnTo>
                  <a:lnTo>
                    <a:pt x="128" y="101"/>
                  </a:lnTo>
                  <a:lnTo>
                    <a:pt x="128" y="100"/>
                  </a:lnTo>
                  <a:lnTo>
                    <a:pt x="128" y="99"/>
                  </a:lnTo>
                  <a:lnTo>
                    <a:pt x="129" y="98"/>
                  </a:lnTo>
                  <a:lnTo>
                    <a:pt x="131" y="96"/>
                  </a:lnTo>
                  <a:lnTo>
                    <a:pt x="131" y="95"/>
                  </a:lnTo>
                  <a:lnTo>
                    <a:pt x="131" y="94"/>
                  </a:lnTo>
                  <a:lnTo>
                    <a:pt x="132" y="90"/>
                  </a:lnTo>
                  <a:lnTo>
                    <a:pt x="133" y="87"/>
                  </a:lnTo>
                  <a:lnTo>
                    <a:pt x="134" y="85"/>
                  </a:lnTo>
                  <a:lnTo>
                    <a:pt x="134" y="84"/>
                  </a:lnTo>
                  <a:lnTo>
                    <a:pt x="135" y="82"/>
                  </a:lnTo>
                  <a:lnTo>
                    <a:pt x="136" y="81"/>
                  </a:lnTo>
                  <a:lnTo>
                    <a:pt x="137" y="80"/>
                  </a:lnTo>
                  <a:lnTo>
                    <a:pt x="139" y="76"/>
                  </a:lnTo>
                  <a:lnTo>
                    <a:pt x="139" y="75"/>
                  </a:lnTo>
                  <a:lnTo>
                    <a:pt x="140" y="75"/>
                  </a:lnTo>
                  <a:lnTo>
                    <a:pt x="138" y="74"/>
                  </a:lnTo>
                  <a:lnTo>
                    <a:pt x="137" y="75"/>
                  </a:lnTo>
                  <a:lnTo>
                    <a:pt x="135" y="75"/>
                  </a:lnTo>
                  <a:lnTo>
                    <a:pt x="133" y="74"/>
                  </a:lnTo>
                  <a:lnTo>
                    <a:pt x="130" y="74"/>
                  </a:lnTo>
                  <a:lnTo>
                    <a:pt x="134" y="61"/>
                  </a:lnTo>
                  <a:lnTo>
                    <a:pt x="124" y="55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8" y="52"/>
                  </a:lnTo>
                  <a:lnTo>
                    <a:pt x="129" y="53"/>
                  </a:lnTo>
                  <a:lnTo>
                    <a:pt x="134" y="55"/>
                  </a:lnTo>
                  <a:lnTo>
                    <a:pt x="137" y="56"/>
                  </a:lnTo>
                  <a:lnTo>
                    <a:pt x="142" y="45"/>
                  </a:lnTo>
                  <a:lnTo>
                    <a:pt x="143" y="45"/>
                  </a:lnTo>
                  <a:lnTo>
                    <a:pt x="143" y="46"/>
                  </a:lnTo>
                  <a:lnTo>
                    <a:pt x="146" y="39"/>
                  </a:lnTo>
                  <a:lnTo>
                    <a:pt x="147" y="39"/>
                  </a:lnTo>
                  <a:lnTo>
                    <a:pt x="147" y="40"/>
                  </a:lnTo>
                  <a:lnTo>
                    <a:pt x="148" y="40"/>
                  </a:lnTo>
                  <a:lnTo>
                    <a:pt x="149" y="42"/>
                  </a:lnTo>
                  <a:lnTo>
                    <a:pt x="151" y="44"/>
                  </a:lnTo>
                  <a:lnTo>
                    <a:pt x="152" y="46"/>
                  </a:lnTo>
                  <a:lnTo>
                    <a:pt x="154" y="49"/>
                  </a:lnTo>
                  <a:lnTo>
                    <a:pt x="156" y="52"/>
                  </a:lnTo>
                  <a:lnTo>
                    <a:pt x="157" y="53"/>
                  </a:lnTo>
                  <a:lnTo>
                    <a:pt x="158" y="55"/>
                  </a:lnTo>
                  <a:lnTo>
                    <a:pt x="158" y="56"/>
                  </a:lnTo>
                  <a:lnTo>
                    <a:pt x="159" y="56"/>
                  </a:lnTo>
                  <a:lnTo>
                    <a:pt x="159" y="55"/>
                  </a:lnTo>
                  <a:lnTo>
                    <a:pt x="161" y="54"/>
                  </a:lnTo>
                  <a:lnTo>
                    <a:pt x="163" y="50"/>
                  </a:lnTo>
                  <a:lnTo>
                    <a:pt x="164" y="49"/>
                  </a:lnTo>
                  <a:lnTo>
                    <a:pt x="165" y="48"/>
                  </a:lnTo>
                  <a:lnTo>
                    <a:pt x="167" y="47"/>
                  </a:lnTo>
                  <a:lnTo>
                    <a:pt x="168" y="47"/>
                  </a:lnTo>
                  <a:lnTo>
                    <a:pt x="169" y="47"/>
                  </a:lnTo>
                  <a:lnTo>
                    <a:pt x="170" y="47"/>
                  </a:lnTo>
                  <a:lnTo>
                    <a:pt x="171" y="48"/>
                  </a:lnTo>
                  <a:lnTo>
                    <a:pt x="171" y="49"/>
                  </a:lnTo>
                  <a:lnTo>
                    <a:pt x="171" y="50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3" y="52"/>
                  </a:lnTo>
                  <a:lnTo>
                    <a:pt x="174" y="54"/>
                  </a:lnTo>
                  <a:lnTo>
                    <a:pt x="174" y="55"/>
                  </a:lnTo>
                  <a:lnTo>
                    <a:pt x="175" y="56"/>
                  </a:lnTo>
                  <a:lnTo>
                    <a:pt x="176" y="57"/>
                  </a:lnTo>
                  <a:lnTo>
                    <a:pt x="177" y="59"/>
                  </a:lnTo>
                  <a:lnTo>
                    <a:pt x="178" y="59"/>
                  </a:lnTo>
                  <a:lnTo>
                    <a:pt x="178" y="60"/>
                  </a:lnTo>
                  <a:lnTo>
                    <a:pt x="179" y="60"/>
                  </a:lnTo>
                  <a:lnTo>
                    <a:pt x="180" y="61"/>
                  </a:lnTo>
                  <a:lnTo>
                    <a:pt x="182" y="62"/>
                  </a:lnTo>
                  <a:lnTo>
                    <a:pt x="182" y="63"/>
                  </a:lnTo>
                  <a:lnTo>
                    <a:pt x="182" y="64"/>
                  </a:lnTo>
                  <a:lnTo>
                    <a:pt x="183" y="64"/>
                  </a:lnTo>
                  <a:lnTo>
                    <a:pt x="184" y="65"/>
                  </a:lnTo>
                  <a:lnTo>
                    <a:pt x="188" y="67"/>
                  </a:lnTo>
                  <a:lnTo>
                    <a:pt x="187" y="67"/>
                  </a:lnTo>
                  <a:lnTo>
                    <a:pt x="187" y="68"/>
                  </a:lnTo>
                  <a:lnTo>
                    <a:pt x="188" y="69"/>
                  </a:lnTo>
                  <a:lnTo>
                    <a:pt x="189" y="70"/>
                  </a:lnTo>
                  <a:lnTo>
                    <a:pt x="189" y="71"/>
                  </a:lnTo>
                  <a:lnTo>
                    <a:pt x="190" y="72"/>
                  </a:lnTo>
                  <a:lnTo>
                    <a:pt x="190" y="73"/>
                  </a:lnTo>
                  <a:lnTo>
                    <a:pt x="191" y="73"/>
                  </a:lnTo>
                  <a:lnTo>
                    <a:pt x="192" y="73"/>
                  </a:lnTo>
                  <a:lnTo>
                    <a:pt x="193" y="73"/>
                  </a:lnTo>
                  <a:lnTo>
                    <a:pt x="193" y="72"/>
                  </a:lnTo>
                  <a:lnTo>
                    <a:pt x="194" y="72"/>
                  </a:lnTo>
                  <a:lnTo>
                    <a:pt x="194" y="73"/>
                  </a:lnTo>
                  <a:lnTo>
                    <a:pt x="194" y="74"/>
                  </a:lnTo>
                  <a:lnTo>
                    <a:pt x="195" y="74"/>
                  </a:lnTo>
                  <a:lnTo>
                    <a:pt x="196" y="75"/>
                  </a:lnTo>
                  <a:lnTo>
                    <a:pt x="197" y="74"/>
                  </a:lnTo>
                  <a:lnTo>
                    <a:pt x="197" y="73"/>
                  </a:lnTo>
                  <a:lnTo>
                    <a:pt x="198" y="73"/>
                  </a:lnTo>
                  <a:lnTo>
                    <a:pt x="199" y="74"/>
                  </a:lnTo>
                  <a:lnTo>
                    <a:pt x="199" y="75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205" y="66"/>
                  </a:lnTo>
                  <a:lnTo>
                    <a:pt x="207" y="67"/>
                  </a:lnTo>
                  <a:lnTo>
                    <a:pt x="209" y="69"/>
                  </a:lnTo>
                  <a:lnTo>
                    <a:pt x="213" y="69"/>
                  </a:lnTo>
                  <a:lnTo>
                    <a:pt x="213" y="70"/>
                  </a:lnTo>
                  <a:lnTo>
                    <a:pt x="213" y="71"/>
                  </a:lnTo>
                  <a:lnTo>
                    <a:pt x="213" y="72"/>
                  </a:lnTo>
                  <a:lnTo>
                    <a:pt x="214" y="73"/>
                  </a:lnTo>
                  <a:lnTo>
                    <a:pt x="214" y="74"/>
                  </a:lnTo>
                  <a:lnTo>
                    <a:pt x="214" y="75"/>
                  </a:lnTo>
                  <a:lnTo>
                    <a:pt x="214" y="76"/>
                  </a:lnTo>
                  <a:lnTo>
                    <a:pt x="213" y="77"/>
                  </a:lnTo>
                  <a:lnTo>
                    <a:pt x="213" y="78"/>
                  </a:lnTo>
                  <a:lnTo>
                    <a:pt x="213" y="79"/>
                  </a:lnTo>
                  <a:lnTo>
                    <a:pt x="213" y="80"/>
                  </a:lnTo>
                  <a:lnTo>
                    <a:pt x="213" y="81"/>
                  </a:lnTo>
                  <a:lnTo>
                    <a:pt x="213" y="82"/>
                  </a:lnTo>
                  <a:lnTo>
                    <a:pt x="213" y="84"/>
                  </a:lnTo>
                  <a:lnTo>
                    <a:pt x="213" y="85"/>
                  </a:lnTo>
                  <a:lnTo>
                    <a:pt x="213" y="87"/>
                  </a:lnTo>
                  <a:lnTo>
                    <a:pt x="213" y="88"/>
                  </a:lnTo>
                  <a:lnTo>
                    <a:pt x="213" y="89"/>
                  </a:lnTo>
                  <a:lnTo>
                    <a:pt x="213" y="90"/>
                  </a:lnTo>
                  <a:lnTo>
                    <a:pt x="213" y="91"/>
                  </a:lnTo>
                  <a:lnTo>
                    <a:pt x="214" y="92"/>
                  </a:lnTo>
                  <a:lnTo>
                    <a:pt x="214" y="93"/>
                  </a:lnTo>
                  <a:lnTo>
                    <a:pt x="214" y="94"/>
                  </a:lnTo>
                  <a:lnTo>
                    <a:pt x="214" y="96"/>
                  </a:lnTo>
                  <a:lnTo>
                    <a:pt x="232" y="96"/>
                  </a:lnTo>
                  <a:lnTo>
                    <a:pt x="252" y="106"/>
                  </a:lnTo>
                  <a:lnTo>
                    <a:pt x="254" y="102"/>
                  </a:lnTo>
                  <a:lnTo>
                    <a:pt x="251" y="96"/>
                  </a:lnTo>
                  <a:lnTo>
                    <a:pt x="244" y="79"/>
                  </a:lnTo>
                  <a:lnTo>
                    <a:pt x="228" y="61"/>
                  </a:lnTo>
                  <a:lnTo>
                    <a:pt x="232" y="56"/>
                  </a:lnTo>
                  <a:lnTo>
                    <a:pt x="234" y="53"/>
                  </a:lnTo>
                  <a:lnTo>
                    <a:pt x="243" y="57"/>
                  </a:lnTo>
                  <a:lnTo>
                    <a:pt x="253" y="60"/>
                  </a:lnTo>
                  <a:lnTo>
                    <a:pt x="254" y="60"/>
                  </a:lnTo>
                  <a:lnTo>
                    <a:pt x="255" y="59"/>
                  </a:lnTo>
                  <a:lnTo>
                    <a:pt x="256" y="59"/>
                  </a:lnTo>
                  <a:lnTo>
                    <a:pt x="257" y="59"/>
                  </a:lnTo>
                  <a:lnTo>
                    <a:pt x="257" y="58"/>
                  </a:lnTo>
                  <a:lnTo>
                    <a:pt x="258" y="57"/>
                  </a:lnTo>
                  <a:lnTo>
                    <a:pt x="257" y="55"/>
                  </a:lnTo>
                  <a:lnTo>
                    <a:pt x="258" y="53"/>
                  </a:lnTo>
                  <a:lnTo>
                    <a:pt x="259" y="53"/>
                  </a:lnTo>
                  <a:lnTo>
                    <a:pt x="260" y="53"/>
                  </a:lnTo>
                  <a:lnTo>
                    <a:pt x="262" y="53"/>
                  </a:lnTo>
                  <a:lnTo>
                    <a:pt x="262" y="52"/>
                  </a:lnTo>
                  <a:lnTo>
                    <a:pt x="262" y="51"/>
                  </a:lnTo>
                  <a:lnTo>
                    <a:pt x="262" y="50"/>
                  </a:lnTo>
                  <a:lnTo>
                    <a:pt x="262" y="49"/>
                  </a:lnTo>
                  <a:lnTo>
                    <a:pt x="263" y="49"/>
                  </a:lnTo>
                  <a:lnTo>
                    <a:pt x="264" y="48"/>
                  </a:lnTo>
                  <a:lnTo>
                    <a:pt x="264" y="47"/>
                  </a:lnTo>
                  <a:lnTo>
                    <a:pt x="265" y="46"/>
                  </a:lnTo>
                  <a:lnTo>
                    <a:pt x="265" y="45"/>
                  </a:lnTo>
                  <a:lnTo>
                    <a:pt x="266" y="44"/>
                  </a:lnTo>
                  <a:lnTo>
                    <a:pt x="266" y="43"/>
                  </a:lnTo>
                  <a:lnTo>
                    <a:pt x="266" y="42"/>
                  </a:lnTo>
                  <a:lnTo>
                    <a:pt x="266" y="41"/>
                  </a:lnTo>
                  <a:lnTo>
                    <a:pt x="265" y="40"/>
                  </a:lnTo>
                  <a:lnTo>
                    <a:pt x="265" y="39"/>
                  </a:lnTo>
                  <a:lnTo>
                    <a:pt x="266" y="39"/>
                  </a:lnTo>
                  <a:lnTo>
                    <a:pt x="267" y="39"/>
                  </a:lnTo>
                  <a:lnTo>
                    <a:pt x="268" y="39"/>
                  </a:lnTo>
                  <a:lnTo>
                    <a:pt x="269" y="39"/>
                  </a:lnTo>
                  <a:lnTo>
                    <a:pt x="270" y="39"/>
                  </a:lnTo>
                  <a:lnTo>
                    <a:pt x="271" y="38"/>
                  </a:lnTo>
                  <a:lnTo>
                    <a:pt x="273" y="37"/>
                  </a:lnTo>
                  <a:lnTo>
                    <a:pt x="275" y="37"/>
                  </a:lnTo>
                  <a:lnTo>
                    <a:pt x="276" y="37"/>
                  </a:lnTo>
                  <a:lnTo>
                    <a:pt x="277" y="36"/>
                  </a:lnTo>
                  <a:lnTo>
                    <a:pt x="278" y="35"/>
                  </a:lnTo>
                  <a:lnTo>
                    <a:pt x="279" y="34"/>
                  </a:lnTo>
                  <a:lnTo>
                    <a:pt x="279" y="33"/>
                  </a:lnTo>
                  <a:lnTo>
                    <a:pt x="281" y="36"/>
                  </a:lnTo>
                  <a:lnTo>
                    <a:pt x="286" y="40"/>
                  </a:lnTo>
                  <a:lnTo>
                    <a:pt x="286" y="39"/>
                  </a:lnTo>
                  <a:lnTo>
                    <a:pt x="288" y="39"/>
                  </a:lnTo>
                  <a:lnTo>
                    <a:pt x="289" y="39"/>
                  </a:lnTo>
                  <a:lnTo>
                    <a:pt x="290" y="37"/>
                  </a:lnTo>
                  <a:lnTo>
                    <a:pt x="290" y="35"/>
                  </a:lnTo>
                  <a:lnTo>
                    <a:pt x="291" y="34"/>
                  </a:lnTo>
                  <a:lnTo>
                    <a:pt x="293" y="34"/>
                  </a:lnTo>
                  <a:lnTo>
                    <a:pt x="295" y="33"/>
                  </a:lnTo>
                  <a:lnTo>
                    <a:pt x="297" y="32"/>
                  </a:lnTo>
                  <a:lnTo>
                    <a:pt x="299" y="32"/>
                  </a:lnTo>
                  <a:lnTo>
                    <a:pt x="300" y="32"/>
                  </a:lnTo>
                  <a:lnTo>
                    <a:pt x="302" y="33"/>
                  </a:lnTo>
                  <a:lnTo>
                    <a:pt x="303" y="33"/>
                  </a:lnTo>
                  <a:lnTo>
                    <a:pt x="305" y="33"/>
                  </a:lnTo>
                  <a:lnTo>
                    <a:pt x="306" y="29"/>
                  </a:lnTo>
                  <a:lnTo>
                    <a:pt x="307" y="26"/>
                  </a:lnTo>
                  <a:lnTo>
                    <a:pt x="309" y="28"/>
                  </a:lnTo>
                  <a:lnTo>
                    <a:pt x="310" y="30"/>
                  </a:lnTo>
                  <a:lnTo>
                    <a:pt x="311" y="32"/>
                  </a:lnTo>
                  <a:lnTo>
                    <a:pt x="311" y="33"/>
                  </a:lnTo>
                  <a:lnTo>
                    <a:pt x="312" y="34"/>
                  </a:lnTo>
                  <a:lnTo>
                    <a:pt x="313" y="34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20" y="35"/>
                  </a:lnTo>
                  <a:lnTo>
                    <a:pt x="320" y="36"/>
                  </a:lnTo>
                  <a:lnTo>
                    <a:pt x="322" y="38"/>
                  </a:lnTo>
                  <a:lnTo>
                    <a:pt x="323" y="39"/>
                  </a:lnTo>
                  <a:lnTo>
                    <a:pt x="324" y="40"/>
                  </a:lnTo>
                  <a:lnTo>
                    <a:pt x="325" y="41"/>
                  </a:lnTo>
                  <a:lnTo>
                    <a:pt x="325" y="42"/>
                  </a:lnTo>
                  <a:lnTo>
                    <a:pt x="326" y="43"/>
                  </a:lnTo>
                  <a:lnTo>
                    <a:pt x="327" y="44"/>
                  </a:lnTo>
                  <a:lnTo>
                    <a:pt x="328" y="44"/>
                  </a:lnTo>
                  <a:lnTo>
                    <a:pt x="332" y="44"/>
                  </a:lnTo>
                  <a:lnTo>
                    <a:pt x="332" y="46"/>
                  </a:lnTo>
                  <a:lnTo>
                    <a:pt x="335" y="46"/>
                  </a:lnTo>
                  <a:lnTo>
                    <a:pt x="339" y="52"/>
                  </a:lnTo>
                  <a:lnTo>
                    <a:pt x="341" y="59"/>
                  </a:lnTo>
                  <a:lnTo>
                    <a:pt x="346" y="63"/>
                  </a:lnTo>
                  <a:lnTo>
                    <a:pt x="349" y="67"/>
                  </a:lnTo>
                  <a:lnTo>
                    <a:pt x="350" y="69"/>
                  </a:lnTo>
                  <a:lnTo>
                    <a:pt x="354" y="71"/>
                  </a:lnTo>
                  <a:lnTo>
                    <a:pt x="354" y="70"/>
                  </a:lnTo>
                  <a:lnTo>
                    <a:pt x="357" y="69"/>
                  </a:lnTo>
                  <a:lnTo>
                    <a:pt x="360" y="68"/>
                  </a:lnTo>
                  <a:lnTo>
                    <a:pt x="364" y="66"/>
                  </a:lnTo>
                  <a:lnTo>
                    <a:pt x="366" y="65"/>
                  </a:lnTo>
                  <a:lnTo>
                    <a:pt x="367" y="66"/>
                  </a:lnTo>
                  <a:lnTo>
                    <a:pt x="368" y="66"/>
                  </a:lnTo>
                  <a:lnTo>
                    <a:pt x="368" y="67"/>
                  </a:lnTo>
                  <a:lnTo>
                    <a:pt x="368" y="69"/>
                  </a:lnTo>
                  <a:lnTo>
                    <a:pt x="368" y="70"/>
                  </a:lnTo>
                  <a:lnTo>
                    <a:pt x="370" y="76"/>
                  </a:lnTo>
                  <a:lnTo>
                    <a:pt x="370" y="77"/>
                  </a:lnTo>
                  <a:lnTo>
                    <a:pt x="371" y="78"/>
                  </a:lnTo>
                  <a:lnTo>
                    <a:pt x="372" y="80"/>
                  </a:lnTo>
                  <a:lnTo>
                    <a:pt x="373" y="79"/>
                  </a:lnTo>
                  <a:lnTo>
                    <a:pt x="374" y="78"/>
                  </a:lnTo>
                  <a:lnTo>
                    <a:pt x="375" y="78"/>
                  </a:lnTo>
                  <a:lnTo>
                    <a:pt x="377" y="78"/>
                  </a:lnTo>
                  <a:lnTo>
                    <a:pt x="378" y="78"/>
                  </a:lnTo>
                  <a:lnTo>
                    <a:pt x="379" y="77"/>
                  </a:lnTo>
                  <a:lnTo>
                    <a:pt x="378" y="75"/>
                  </a:lnTo>
                  <a:lnTo>
                    <a:pt x="378" y="74"/>
                  </a:lnTo>
                  <a:lnTo>
                    <a:pt x="378" y="70"/>
                  </a:lnTo>
                  <a:lnTo>
                    <a:pt x="378" y="69"/>
                  </a:lnTo>
                  <a:lnTo>
                    <a:pt x="378" y="68"/>
                  </a:lnTo>
                  <a:lnTo>
                    <a:pt x="379" y="68"/>
                  </a:lnTo>
                  <a:lnTo>
                    <a:pt x="379" y="69"/>
                  </a:lnTo>
                  <a:lnTo>
                    <a:pt x="380" y="70"/>
                  </a:lnTo>
                  <a:lnTo>
                    <a:pt x="381" y="70"/>
                  </a:lnTo>
                  <a:lnTo>
                    <a:pt x="382" y="70"/>
                  </a:lnTo>
                  <a:lnTo>
                    <a:pt x="382" y="69"/>
                  </a:lnTo>
                  <a:lnTo>
                    <a:pt x="383" y="68"/>
                  </a:lnTo>
                  <a:lnTo>
                    <a:pt x="383" y="65"/>
                  </a:lnTo>
                  <a:lnTo>
                    <a:pt x="383" y="64"/>
                  </a:lnTo>
                  <a:lnTo>
                    <a:pt x="384" y="63"/>
                  </a:lnTo>
                  <a:lnTo>
                    <a:pt x="385" y="63"/>
                  </a:lnTo>
                  <a:lnTo>
                    <a:pt x="386" y="63"/>
                  </a:lnTo>
                  <a:lnTo>
                    <a:pt x="387" y="64"/>
                  </a:lnTo>
                  <a:lnTo>
                    <a:pt x="388" y="65"/>
                  </a:lnTo>
                  <a:lnTo>
                    <a:pt x="389" y="65"/>
                  </a:lnTo>
                  <a:lnTo>
                    <a:pt x="390" y="66"/>
                  </a:lnTo>
                  <a:lnTo>
                    <a:pt x="391" y="66"/>
                  </a:lnTo>
                  <a:lnTo>
                    <a:pt x="392" y="66"/>
                  </a:lnTo>
                  <a:lnTo>
                    <a:pt x="392" y="65"/>
                  </a:lnTo>
                  <a:lnTo>
                    <a:pt x="392" y="64"/>
                  </a:lnTo>
                  <a:lnTo>
                    <a:pt x="392" y="63"/>
                  </a:lnTo>
                  <a:lnTo>
                    <a:pt x="393" y="62"/>
                  </a:lnTo>
                  <a:lnTo>
                    <a:pt x="393" y="61"/>
                  </a:lnTo>
                  <a:lnTo>
                    <a:pt x="393" y="60"/>
                  </a:lnTo>
                  <a:lnTo>
                    <a:pt x="394" y="60"/>
                  </a:lnTo>
                  <a:lnTo>
                    <a:pt x="393" y="59"/>
                  </a:lnTo>
                  <a:lnTo>
                    <a:pt x="393" y="58"/>
                  </a:lnTo>
                  <a:lnTo>
                    <a:pt x="392" y="58"/>
                  </a:lnTo>
                  <a:lnTo>
                    <a:pt x="390" y="57"/>
                  </a:lnTo>
                  <a:lnTo>
                    <a:pt x="389" y="56"/>
                  </a:lnTo>
                  <a:lnTo>
                    <a:pt x="389" y="55"/>
                  </a:lnTo>
                  <a:lnTo>
                    <a:pt x="388" y="54"/>
                  </a:lnTo>
                  <a:lnTo>
                    <a:pt x="388" y="53"/>
                  </a:lnTo>
                  <a:lnTo>
                    <a:pt x="387" y="53"/>
                  </a:lnTo>
                  <a:lnTo>
                    <a:pt x="387" y="52"/>
                  </a:lnTo>
                  <a:lnTo>
                    <a:pt x="386" y="51"/>
                  </a:lnTo>
                  <a:lnTo>
                    <a:pt x="386" y="50"/>
                  </a:lnTo>
                  <a:lnTo>
                    <a:pt x="386" y="49"/>
                  </a:lnTo>
                  <a:lnTo>
                    <a:pt x="386" y="48"/>
                  </a:lnTo>
                  <a:lnTo>
                    <a:pt x="387" y="48"/>
                  </a:lnTo>
                  <a:lnTo>
                    <a:pt x="388" y="47"/>
                  </a:lnTo>
                  <a:lnTo>
                    <a:pt x="389" y="47"/>
                  </a:lnTo>
                  <a:lnTo>
                    <a:pt x="389" y="46"/>
                  </a:lnTo>
                  <a:lnTo>
                    <a:pt x="388" y="45"/>
                  </a:lnTo>
                  <a:lnTo>
                    <a:pt x="388" y="44"/>
                  </a:lnTo>
                  <a:lnTo>
                    <a:pt x="387" y="44"/>
                  </a:lnTo>
                  <a:lnTo>
                    <a:pt x="386" y="43"/>
                  </a:lnTo>
                  <a:lnTo>
                    <a:pt x="385" y="43"/>
                  </a:lnTo>
                  <a:lnTo>
                    <a:pt x="384" y="43"/>
                  </a:lnTo>
                  <a:lnTo>
                    <a:pt x="384" y="44"/>
                  </a:lnTo>
                  <a:lnTo>
                    <a:pt x="383" y="44"/>
                  </a:lnTo>
                  <a:lnTo>
                    <a:pt x="382" y="44"/>
                  </a:lnTo>
                  <a:lnTo>
                    <a:pt x="381" y="44"/>
                  </a:lnTo>
                  <a:lnTo>
                    <a:pt x="380" y="44"/>
                  </a:lnTo>
                  <a:lnTo>
                    <a:pt x="379" y="45"/>
                  </a:lnTo>
                  <a:lnTo>
                    <a:pt x="379" y="46"/>
                  </a:lnTo>
                  <a:lnTo>
                    <a:pt x="380" y="47"/>
                  </a:lnTo>
                  <a:lnTo>
                    <a:pt x="381" y="47"/>
                  </a:lnTo>
                  <a:lnTo>
                    <a:pt x="382" y="47"/>
                  </a:lnTo>
                  <a:lnTo>
                    <a:pt x="383" y="47"/>
                  </a:lnTo>
                  <a:lnTo>
                    <a:pt x="383" y="48"/>
                  </a:lnTo>
                  <a:lnTo>
                    <a:pt x="384" y="50"/>
                  </a:lnTo>
                  <a:lnTo>
                    <a:pt x="384" y="51"/>
                  </a:lnTo>
                  <a:lnTo>
                    <a:pt x="383" y="51"/>
                  </a:lnTo>
                  <a:lnTo>
                    <a:pt x="382" y="51"/>
                  </a:lnTo>
                  <a:lnTo>
                    <a:pt x="380" y="50"/>
                  </a:lnTo>
                  <a:lnTo>
                    <a:pt x="379" y="50"/>
                  </a:lnTo>
                  <a:lnTo>
                    <a:pt x="378" y="49"/>
                  </a:lnTo>
                  <a:lnTo>
                    <a:pt x="376" y="50"/>
                  </a:lnTo>
                  <a:lnTo>
                    <a:pt x="375" y="50"/>
                  </a:lnTo>
                  <a:lnTo>
                    <a:pt x="374" y="49"/>
                  </a:lnTo>
                  <a:lnTo>
                    <a:pt x="373" y="48"/>
                  </a:lnTo>
                  <a:lnTo>
                    <a:pt x="373" y="47"/>
                  </a:lnTo>
                  <a:lnTo>
                    <a:pt x="374" y="47"/>
                  </a:lnTo>
                  <a:lnTo>
                    <a:pt x="374" y="46"/>
                  </a:lnTo>
                  <a:lnTo>
                    <a:pt x="375" y="45"/>
                  </a:lnTo>
                  <a:lnTo>
                    <a:pt x="375" y="43"/>
                  </a:lnTo>
                  <a:lnTo>
                    <a:pt x="375" y="42"/>
                  </a:lnTo>
                  <a:lnTo>
                    <a:pt x="375" y="41"/>
                  </a:lnTo>
                  <a:lnTo>
                    <a:pt x="374" y="41"/>
                  </a:lnTo>
                  <a:lnTo>
                    <a:pt x="373" y="41"/>
                  </a:lnTo>
                  <a:lnTo>
                    <a:pt x="372" y="42"/>
                  </a:lnTo>
                  <a:lnTo>
                    <a:pt x="371" y="42"/>
                  </a:lnTo>
                  <a:lnTo>
                    <a:pt x="370" y="42"/>
                  </a:lnTo>
                  <a:lnTo>
                    <a:pt x="370" y="40"/>
                  </a:lnTo>
                  <a:lnTo>
                    <a:pt x="369" y="39"/>
                  </a:lnTo>
                  <a:lnTo>
                    <a:pt x="368" y="39"/>
                  </a:lnTo>
                  <a:lnTo>
                    <a:pt x="367" y="39"/>
                  </a:lnTo>
                  <a:lnTo>
                    <a:pt x="367" y="38"/>
                  </a:lnTo>
                  <a:lnTo>
                    <a:pt x="366" y="38"/>
                  </a:lnTo>
                  <a:lnTo>
                    <a:pt x="366" y="36"/>
                  </a:lnTo>
                  <a:lnTo>
                    <a:pt x="365" y="36"/>
                  </a:lnTo>
                  <a:lnTo>
                    <a:pt x="365" y="35"/>
                  </a:lnTo>
                  <a:lnTo>
                    <a:pt x="365" y="34"/>
                  </a:lnTo>
                  <a:lnTo>
                    <a:pt x="365" y="33"/>
                  </a:lnTo>
                  <a:lnTo>
                    <a:pt x="366" y="32"/>
                  </a:lnTo>
                  <a:lnTo>
                    <a:pt x="367" y="32"/>
                  </a:lnTo>
                  <a:lnTo>
                    <a:pt x="368" y="31"/>
                  </a:lnTo>
                  <a:lnTo>
                    <a:pt x="370" y="31"/>
                  </a:lnTo>
                  <a:lnTo>
                    <a:pt x="371" y="31"/>
                  </a:lnTo>
                  <a:lnTo>
                    <a:pt x="372" y="32"/>
                  </a:lnTo>
                  <a:lnTo>
                    <a:pt x="373" y="32"/>
                  </a:lnTo>
                  <a:lnTo>
                    <a:pt x="374" y="33"/>
                  </a:lnTo>
                  <a:lnTo>
                    <a:pt x="375" y="33"/>
                  </a:lnTo>
                  <a:lnTo>
                    <a:pt x="375" y="32"/>
                  </a:lnTo>
                  <a:lnTo>
                    <a:pt x="376" y="31"/>
                  </a:lnTo>
                  <a:lnTo>
                    <a:pt x="377" y="30"/>
                  </a:lnTo>
                  <a:lnTo>
                    <a:pt x="378" y="30"/>
                  </a:lnTo>
                  <a:lnTo>
                    <a:pt x="379" y="30"/>
                  </a:lnTo>
                  <a:lnTo>
                    <a:pt x="379" y="31"/>
                  </a:lnTo>
                  <a:lnTo>
                    <a:pt x="380" y="32"/>
                  </a:lnTo>
                  <a:lnTo>
                    <a:pt x="381" y="33"/>
                  </a:lnTo>
                  <a:lnTo>
                    <a:pt x="381" y="34"/>
                  </a:lnTo>
                  <a:lnTo>
                    <a:pt x="382" y="34"/>
                  </a:lnTo>
                  <a:lnTo>
                    <a:pt x="383" y="34"/>
                  </a:lnTo>
                  <a:lnTo>
                    <a:pt x="385" y="33"/>
                  </a:lnTo>
                  <a:lnTo>
                    <a:pt x="386" y="33"/>
                  </a:lnTo>
                  <a:lnTo>
                    <a:pt x="386" y="32"/>
                  </a:lnTo>
                  <a:lnTo>
                    <a:pt x="387" y="32"/>
                  </a:lnTo>
                  <a:lnTo>
                    <a:pt x="388" y="32"/>
                  </a:lnTo>
                  <a:lnTo>
                    <a:pt x="389" y="32"/>
                  </a:lnTo>
                  <a:lnTo>
                    <a:pt x="390" y="32"/>
                  </a:lnTo>
                  <a:lnTo>
                    <a:pt x="390" y="31"/>
                  </a:lnTo>
                  <a:lnTo>
                    <a:pt x="390" y="30"/>
                  </a:lnTo>
                  <a:lnTo>
                    <a:pt x="390" y="28"/>
                  </a:lnTo>
                  <a:lnTo>
                    <a:pt x="390" y="27"/>
                  </a:lnTo>
                  <a:lnTo>
                    <a:pt x="389" y="27"/>
                  </a:lnTo>
                  <a:lnTo>
                    <a:pt x="388" y="27"/>
                  </a:lnTo>
                  <a:lnTo>
                    <a:pt x="387" y="27"/>
                  </a:lnTo>
                  <a:lnTo>
                    <a:pt x="387" y="28"/>
                  </a:lnTo>
                  <a:lnTo>
                    <a:pt x="386" y="28"/>
                  </a:lnTo>
                  <a:lnTo>
                    <a:pt x="386" y="27"/>
                  </a:lnTo>
                  <a:lnTo>
                    <a:pt x="385" y="27"/>
                  </a:lnTo>
                  <a:lnTo>
                    <a:pt x="385" y="26"/>
                  </a:lnTo>
                  <a:lnTo>
                    <a:pt x="385" y="25"/>
                  </a:lnTo>
                  <a:lnTo>
                    <a:pt x="386" y="23"/>
                  </a:lnTo>
                  <a:lnTo>
                    <a:pt x="387" y="22"/>
                  </a:lnTo>
                  <a:lnTo>
                    <a:pt x="389" y="20"/>
                  </a:lnTo>
                  <a:lnTo>
                    <a:pt x="390" y="19"/>
                  </a:lnTo>
                  <a:lnTo>
                    <a:pt x="390" y="18"/>
                  </a:lnTo>
                  <a:lnTo>
                    <a:pt x="391" y="18"/>
                  </a:lnTo>
                  <a:lnTo>
                    <a:pt x="392" y="16"/>
                  </a:lnTo>
                  <a:lnTo>
                    <a:pt x="392" y="15"/>
                  </a:lnTo>
                  <a:lnTo>
                    <a:pt x="392" y="13"/>
                  </a:lnTo>
                  <a:lnTo>
                    <a:pt x="392" y="12"/>
                  </a:lnTo>
                  <a:lnTo>
                    <a:pt x="393" y="11"/>
                  </a:lnTo>
                  <a:lnTo>
                    <a:pt x="394" y="11"/>
                  </a:lnTo>
                  <a:lnTo>
                    <a:pt x="395" y="11"/>
                  </a:lnTo>
                  <a:lnTo>
                    <a:pt x="395" y="10"/>
                  </a:lnTo>
                  <a:lnTo>
                    <a:pt x="396" y="10"/>
                  </a:lnTo>
                  <a:lnTo>
                    <a:pt x="396" y="9"/>
                  </a:lnTo>
                  <a:lnTo>
                    <a:pt x="396" y="8"/>
                  </a:lnTo>
                  <a:lnTo>
                    <a:pt x="395" y="7"/>
                  </a:lnTo>
                  <a:lnTo>
                    <a:pt x="395" y="6"/>
                  </a:lnTo>
                  <a:lnTo>
                    <a:pt x="396" y="5"/>
                  </a:lnTo>
                  <a:lnTo>
                    <a:pt x="397" y="6"/>
                  </a:lnTo>
                  <a:lnTo>
                    <a:pt x="398" y="6"/>
                  </a:lnTo>
                  <a:lnTo>
                    <a:pt x="398" y="5"/>
                  </a:lnTo>
                  <a:lnTo>
                    <a:pt x="399" y="4"/>
                  </a:lnTo>
                  <a:lnTo>
                    <a:pt x="400" y="2"/>
                  </a:lnTo>
                  <a:lnTo>
                    <a:pt x="400" y="1"/>
                  </a:lnTo>
                  <a:lnTo>
                    <a:pt x="401" y="0"/>
                  </a:lnTo>
                  <a:lnTo>
                    <a:pt x="403" y="4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3" name="Freeform 823"/>
            <p:cNvSpPr>
              <a:spLocks/>
            </p:cNvSpPr>
            <p:nvPr/>
          </p:nvSpPr>
          <p:spPr bwMode="auto">
            <a:xfrm>
              <a:off x="2135460" y="5220023"/>
              <a:ext cx="501693" cy="751229"/>
            </a:xfrm>
            <a:custGeom>
              <a:avLst/>
              <a:gdLst>
                <a:gd name="T0" fmla="*/ 296781 w 550"/>
                <a:gd name="T1" fmla="*/ 47987 h 835"/>
                <a:gd name="T2" fmla="*/ 308023 w 550"/>
                <a:gd name="T3" fmla="*/ 58894 h 835"/>
                <a:gd name="T4" fmla="*/ 396832 w 550"/>
                <a:gd name="T5" fmla="*/ 27266 h 835"/>
                <a:gd name="T6" fmla="*/ 436178 w 550"/>
                <a:gd name="T7" fmla="*/ 57803 h 835"/>
                <a:gd name="T8" fmla="*/ 468779 w 550"/>
                <a:gd name="T9" fmla="*/ 83978 h 835"/>
                <a:gd name="T10" fmla="*/ 502504 w 550"/>
                <a:gd name="T11" fmla="*/ 111243 h 835"/>
                <a:gd name="T12" fmla="*/ 510374 w 550"/>
                <a:gd name="T13" fmla="*/ 145053 h 835"/>
                <a:gd name="T14" fmla="*/ 504753 w 550"/>
                <a:gd name="T15" fmla="*/ 181043 h 835"/>
                <a:gd name="T16" fmla="*/ 489014 w 550"/>
                <a:gd name="T17" fmla="*/ 215943 h 835"/>
                <a:gd name="T18" fmla="*/ 529484 w 550"/>
                <a:gd name="T19" fmla="*/ 234484 h 835"/>
                <a:gd name="T20" fmla="*/ 587941 w 550"/>
                <a:gd name="T21" fmla="*/ 266112 h 835"/>
                <a:gd name="T22" fmla="*/ 572203 w 550"/>
                <a:gd name="T23" fmla="*/ 304283 h 835"/>
                <a:gd name="T24" fmla="*/ 546347 w 550"/>
                <a:gd name="T25" fmla="*/ 343546 h 835"/>
                <a:gd name="T26" fmla="*/ 515994 w 550"/>
                <a:gd name="T27" fmla="*/ 374083 h 835"/>
                <a:gd name="T28" fmla="*/ 545223 w 550"/>
                <a:gd name="T29" fmla="*/ 388261 h 835"/>
                <a:gd name="T30" fmla="*/ 573327 w 550"/>
                <a:gd name="T31" fmla="*/ 415527 h 835"/>
                <a:gd name="T32" fmla="*/ 582321 w 550"/>
                <a:gd name="T33" fmla="*/ 444974 h 835"/>
                <a:gd name="T34" fmla="*/ 611549 w 550"/>
                <a:gd name="T35" fmla="*/ 472239 h 835"/>
                <a:gd name="T36" fmla="*/ 568830 w 550"/>
                <a:gd name="T37" fmla="*/ 510411 h 835"/>
                <a:gd name="T38" fmla="*/ 512622 w 550"/>
                <a:gd name="T39" fmla="*/ 534405 h 835"/>
                <a:gd name="T40" fmla="*/ 480021 w 550"/>
                <a:gd name="T41" fmla="*/ 562761 h 835"/>
                <a:gd name="T42" fmla="*/ 436178 w 550"/>
                <a:gd name="T43" fmla="*/ 569304 h 835"/>
                <a:gd name="T44" fmla="*/ 401329 w 550"/>
                <a:gd name="T45" fmla="*/ 598751 h 835"/>
                <a:gd name="T46" fmla="*/ 356362 w 550"/>
                <a:gd name="T47" fmla="*/ 609657 h 835"/>
                <a:gd name="T48" fmla="*/ 311395 w 550"/>
                <a:gd name="T49" fmla="*/ 619473 h 835"/>
                <a:gd name="T50" fmla="*/ 282167 w 550"/>
                <a:gd name="T51" fmla="*/ 641285 h 835"/>
                <a:gd name="T52" fmla="*/ 270925 w 550"/>
                <a:gd name="T53" fmla="*/ 682729 h 835"/>
                <a:gd name="T54" fmla="*/ 268677 w 550"/>
                <a:gd name="T55" fmla="*/ 729626 h 835"/>
                <a:gd name="T56" fmla="*/ 256311 w 550"/>
                <a:gd name="T57" fmla="*/ 773251 h 835"/>
                <a:gd name="T58" fmla="*/ 200102 w 550"/>
                <a:gd name="T59" fmla="*/ 845232 h 835"/>
                <a:gd name="T60" fmla="*/ 123659 w 550"/>
                <a:gd name="T61" fmla="*/ 903035 h 835"/>
                <a:gd name="T62" fmla="*/ 109045 w 550"/>
                <a:gd name="T63" fmla="*/ 889947 h 835"/>
                <a:gd name="T64" fmla="*/ 86561 w 550"/>
                <a:gd name="T65" fmla="*/ 865954 h 835"/>
                <a:gd name="T66" fmla="*/ 77568 w 550"/>
                <a:gd name="T67" fmla="*/ 839779 h 835"/>
                <a:gd name="T68" fmla="*/ 71947 w 550"/>
                <a:gd name="T69" fmla="*/ 807060 h 835"/>
                <a:gd name="T70" fmla="*/ 69699 w 550"/>
                <a:gd name="T71" fmla="*/ 772160 h 835"/>
                <a:gd name="T72" fmla="*/ 61829 w 550"/>
                <a:gd name="T73" fmla="*/ 747076 h 835"/>
                <a:gd name="T74" fmla="*/ 68574 w 550"/>
                <a:gd name="T75" fmla="*/ 709995 h 835"/>
                <a:gd name="T76" fmla="*/ 82064 w 550"/>
                <a:gd name="T77" fmla="*/ 678367 h 835"/>
                <a:gd name="T78" fmla="*/ 109045 w 550"/>
                <a:gd name="T79" fmla="*/ 656554 h 835"/>
                <a:gd name="T80" fmla="*/ 116914 w 550"/>
                <a:gd name="T81" fmla="*/ 622745 h 835"/>
                <a:gd name="T82" fmla="*/ 133776 w 550"/>
                <a:gd name="T83" fmla="*/ 595479 h 835"/>
                <a:gd name="T84" fmla="*/ 134901 w 550"/>
                <a:gd name="T85" fmla="*/ 572576 h 835"/>
                <a:gd name="T86" fmla="*/ 122535 w 550"/>
                <a:gd name="T87" fmla="*/ 535495 h 835"/>
                <a:gd name="T88" fmla="*/ 113541 w 550"/>
                <a:gd name="T89" fmla="*/ 503867 h 835"/>
                <a:gd name="T90" fmla="*/ 93306 w 550"/>
                <a:gd name="T91" fmla="*/ 474420 h 835"/>
                <a:gd name="T92" fmla="*/ 118038 w 550"/>
                <a:gd name="T93" fmla="*/ 458061 h 835"/>
                <a:gd name="T94" fmla="*/ 80940 w 550"/>
                <a:gd name="T95" fmla="*/ 429705 h 835"/>
                <a:gd name="T96" fmla="*/ 53960 w 550"/>
                <a:gd name="T97" fmla="*/ 436249 h 835"/>
                <a:gd name="T98" fmla="*/ 43843 w 550"/>
                <a:gd name="T99" fmla="*/ 407892 h 835"/>
                <a:gd name="T100" fmla="*/ 42718 w 550"/>
                <a:gd name="T101" fmla="*/ 398077 h 835"/>
                <a:gd name="T102" fmla="*/ 30353 w 550"/>
                <a:gd name="T103" fmla="*/ 357724 h 835"/>
                <a:gd name="T104" fmla="*/ 23608 w 550"/>
                <a:gd name="T105" fmla="*/ 327186 h 835"/>
                <a:gd name="T106" fmla="*/ 13490 w 550"/>
                <a:gd name="T107" fmla="*/ 259568 h 835"/>
                <a:gd name="T108" fmla="*/ 21359 w 550"/>
                <a:gd name="T109" fmla="*/ 230121 h 835"/>
                <a:gd name="T110" fmla="*/ 85437 w 550"/>
                <a:gd name="T111" fmla="*/ 229031 h 835"/>
                <a:gd name="T112" fmla="*/ 95555 w 550"/>
                <a:gd name="T113" fmla="*/ 194131 h 835"/>
                <a:gd name="T114" fmla="*/ 174246 w 550"/>
                <a:gd name="T115" fmla="*/ 164684 h 835"/>
                <a:gd name="T116" fmla="*/ 183240 w 550"/>
                <a:gd name="T117" fmla="*/ 124331 h 835"/>
                <a:gd name="T118" fmla="*/ 189985 w 550"/>
                <a:gd name="T119" fmla="*/ 95975 h 835"/>
                <a:gd name="T120" fmla="*/ 204599 w 550"/>
                <a:gd name="T121" fmla="*/ 59984 h 835"/>
                <a:gd name="T122" fmla="*/ 249566 w 550"/>
                <a:gd name="T123" fmla="*/ 18541 h 8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50"/>
                <a:gd name="T187" fmla="*/ 0 h 835"/>
                <a:gd name="T188" fmla="*/ 550 w 550"/>
                <a:gd name="T189" fmla="*/ 835 h 8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50" h="835">
                  <a:moveTo>
                    <a:pt x="279" y="11"/>
                  </a:moveTo>
                  <a:lnTo>
                    <a:pt x="277" y="11"/>
                  </a:lnTo>
                  <a:lnTo>
                    <a:pt x="276" y="11"/>
                  </a:lnTo>
                  <a:lnTo>
                    <a:pt x="275" y="11"/>
                  </a:lnTo>
                  <a:lnTo>
                    <a:pt x="273" y="12"/>
                  </a:lnTo>
                  <a:lnTo>
                    <a:pt x="270" y="13"/>
                  </a:lnTo>
                  <a:lnTo>
                    <a:pt x="270" y="14"/>
                  </a:lnTo>
                  <a:lnTo>
                    <a:pt x="269" y="14"/>
                  </a:lnTo>
                  <a:lnTo>
                    <a:pt x="268" y="15"/>
                  </a:lnTo>
                  <a:lnTo>
                    <a:pt x="266" y="17"/>
                  </a:lnTo>
                  <a:lnTo>
                    <a:pt x="265" y="20"/>
                  </a:lnTo>
                  <a:lnTo>
                    <a:pt x="264" y="22"/>
                  </a:lnTo>
                  <a:lnTo>
                    <a:pt x="264" y="23"/>
                  </a:lnTo>
                  <a:lnTo>
                    <a:pt x="264" y="24"/>
                  </a:lnTo>
                  <a:lnTo>
                    <a:pt x="265" y="25"/>
                  </a:lnTo>
                  <a:lnTo>
                    <a:pt x="266" y="26"/>
                  </a:lnTo>
                  <a:lnTo>
                    <a:pt x="267" y="27"/>
                  </a:lnTo>
                  <a:lnTo>
                    <a:pt x="267" y="28"/>
                  </a:lnTo>
                  <a:lnTo>
                    <a:pt x="267" y="29"/>
                  </a:lnTo>
                  <a:lnTo>
                    <a:pt x="266" y="30"/>
                  </a:lnTo>
                  <a:lnTo>
                    <a:pt x="266" y="31"/>
                  </a:lnTo>
                  <a:lnTo>
                    <a:pt x="266" y="32"/>
                  </a:lnTo>
                  <a:lnTo>
                    <a:pt x="266" y="33"/>
                  </a:lnTo>
                  <a:lnTo>
                    <a:pt x="267" y="34"/>
                  </a:lnTo>
                  <a:lnTo>
                    <a:pt x="266" y="34"/>
                  </a:lnTo>
                  <a:lnTo>
                    <a:pt x="266" y="35"/>
                  </a:lnTo>
                  <a:lnTo>
                    <a:pt x="265" y="36"/>
                  </a:lnTo>
                  <a:lnTo>
                    <a:pt x="265" y="37"/>
                  </a:lnTo>
                  <a:lnTo>
                    <a:pt x="264" y="39"/>
                  </a:lnTo>
                  <a:lnTo>
                    <a:pt x="264" y="40"/>
                  </a:lnTo>
                  <a:lnTo>
                    <a:pt x="264" y="41"/>
                  </a:lnTo>
                  <a:lnTo>
                    <a:pt x="264" y="42"/>
                  </a:lnTo>
                  <a:lnTo>
                    <a:pt x="264" y="43"/>
                  </a:lnTo>
                  <a:lnTo>
                    <a:pt x="264" y="44"/>
                  </a:lnTo>
                  <a:lnTo>
                    <a:pt x="264" y="45"/>
                  </a:lnTo>
                  <a:lnTo>
                    <a:pt x="264" y="46"/>
                  </a:lnTo>
                  <a:lnTo>
                    <a:pt x="263" y="46"/>
                  </a:lnTo>
                  <a:lnTo>
                    <a:pt x="261" y="47"/>
                  </a:lnTo>
                  <a:lnTo>
                    <a:pt x="260" y="48"/>
                  </a:lnTo>
                  <a:lnTo>
                    <a:pt x="260" y="50"/>
                  </a:lnTo>
                  <a:lnTo>
                    <a:pt x="258" y="52"/>
                  </a:lnTo>
                  <a:lnTo>
                    <a:pt x="257" y="52"/>
                  </a:lnTo>
                  <a:lnTo>
                    <a:pt x="257" y="53"/>
                  </a:lnTo>
                  <a:lnTo>
                    <a:pt x="256" y="54"/>
                  </a:lnTo>
                  <a:lnTo>
                    <a:pt x="257" y="56"/>
                  </a:lnTo>
                  <a:lnTo>
                    <a:pt x="256" y="57"/>
                  </a:lnTo>
                  <a:lnTo>
                    <a:pt x="256" y="58"/>
                  </a:lnTo>
                  <a:lnTo>
                    <a:pt x="256" y="59"/>
                  </a:lnTo>
                  <a:lnTo>
                    <a:pt x="255" y="61"/>
                  </a:lnTo>
                  <a:lnTo>
                    <a:pt x="255" y="62"/>
                  </a:lnTo>
                  <a:lnTo>
                    <a:pt x="256" y="65"/>
                  </a:lnTo>
                  <a:lnTo>
                    <a:pt x="257" y="64"/>
                  </a:lnTo>
                  <a:lnTo>
                    <a:pt x="260" y="63"/>
                  </a:lnTo>
                  <a:lnTo>
                    <a:pt x="262" y="61"/>
                  </a:lnTo>
                  <a:lnTo>
                    <a:pt x="264" y="60"/>
                  </a:lnTo>
                  <a:lnTo>
                    <a:pt x="265" y="59"/>
                  </a:lnTo>
                  <a:lnTo>
                    <a:pt x="266" y="59"/>
                  </a:lnTo>
                  <a:lnTo>
                    <a:pt x="267" y="59"/>
                  </a:lnTo>
                  <a:lnTo>
                    <a:pt x="267" y="58"/>
                  </a:lnTo>
                  <a:lnTo>
                    <a:pt x="268" y="58"/>
                  </a:lnTo>
                  <a:lnTo>
                    <a:pt x="269" y="57"/>
                  </a:lnTo>
                  <a:lnTo>
                    <a:pt x="270" y="57"/>
                  </a:lnTo>
                  <a:lnTo>
                    <a:pt x="270" y="56"/>
                  </a:lnTo>
                  <a:lnTo>
                    <a:pt x="271" y="56"/>
                  </a:lnTo>
                  <a:lnTo>
                    <a:pt x="272" y="56"/>
                  </a:lnTo>
                  <a:lnTo>
                    <a:pt x="272" y="55"/>
                  </a:lnTo>
                  <a:lnTo>
                    <a:pt x="274" y="54"/>
                  </a:lnTo>
                  <a:lnTo>
                    <a:pt x="275" y="54"/>
                  </a:lnTo>
                  <a:lnTo>
                    <a:pt x="276" y="54"/>
                  </a:lnTo>
                  <a:lnTo>
                    <a:pt x="277" y="54"/>
                  </a:lnTo>
                  <a:lnTo>
                    <a:pt x="278" y="54"/>
                  </a:lnTo>
                  <a:lnTo>
                    <a:pt x="278" y="53"/>
                  </a:lnTo>
                  <a:lnTo>
                    <a:pt x="289" y="53"/>
                  </a:lnTo>
                  <a:lnTo>
                    <a:pt x="287" y="51"/>
                  </a:lnTo>
                  <a:lnTo>
                    <a:pt x="309" y="47"/>
                  </a:lnTo>
                  <a:lnTo>
                    <a:pt x="309" y="46"/>
                  </a:lnTo>
                  <a:lnTo>
                    <a:pt x="310" y="46"/>
                  </a:lnTo>
                  <a:lnTo>
                    <a:pt x="311" y="44"/>
                  </a:lnTo>
                  <a:lnTo>
                    <a:pt x="311" y="43"/>
                  </a:lnTo>
                  <a:lnTo>
                    <a:pt x="325" y="42"/>
                  </a:lnTo>
                  <a:lnTo>
                    <a:pt x="333" y="35"/>
                  </a:lnTo>
                  <a:lnTo>
                    <a:pt x="334" y="35"/>
                  </a:lnTo>
                  <a:lnTo>
                    <a:pt x="334" y="34"/>
                  </a:lnTo>
                  <a:lnTo>
                    <a:pt x="335" y="34"/>
                  </a:lnTo>
                  <a:lnTo>
                    <a:pt x="336" y="34"/>
                  </a:lnTo>
                  <a:lnTo>
                    <a:pt x="337" y="33"/>
                  </a:lnTo>
                  <a:lnTo>
                    <a:pt x="338" y="32"/>
                  </a:lnTo>
                  <a:lnTo>
                    <a:pt x="338" y="31"/>
                  </a:lnTo>
                  <a:lnTo>
                    <a:pt x="339" y="31"/>
                  </a:lnTo>
                  <a:lnTo>
                    <a:pt x="339" y="30"/>
                  </a:lnTo>
                  <a:lnTo>
                    <a:pt x="340" y="28"/>
                  </a:lnTo>
                  <a:lnTo>
                    <a:pt x="341" y="28"/>
                  </a:lnTo>
                  <a:lnTo>
                    <a:pt x="343" y="27"/>
                  </a:lnTo>
                  <a:lnTo>
                    <a:pt x="344" y="26"/>
                  </a:lnTo>
                  <a:lnTo>
                    <a:pt x="345" y="26"/>
                  </a:lnTo>
                  <a:lnTo>
                    <a:pt x="346" y="26"/>
                  </a:lnTo>
                  <a:lnTo>
                    <a:pt x="348" y="26"/>
                  </a:lnTo>
                  <a:lnTo>
                    <a:pt x="349" y="25"/>
                  </a:lnTo>
                  <a:lnTo>
                    <a:pt x="350" y="25"/>
                  </a:lnTo>
                  <a:lnTo>
                    <a:pt x="352" y="24"/>
                  </a:lnTo>
                  <a:lnTo>
                    <a:pt x="353" y="24"/>
                  </a:lnTo>
                  <a:lnTo>
                    <a:pt x="353" y="25"/>
                  </a:lnTo>
                  <a:lnTo>
                    <a:pt x="354" y="25"/>
                  </a:lnTo>
                  <a:lnTo>
                    <a:pt x="356" y="26"/>
                  </a:lnTo>
                  <a:lnTo>
                    <a:pt x="357" y="27"/>
                  </a:lnTo>
                  <a:lnTo>
                    <a:pt x="358" y="28"/>
                  </a:lnTo>
                  <a:lnTo>
                    <a:pt x="360" y="29"/>
                  </a:lnTo>
                  <a:lnTo>
                    <a:pt x="361" y="29"/>
                  </a:lnTo>
                  <a:lnTo>
                    <a:pt x="362" y="30"/>
                  </a:lnTo>
                  <a:lnTo>
                    <a:pt x="362" y="31"/>
                  </a:lnTo>
                  <a:lnTo>
                    <a:pt x="363" y="32"/>
                  </a:lnTo>
                  <a:lnTo>
                    <a:pt x="364" y="33"/>
                  </a:lnTo>
                  <a:lnTo>
                    <a:pt x="364" y="34"/>
                  </a:lnTo>
                  <a:lnTo>
                    <a:pt x="364" y="35"/>
                  </a:lnTo>
                  <a:lnTo>
                    <a:pt x="365" y="35"/>
                  </a:lnTo>
                  <a:lnTo>
                    <a:pt x="366" y="35"/>
                  </a:lnTo>
                  <a:lnTo>
                    <a:pt x="367" y="36"/>
                  </a:lnTo>
                  <a:lnTo>
                    <a:pt x="369" y="36"/>
                  </a:lnTo>
                  <a:lnTo>
                    <a:pt x="370" y="38"/>
                  </a:lnTo>
                  <a:lnTo>
                    <a:pt x="372" y="38"/>
                  </a:lnTo>
                  <a:lnTo>
                    <a:pt x="372" y="39"/>
                  </a:lnTo>
                  <a:lnTo>
                    <a:pt x="374" y="39"/>
                  </a:lnTo>
                  <a:lnTo>
                    <a:pt x="376" y="40"/>
                  </a:lnTo>
                  <a:lnTo>
                    <a:pt x="376" y="41"/>
                  </a:lnTo>
                  <a:lnTo>
                    <a:pt x="377" y="41"/>
                  </a:lnTo>
                  <a:lnTo>
                    <a:pt x="377" y="42"/>
                  </a:lnTo>
                  <a:lnTo>
                    <a:pt x="378" y="43"/>
                  </a:lnTo>
                  <a:lnTo>
                    <a:pt x="378" y="44"/>
                  </a:lnTo>
                  <a:lnTo>
                    <a:pt x="378" y="45"/>
                  </a:lnTo>
                  <a:lnTo>
                    <a:pt x="381" y="46"/>
                  </a:lnTo>
                  <a:lnTo>
                    <a:pt x="382" y="47"/>
                  </a:lnTo>
                  <a:lnTo>
                    <a:pt x="383" y="47"/>
                  </a:lnTo>
                  <a:lnTo>
                    <a:pt x="384" y="50"/>
                  </a:lnTo>
                  <a:lnTo>
                    <a:pt x="384" y="51"/>
                  </a:lnTo>
                  <a:lnTo>
                    <a:pt x="385" y="52"/>
                  </a:lnTo>
                  <a:lnTo>
                    <a:pt x="387" y="53"/>
                  </a:lnTo>
                  <a:lnTo>
                    <a:pt x="388" y="53"/>
                  </a:lnTo>
                  <a:lnTo>
                    <a:pt x="389" y="54"/>
                  </a:lnTo>
                  <a:lnTo>
                    <a:pt x="390" y="54"/>
                  </a:lnTo>
                  <a:lnTo>
                    <a:pt x="391" y="54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2" y="57"/>
                  </a:lnTo>
                  <a:lnTo>
                    <a:pt x="392" y="58"/>
                  </a:lnTo>
                  <a:lnTo>
                    <a:pt x="392" y="59"/>
                  </a:lnTo>
                  <a:lnTo>
                    <a:pt x="392" y="60"/>
                  </a:lnTo>
                  <a:lnTo>
                    <a:pt x="391" y="61"/>
                  </a:lnTo>
                  <a:lnTo>
                    <a:pt x="391" y="62"/>
                  </a:lnTo>
                  <a:lnTo>
                    <a:pt x="391" y="63"/>
                  </a:lnTo>
                  <a:lnTo>
                    <a:pt x="391" y="64"/>
                  </a:lnTo>
                  <a:lnTo>
                    <a:pt x="391" y="65"/>
                  </a:lnTo>
                  <a:lnTo>
                    <a:pt x="391" y="66"/>
                  </a:lnTo>
                  <a:lnTo>
                    <a:pt x="392" y="70"/>
                  </a:lnTo>
                  <a:lnTo>
                    <a:pt x="392" y="71"/>
                  </a:lnTo>
                  <a:lnTo>
                    <a:pt x="392" y="72"/>
                  </a:lnTo>
                  <a:lnTo>
                    <a:pt x="392" y="73"/>
                  </a:lnTo>
                  <a:lnTo>
                    <a:pt x="394" y="73"/>
                  </a:lnTo>
                  <a:lnTo>
                    <a:pt x="395" y="73"/>
                  </a:lnTo>
                  <a:lnTo>
                    <a:pt x="397" y="73"/>
                  </a:lnTo>
                  <a:lnTo>
                    <a:pt x="398" y="74"/>
                  </a:lnTo>
                  <a:lnTo>
                    <a:pt x="399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3" y="73"/>
                  </a:lnTo>
                  <a:lnTo>
                    <a:pt x="404" y="74"/>
                  </a:lnTo>
                  <a:lnTo>
                    <a:pt x="404" y="75"/>
                  </a:lnTo>
                  <a:lnTo>
                    <a:pt x="407" y="76"/>
                  </a:lnTo>
                  <a:lnTo>
                    <a:pt x="409" y="76"/>
                  </a:lnTo>
                  <a:lnTo>
                    <a:pt x="411" y="77"/>
                  </a:lnTo>
                  <a:lnTo>
                    <a:pt x="417" y="77"/>
                  </a:lnTo>
                  <a:lnTo>
                    <a:pt x="420" y="77"/>
                  </a:lnTo>
                  <a:lnTo>
                    <a:pt x="423" y="76"/>
                  </a:lnTo>
                  <a:lnTo>
                    <a:pt x="424" y="76"/>
                  </a:lnTo>
                  <a:lnTo>
                    <a:pt x="425" y="76"/>
                  </a:lnTo>
                  <a:lnTo>
                    <a:pt x="426" y="76"/>
                  </a:lnTo>
                  <a:lnTo>
                    <a:pt x="427" y="77"/>
                  </a:lnTo>
                  <a:lnTo>
                    <a:pt x="428" y="78"/>
                  </a:lnTo>
                  <a:lnTo>
                    <a:pt x="429" y="79"/>
                  </a:lnTo>
                  <a:lnTo>
                    <a:pt x="430" y="81"/>
                  </a:lnTo>
                  <a:lnTo>
                    <a:pt x="431" y="82"/>
                  </a:lnTo>
                  <a:lnTo>
                    <a:pt x="432" y="82"/>
                  </a:lnTo>
                  <a:lnTo>
                    <a:pt x="433" y="85"/>
                  </a:lnTo>
                  <a:lnTo>
                    <a:pt x="434" y="87"/>
                  </a:lnTo>
                  <a:lnTo>
                    <a:pt x="435" y="88"/>
                  </a:lnTo>
                  <a:lnTo>
                    <a:pt x="436" y="88"/>
                  </a:lnTo>
                  <a:lnTo>
                    <a:pt x="437" y="88"/>
                  </a:lnTo>
                  <a:lnTo>
                    <a:pt x="438" y="88"/>
                  </a:lnTo>
                  <a:lnTo>
                    <a:pt x="440" y="88"/>
                  </a:lnTo>
                  <a:lnTo>
                    <a:pt x="441" y="89"/>
                  </a:lnTo>
                  <a:lnTo>
                    <a:pt x="445" y="91"/>
                  </a:lnTo>
                  <a:lnTo>
                    <a:pt x="446" y="91"/>
                  </a:lnTo>
                  <a:lnTo>
                    <a:pt x="447" y="91"/>
                  </a:lnTo>
                  <a:lnTo>
                    <a:pt x="447" y="92"/>
                  </a:lnTo>
                  <a:lnTo>
                    <a:pt x="447" y="93"/>
                  </a:lnTo>
                  <a:lnTo>
                    <a:pt x="447" y="94"/>
                  </a:lnTo>
                  <a:lnTo>
                    <a:pt x="448" y="94"/>
                  </a:lnTo>
                  <a:lnTo>
                    <a:pt x="448" y="95"/>
                  </a:lnTo>
                  <a:lnTo>
                    <a:pt x="449" y="96"/>
                  </a:lnTo>
                  <a:lnTo>
                    <a:pt x="448" y="96"/>
                  </a:lnTo>
                  <a:lnTo>
                    <a:pt x="448" y="98"/>
                  </a:lnTo>
                  <a:lnTo>
                    <a:pt x="448" y="99"/>
                  </a:lnTo>
                  <a:lnTo>
                    <a:pt x="448" y="100"/>
                  </a:lnTo>
                  <a:lnTo>
                    <a:pt x="448" y="101"/>
                  </a:lnTo>
                  <a:lnTo>
                    <a:pt x="447" y="102"/>
                  </a:lnTo>
                  <a:lnTo>
                    <a:pt x="448" y="103"/>
                  </a:lnTo>
                  <a:lnTo>
                    <a:pt x="448" y="104"/>
                  </a:lnTo>
                  <a:lnTo>
                    <a:pt x="449" y="104"/>
                  </a:lnTo>
                  <a:lnTo>
                    <a:pt x="449" y="105"/>
                  </a:lnTo>
                  <a:lnTo>
                    <a:pt x="449" y="106"/>
                  </a:lnTo>
                  <a:lnTo>
                    <a:pt x="449" y="107"/>
                  </a:lnTo>
                  <a:lnTo>
                    <a:pt x="450" y="107"/>
                  </a:lnTo>
                  <a:lnTo>
                    <a:pt x="449" y="107"/>
                  </a:lnTo>
                  <a:lnTo>
                    <a:pt x="449" y="108"/>
                  </a:lnTo>
                  <a:lnTo>
                    <a:pt x="450" y="109"/>
                  </a:lnTo>
                  <a:lnTo>
                    <a:pt x="449" y="110"/>
                  </a:lnTo>
                  <a:lnTo>
                    <a:pt x="450" y="111"/>
                  </a:lnTo>
                  <a:lnTo>
                    <a:pt x="449" y="112"/>
                  </a:lnTo>
                  <a:lnTo>
                    <a:pt x="450" y="113"/>
                  </a:lnTo>
                  <a:lnTo>
                    <a:pt x="451" y="114"/>
                  </a:lnTo>
                  <a:lnTo>
                    <a:pt x="451" y="115"/>
                  </a:lnTo>
                  <a:lnTo>
                    <a:pt x="451" y="116"/>
                  </a:lnTo>
                  <a:lnTo>
                    <a:pt x="451" y="117"/>
                  </a:lnTo>
                  <a:lnTo>
                    <a:pt x="450" y="118"/>
                  </a:lnTo>
                  <a:lnTo>
                    <a:pt x="451" y="118"/>
                  </a:lnTo>
                  <a:lnTo>
                    <a:pt x="451" y="119"/>
                  </a:lnTo>
                  <a:lnTo>
                    <a:pt x="452" y="120"/>
                  </a:lnTo>
                  <a:lnTo>
                    <a:pt x="452" y="121"/>
                  </a:lnTo>
                  <a:lnTo>
                    <a:pt x="453" y="122"/>
                  </a:lnTo>
                  <a:lnTo>
                    <a:pt x="453" y="123"/>
                  </a:lnTo>
                  <a:lnTo>
                    <a:pt x="453" y="124"/>
                  </a:lnTo>
                  <a:lnTo>
                    <a:pt x="454" y="125"/>
                  </a:lnTo>
                  <a:lnTo>
                    <a:pt x="454" y="126"/>
                  </a:lnTo>
                  <a:lnTo>
                    <a:pt x="453" y="127"/>
                  </a:lnTo>
                  <a:lnTo>
                    <a:pt x="453" y="128"/>
                  </a:lnTo>
                  <a:lnTo>
                    <a:pt x="453" y="129"/>
                  </a:lnTo>
                  <a:lnTo>
                    <a:pt x="453" y="130"/>
                  </a:lnTo>
                  <a:lnTo>
                    <a:pt x="453" y="131"/>
                  </a:lnTo>
                  <a:lnTo>
                    <a:pt x="454" y="133"/>
                  </a:lnTo>
                  <a:lnTo>
                    <a:pt x="454" y="134"/>
                  </a:lnTo>
                  <a:lnTo>
                    <a:pt x="455" y="136"/>
                  </a:lnTo>
                  <a:lnTo>
                    <a:pt x="456" y="136"/>
                  </a:lnTo>
                  <a:lnTo>
                    <a:pt x="455" y="137"/>
                  </a:lnTo>
                  <a:lnTo>
                    <a:pt x="454" y="138"/>
                  </a:lnTo>
                  <a:lnTo>
                    <a:pt x="454" y="140"/>
                  </a:lnTo>
                  <a:lnTo>
                    <a:pt x="454" y="141"/>
                  </a:lnTo>
                  <a:lnTo>
                    <a:pt x="454" y="142"/>
                  </a:lnTo>
                  <a:lnTo>
                    <a:pt x="453" y="142"/>
                  </a:lnTo>
                  <a:lnTo>
                    <a:pt x="452" y="142"/>
                  </a:lnTo>
                  <a:lnTo>
                    <a:pt x="451" y="142"/>
                  </a:lnTo>
                  <a:lnTo>
                    <a:pt x="450" y="143"/>
                  </a:lnTo>
                  <a:lnTo>
                    <a:pt x="450" y="144"/>
                  </a:lnTo>
                  <a:lnTo>
                    <a:pt x="449" y="145"/>
                  </a:lnTo>
                  <a:lnTo>
                    <a:pt x="449" y="146"/>
                  </a:lnTo>
                  <a:lnTo>
                    <a:pt x="449" y="148"/>
                  </a:lnTo>
                  <a:lnTo>
                    <a:pt x="448" y="149"/>
                  </a:lnTo>
                  <a:lnTo>
                    <a:pt x="449" y="150"/>
                  </a:lnTo>
                  <a:lnTo>
                    <a:pt x="451" y="152"/>
                  </a:lnTo>
                  <a:lnTo>
                    <a:pt x="452" y="153"/>
                  </a:lnTo>
                  <a:lnTo>
                    <a:pt x="453" y="154"/>
                  </a:lnTo>
                  <a:lnTo>
                    <a:pt x="454" y="155"/>
                  </a:lnTo>
                  <a:lnTo>
                    <a:pt x="454" y="156"/>
                  </a:lnTo>
                  <a:lnTo>
                    <a:pt x="454" y="157"/>
                  </a:lnTo>
                  <a:lnTo>
                    <a:pt x="455" y="157"/>
                  </a:lnTo>
                  <a:lnTo>
                    <a:pt x="454" y="158"/>
                  </a:lnTo>
                  <a:lnTo>
                    <a:pt x="454" y="160"/>
                  </a:lnTo>
                  <a:lnTo>
                    <a:pt x="453" y="161"/>
                  </a:lnTo>
                  <a:lnTo>
                    <a:pt x="453" y="162"/>
                  </a:lnTo>
                  <a:lnTo>
                    <a:pt x="453" y="164"/>
                  </a:lnTo>
                  <a:lnTo>
                    <a:pt x="453" y="165"/>
                  </a:lnTo>
                  <a:lnTo>
                    <a:pt x="452" y="165"/>
                  </a:lnTo>
                  <a:lnTo>
                    <a:pt x="453" y="166"/>
                  </a:lnTo>
                  <a:lnTo>
                    <a:pt x="450" y="166"/>
                  </a:lnTo>
                  <a:lnTo>
                    <a:pt x="449" y="166"/>
                  </a:lnTo>
                  <a:lnTo>
                    <a:pt x="450" y="167"/>
                  </a:lnTo>
                  <a:lnTo>
                    <a:pt x="450" y="168"/>
                  </a:lnTo>
                  <a:lnTo>
                    <a:pt x="450" y="169"/>
                  </a:lnTo>
                  <a:lnTo>
                    <a:pt x="450" y="170"/>
                  </a:lnTo>
                  <a:lnTo>
                    <a:pt x="450" y="171"/>
                  </a:lnTo>
                  <a:lnTo>
                    <a:pt x="450" y="172"/>
                  </a:lnTo>
                  <a:lnTo>
                    <a:pt x="450" y="173"/>
                  </a:lnTo>
                  <a:lnTo>
                    <a:pt x="449" y="173"/>
                  </a:lnTo>
                  <a:lnTo>
                    <a:pt x="447" y="172"/>
                  </a:lnTo>
                  <a:lnTo>
                    <a:pt x="445" y="172"/>
                  </a:lnTo>
                  <a:lnTo>
                    <a:pt x="445" y="173"/>
                  </a:lnTo>
                  <a:lnTo>
                    <a:pt x="445" y="174"/>
                  </a:lnTo>
                  <a:lnTo>
                    <a:pt x="444" y="175"/>
                  </a:lnTo>
                  <a:lnTo>
                    <a:pt x="444" y="177"/>
                  </a:lnTo>
                  <a:lnTo>
                    <a:pt x="443" y="178"/>
                  </a:lnTo>
                  <a:lnTo>
                    <a:pt x="443" y="179"/>
                  </a:lnTo>
                  <a:lnTo>
                    <a:pt x="443" y="181"/>
                  </a:lnTo>
                  <a:lnTo>
                    <a:pt x="443" y="182"/>
                  </a:lnTo>
                  <a:lnTo>
                    <a:pt x="442" y="183"/>
                  </a:lnTo>
                  <a:lnTo>
                    <a:pt x="443" y="185"/>
                  </a:lnTo>
                  <a:lnTo>
                    <a:pt x="442" y="185"/>
                  </a:lnTo>
                  <a:lnTo>
                    <a:pt x="440" y="186"/>
                  </a:lnTo>
                  <a:lnTo>
                    <a:pt x="439" y="187"/>
                  </a:lnTo>
                  <a:lnTo>
                    <a:pt x="438" y="188"/>
                  </a:lnTo>
                  <a:lnTo>
                    <a:pt x="438" y="189"/>
                  </a:lnTo>
                  <a:lnTo>
                    <a:pt x="437" y="190"/>
                  </a:lnTo>
                  <a:lnTo>
                    <a:pt x="436" y="190"/>
                  </a:lnTo>
                  <a:lnTo>
                    <a:pt x="435" y="190"/>
                  </a:lnTo>
                  <a:lnTo>
                    <a:pt x="434" y="192"/>
                  </a:lnTo>
                  <a:lnTo>
                    <a:pt x="434" y="193"/>
                  </a:lnTo>
                  <a:lnTo>
                    <a:pt x="434" y="195"/>
                  </a:lnTo>
                  <a:lnTo>
                    <a:pt x="434" y="196"/>
                  </a:lnTo>
                  <a:lnTo>
                    <a:pt x="434" y="197"/>
                  </a:lnTo>
                  <a:lnTo>
                    <a:pt x="435" y="198"/>
                  </a:lnTo>
                  <a:lnTo>
                    <a:pt x="436" y="200"/>
                  </a:lnTo>
                  <a:lnTo>
                    <a:pt x="437" y="201"/>
                  </a:lnTo>
                  <a:lnTo>
                    <a:pt x="438" y="202"/>
                  </a:lnTo>
                  <a:lnTo>
                    <a:pt x="439" y="203"/>
                  </a:lnTo>
                  <a:lnTo>
                    <a:pt x="438" y="203"/>
                  </a:lnTo>
                  <a:lnTo>
                    <a:pt x="440" y="207"/>
                  </a:lnTo>
                  <a:lnTo>
                    <a:pt x="441" y="209"/>
                  </a:lnTo>
                  <a:lnTo>
                    <a:pt x="443" y="209"/>
                  </a:lnTo>
                  <a:lnTo>
                    <a:pt x="444" y="209"/>
                  </a:lnTo>
                  <a:lnTo>
                    <a:pt x="445" y="209"/>
                  </a:lnTo>
                  <a:lnTo>
                    <a:pt x="446" y="209"/>
                  </a:lnTo>
                  <a:lnTo>
                    <a:pt x="447" y="209"/>
                  </a:lnTo>
                  <a:lnTo>
                    <a:pt x="449" y="210"/>
                  </a:lnTo>
                  <a:lnTo>
                    <a:pt x="450" y="210"/>
                  </a:lnTo>
                  <a:lnTo>
                    <a:pt x="451" y="210"/>
                  </a:lnTo>
                  <a:lnTo>
                    <a:pt x="455" y="211"/>
                  </a:lnTo>
                  <a:lnTo>
                    <a:pt x="456" y="211"/>
                  </a:lnTo>
                  <a:lnTo>
                    <a:pt x="457" y="212"/>
                  </a:lnTo>
                  <a:lnTo>
                    <a:pt x="459" y="213"/>
                  </a:lnTo>
                  <a:lnTo>
                    <a:pt x="460" y="213"/>
                  </a:lnTo>
                  <a:lnTo>
                    <a:pt x="461" y="213"/>
                  </a:lnTo>
                  <a:lnTo>
                    <a:pt x="461" y="214"/>
                  </a:lnTo>
                  <a:lnTo>
                    <a:pt x="462" y="214"/>
                  </a:lnTo>
                  <a:lnTo>
                    <a:pt x="463" y="213"/>
                  </a:lnTo>
                  <a:lnTo>
                    <a:pt x="464" y="214"/>
                  </a:lnTo>
                  <a:lnTo>
                    <a:pt x="464" y="213"/>
                  </a:lnTo>
                  <a:lnTo>
                    <a:pt x="464" y="214"/>
                  </a:lnTo>
                  <a:lnTo>
                    <a:pt x="465" y="214"/>
                  </a:lnTo>
                  <a:lnTo>
                    <a:pt x="466" y="214"/>
                  </a:lnTo>
                  <a:lnTo>
                    <a:pt x="467" y="214"/>
                  </a:lnTo>
                  <a:lnTo>
                    <a:pt x="468" y="214"/>
                  </a:lnTo>
                  <a:lnTo>
                    <a:pt x="469" y="214"/>
                  </a:lnTo>
                  <a:lnTo>
                    <a:pt x="470" y="215"/>
                  </a:lnTo>
                  <a:lnTo>
                    <a:pt x="471" y="215"/>
                  </a:lnTo>
                  <a:lnTo>
                    <a:pt x="472" y="215"/>
                  </a:lnTo>
                  <a:lnTo>
                    <a:pt x="474" y="215"/>
                  </a:lnTo>
                  <a:lnTo>
                    <a:pt x="475" y="215"/>
                  </a:lnTo>
                  <a:lnTo>
                    <a:pt x="475" y="216"/>
                  </a:lnTo>
                  <a:lnTo>
                    <a:pt x="476" y="217"/>
                  </a:lnTo>
                  <a:lnTo>
                    <a:pt x="479" y="219"/>
                  </a:lnTo>
                  <a:lnTo>
                    <a:pt x="480" y="221"/>
                  </a:lnTo>
                  <a:lnTo>
                    <a:pt x="481" y="223"/>
                  </a:lnTo>
                  <a:lnTo>
                    <a:pt x="483" y="226"/>
                  </a:lnTo>
                  <a:lnTo>
                    <a:pt x="484" y="226"/>
                  </a:lnTo>
                  <a:lnTo>
                    <a:pt x="486" y="227"/>
                  </a:lnTo>
                  <a:lnTo>
                    <a:pt x="488" y="229"/>
                  </a:lnTo>
                  <a:lnTo>
                    <a:pt x="490" y="232"/>
                  </a:lnTo>
                  <a:lnTo>
                    <a:pt x="491" y="233"/>
                  </a:lnTo>
                  <a:lnTo>
                    <a:pt x="492" y="233"/>
                  </a:lnTo>
                  <a:lnTo>
                    <a:pt x="493" y="233"/>
                  </a:lnTo>
                  <a:lnTo>
                    <a:pt x="495" y="234"/>
                  </a:lnTo>
                  <a:lnTo>
                    <a:pt x="498" y="234"/>
                  </a:lnTo>
                  <a:lnTo>
                    <a:pt x="500" y="235"/>
                  </a:lnTo>
                  <a:lnTo>
                    <a:pt x="502" y="236"/>
                  </a:lnTo>
                  <a:lnTo>
                    <a:pt x="504" y="237"/>
                  </a:lnTo>
                  <a:lnTo>
                    <a:pt x="505" y="238"/>
                  </a:lnTo>
                  <a:lnTo>
                    <a:pt x="506" y="238"/>
                  </a:lnTo>
                  <a:lnTo>
                    <a:pt x="507" y="238"/>
                  </a:lnTo>
                  <a:lnTo>
                    <a:pt x="509" y="239"/>
                  </a:lnTo>
                  <a:lnTo>
                    <a:pt x="511" y="240"/>
                  </a:lnTo>
                  <a:lnTo>
                    <a:pt x="512" y="242"/>
                  </a:lnTo>
                  <a:lnTo>
                    <a:pt x="513" y="242"/>
                  </a:lnTo>
                  <a:lnTo>
                    <a:pt x="514" y="242"/>
                  </a:lnTo>
                  <a:lnTo>
                    <a:pt x="516" y="242"/>
                  </a:lnTo>
                  <a:lnTo>
                    <a:pt x="518" y="242"/>
                  </a:lnTo>
                  <a:lnTo>
                    <a:pt x="519" y="242"/>
                  </a:lnTo>
                  <a:lnTo>
                    <a:pt x="520" y="242"/>
                  </a:lnTo>
                  <a:lnTo>
                    <a:pt x="521" y="243"/>
                  </a:lnTo>
                  <a:lnTo>
                    <a:pt x="523" y="244"/>
                  </a:lnTo>
                  <a:lnTo>
                    <a:pt x="524" y="245"/>
                  </a:lnTo>
                  <a:lnTo>
                    <a:pt x="525" y="245"/>
                  </a:lnTo>
                  <a:lnTo>
                    <a:pt x="528" y="246"/>
                  </a:lnTo>
                  <a:lnTo>
                    <a:pt x="530" y="248"/>
                  </a:lnTo>
                  <a:lnTo>
                    <a:pt x="530" y="249"/>
                  </a:lnTo>
                  <a:lnTo>
                    <a:pt x="530" y="250"/>
                  </a:lnTo>
                  <a:lnTo>
                    <a:pt x="529" y="250"/>
                  </a:lnTo>
                  <a:lnTo>
                    <a:pt x="528" y="251"/>
                  </a:lnTo>
                  <a:lnTo>
                    <a:pt x="528" y="252"/>
                  </a:lnTo>
                  <a:lnTo>
                    <a:pt x="528" y="253"/>
                  </a:lnTo>
                  <a:lnTo>
                    <a:pt x="527" y="254"/>
                  </a:lnTo>
                  <a:lnTo>
                    <a:pt x="526" y="254"/>
                  </a:lnTo>
                  <a:lnTo>
                    <a:pt x="525" y="255"/>
                  </a:lnTo>
                  <a:lnTo>
                    <a:pt x="525" y="257"/>
                  </a:lnTo>
                  <a:lnTo>
                    <a:pt x="525" y="259"/>
                  </a:lnTo>
                  <a:lnTo>
                    <a:pt x="525" y="260"/>
                  </a:lnTo>
                  <a:lnTo>
                    <a:pt x="524" y="261"/>
                  </a:lnTo>
                  <a:lnTo>
                    <a:pt x="523" y="262"/>
                  </a:lnTo>
                  <a:lnTo>
                    <a:pt x="522" y="262"/>
                  </a:lnTo>
                  <a:lnTo>
                    <a:pt x="521" y="264"/>
                  </a:lnTo>
                  <a:lnTo>
                    <a:pt x="520" y="265"/>
                  </a:lnTo>
                  <a:lnTo>
                    <a:pt x="519" y="265"/>
                  </a:lnTo>
                  <a:lnTo>
                    <a:pt x="519" y="266"/>
                  </a:lnTo>
                  <a:lnTo>
                    <a:pt x="518" y="266"/>
                  </a:lnTo>
                  <a:lnTo>
                    <a:pt x="516" y="267"/>
                  </a:lnTo>
                  <a:lnTo>
                    <a:pt x="514" y="268"/>
                  </a:lnTo>
                  <a:lnTo>
                    <a:pt x="513" y="269"/>
                  </a:lnTo>
                  <a:lnTo>
                    <a:pt x="512" y="270"/>
                  </a:lnTo>
                  <a:lnTo>
                    <a:pt x="512" y="271"/>
                  </a:lnTo>
                  <a:lnTo>
                    <a:pt x="512" y="272"/>
                  </a:lnTo>
                  <a:lnTo>
                    <a:pt x="513" y="273"/>
                  </a:lnTo>
                  <a:lnTo>
                    <a:pt x="512" y="274"/>
                  </a:lnTo>
                  <a:lnTo>
                    <a:pt x="511" y="276"/>
                  </a:lnTo>
                  <a:lnTo>
                    <a:pt x="510" y="277"/>
                  </a:lnTo>
                  <a:lnTo>
                    <a:pt x="509" y="279"/>
                  </a:lnTo>
                  <a:lnTo>
                    <a:pt x="508" y="280"/>
                  </a:lnTo>
                  <a:lnTo>
                    <a:pt x="508" y="281"/>
                  </a:lnTo>
                  <a:lnTo>
                    <a:pt x="507" y="282"/>
                  </a:lnTo>
                  <a:lnTo>
                    <a:pt x="506" y="283"/>
                  </a:lnTo>
                  <a:lnTo>
                    <a:pt x="505" y="286"/>
                  </a:lnTo>
                  <a:lnTo>
                    <a:pt x="504" y="286"/>
                  </a:lnTo>
                  <a:lnTo>
                    <a:pt x="503" y="287"/>
                  </a:lnTo>
                  <a:lnTo>
                    <a:pt x="503" y="288"/>
                  </a:lnTo>
                  <a:lnTo>
                    <a:pt x="502" y="290"/>
                  </a:lnTo>
                  <a:lnTo>
                    <a:pt x="502" y="291"/>
                  </a:lnTo>
                  <a:lnTo>
                    <a:pt x="502" y="292"/>
                  </a:lnTo>
                  <a:lnTo>
                    <a:pt x="503" y="293"/>
                  </a:lnTo>
                  <a:lnTo>
                    <a:pt x="502" y="294"/>
                  </a:lnTo>
                  <a:lnTo>
                    <a:pt x="502" y="295"/>
                  </a:lnTo>
                  <a:lnTo>
                    <a:pt x="501" y="296"/>
                  </a:lnTo>
                  <a:lnTo>
                    <a:pt x="501" y="297"/>
                  </a:lnTo>
                  <a:lnTo>
                    <a:pt x="500" y="298"/>
                  </a:lnTo>
                  <a:lnTo>
                    <a:pt x="499" y="300"/>
                  </a:lnTo>
                  <a:lnTo>
                    <a:pt x="497" y="301"/>
                  </a:lnTo>
                  <a:lnTo>
                    <a:pt x="496" y="303"/>
                  </a:lnTo>
                  <a:lnTo>
                    <a:pt x="495" y="303"/>
                  </a:lnTo>
                  <a:lnTo>
                    <a:pt x="495" y="304"/>
                  </a:lnTo>
                  <a:lnTo>
                    <a:pt x="495" y="305"/>
                  </a:lnTo>
                  <a:lnTo>
                    <a:pt x="494" y="306"/>
                  </a:lnTo>
                  <a:lnTo>
                    <a:pt x="492" y="307"/>
                  </a:lnTo>
                  <a:lnTo>
                    <a:pt x="491" y="308"/>
                  </a:lnTo>
                  <a:lnTo>
                    <a:pt x="491" y="309"/>
                  </a:lnTo>
                  <a:lnTo>
                    <a:pt x="490" y="310"/>
                  </a:lnTo>
                  <a:lnTo>
                    <a:pt x="489" y="310"/>
                  </a:lnTo>
                  <a:lnTo>
                    <a:pt x="489" y="311"/>
                  </a:lnTo>
                  <a:lnTo>
                    <a:pt x="488" y="312"/>
                  </a:lnTo>
                  <a:lnTo>
                    <a:pt x="487" y="313"/>
                  </a:lnTo>
                  <a:lnTo>
                    <a:pt x="487" y="314"/>
                  </a:lnTo>
                  <a:lnTo>
                    <a:pt x="486" y="315"/>
                  </a:lnTo>
                  <a:lnTo>
                    <a:pt x="486" y="316"/>
                  </a:lnTo>
                  <a:lnTo>
                    <a:pt x="485" y="317"/>
                  </a:lnTo>
                  <a:lnTo>
                    <a:pt x="483" y="318"/>
                  </a:lnTo>
                  <a:lnTo>
                    <a:pt x="482" y="319"/>
                  </a:lnTo>
                  <a:lnTo>
                    <a:pt x="482" y="320"/>
                  </a:lnTo>
                  <a:lnTo>
                    <a:pt x="481" y="321"/>
                  </a:lnTo>
                  <a:lnTo>
                    <a:pt x="481" y="322"/>
                  </a:lnTo>
                  <a:lnTo>
                    <a:pt x="480" y="323"/>
                  </a:lnTo>
                  <a:lnTo>
                    <a:pt x="479" y="323"/>
                  </a:lnTo>
                  <a:lnTo>
                    <a:pt x="479" y="325"/>
                  </a:lnTo>
                  <a:lnTo>
                    <a:pt x="479" y="326"/>
                  </a:lnTo>
                  <a:lnTo>
                    <a:pt x="479" y="328"/>
                  </a:lnTo>
                  <a:lnTo>
                    <a:pt x="479" y="330"/>
                  </a:lnTo>
                  <a:lnTo>
                    <a:pt x="478" y="331"/>
                  </a:lnTo>
                  <a:lnTo>
                    <a:pt x="476" y="333"/>
                  </a:lnTo>
                  <a:lnTo>
                    <a:pt x="475" y="334"/>
                  </a:lnTo>
                  <a:lnTo>
                    <a:pt x="474" y="334"/>
                  </a:lnTo>
                  <a:lnTo>
                    <a:pt x="474" y="335"/>
                  </a:lnTo>
                  <a:lnTo>
                    <a:pt x="473" y="336"/>
                  </a:lnTo>
                  <a:lnTo>
                    <a:pt x="472" y="337"/>
                  </a:lnTo>
                  <a:lnTo>
                    <a:pt x="471" y="337"/>
                  </a:lnTo>
                  <a:lnTo>
                    <a:pt x="469" y="337"/>
                  </a:lnTo>
                  <a:lnTo>
                    <a:pt x="469" y="338"/>
                  </a:lnTo>
                  <a:lnTo>
                    <a:pt x="467" y="339"/>
                  </a:lnTo>
                  <a:lnTo>
                    <a:pt x="466" y="340"/>
                  </a:lnTo>
                  <a:lnTo>
                    <a:pt x="465" y="340"/>
                  </a:lnTo>
                  <a:lnTo>
                    <a:pt x="465" y="341"/>
                  </a:lnTo>
                  <a:lnTo>
                    <a:pt x="465" y="342"/>
                  </a:lnTo>
                  <a:lnTo>
                    <a:pt x="464" y="342"/>
                  </a:lnTo>
                  <a:lnTo>
                    <a:pt x="463" y="341"/>
                  </a:lnTo>
                  <a:lnTo>
                    <a:pt x="462" y="341"/>
                  </a:lnTo>
                  <a:lnTo>
                    <a:pt x="461" y="342"/>
                  </a:lnTo>
                  <a:lnTo>
                    <a:pt x="460" y="343"/>
                  </a:lnTo>
                  <a:lnTo>
                    <a:pt x="459" y="343"/>
                  </a:lnTo>
                  <a:lnTo>
                    <a:pt x="458" y="344"/>
                  </a:lnTo>
                  <a:lnTo>
                    <a:pt x="456" y="344"/>
                  </a:lnTo>
                  <a:lnTo>
                    <a:pt x="454" y="345"/>
                  </a:lnTo>
                  <a:lnTo>
                    <a:pt x="453" y="346"/>
                  </a:lnTo>
                  <a:lnTo>
                    <a:pt x="452" y="346"/>
                  </a:lnTo>
                  <a:lnTo>
                    <a:pt x="451" y="347"/>
                  </a:lnTo>
                  <a:lnTo>
                    <a:pt x="450" y="348"/>
                  </a:lnTo>
                  <a:lnTo>
                    <a:pt x="447" y="352"/>
                  </a:lnTo>
                  <a:lnTo>
                    <a:pt x="447" y="353"/>
                  </a:lnTo>
                  <a:lnTo>
                    <a:pt x="447" y="356"/>
                  </a:lnTo>
                  <a:lnTo>
                    <a:pt x="451" y="361"/>
                  </a:lnTo>
                  <a:lnTo>
                    <a:pt x="453" y="360"/>
                  </a:lnTo>
                  <a:lnTo>
                    <a:pt x="455" y="359"/>
                  </a:lnTo>
                  <a:lnTo>
                    <a:pt x="458" y="358"/>
                  </a:lnTo>
                  <a:lnTo>
                    <a:pt x="460" y="359"/>
                  </a:lnTo>
                  <a:lnTo>
                    <a:pt x="461" y="359"/>
                  </a:lnTo>
                  <a:lnTo>
                    <a:pt x="462" y="359"/>
                  </a:lnTo>
                  <a:lnTo>
                    <a:pt x="464" y="358"/>
                  </a:lnTo>
                  <a:lnTo>
                    <a:pt x="465" y="358"/>
                  </a:lnTo>
                  <a:lnTo>
                    <a:pt x="466" y="358"/>
                  </a:lnTo>
                  <a:lnTo>
                    <a:pt x="468" y="358"/>
                  </a:lnTo>
                  <a:lnTo>
                    <a:pt x="469" y="359"/>
                  </a:lnTo>
                  <a:lnTo>
                    <a:pt x="470" y="359"/>
                  </a:lnTo>
                  <a:lnTo>
                    <a:pt x="470" y="358"/>
                  </a:lnTo>
                  <a:lnTo>
                    <a:pt x="471" y="358"/>
                  </a:lnTo>
                  <a:lnTo>
                    <a:pt x="472" y="358"/>
                  </a:lnTo>
                  <a:lnTo>
                    <a:pt x="474" y="357"/>
                  </a:lnTo>
                  <a:lnTo>
                    <a:pt x="475" y="357"/>
                  </a:lnTo>
                  <a:lnTo>
                    <a:pt x="477" y="358"/>
                  </a:lnTo>
                  <a:lnTo>
                    <a:pt x="478" y="358"/>
                  </a:lnTo>
                  <a:lnTo>
                    <a:pt x="480" y="358"/>
                  </a:lnTo>
                  <a:lnTo>
                    <a:pt x="483" y="357"/>
                  </a:lnTo>
                  <a:lnTo>
                    <a:pt x="484" y="356"/>
                  </a:lnTo>
                  <a:lnTo>
                    <a:pt x="485" y="356"/>
                  </a:lnTo>
                  <a:lnTo>
                    <a:pt x="486" y="356"/>
                  </a:lnTo>
                  <a:lnTo>
                    <a:pt x="487" y="357"/>
                  </a:lnTo>
                  <a:lnTo>
                    <a:pt x="488" y="357"/>
                  </a:lnTo>
                  <a:lnTo>
                    <a:pt x="488" y="358"/>
                  </a:lnTo>
                  <a:lnTo>
                    <a:pt x="489" y="358"/>
                  </a:lnTo>
                  <a:lnTo>
                    <a:pt x="489" y="359"/>
                  </a:lnTo>
                  <a:lnTo>
                    <a:pt x="488" y="361"/>
                  </a:lnTo>
                  <a:lnTo>
                    <a:pt x="488" y="362"/>
                  </a:lnTo>
                  <a:lnTo>
                    <a:pt x="488" y="363"/>
                  </a:lnTo>
                  <a:lnTo>
                    <a:pt x="488" y="364"/>
                  </a:lnTo>
                  <a:lnTo>
                    <a:pt x="488" y="365"/>
                  </a:lnTo>
                  <a:lnTo>
                    <a:pt x="487" y="366"/>
                  </a:lnTo>
                  <a:lnTo>
                    <a:pt x="487" y="367"/>
                  </a:lnTo>
                  <a:lnTo>
                    <a:pt x="487" y="368"/>
                  </a:lnTo>
                  <a:lnTo>
                    <a:pt x="488" y="370"/>
                  </a:lnTo>
                  <a:lnTo>
                    <a:pt x="489" y="371"/>
                  </a:lnTo>
                  <a:lnTo>
                    <a:pt x="490" y="371"/>
                  </a:lnTo>
                  <a:lnTo>
                    <a:pt x="492" y="371"/>
                  </a:lnTo>
                  <a:lnTo>
                    <a:pt x="492" y="372"/>
                  </a:lnTo>
                  <a:lnTo>
                    <a:pt x="493" y="373"/>
                  </a:lnTo>
                  <a:lnTo>
                    <a:pt x="493" y="374"/>
                  </a:lnTo>
                  <a:lnTo>
                    <a:pt x="494" y="375"/>
                  </a:lnTo>
                  <a:lnTo>
                    <a:pt x="496" y="375"/>
                  </a:lnTo>
                  <a:lnTo>
                    <a:pt x="497" y="376"/>
                  </a:lnTo>
                  <a:lnTo>
                    <a:pt x="497" y="377"/>
                  </a:lnTo>
                  <a:lnTo>
                    <a:pt x="498" y="378"/>
                  </a:lnTo>
                  <a:lnTo>
                    <a:pt x="498" y="379"/>
                  </a:lnTo>
                  <a:lnTo>
                    <a:pt x="499" y="379"/>
                  </a:lnTo>
                  <a:lnTo>
                    <a:pt x="502" y="378"/>
                  </a:lnTo>
                  <a:lnTo>
                    <a:pt x="503" y="379"/>
                  </a:lnTo>
                  <a:lnTo>
                    <a:pt x="505" y="379"/>
                  </a:lnTo>
                  <a:lnTo>
                    <a:pt x="507" y="380"/>
                  </a:lnTo>
                  <a:lnTo>
                    <a:pt x="509" y="380"/>
                  </a:lnTo>
                  <a:lnTo>
                    <a:pt x="510" y="381"/>
                  </a:lnTo>
                  <a:lnTo>
                    <a:pt x="511" y="381"/>
                  </a:lnTo>
                  <a:lnTo>
                    <a:pt x="512" y="381"/>
                  </a:lnTo>
                  <a:lnTo>
                    <a:pt x="513" y="381"/>
                  </a:lnTo>
                  <a:lnTo>
                    <a:pt x="513" y="382"/>
                  </a:lnTo>
                  <a:lnTo>
                    <a:pt x="513" y="383"/>
                  </a:lnTo>
                  <a:lnTo>
                    <a:pt x="514" y="384"/>
                  </a:lnTo>
                  <a:lnTo>
                    <a:pt x="514" y="385"/>
                  </a:lnTo>
                  <a:lnTo>
                    <a:pt x="514" y="386"/>
                  </a:lnTo>
                  <a:lnTo>
                    <a:pt x="514" y="387"/>
                  </a:lnTo>
                  <a:lnTo>
                    <a:pt x="513" y="387"/>
                  </a:lnTo>
                  <a:lnTo>
                    <a:pt x="514" y="388"/>
                  </a:lnTo>
                  <a:lnTo>
                    <a:pt x="515" y="389"/>
                  </a:lnTo>
                  <a:lnTo>
                    <a:pt x="516" y="389"/>
                  </a:lnTo>
                  <a:lnTo>
                    <a:pt x="517" y="389"/>
                  </a:lnTo>
                  <a:lnTo>
                    <a:pt x="518" y="390"/>
                  </a:lnTo>
                  <a:lnTo>
                    <a:pt x="517" y="391"/>
                  </a:lnTo>
                  <a:lnTo>
                    <a:pt x="517" y="392"/>
                  </a:lnTo>
                  <a:lnTo>
                    <a:pt x="517" y="393"/>
                  </a:lnTo>
                  <a:lnTo>
                    <a:pt x="517" y="394"/>
                  </a:lnTo>
                  <a:lnTo>
                    <a:pt x="516" y="395"/>
                  </a:lnTo>
                  <a:lnTo>
                    <a:pt x="515" y="396"/>
                  </a:lnTo>
                  <a:lnTo>
                    <a:pt x="515" y="397"/>
                  </a:lnTo>
                  <a:lnTo>
                    <a:pt x="514" y="398"/>
                  </a:lnTo>
                  <a:lnTo>
                    <a:pt x="515" y="399"/>
                  </a:lnTo>
                  <a:lnTo>
                    <a:pt x="516" y="400"/>
                  </a:lnTo>
                  <a:lnTo>
                    <a:pt x="516" y="401"/>
                  </a:lnTo>
                  <a:lnTo>
                    <a:pt x="517" y="402"/>
                  </a:lnTo>
                  <a:lnTo>
                    <a:pt x="517" y="403"/>
                  </a:lnTo>
                  <a:lnTo>
                    <a:pt x="517" y="404"/>
                  </a:lnTo>
                  <a:lnTo>
                    <a:pt x="516" y="405"/>
                  </a:lnTo>
                  <a:lnTo>
                    <a:pt x="516" y="406"/>
                  </a:lnTo>
                  <a:lnTo>
                    <a:pt x="517" y="406"/>
                  </a:lnTo>
                  <a:lnTo>
                    <a:pt x="517" y="407"/>
                  </a:lnTo>
                  <a:lnTo>
                    <a:pt x="518" y="408"/>
                  </a:lnTo>
                  <a:lnTo>
                    <a:pt x="519" y="409"/>
                  </a:lnTo>
                  <a:lnTo>
                    <a:pt x="520" y="410"/>
                  </a:lnTo>
                  <a:lnTo>
                    <a:pt x="520" y="411"/>
                  </a:lnTo>
                  <a:lnTo>
                    <a:pt x="521" y="411"/>
                  </a:lnTo>
                  <a:lnTo>
                    <a:pt x="523" y="412"/>
                  </a:lnTo>
                  <a:lnTo>
                    <a:pt x="524" y="413"/>
                  </a:lnTo>
                  <a:lnTo>
                    <a:pt x="526" y="413"/>
                  </a:lnTo>
                  <a:lnTo>
                    <a:pt x="527" y="413"/>
                  </a:lnTo>
                  <a:lnTo>
                    <a:pt x="529" y="413"/>
                  </a:lnTo>
                  <a:lnTo>
                    <a:pt x="530" y="413"/>
                  </a:lnTo>
                  <a:lnTo>
                    <a:pt x="531" y="413"/>
                  </a:lnTo>
                  <a:lnTo>
                    <a:pt x="532" y="413"/>
                  </a:lnTo>
                  <a:lnTo>
                    <a:pt x="532" y="414"/>
                  </a:lnTo>
                  <a:lnTo>
                    <a:pt x="531" y="415"/>
                  </a:lnTo>
                  <a:lnTo>
                    <a:pt x="531" y="416"/>
                  </a:lnTo>
                  <a:lnTo>
                    <a:pt x="529" y="417"/>
                  </a:lnTo>
                  <a:lnTo>
                    <a:pt x="530" y="418"/>
                  </a:lnTo>
                  <a:lnTo>
                    <a:pt x="530" y="419"/>
                  </a:lnTo>
                  <a:lnTo>
                    <a:pt x="529" y="420"/>
                  </a:lnTo>
                  <a:lnTo>
                    <a:pt x="530" y="421"/>
                  </a:lnTo>
                  <a:lnTo>
                    <a:pt x="531" y="422"/>
                  </a:lnTo>
                  <a:lnTo>
                    <a:pt x="531" y="423"/>
                  </a:lnTo>
                  <a:lnTo>
                    <a:pt x="531" y="424"/>
                  </a:lnTo>
                  <a:lnTo>
                    <a:pt x="532" y="426"/>
                  </a:lnTo>
                  <a:lnTo>
                    <a:pt x="534" y="428"/>
                  </a:lnTo>
                  <a:lnTo>
                    <a:pt x="535" y="428"/>
                  </a:lnTo>
                  <a:lnTo>
                    <a:pt x="535" y="429"/>
                  </a:lnTo>
                  <a:lnTo>
                    <a:pt x="537" y="428"/>
                  </a:lnTo>
                  <a:lnTo>
                    <a:pt x="538" y="428"/>
                  </a:lnTo>
                  <a:lnTo>
                    <a:pt x="539" y="429"/>
                  </a:lnTo>
                  <a:lnTo>
                    <a:pt x="540" y="429"/>
                  </a:lnTo>
                  <a:lnTo>
                    <a:pt x="541" y="430"/>
                  </a:lnTo>
                  <a:lnTo>
                    <a:pt x="542" y="432"/>
                  </a:lnTo>
                  <a:lnTo>
                    <a:pt x="543" y="433"/>
                  </a:lnTo>
                  <a:lnTo>
                    <a:pt x="544" y="433"/>
                  </a:lnTo>
                  <a:lnTo>
                    <a:pt x="544" y="434"/>
                  </a:lnTo>
                  <a:lnTo>
                    <a:pt x="544" y="436"/>
                  </a:lnTo>
                  <a:lnTo>
                    <a:pt x="544" y="437"/>
                  </a:lnTo>
                  <a:lnTo>
                    <a:pt x="544" y="438"/>
                  </a:lnTo>
                  <a:lnTo>
                    <a:pt x="544" y="439"/>
                  </a:lnTo>
                  <a:lnTo>
                    <a:pt x="545" y="440"/>
                  </a:lnTo>
                  <a:lnTo>
                    <a:pt x="546" y="443"/>
                  </a:lnTo>
                  <a:lnTo>
                    <a:pt x="547" y="444"/>
                  </a:lnTo>
                  <a:lnTo>
                    <a:pt x="549" y="445"/>
                  </a:lnTo>
                  <a:lnTo>
                    <a:pt x="550" y="445"/>
                  </a:lnTo>
                  <a:lnTo>
                    <a:pt x="549" y="447"/>
                  </a:lnTo>
                  <a:lnTo>
                    <a:pt x="547" y="447"/>
                  </a:lnTo>
                  <a:lnTo>
                    <a:pt x="546" y="448"/>
                  </a:lnTo>
                  <a:lnTo>
                    <a:pt x="545" y="448"/>
                  </a:lnTo>
                  <a:lnTo>
                    <a:pt x="542" y="450"/>
                  </a:lnTo>
                  <a:lnTo>
                    <a:pt x="541" y="450"/>
                  </a:lnTo>
                  <a:lnTo>
                    <a:pt x="540" y="450"/>
                  </a:lnTo>
                  <a:lnTo>
                    <a:pt x="537" y="451"/>
                  </a:lnTo>
                  <a:lnTo>
                    <a:pt x="531" y="454"/>
                  </a:lnTo>
                  <a:lnTo>
                    <a:pt x="530" y="454"/>
                  </a:lnTo>
                  <a:lnTo>
                    <a:pt x="529" y="455"/>
                  </a:lnTo>
                  <a:lnTo>
                    <a:pt x="529" y="456"/>
                  </a:lnTo>
                  <a:lnTo>
                    <a:pt x="527" y="458"/>
                  </a:lnTo>
                  <a:lnTo>
                    <a:pt x="526" y="459"/>
                  </a:lnTo>
                  <a:lnTo>
                    <a:pt x="525" y="459"/>
                  </a:lnTo>
                  <a:lnTo>
                    <a:pt x="524" y="460"/>
                  </a:lnTo>
                  <a:lnTo>
                    <a:pt x="523" y="462"/>
                  </a:lnTo>
                  <a:lnTo>
                    <a:pt x="521" y="462"/>
                  </a:lnTo>
                  <a:lnTo>
                    <a:pt x="520" y="462"/>
                  </a:lnTo>
                  <a:lnTo>
                    <a:pt x="517" y="461"/>
                  </a:lnTo>
                  <a:lnTo>
                    <a:pt x="516" y="461"/>
                  </a:lnTo>
                  <a:lnTo>
                    <a:pt x="515" y="462"/>
                  </a:lnTo>
                  <a:lnTo>
                    <a:pt x="512" y="464"/>
                  </a:lnTo>
                  <a:lnTo>
                    <a:pt x="510" y="465"/>
                  </a:lnTo>
                  <a:lnTo>
                    <a:pt x="506" y="468"/>
                  </a:lnTo>
                  <a:lnTo>
                    <a:pt x="505" y="469"/>
                  </a:lnTo>
                  <a:lnTo>
                    <a:pt x="504" y="470"/>
                  </a:lnTo>
                  <a:lnTo>
                    <a:pt x="503" y="470"/>
                  </a:lnTo>
                  <a:lnTo>
                    <a:pt x="496" y="479"/>
                  </a:lnTo>
                  <a:lnTo>
                    <a:pt x="493" y="478"/>
                  </a:lnTo>
                  <a:lnTo>
                    <a:pt x="492" y="478"/>
                  </a:lnTo>
                  <a:lnTo>
                    <a:pt x="490" y="478"/>
                  </a:lnTo>
                  <a:lnTo>
                    <a:pt x="489" y="478"/>
                  </a:lnTo>
                  <a:lnTo>
                    <a:pt x="489" y="479"/>
                  </a:lnTo>
                  <a:lnTo>
                    <a:pt x="488" y="479"/>
                  </a:lnTo>
                  <a:lnTo>
                    <a:pt x="487" y="480"/>
                  </a:lnTo>
                  <a:lnTo>
                    <a:pt x="486" y="481"/>
                  </a:lnTo>
                  <a:lnTo>
                    <a:pt x="485" y="481"/>
                  </a:lnTo>
                  <a:lnTo>
                    <a:pt x="484" y="481"/>
                  </a:lnTo>
                  <a:lnTo>
                    <a:pt x="484" y="482"/>
                  </a:lnTo>
                  <a:lnTo>
                    <a:pt x="482" y="483"/>
                  </a:lnTo>
                  <a:lnTo>
                    <a:pt x="481" y="483"/>
                  </a:lnTo>
                  <a:lnTo>
                    <a:pt x="478" y="486"/>
                  </a:lnTo>
                  <a:lnTo>
                    <a:pt x="476" y="487"/>
                  </a:lnTo>
                  <a:lnTo>
                    <a:pt x="475" y="486"/>
                  </a:lnTo>
                  <a:lnTo>
                    <a:pt x="473" y="486"/>
                  </a:lnTo>
                  <a:lnTo>
                    <a:pt x="472" y="485"/>
                  </a:lnTo>
                  <a:lnTo>
                    <a:pt x="470" y="485"/>
                  </a:lnTo>
                  <a:lnTo>
                    <a:pt x="469" y="485"/>
                  </a:lnTo>
                  <a:lnTo>
                    <a:pt x="467" y="483"/>
                  </a:lnTo>
                  <a:lnTo>
                    <a:pt x="466" y="483"/>
                  </a:lnTo>
                  <a:lnTo>
                    <a:pt x="465" y="484"/>
                  </a:lnTo>
                  <a:lnTo>
                    <a:pt x="465" y="485"/>
                  </a:lnTo>
                  <a:lnTo>
                    <a:pt x="464" y="485"/>
                  </a:lnTo>
                  <a:lnTo>
                    <a:pt x="463" y="486"/>
                  </a:lnTo>
                  <a:lnTo>
                    <a:pt x="462" y="486"/>
                  </a:lnTo>
                  <a:lnTo>
                    <a:pt x="461" y="487"/>
                  </a:lnTo>
                  <a:lnTo>
                    <a:pt x="460" y="488"/>
                  </a:lnTo>
                  <a:lnTo>
                    <a:pt x="459" y="489"/>
                  </a:lnTo>
                  <a:lnTo>
                    <a:pt x="456" y="490"/>
                  </a:lnTo>
                  <a:lnTo>
                    <a:pt x="454" y="490"/>
                  </a:lnTo>
                  <a:lnTo>
                    <a:pt x="452" y="490"/>
                  </a:lnTo>
                  <a:lnTo>
                    <a:pt x="452" y="491"/>
                  </a:lnTo>
                  <a:lnTo>
                    <a:pt x="451" y="492"/>
                  </a:lnTo>
                  <a:lnTo>
                    <a:pt x="451" y="493"/>
                  </a:lnTo>
                  <a:lnTo>
                    <a:pt x="450" y="493"/>
                  </a:lnTo>
                  <a:lnTo>
                    <a:pt x="449" y="494"/>
                  </a:lnTo>
                  <a:lnTo>
                    <a:pt x="449" y="495"/>
                  </a:lnTo>
                  <a:lnTo>
                    <a:pt x="449" y="496"/>
                  </a:lnTo>
                  <a:lnTo>
                    <a:pt x="450" y="496"/>
                  </a:lnTo>
                  <a:lnTo>
                    <a:pt x="450" y="497"/>
                  </a:lnTo>
                  <a:lnTo>
                    <a:pt x="451" y="498"/>
                  </a:lnTo>
                  <a:lnTo>
                    <a:pt x="450" y="499"/>
                  </a:lnTo>
                  <a:lnTo>
                    <a:pt x="449" y="500"/>
                  </a:lnTo>
                  <a:lnTo>
                    <a:pt x="448" y="501"/>
                  </a:lnTo>
                  <a:lnTo>
                    <a:pt x="447" y="502"/>
                  </a:lnTo>
                  <a:lnTo>
                    <a:pt x="446" y="502"/>
                  </a:lnTo>
                  <a:lnTo>
                    <a:pt x="443" y="502"/>
                  </a:lnTo>
                  <a:lnTo>
                    <a:pt x="441" y="503"/>
                  </a:lnTo>
                  <a:lnTo>
                    <a:pt x="440" y="504"/>
                  </a:lnTo>
                  <a:lnTo>
                    <a:pt x="439" y="504"/>
                  </a:lnTo>
                  <a:lnTo>
                    <a:pt x="439" y="506"/>
                  </a:lnTo>
                  <a:lnTo>
                    <a:pt x="439" y="508"/>
                  </a:lnTo>
                  <a:lnTo>
                    <a:pt x="438" y="508"/>
                  </a:lnTo>
                  <a:lnTo>
                    <a:pt x="438" y="509"/>
                  </a:lnTo>
                  <a:lnTo>
                    <a:pt x="437" y="510"/>
                  </a:lnTo>
                  <a:lnTo>
                    <a:pt x="436" y="511"/>
                  </a:lnTo>
                  <a:lnTo>
                    <a:pt x="436" y="512"/>
                  </a:lnTo>
                  <a:lnTo>
                    <a:pt x="435" y="512"/>
                  </a:lnTo>
                  <a:lnTo>
                    <a:pt x="433" y="512"/>
                  </a:lnTo>
                  <a:lnTo>
                    <a:pt x="432" y="512"/>
                  </a:lnTo>
                  <a:lnTo>
                    <a:pt x="432" y="513"/>
                  </a:lnTo>
                  <a:lnTo>
                    <a:pt x="430" y="514"/>
                  </a:lnTo>
                  <a:lnTo>
                    <a:pt x="428" y="515"/>
                  </a:lnTo>
                  <a:lnTo>
                    <a:pt x="427" y="516"/>
                  </a:lnTo>
                  <a:lnTo>
                    <a:pt x="426" y="516"/>
                  </a:lnTo>
                  <a:lnTo>
                    <a:pt x="425" y="517"/>
                  </a:lnTo>
                  <a:lnTo>
                    <a:pt x="424" y="518"/>
                  </a:lnTo>
                  <a:lnTo>
                    <a:pt x="424" y="520"/>
                  </a:lnTo>
                  <a:lnTo>
                    <a:pt x="423" y="521"/>
                  </a:lnTo>
                  <a:lnTo>
                    <a:pt x="422" y="522"/>
                  </a:lnTo>
                  <a:lnTo>
                    <a:pt x="422" y="523"/>
                  </a:lnTo>
                  <a:lnTo>
                    <a:pt x="421" y="525"/>
                  </a:lnTo>
                  <a:lnTo>
                    <a:pt x="420" y="526"/>
                  </a:lnTo>
                  <a:lnTo>
                    <a:pt x="419" y="526"/>
                  </a:lnTo>
                  <a:lnTo>
                    <a:pt x="418" y="526"/>
                  </a:lnTo>
                  <a:lnTo>
                    <a:pt x="418" y="525"/>
                  </a:lnTo>
                  <a:lnTo>
                    <a:pt x="417" y="525"/>
                  </a:lnTo>
                  <a:lnTo>
                    <a:pt x="416" y="525"/>
                  </a:lnTo>
                  <a:lnTo>
                    <a:pt x="415" y="526"/>
                  </a:lnTo>
                  <a:lnTo>
                    <a:pt x="413" y="526"/>
                  </a:lnTo>
                  <a:lnTo>
                    <a:pt x="412" y="526"/>
                  </a:lnTo>
                  <a:lnTo>
                    <a:pt x="411" y="526"/>
                  </a:lnTo>
                  <a:lnTo>
                    <a:pt x="409" y="525"/>
                  </a:lnTo>
                  <a:lnTo>
                    <a:pt x="407" y="524"/>
                  </a:lnTo>
                  <a:lnTo>
                    <a:pt x="402" y="523"/>
                  </a:lnTo>
                  <a:lnTo>
                    <a:pt x="401" y="522"/>
                  </a:lnTo>
                  <a:lnTo>
                    <a:pt x="400" y="521"/>
                  </a:lnTo>
                  <a:lnTo>
                    <a:pt x="399" y="521"/>
                  </a:lnTo>
                  <a:lnTo>
                    <a:pt x="398" y="519"/>
                  </a:lnTo>
                  <a:lnTo>
                    <a:pt x="397" y="518"/>
                  </a:lnTo>
                  <a:lnTo>
                    <a:pt x="396" y="518"/>
                  </a:lnTo>
                  <a:lnTo>
                    <a:pt x="395" y="518"/>
                  </a:lnTo>
                  <a:lnTo>
                    <a:pt x="394" y="518"/>
                  </a:lnTo>
                  <a:lnTo>
                    <a:pt x="394" y="519"/>
                  </a:lnTo>
                  <a:lnTo>
                    <a:pt x="393" y="522"/>
                  </a:lnTo>
                  <a:lnTo>
                    <a:pt x="392" y="522"/>
                  </a:lnTo>
                  <a:lnTo>
                    <a:pt x="388" y="522"/>
                  </a:lnTo>
                  <a:lnTo>
                    <a:pt x="386" y="522"/>
                  </a:lnTo>
                  <a:lnTo>
                    <a:pt x="384" y="522"/>
                  </a:lnTo>
                  <a:lnTo>
                    <a:pt x="383" y="522"/>
                  </a:lnTo>
                  <a:lnTo>
                    <a:pt x="382" y="523"/>
                  </a:lnTo>
                  <a:lnTo>
                    <a:pt x="381" y="523"/>
                  </a:lnTo>
                  <a:lnTo>
                    <a:pt x="379" y="523"/>
                  </a:lnTo>
                  <a:lnTo>
                    <a:pt x="378" y="523"/>
                  </a:lnTo>
                  <a:lnTo>
                    <a:pt x="374" y="521"/>
                  </a:lnTo>
                  <a:lnTo>
                    <a:pt x="373" y="521"/>
                  </a:lnTo>
                  <a:lnTo>
                    <a:pt x="373" y="522"/>
                  </a:lnTo>
                  <a:lnTo>
                    <a:pt x="373" y="524"/>
                  </a:lnTo>
                  <a:lnTo>
                    <a:pt x="372" y="526"/>
                  </a:lnTo>
                  <a:lnTo>
                    <a:pt x="371" y="526"/>
                  </a:lnTo>
                  <a:lnTo>
                    <a:pt x="370" y="528"/>
                  </a:lnTo>
                  <a:lnTo>
                    <a:pt x="369" y="529"/>
                  </a:lnTo>
                  <a:lnTo>
                    <a:pt x="369" y="530"/>
                  </a:lnTo>
                  <a:lnTo>
                    <a:pt x="368" y="531"/>
                  </a:lnTo>
                  <a:lnTo>
                    <a:pt x="367" y="531"/>
                  </a:lnTo>
                  <a:lnTo>
                    <a:pt x="367" y="532"/>
                  </a:lnTo>
                  <a:lnTo>
                    <a:pt x="367" y="533"/>
                  </a:lnTo>
                  <a:lnTo>
                    <a:pt x="367" y="535"/>
                  </a:lnTo>
                  <a:lnTo>
                    <a:pt x="366" y="536"/>
                  </a:lnTo>
                  <a:lnTo>
                    <a:pt x="366" y="538"/>
                  </a:lnTo>
                  <a:lnTo>
                    <a:pt x="366" y="539"/>
                  </a:lnTo>
                  <a:lnTo>
                    <a:pt x="366" y="540"/>
                  </a:lnTo>
                  <a:lnTo>
                    <a:pt x="364" y="541"/>
                  </a:lnTo>
                  <a:lnTo>
                    <a:pt x="363" y="541"/>
                  </a:lnTo>
                  <a:lnTo>
                    <a:pt x="362" y="542"/>
                  </a:lnTo>
                  <a:lnTo>
                    <a:pt x="361" y="543"/>
                  </a:lnTo>
                  <a:lnTo>
                    <a:pt x="361" y="545"/>
                  </a:lnTo>
                  <a:lnTo>
                    <a:pt x="360" y="546"/>
                  </a:lnTo>
                  <a:lnTo>
                    <a:pt x="359" y="548"/>
                  </a:lnTo>
                  <a:lnTo>
                    <a:pt x="359" y="549"/>
                  </a:lnTo>
                  <a:lnTo>
                    <a:pt x="358" y="549"/>
                  </a:lnTo>
                  <a:lnTo>
                    <a:pt x="357" y="549"/>
                  </a:lnTo>
                  <a:lnTo>
                    <a:pt x="357" y="550"/>
                  </a:lnTo>
                  <a:lnTo>
                    <a:pt x="356" y="550"/>
                  </a:lnTo>
                  <a:lnTo>
                    <a:pt x="355" y="549"/>
                  </a:lnTo>
                  <a:lnTo>
                    <a:pt x="353" y="550"/>
                  </a:lnTo>
                  <a:lnTo>
                    <a:pt x="352" y="550"/>
                  </a:lnTo>
                  <a:lnTo>
                    <a:pt x="350" y="552"/>
                  </a:lnTo>
                  <a:lnTo>
                    <a:pt x="349" y="552"/>
                  </a:lnTo>
                  <a:lnTo>
                    <a:pt x="347" y="552"/>
                  </a:lnTo>
                  <a:lnTo>
                    <a:pt x="346" y="552"/>
                  </a:lnTo>
                  <a:lnTo>
                    <a:pt x="344" y="552"/>
                  </a:lnTo>
                  <a:lnTo>
                    <a:pt x="343" y="553"/>
                  </a:lnTo>
                  <a:lnTo>
                    <a:pt x="342" y="553"/>
                  </a:lnTo>
                  <a:lnTo>
                    <a:pt x="340" y="554"/>
                  </a:lnTo>
                  <a:lnTo>
                    <a:pt x="338" y="554"/>
                  </a:lnTo>
                  <a:lnTo>
                    <a:pt x="337" y="554"/>
                  </a:lnTo>
                  <a:lnTo>
                    <a:pt x="336" y="554"/>
                  </a:lnTo>
                  <a:lnTo>
                    <a:pt x="335" y="553"/>
                  </a:lnTo>
                  <a:lnTo>
                    <a:pt x="333" y="553"/>
                  </a:lnTo>
                  <a:lnTo>
                    <a:pt x="332" y="553"/>
                  </a:lnTo>
                  <a:lnTo>
                    <a:pt x="331" y="553"/>
                  </a:lnTo>
                  <a:lnTo>
                    <a:pt x="330" y="553"/>
                  </a:lnTo>
                  <a:lnTo>
                    <a:pt x="329" y="554"/>
                  </a:lnTo>
                  <a:lnTo>
                    <a:pt x="328" y="554"/>
                  </a:lnTo>
                  <a:lnTo>
                    <a:pt x="327" y="554"/>
                  </a:lnTo>
                  <a:lnTo>
                    <a:pt x="326" y="554"/>
                  </a:lnTo>
                  <a:lnTo>
                    <a:pt x="324" y="554"/>
                  </a:lnTo>
                  <a:lnTo>
                    <a:pt x="324" y="555"/>
                  </a:lnTo>
                  <a:lnTo>
                    <a:pt x="323" y="557"/>
                  </a:lnTo>
                  <a:lnTo>
                    <a:pt x="321" y="557"/>
                  </a:lnTo>
                  <a:lnTo>
                    <a:pt x="319" y="557"/>
                  </a:lnTo>
                  <a:lnTo>
                    <a:pt x="319" y="558"/>
                  </a:lnTo>
                  <a:lnTo>
                    <a:pt x="319" y="559"/>
                  </a:lnTo>
                  <a:lnTo>
                    <a:pt x="318" y="559"/>
                  </a:lnTo>
                  <a:lnTo>
                    <a:pt x="317" y="559"/>
                  </a:lnTo>
                  <a:lnTo>
                    <a:pt x="316" y="559"/>
                  </a:lnTo>
                  <a:lnTo>
                    <a:pt x="314" y="559"/>
                  </a:lnTo>
                  <a:lnTo>
                    <a:pt x="313" y="559"/>
                  </a:lnTo>
                  <a:lnTo>
                    <a:pt x="312" y="559"/>
                  </a:lnTo>
                  <a:lnTo>
                    <a:pt x="310" y="559"/>
                  </a:lnTo>
                  <a:lnTo>
                    <a:pt x="308" y="558"/>
                  </a:lnTo>
                  <a:lnTo>
                    <a:pt x="306" y="558"/>
                  </a:lnTo>
                  <a:lnTo>
                    <a:pt x="305" y="558"/>
                  </a:lnTo>
                  <a:lnTo>
                    <a:pt x="304" y="559"/>
                  </a:lnTo>
                  <a:lnTo>
                    <a:pt x="303" y="559"/>
                  </a:lnTo>
                  <a:lnTo>
                    <a:pt x="302" y="559"/>
                  </a:lnTo>
                  <a:lnTo>
                    <a:pt x="301" y="559"/>
                  </a:lnTo>
                  <a:lnTo>
                    <a:pt x="300" y="560"/>
                  </a:lnTo>
                  <a:lnTo>
                    <a:pt x="297" y="561"/>
                  </a:lnTo>
                  <a:lnTo>
                    <a:pt x="296" y="562"/>
                  </a:lnTo>
                  <a:lnTo>
                    <a:pt x="294" y="562"/>
                  </a:lnTo>
                  <a:lnTo>
                    <a:pt x="294" y="563"/>
                  </a:lnTo>
                  <a:lnTo>
                    <a:pt x="293" y="565"/>
                  </a:lnTo>
                  <a:lnTo>
                    <a:pt x="292" y="565"/>
                  </a:lnTo>
                  <a:lnTo>
                    <a:pt x="292" y="566"/>
                  </a:lnTo>
                  <a:lnTo>
                    <a:pt x="291" y="566"/>
                  </a:lnTo>
                  <a:lnTo>
                    <a:pt x="290" y="566"/>
                  </a:lnTo>
                  <a:lnTo>
                    <a:pt x="289" y="566"/>
                  </a:lnTo>
                  <a:lnTo>
                    <a:pt x="288" y="566"/>
                  </a:lnTo>
                  <a:lnTo>
                    <a:pt x="287" y="566"/>
                  </a:lnTo>
                  <a:lnTo>
                    <a:pt x="285" y="565"/>
                  </a:lnTo>
                  <a:lnTo>
                    <a:pt x="282" y="564"/>
                  </a:lnTo>
                  <a:lnTo>
                    <a:pt x="281" y="564"/>
                  </a:lnTo>
                  <a:lnTo>
                    <a:pt x="280" y="564"/>
                  </a:lnTo>
                  <a:lnTo>
                    <a:pt x="279" y="565"/>
                  </a:lnTo>
                  <a:lnTo>
                    <a:pt x="278" y="566"/>
                  </a:lnTo>
                  <a:lnTo>
                    <a:pt x="278" y="567"/>
                  </a:lnTo>
                  <a:lnTo>
                    <a:pt x="278" y="568"/>
                  </a:lnTo>
                  <a:lnTo>
                    <a:pt x="277" y="568"/>
                  </a:lnTo>
                  <a:lnTo>
                    <a:pt x="276" y="569"/>
                  </a:lnTo>
                  <a:lnTo>
                    <a:pt x="276" y="571"/>
                  </a:lnTo>
                  <a:lnTo>
                    <a:pt x="276" y="573"/>
                  </a:lnTo>
                  <a:lnTo>
                    <a:pt x="277" y="573"/>
                  </a:lnTo>
                  <a:lnTo>
                    <a:pt x="278" y="574"/>
                  </a:lnTo>
                  <a:lnTo>
                    <a:pt x="278" y="575"/>
                  </a:lnTo>
                  <a:lnTo>
                    <a:pt x="278" y="576"/>
                  </a:lnTo>
                  <a:lnTo>
                    <a:pt x="278" y="577"/>
                  </a:lnTo>
                  <a:lnTo>
                    <a:pt x="277" y="577"/>
                  </a:lnTo>
                  <a:lnTo>
                    <a:pt x="277" y="578"/>
                  </a:lnTo>
                  <a:lnTo>
                    <a:pt x="276" y="578"/>
                  </a:lnTo>
                  <a:lnTo>
                    <a:pt x="275" y="579"/>
                  </a:lnTo>
                  <a:lnTo>
                    <a:pt x="274" y="580"/>
                  </a:lnTo>
                  <a:lnTo>
                    <a:pt x="273" y="580"/>
                  </a:lnTo>
                  <a:lnTo>
                    <a:pt x="273" y="581"/>
                  </a:lnTo>
                  <a:lnTo>
                    <a:pt x="271" y="583"/>
                  </a:lnTo>
                  <a:lnTo>
                    <a:pt x="270" y="584"/>
                  </a:lnTo>
                  <a:lnTo>
                    <a:pt x="269" y="584"/>
                  </a:lnTo>
                  <a:lnTo>
                    <a:pt x="268" y="585"/>
                  </a:lnTo>
                  <a:lnTo>
                    <a:pt x="266" y="586"/>
                  </a:lnTo>
                  <a:lnTo>
                    <a:pt x="265" y="586"/>
                  </a:lnTo>
                  <a:lnTo>
                    <a:pt x="264" y="586"/>
                  </a:lnTo>
                  <a:lnTo>
                    <a:pt x="264" y="585"/>
                  </a:lnTo>
                  <a:lnTo>
                    <a:pt x="263" y="584"/>
                  </a:lnTo>
                  <a:lnTo>
                    <a:pt x="261" y="584"/>
                  </a:lnTo>
                  <a:lnTo>
                    <a:pt x="260" y="583"/>
                  </a:lnTo>
                  <a:lnTo>
                    <a:pt x="259" y="582"/>
                  </a:lnTo>
                  <a:lnTo>
                    <a:pt x="258" y="583"/>
                  </a:lnTo>
                  <a:lnTo>
                    <a:pt x="256" y="585"/>
                  </a:lnTo>
                  <a:lnTo>
                    <a:pt x="255" y="585"/>
                  </a:lnTo>
                  <a:lnTo>
                    <a:pt x="254" y="586"/>
                  </a:lnTo>
                  <a:lnTo>
                    <a:pt x="253" y="587"/>
                  </a:lnTo>
                  <a:lnTo>
                    <a:pt x="252" y="587"/>
                  </a:lnTo>
                  <a:lnTo>
                    <a:pt x="251" y="588"/>
                  </a:lnTo>
                  <a:lnTo>
                    <a:pt x="250" y="588"/>
                  </a:lnTo>
                  <a:lnTo>
                    <a:pt x="248" y="589"/>
                  </a:lnTo>
                  <a:lnTo>
                    <a:pt x="247" y="589"/>
                  </a:lnTo>
                  <a:lnTo>
                    <a:pt x="247" y="588"/>
                  </a:lnTo>
                  <a:lnTo>
                    <a:pt x="246" y="588"/>
                  </a:lnTo>
                  <a:lnTo>
                    <a:pt x="246" y="596"/>
                  </a:lnTo>
                  <a:lnTo>
                    <a:pt x="248" y="598"/>
                  </a:lnTo>
                  <a:lnTo>
                    <a:pt x="247" y="598"/>
                  </a:lnTo>
                  <a:lnTo>
                    <a:pt x="246" y="599"/>
                  </a:lnTo>
                  <a:lnTo>
                    <a:pt x="246" y="600"/>
                  </a:lnTo>
                  <a:lnTo>
                    <a:pt x="245" y="602"/>
                  </a:lnTo>
                  <a:lnTo>
                    <a:pt x="244" y="603"/>
                  </a:lnTo>
                  <a:lnTo>
                    <a:pt x="243" y="603"/>
                  </a:lnTo>
                  <a:lnTo>
                    <a:pt x="242" y="603"/>
                  </a:lnTo>
                  <a:lnTo>
                    <a:pt x="242" y="604"/>
                  </a:lnTo>
                  <a:lnTo>
                    <a:pt x="240" y="605"/>
                  </a:lnTo>
                  <a:lnTo>
                    <a:pt x="239" y="606"/>
                  </a:lnTo>
                  <a:lnTo>
                    <a:pt x="238" y="607"/>
                  </a:lnTo>
                  <a:lnTo>
                    <a:pt x="238" y="608"/>
                  </a:lnTo>
                  <a:lnTo>
                    <a:pt x="239" y="610"/>
                  </a:lnTo>
                  <a:lnTo>
                    <a:pt x="239" y="612"/>
                  </a:lnTo>
                  <a:lnTo>
                    <a:pt x="239" y="613"/>
                  </a:lnTo>
                  <a:lnTo>
                    <a:pt x="241" y="615"/>
                  </a:lnTo>
                  <a:lnTo>
                    <a:pt x="241" y="616"/>
                  </a:lnTo>
                  <a:lnTo>
                    <a:pt x="242" y="617"/>
                  </a:lnTo>
                  <a:lnTo>
                    <a:pt x="243" y="617"/>
                  </a:lnTo>
                  <a:lnTo>
                    <a:pt x="243" y="618"/>
                  </a:lnTo>
                  <a:lnTo>
                    <a:pt x="242" y="619"/>
                  </a:lnTo>
                  <a:lnTo>
                    <a:pt x="242" y="620"/>
                  </a:lnTo>
                  <a:lnTo>
                    <a:pt x="243" y="621"/>
                  </a:lnTo>
                  <a:lnTo>
                    <a:pt x="243" y="622"/>
                  </a:lnTo>
                  <a:lnTo>
                    <a:pt x="242" y="622"/>
                  </a:lnTo>
                  <a:lnTo>
                    <a:pt x="242" y="624"/>
                  </a:lnTo>
                  <a:lnTo>
                    <a:pt x="241" y="625"/>
                  </a:lnTo>
                  <a:lnTo>
                    <a:pt x="241" y="626"/>
                  </a:lnTo>
                  <a:lnTo>
                    <a:pt x="241" y="627"/>
                  </a:lnTo>
                  <a:lnTo>
                    <a:pt x="241" y="630"/>
                  </a:lnTo>
                  <a:lnTo>
                    <a:pt x="241" y="632"/>
                  </a:lnTo>
                  <a:lnTo>
                    <a:pt x="241" y="633"/>
                  </a:lnTo>
                  <a:lnTo>
                    <a:pt x="240" y="634"/>
                  </a:lnTo>
                  <a:lnTo>
                    <a:pt x="240" y="635"/>
                  </a:lnTo>
                  <a:lnTo>
                    <a:pt x="240" y="636"/>
                  </a:lnTo>
                  <a:lnTo>
                    <a:pt x="238" y="637"/>
                  </a:lnTo>
                  <a:lnTo>
                    <a:pt x="236" y="638"/>
                  </a:lnTo>
                  <a:lnTo>
                    <a:pt x="236" y="639"/>
                  </a:lnTo>
                  <a:lnTo>
                    <a:pt x="235" y="639"/>
                  </a:lnTo>
                  <a:lnTo>
                    <a:pt x="235" y="640"/>
                  </a:lnTo>
                  <a:lnTo>
                    <a:pt x="237" y="643"/>
                  </a:lnTo>
                  <a:lnTo>
                    <a:pt x="237" y="646"/>
                  </a:lnTo>
                  <a:lnTo>
                    <a:pt x="236" y="647"/>
                  </a:lnTo>
                  <a:lnTo>
                    <a:pt x="236" y="649"/>
                  </a:lnTo>
                  <a:lnTo>
                    <a:pt x="235" y="652"/>
                  </a:lnTo>
                  <a:lnTo>
                    <a:pt x="234" y="652"/>
                  </a:lnTo>
                  <a:lnTo>
                    <a:pt x="234" y="653"/>
                  </a:lnTo>
                  <a:lnTo>
                    <a:pt x="233" y="654"/>
                  </a:lnTo>
                  <a:lnTo>
                    <a:pt x="232" y="654"/>
                  </a:lnTo>
                  <a:lnTo>
                    <a:pt x="232" y="655"/>
                  </a:lnTo>
                  <a:lnTo>
                    <a:pt x="232" y="657"/>
                  </a:lnTo>
                  <a:lnTo>
                    <a:pt x="232" y="658"/>
                  </a:lnTo>
                  <a:lnTo>
                    <a:pt x="234" y="660"/>
                  </a:lnTo>
                  <a:lnTo>
                    <a:pt x="235" y="661"/>
                  </a:lnTo>
                  <a:lnTo>
                    <a:pt x="237" y="662"/>
                  </a:lnTo>
                  <a:lnTo>
                    <a:pt x="237" y="663"/>
                  </a:lnTo>
                  <a:lnTo>
                    <a:pt x="238" y="664"/>
                  </a:lnTo>
                  <a:lnTo>
                    <a:pt x="239" y="666"/>
                  </a:lnTo>
                  <a:lnTo>
                    <a:pt x="239" y="667"/>
                  </a:lnTo>
                  <a:lnTo>
                    <a:pt x="240" y="668"/>
                  </a:lnTo>
                  <a:lnTo>
                    <a:pt x="239" y="668"/>
                  </a:lnTo>
                  <a:lnTo>
                    <a:pt x="239" y="669"/>
                  </a:lnTo>
                  <a:lnTo>
                    <a:pt x="237" y="670"/>
                  </a:lnTo>
                  <a:lnTo>
                    <a:pt x="236" y="671"/>
                  </a:lnTo>
                  <a:lnTo>
                    <a:pt x="235" y="671"/>
                  </a:lnTo>
                  <a:lnTo>
                    <a:pt x="234" y="673"/>
                  </a:lnTo>
                  <a:lnTo>
                    <a:pt x="234" y="674"/>
                  </a:lnTo>
                  <a:lnTo>
                    <a:pt x="234" y="675"/>
                  </a:lnTo>
                  <a:lnTo>
                    <a:pt x="235" y="677"/>
                  </a:lnTo>
                  <a:lnTo>
                    <a:pt x="235" y="679"/>
                  </a:lnTo>
                  <a:lnTo>
                    <a:pt x="236" y="683"/>
                  </a:lnTo>
                  <a:lnTo>
                    <a:pt x="237" y="685"/>
                  </a:lnTo>
                  <a:lnTo>
                    <a:pt x="237" y="686"/>
                  </a:lnTo>
                  <a:lnTo>
                    <a:pt x="238" y="687"/>
                  </a:lnTo>
                  <a:lnTo>
                    <a:pt x="239" y="688"/>
                  </a:lnTo>
                  <a:lnTo>
                    <a:pt x="241" y="690"/>
                  </a:lnTo>
                  <a:lnTo>
                    <a:pt x="241" y="691"/>
                  </a:lnTo>
                  <a:lnTo>
                    <a:pt x="241" y="692"/>
                  </a:lnTo>
                  <a:lnTo>
                    <a:pt x="240" y="692"/>
                  </a:lnTo>
                  <a:lnTo>
                    <a:pt x="239" y="694"/>
                  </a:lnTo>
                  <a:lnTo>
                    <a:pt x="238" y="694"/>
                  </a:lnTo>
                  <a:lnTo>
                    <a:pt x="236" y="695"/>
                  </a:lnTo>
                  <a:lnTo>
                    <a:pt x="236" y="696"/>
                  </a:lnTo>
                  <a:lnTo>
                    <a:pt x="236" y="697"/>
                  </a:lnTo>
                  <a:lnTo>
                    <a:pt x="236" y="698"/>
                  </a:lnTo>
                  <a:lnTo>
                    <a:pt x="236" y="699"/>
                  </a:lnTo>
                  <a:lnTo>
                    <a:pt x="235" y="700"/>
                  </a:lnTo>
                  <a:lnTo>
                    <a:pt x="234" y="701"/>
                  </a:lnTo>
                  <a:lnTo>
                    <a:pt x="231" y="703"/>
                  </a:lnTo>
                  <a:lnTo>
                    <a:pt x="229" y="703"/>
                  </a:lnTo>
                  <a:lnTo>
                    <a:pt x="228" y="703"/>
                  </a:lnTo>
                  <a:lnTo>
                    <a:pt x="227" y="704"/>
                  </a:lnTo>
                  <a:lnTo>
                    <a:pt x="226" y="704"/>
                  </a:lnTo>
                  <a:lnTo>
                    <a:pt x="226" y="705"/>
                  </a:lnTo>
                  <a:lnTo>
                    <a:pt x="226" y="706"/>
                  </a:lnTo>
                  <a:lnTo>
                    <a:pt x="228" y="709"/>
                  </a:lnTo>
                  <a:lnTo>
                    <a:pt x="229" y="710"/>
                  </a:lnTo>
                  <a:lnTo>
                    <a:pt x="228" y="712"/>
                  </a:lnTo>
                  <a:lnTo>
                    <a:pt x="227" y="713"/>
                  </a:lnTo>
                  <a:lnTo>
                    <a:pt x="226" y="714"/>
                  </a:lnTo>
                  <a:lnTo>
                    <a:pt x="224" y="715"/>
                  </a:lnTo>
                  <a:lnTo>
                    <a:pt x="223" y="716"/>
                  </a:lnTo>
                  <a:lnTo>
                    <a:pt x="222" y="716"/>
                  </a:lnTo>
                  <a:lnTo>
                    <a:pt x="213" y="730"/>
                  </a:lnTo>
                  <a:lnTo>
                    <a:pt x="199" y="747"/>
                  </a:lnTo>
                  <a:lnTo>
                    <a:pt x="198" y="748"/>
                  </a:lnTo>
                  <a:lnTo>
                    <a:pt x="197" y="749"/>
                  </a:lnTo>
                  <a:lnTo>
                    <a:pt x="196" y="749"/>
                  </a:lnTo>
                  <a:lnTo>
                    <a:pt x="195" y="749"/>
                  </a:lnTo>
                  <a:lnTo>
                    <a:pt x="195" y="750"/>
                  </a:lnTo>
                  <a:lnTo>
                    <a:pt x="194" y="751"/>
                  </a:lnTo>
                  <a:lnTo>
                    <a:pt x="193" y="753"/>
                  </a:lnTo>
                  <a:lnTo>
                    <a:pt x="193" y="754"/>
                  </a:lnTo>
                  <a:lnTo>
                    <a:pt x="192" y="755"/>
                  </a:lnTo>
                  <a:lnTo>
                    <a:pt x="191" y="757"/>
                  </a:lnTo>
                  <a:lnTo>
                    <a:pt x="190" y="758"/>
                  </a:lnTo>
                  <a:lnTo>
                    <a:pt x="189" y="758"/>
                  </a:lnTo>
                  <a:lnTo>
                    <a:pt x="188" y="760"/>
                  </a:lnTo>
                  <a:lnTo>
                    <a:pt x="187" y="761"/>
                  </a:lnTo>
                  <a:lnTo>
                    <a:pt x="186" y="763"/>
                  </a:lnTo>
                  <a:lnTo>
                    <a:pt x="184" y="766"/>
                  </a:lnTo>
                  <a:lnTo>
                    <a:pt x="184" y="767"/>
                  </a:lnTo>
                  <a:lnTo>
                    <a:pt x="184" y="768"/>
                  </a:lnTo>
                  <a:lnTo>
                    <a:pt x="184" y="769"/>
                  </a:lnTo>
                  <a:lnTo>
                    <a:pt x="184" y="770"/>
                  </a:lnTo>
                  <a:lnTo>
                    <a:pt x="183" y="772"/>
                  </a:lnTo>
                  <a:lnTo>
                    <a:pt x="182" y="773"/>
                  </a:lnTo>
                  <a:lnTo>
                    <a:pt x="179" y="775"/>
                  </a:lnTo>
                  <a:lnTo>
                    <a:pt x="178" y="775"/>
                  </a:lnTo>
                  <a:lnTo>
                    <a:pt x="177" y="776"/>
                  </a:lnTo>
                  <a:lnTo>
                    <a:pt x="176" y="777"/>
                  </a:lnTo>
                  <a:lnTo>
                    <a:pt x="175" y="778"/>
                  </a:lnTo>
                  <a:lnTo>
                    <a:pt x="173" y="779"/>
                  </a:lnTo>
                  <a:lnTo>
                    <a:pt x="172" y="780"/>
                  </a:lnTo>
                  <a:lnTo>
                    <a:pt x="171" y="781"/>
                  </a:lnTo>
                  <a:lnTo>
                    <a:pt x="170" y="781"/>
                  </a:lnTo>
                  <a:lnTo>
                    <a:pt x="169" y="781"/>
                  </a:lnTo>
                  <a:lnTo>
                    <a:pt x="168" y="780"/>
                  </a:lnTo>
                  <a:lnTo>
                    <a:pt x="167" y="780"/>
                  </a:lnTo>
                  <a:lnTo>
                    <a:pt x="166" y="780"/>
                  </a:lnTo>
                  <a:lnTo>
                    <a:pt x="165" y="781"/>
                  </a:lnTo>
                  <a:lnTo>
                    <a:pt x="163" y="781"/>
                  </a:lnTo>
                  <a:lnTo>
                    <a:pt x="162" y="782"/>
                  </a:lnTo>
                  <a:lnTo>
                    <a:pt x="159" y="784"/>
                  </a:lnTo>
                  <a:lnTo>
                    <a:pt x="158" y="785"/>
                  </a:lnTo>
                  <a:lnTo>
                    <a:pt x="153" y="786"/>
                  </a:lnTo>
                  <a:lnTo>
                    <a:pt x="152" y="787"/>
                  </a:lnTo>
                  <a:lnTo>
                    <a:pt x="151" y="788"/>
                  </a:lnTo>
                  <a:lnTo>
                    <a:pt x="145" y="795"/>
                  </a:lnTo>
                  <a:lnTo>
                    <a:pt x="142" y="800"/>
                  </a:lnTo>
                  <a:lnTo>
                    <a:pt x="138" y="806"/>
                  </a:lnTo>
                  <a:lnTo>
                    <a:pt x="128" y="824"/>
                  </a:lnTo>
                  <a:lnTo>
                    <a:pt x="124" y="830"/>
                  </a:lnTo>
                  <a:lnTo>
                    <a:pt x="121" y="834"/>
                  </a:lnTo>
                  <a:lnTo>
                    <a:pt x="121" y="835"/>
                  </a:lnTo>
                  <a:lnTo>
                    <a:pt x="120" y="835"/>
                  </a:lnTo>
                  <a:lnTo>
                    <a:pt x="119" y="835"/>
                  </a:lnTo>
                  <a:lnTo>
                    <a:pt x="118" y="835"/>
                  </a:lnTo>
                  <a:lnTo>
                    <a:pt x="117" y="834"/>
                  </a:lnTo>
                  <a:lnTo>
                    <a:pt x="115" y="833"/>
                  </a:lnTo>
                  <a:lnTo>
                    <a:pt x="114" y="831"/>
                  </a:lnTo>
                  <a:lnTo>
                    <a:pt x="113" y="830"/>
                  </a:lnTo>
                  <a:lnTo>
                    <a:pt x="112" y="829"/>
                  </a:lnTo>
                  <a:lnTo>
                    <a:pt x="110" y="828"/>
                  </a:lnTo>
                  <a:lnTo>
                    <a:pt x="109" y="828"/>
                  </a:lnTo>
                  <a:lnTo>
                    <a:pt x="108" y="828"/>
                  </a:lnTo>
                  <a:lnTo>
                    <a:pt x="106" y="827"/>
                  </a:lnTo>
                  <a:lnTo>
                    <a:pt x="104" y="827"/>
                  </a:lnTo>
                  <a:lnTo>
                    <a:pt x="103" y="827"/>
                  </a:lnTo>
                  <a:lnTo>
                    <a:pt x="102" y="828"/>
                  </a:lnTo>
                  <a:lnTo>
                    <a:pt x="101" y="828"/>
                  </a:lnTo>
                  <a:lnTo>
                    <a:pt x="101" y="829"/>
                  </a:lnTo>
                  <a:lnTo>
                    <a:pt x="100" y="830"/>
                  </a:lnTo>
                  <a:lnTo>
                    <a:pt x="100" y="829"/>
                  </a:lnTo>
                  <a:lnTo>
                    <a:pt x="99" y="829"/>
                  </a:lnTo>
                  <a:lnTo>
                    <a:pt x="96" y="829"/>
                  </a:lnTo>
                  <a:lnTo>
                    <a:pt x="95" y="829"/>
                  </a:lnTo>
                  <a:lnTo>
                    <a:pt x="92" y="829"/>
                  </a:lnTo>
                  <a:lnTo>
                    <a:pt x="92" y="827"/>
                  </a:lnTo>
                  <a:lnTo>
                    <a:pt x="93" y="826"/>
                  </a:lnTo>
                  <a:lnTo>
                    <a:pt x="94" y="826"/>
                  </a:lnTo>
                  <a:lnTo>
                    <a:pt x="95" y="826"/>
                  </a:lnTo>
                  <a:lnTo>
                    <a:pt x="96" y="826"/>
                  </a:lnTo>
                  <a:lnTo>
                    <a:pt x="100" y="826"/>
                  </a:lnTo>
                  <a:lnTo>
                    <a:pt x="101" y="825"/>
                  </a:lnTo>
                  <a:lnTo>
                    <a:pt x="102" y="825"/>
                  </a:lnTo>
                  <a:lnTo>
                    <a:pt x="101" y="824"/>
                  </a:lnTo>
                  <a:lnTo>
                    <a:pt x="101" y="823"/>
                  </a:lnTo>
                  <a:lnTo>
                    <a:pt x="100" y="823"/>
                  </a:lnTo>
                  <a:lnTo>
                    <a:pt x="100" y="822"/>
                  </a:lnTo>
                  <a:lnTo>
                    <a:pt x="100" y="821"/>
                  </a:lnTo>
                  <a:lnTo>
                    <a:pt x="100" y="820"/>
                  </a:lnTo>
                  <a:lnTo>
                    <a:pt x="100" y="819"/>
                  </a:lnTo>
                  <a:lnTo>
                    <a:pt x="100" y="818"/>
                  </a:lnTo>
                  <a:lnTo>
                    <a:pt x="99" y="818"/>
                  </a:lnTo>
                  <a:lnTo>
                    <a:pt x="98" y="817"/>
                  </a:lnTo>
                  <a:lnTo>
                    <a:pt x="97" y="816"/>
                  </a:lnTo>
                  <a:lnTo>
                    <a:pt x="96" y="816"/>
                  </a:lnTo>
                  <a:lnTo>
                    <a:pt x="96" y="815"/>
                  </a:lnTo>
                  <a:lnTo>
                    <a:pt x="95" y="815"/>
                  </a:lnTo>
                  <a:lnTo>
                    <a:pt x="95" y="814"/>
                  </a:lnTo>
                  <a:lnTo>
                    <a:pt x="94" y="814"/>
                  </a:lnTo>
                  <a:lnTo>
                    <a:pt x="92" y="814"/>
                  </a:lnTo>
                  <a:lnTo>
                    <a:pt x="92" y="812"/>
                  </a:lnTo>
                  <a:lnTo>
                    <a:pt x="92" y="811"/>
                  </a:lnTo>
                  <a:lnTo>
                    <a:pt x="91" y="811"/>
                  </a:lnTo>
                  <a:lnTo>
                    <a:pt x="91" y="810"/>
                  </a:lnTo>
                  <a:lnTo>
                    <a:pt x="90" y="810"/>
                  </a:lnTo>
                  <a:lnTo>
                    <a:pt x="90" y="809"/>
                  </a:lnTo>
                  <a:lnTo>
                    <a:pt x="88" y="808"/>
                  </a:lnTo>
                  <a:lnTo>
                    <a:pt x="88" y="807"/>
                  </a:lnTo>
                  <a:lnTo>
                    <a:pt x="87" y="807"/>
                  </a:lnTo>
                  <a:lnTo>
                    <a:pt x="87" y="806"/>
                  </a:lnTo>
                  <a:lnTo>
                    <a:pt x="86" y="806"/>
                  </a:lnTo>
                  <a:lnTo>
                    <a:pt x="86" y="805"/>
                  </a:lnTo>
                  <a:lnTo>
                    <a:pt x="85" y="805"/>
                  </a:lnTo>
                  <a:lnTo>
                    <a:pt x="84" y="804"/>
                  </a:lnTo>
                  <a:lnTo>
                    <a:pt x="84" y="803"/>
                  </a:lnTo>
                  <a:lnTo>
                    <a:pt x="84" y="801"/>
                  </a:lnTo>
                  <a:lnTo>
                    <a:pt x="84" y="800"/>
                  </a:lnTo>
                  <a:lnTo>
                    <a:pt x="84" y="799"/>
                  </a:lnTo>
                  <a:lnTo>
                    <a:pt x="83" y="799"/>
                  </a:lnTo>
                  <a:lnTo>
                    <a:pt x="82" y="798"/>
                  </a:lnTo>
                  <a:lnTo>
                    <a:pt x="81" y="797"/>
                  </a:lnTo>
                  <a:lnTo>
                    <a:pt x="81" y="796"/>
                  </a:lnTo>
                  <a:lnTo>
                    <a:pt x="80" y="796"/>
                  </a:lnTo>
                  <a:lnTo>
                    <a:pt x="79" y="796"/>
                  </a:lnTo>
                  <a:lnTo>
                    <a:pt x="79" y="795"/>
                  </a:lnTo>
                  <a:lnTo>
                    <a:pt x="79" y="794"/>
                  </a:lnTo>
                  <a:lnTo>
                    <a:pt x="78" y="794"/>
                  </a:lnTo>
                  <a:lnTo>
                    <a:pt x="77" y="794"/>
                  </a:lnTo>
                  <a:lnTo>
                    <a:pt x="77" y="793"/>
                  </a:lnTo>
                  <a:lnTo>
                    <a:pt x="76" y="792"/>
                  </a:lnTo>
                  <a:lnTo>
                    <a:pt x="76" y="791"/>
                  </a:lnTo>
                  <a:lnTo>
                    <a:pt x="76" y="790"/>
                  </a:lnTo>
                  <a:lnTo>
                    <a:pt x="76" y="789"/>
                  </a:lnTo>
                  <a:lnTo>
                    <a:pt x="74" y="789"/>
                  </a:lnTo>
                  <a:lnTo>
                    <a:pt x="73" y="788"/>
                  </a:lnTo>
                  <a:lnTo>
                    <a:pt x="73" y="787"/>
                  </a:lnTo>
                  <a:lnTo>
                    <a:pt x="74" y="787"/>
                  </a:lnTo>
                  <a:lnTo>
                    <a:pt x="74" y="786"/>
                  </a:lnTo>
                  <a:lnTo>
                    <a:pt x="74" y="785"/>
                  </a:lnTo>
                  <a:lnTo>
                    <a:pt x="74" y="784"/>
                  </a:lnTo>
                  <a:lnTo>
                    <a:pt x="75" y="783"/>
                  </a:lnTo>
                  <a:lnTo>
                    <a:pt x="75" y="782"/>
                  </a:lnTo>
                  <a:lnTo>
                    <a:pt x="74" y="781"/>
                  </a:lnTo>
                  <a:lnTo>
                    <a:pt x="73" y="781"/>
                  </a:lnTo>
                  <a:lnTo>
                    <a:pt x="73" y="780"/>
                  </a:lnTo>
                  <a:lnTo>
                    <a:pt x="72" y="779"/>
                  </a:lnTo>
                  <a:lnTo>
                    <a:pt x="72" y="778"/>
                  </a:lnTo>
                  <a:lnTo>
                    <a:pt x="73" y="777"/>
                  </a:lnTo>
                  <a:lnTo>
                    <a:pt x="73" y="775"/>
                  </a:lnTo>
                  <a:lnTo>
                    <a:pt x="73" y="774"/>
                  </a:lnTo>
                  <a:lnTo>
                    <a:pt x="72" y="774"/>
                  </a:lnTo>
                  <a:lnTo>
                    <a:pt x="72" y="773"/>
                  </a:lnTo>
                  <a:lnTo>
                    <a:pt x="71" y="773"/>
                  </a:lnTo>
                  <a:lnTo>
                    <a:pt x="69" y="774"/>
                  </a:lnTo>
                  <a:lnTo>
                    <a:pt x="68" y="774"/>
                  </a:lnTo>
                  <a:lnTo>
                    <a:pt x="67" y="774"/>
                  </a:lnTo>
                  <a:lnTo>
                    <a:pt x="67" y="773"/>
                  </a:lnTo>
                  <a:lnTo>
                    <a:pt x="68" y="772"/>
                  </a:lnTo>
                  <a:lnTo>
                    <a:pt x="68" y="771"/>
                  </a:lnTo>
                  <a:lnTo>
                    <a:pt x="69" y="770"/>
                  </a:lnTo>
                  <a:lnTo>
                    <a:pt x="71" y="769"/>
                  </a:lnTo>
                  <a:lnTo>
                    <a:pt x="71" y="768"/>
                  </a:lnTo>
                  <a:lnTo>
                    <a:pt x="70" y="768"/>
                  </a:lnTo>
                  <a:lnTo>
                    <a:pt x="69" y="768"/>
                  </a:lnTo>
                  <a:lnTo>
                    <a:pt x="68" y="767"/>
                  </a:lnTo>
                  <a:lnTo>
                    <a:pt x="68" y="766"/>
                  </a:lnTo>
                  <a:lnTo>
                    <a:pt x="67" y="766"/>
                  </a:lnTo>
                  <a:lnTo>
                    <a:pt x="67" y="765"/>
                  </a:lnTo>
                  <a:lnTo>
                    <a:pt x="67" y="764"/>
                  </a:lnTo>
                  <a:lnTo>
                    <a:pt x="68" y="763"/>
                  </a:lnTo>
                  <a:lnTo>
                    <a:pt x="68" y="762"/>
                  </a:lnTo>
                  <a:lnTo>
                    <a:pt x="68" y="761"/>
                  </a:lnTo>
                  <a:lnTo>
                    <a:pt x="68" y="760"/>
                  </a:lnTo>
                  <a:lnTo>
                    <a:pt x="67" y="759"/>
                  </a:lnTo>
                  <a:lnTo>
                    <a:pt x="65" y="759"/>
                  </a:lnTo>
                  <a:lnTo>
                    <a:pt x="65" y="756"/>
                  </a:lnTo>
                  <a:lnTo>
                    <a:pt x="64" y="755"/>
                  </a:lnTo>
                  <a:lnTo>
                    <a:pt x="63" y="754"/>
                  </a:lnTo>
                  <a:lnTo>
                    <a:pt x="62" y="754"/>
                  </a:lnTo>
                  <a:lnTo>
                    <a:pt x="61" y="754"/>
                  </a:lnTo>
                  <a:lnTo>
                    <a:pt x="61" y="753"/>
                  </a:lnTo>
                  <a:lnTo>
                    <a:pt x="61" y="752"/>
                  </a:lnTo>
                  <a:lnTo>
                    <a:pt x="62" y="751"/>
                  </a:lnTo>
                  <a:lnTo>
                    <a:pt x="62" y="750"/>
                  </a:lnTo>
                  <a:lnTo>
                    <a:pt x="63" y="750"/>
                  </a:lnTo>
                  <a:lnTo>
                    <a:pt x="64" y="749"/>
                  </a:lnTo>
                  <a:lnTo>
                    <a:pt x="64" y="748"/>
                  </a:lnTo>
                  <a:lnTo>
                    <a:pt x="64" y="746"/>
                  </a:lnTo>
                  <a:lnTo>
                    <a:pt x="64" y="745"/>
                  </a:lnTo>
                  <a:lnTo>
                    <a:pt x="63" y="743"/>
                  </a:lnTo>
                  <a:lnTo>
                    <a:pt x="62" y="742"/>
                  </a:lnTo>
                  <a:lnTo>
                    <a:pt x="62" y="741"/>
                  </a:lnTo>
                  <a:lnTo>
                    <a:pt x="63" y="740"/>
                  </a:lnTo>
                  <a:lnTo>
                    <a:pt x="64" y="740"/>
                  </a:lnTo>
                  <a:lnTo>
                    <a:pt x="65" y="739"/>
                  </a:lnTo>
                  <a:lnTo>
                    <a:pt x="65" y="738"/>
                  </a:lnTo>
                  <a:lnTo>
                    <a:pt x="65" y="735"/>
                  </a:lnTo>
                  <a:lnTo>
                    <a:pt x="66" y="735"/>
                  </a:lnTo>
                  <a:lnTo>
                    <a:pt x="66" y="734"/>
                  </a:lnTo>
                  <a:lnTo>
                    <a:pt x="66" y="733"/>
                  </a:lnTo>
                  <a:lnTo>
                    <a:pt x="66" y="732"/>
                  </a:lnTo>
                  <a:lnTo>
                    <a:pt x="66" y="731"/>
                  </a:lnTo>
                  <a:lnTo>
                    <a:pt x="66" y="730"/>
                  </a:lnTo>
                  <a:lnTo>
                    <a:pt x="66" y="728"/>
                  </a:lnTo>
                  <a:lnTo>
                    <a:pt x="65" y="727"/>
                  </a:lnTo>
                  <a:lnTo>
                    <a:pt x="65" y="726"/>
                  </a:lnTo>
                  <a:lnTo>
                    <a:pt x="66" y="725"/>
                  </a:lnTo>
                  <a:lnTo>
                    <a:pt x="67" y="724"/>
                  </a:lnTo>
                  <a:lnTo>
                    <a:pt x="68" y="721"/>
                  </a:lnTo>
                  <a:lnTo>
                    <a:pt x="68" y="720"/>
                  </a:lnTo>
                  <a:lnTo>
                    <a:pt x="69" y="719"/>
                  </a:lnTo>
                  <a:lnTo>
                    <a:pt x="69" y="718"/>
                  </a:lnTo>
                  <a:lnTo>
                    <a:pt x="68" y="718"/>
                  </a:lnTo>
                  <a:lnTo>
                    <a:pt x="67" y="718"/>
                  </a:lnTo>
                  <a:lnTo>
                    <a:pt x="66" y="718"/>
                  </a:lnTo>
                  <a:lnTo>
                    <a:pt x="66" y="717"/>
                  </a:lnTo>
                  <a:lnTo>
                    <a:pt x="65" y="716"/>
                  </a:lnTo>
                  <a:lnTo>
                    <a:pt x="65" y="715"/>
                  </a:lnTo>
                  <a:lnTo>
                    <a:pt x="65" y="714"/>
                  </a:lnTo>
                  <a:lnTo>
                    <a:pt x="64" y="714"/>
                  </a:lnTo>
                  <a:lnTo>
                    <a:pt x="63" y="714"/>
                  </a:lnTo>
                  <a:lnTo>
                    <a:pt x="62" y="713"/>
                  </a:lnTo>
                  <a:lnTo>
                    <a:pt x="62" y="712"/>
                  </a:lnTo>
                  <a:lnTo>
                    <a:pt x="62" y="711"/>
                  </a:lnTo>
                  <a:lnTo>
                    <a:pt x="62" y="710"/>
                  </a:lnTo>
                  <a:lnTo>
                    <a:pt x="62" y="709"/>
                  </a:lnTo>
                  <a:lnTo>
                    <a:pt x="62" y="708"/>
                  </a:lnTo>
                  <a:lnTo>
                    <a:pt x="61" y="707"/>
                  </a:lnTo>
                  <a:lnTo>
                    <a:pt x="60" y="707"/>
                  </a:lnTo>
                  <a:lnTo>
                    <a:pt x="60" y="706"/>
                  </a:lnTo>
                  <a:lnTo>
                    <a:pt x="58" y="706"/>
                  </a:lnTo>
                  <a:lnTo>
                    <a:pt x="57" y="706"/>
                  </a:lnTo>
                  <a:lnTo>
                    <a:pt x="55" y="706"/>
                  </a:lnTo>
                  <a:lnTo>
                    <a:pt x="54" y="705"/>
                  </a:lnTo>
                  <a:lnTo>
                    <a:pt x="53" y="705"/>
                  </a:lnTo>
                  <a:lnTo>
                    <a:pt x="52" y="704"/>
                  </a:lnTo>
                  <a:lnTo>
                    <a:pt x="51" y="703"/>
                  </a:lnTo>
                  <a:lnTo>
                    <a:pt x="50" y="702"/>
                  </a:lnTo>
                  <a:lnTo>
                    <a:pt x="48" y="701"/>
                  </a:lnTo>
                  <a:lnTo>
                    <a:pt x="47" y="701"/>
                  </a:lnTo>
                  <a:lnTo>
                    <a:pt x="46" y="699"/>
                  </a:lnTo>
                  <a:lnTo>
                    <a:pt x="45" y="698"/>
                  </a:lnTo>
                  <a:lnTo>
                    <a:pt x="45" y="697"/>
                  </a:lnTo>
                  <a:lnTo>
                    <a:pt x="45" y="696"/>
                  </a:lnTo>
                  <a:lnTo>
                    <a:pt x="45" y="694"/>
                  </a:lnTo>
                  <a:lnTo>
                    <a:pt x="46" y="694"/>
                  </a:lnTo>
                  <a:lnTo>
                    <a:pt x="47" y="694"/>
                  </a:lnTo>
                  <a:lnTo>
                    <a:pt x="48" y="693"/>
                  </a:lnTo>
                  <a:lnTo>
                    <a:pt x="49" y="692"/>
                  </a:lnTo>
                  <a:lnTo>
                    <a:pt x="50" y="692"/>
                  </a:lnTo>
                  <a:lnTo>
                    <a:pt x="51" y="692"/>
                  </a:lnTo>
                  <a:lnTo>
                    <a:pt x="52" y="692"/>
                  </a:lnTo>
                  <a:lnTo>
                    <a:pt x="54" y="692"/>
                  </a:lnTo>
                  <a:lnTo>
                    <a:pt x="55" y="692"/>
                  </a:lnTo>
                  <a:lnTo>
                    <a:pt x="55" y="691"/>
                  </a:lnTo>
                  <a:lnTo>
                    <a:pt x="55" y="690"/>
                  </a:lnTo>
                  <a:lnTo>
                    <a:pt x="55" y="689"/>
                  </a:lnTo>
                  <a:lnTo>
                    <a:pt x="55" y="688"/>
                  </a:lnTo>
                  <a:lnTo>
                    <a:pt x="55" y="687"/>
                  </a:lnTo>
                  <a:lnTo>
                    <a:pt x="55" y="686"/>
                  </a:lnTo>
                  <a:lnTo>
                    <a:pt x="55" y="685"/>
                  </a:lnTo>
                  <a:lnTo>
                    <a:pt x="55" y="684"/>
                  </a:lnTo>
                  <a:lnTo>
                    <a:pt x="55" y="683"/>
                  </a:lnTo>
                  <a:lnTo>
                    <a:pt x="55" y="682"/>
                  </a:lnTo>
                  <a:lnTo>
                    <a:pt x="55" y="681"/>
                  </a:lnTo>
                  <a:lnTo>
                    <a:pt x="56" y="679"/>
                  </a:lnTo>
                  <a:lnTo>
                    <a:pt x="58" y="678"/>
                  </a:lnTo>
                  <a:lnTo>
                    <a:pt x="59" y="678"/>
                  </a:lnTo>
                  <a:lnTo>
                    <a:pt x="59" y="677"/>
                  </a:lnTo>
                  <a:lnTo>
                    <a:pt x="60" y="677"/>
                  </a:lnTo>
                  <a:lnTo>
                    <a:pt x="62" y="675"/>
                  </a:lnTo>
                  <a:lnTo>
                    <a:pt x="62" y="674"/>
                  </a:lnTo>
                  <a:lnTo>
                    <a:pt x="62" y="673"/>
                  </a:lnTo>
                  <a:lnTo>
                    <a:pt x="61" y="671"/>
                  </a:lnTo>
                  <a:lnTo>
                    <a:pt x="61" y="670"/>
                  </a:lnTo>
                  <a:lnTo>
                    <a:pt x="61" y="669"/>
                  </a:lnTo>
                  <a:lnTo>
                    <a:pt x="62" y="668"/>
                  </a:lnTo>
                  <a:lnTo>
                    <a:pt x="62" y="667"/>
                  </a:lnTo>
                  <a:lnTo>
                    <a:pt x="61" y="666"/>
                  </a:lnTo>
                  <a:lnTo>
                    <a:pt x="61" y="665"/>
                  </a:lnTo>
                  <a:lnTo>
                    <a:pt x="61" y="663"/>
                  </a:lnTo>
                  <a:lnTo>
                    <a:pt x="62" y="662"/>
                  </a:lnTo>
                  <a:lnTo>
                    <a:pt x="63" y="661"/>
                  </a:lnTo>
                  <a:lnTo>
                    <a:pt x="65" y="659"/>
                  </a:lnTo>
                  <a:lnTo>
                    <a:pt x="66" y="659"/>
                  </a:lnTo>
                  <a:lnTo>
                    <a:pt x="67" y="658"/>
                  </a:lnTo>
                  <a:lnTo>
                    <a:pt x="67" y="657"/>
                  </a:lnTo>
                  <a:lnTo>
                    <a:pt x="68" y="656"/>
                  </a:lnTo>
                  <a:lnTo>
                    <a:pt x="68" y="655"/>
                  </a:lnTo>
                  <a:lnTo>
                    <a:pt x="68" y="654"/>
                  </a:lnTo>
                  <a:lnTo>
                    <a:pt x="67" y="654"/>
                  </a:lnTo>
                  <a:lnTo>
                    <a:pt x="66" y="653"/>
                  </a:lnTo>
                  <a:lnTo>
                    <a:pt x="65" y="653"/>
                  </a:lnTo>
                  <a:lnTo>
                    <a:pt x="64" y="653"/>
                  </a:lnTo>
                  <a:lnTo>
                    <a:pt x="63" y="652"/>
                  </a:lnTo>
                  <a:lnTo>
                    <a:pt x="61" y="651"/>
                  </a:lnTo>
                  <a:lnTo>
                    <a:pt x="60" y="650"/>
                  </a:lnTo>
                  <a:lnTo>
                    <a:pt x="60" y="649"/>
                  </a:lnTo>
                  <a:lnTo>
                    <a:pt x="60" y="648"/>
                  </a:lnTo>
                  <a:lnTo>
                    <a:pt x="60" y="647"/>
                  </a:lnTo>
                  <a:lnTo>
                    <a:pt x="60" y="646"/>
                  </a:lnTo>
                  <a:lnTo>
                    <a:pt x="61" y="646"/>
                  </a:lnTo>
                  <a:lnTo>
                    <a:pt x="61" y="645"/>
                  </a:lnTo>
                  <a:lnTo>
                    <a:pt x="62" y="645"/>
                  </a:lnTo>
                  <a:lnTo>
                    <a:pt x="63" y="643"/>
                  </a:lnTo>
                  <a:lnTo>
                    <a:pt x="64" y="643"/>
                  </a:lnTo>
                  <a:lnTo>
                    <a:pt x="65" y="642"/>
                  </a:lnTo>
                  <a:lnTo>
                    <a:pt x="66" y="642"/>
                  </a:lnTo>
                  <a:lnTo>
                    <a:pt x="67" y="642"/>
                  </a:lnTo>
                  <a:lnTo>
                    <a:pt x="67" y="643"/>
                  </a:lnTo>
                  <a:lnTo>
                    <a:pt x="69" y="644"/>
                  </a:lnTo>
                  <a:lnTo>
                    <a:pt x="70" y="644"/>
                  </a:lnTo>
                  <a:lnTo>
                    <a:pt x="70" y="643"/>
                  </a:lnTo>
                  <a:lnTo>
                    <a:pt x="69" y="642"/>
                  </a:lnTo>
                  <a:lnTo>
                    <a:pt x="69" y="641"/>
                  </a:lnTo>
                  <a:lnTo>
                    <a:pt x="69" y="638"/>
                  </a:lnTo>
                  <a:lnTo>
                    <a:pt x="70" y="637"/>
                  </a:lnTo>
                  <a:lnTo>
                    <a:pt x="70" y="636"/>
                  </a:lnTo>
                  <a:lnTo>
                    <a:pt x="70" y="635"/>
                  </a:lnTo>
                  <a:lnTo>
                    <a:pt x="70" y="634"/>
                  </a:lnTo>
                  <a:lnTo>
                    <a:pt x="69" y="633"/>
                  </a:lnTo>
                  <a:lnTo>
                    <a:pt x="68" y="633"/>
                  </a:lnTo>
                  <a:lnTo>
                    <a:pt x="68" y="632"/>
                  </a:lnTo>
                  <a:lnTo>
                    <a:pt x="68" y="630"/>
                  </a:lnTo>
                  <a:lnTo>
                    <a:pt x="68" y="629"/>
                  </a:lnTo>
                  <a:lnTo>
                    <a:pt x="69" y="629"/>
                  </a:lnTo>
                  <a:lnTo>
                    <a:pt x="70" y="627"/>
                  </a:lnTo>
                  <a:lnTo>
                    <a:pt x="71" y="626"/>
                  </a:lnTo>
                  <a:lnTo>
                    <a:pt x="71" y="624"/>
                  </a:lnTo>
                  <a:lnTo>
                    <a:pt x="72" y="623"/>
                  </a:lnTo>
                  <a:lnTo>
                    <a:pt x="73" y="622"/>
                  </a:lnTo>
                  <a:lnTo>
                    <a:pt x="73" y="621"/>
                  </a:lnTo>
                  <a:lnTo>
                    <a:pt x="74" y="620"/>
                  </a:lnTo>
                  <a:lnTo>
                    <a:pt x="75" y="619"/>
                  </a:lnTo>
                  <a:lnTo>
                    <a:pt x="75" y="618"/>
                  </a:lnTo>
                  <a:lnTo>
                    <a:pt x="76" y="618"/>
                  </a:lnTo>
                  <a:lnTo>
                    <a:pt x="76" y="617"/>
                  </a:lnTo>
                  <a:lnTo>
                    <a:pt x="76" y="616"/>
                  </a:lnTo>
                  <a:lnTo>
                    <a:pt x="76" y="615"/>
                  </a:lnTo>
                  <a:lnTo>
                    <a:pt x="77" y="615"/>
                  </a:lnTo>
                  <a:lnTo>
                    <a:pt x="77" y="614"/>
                  </a:lnTo>
                  <a:lnTo>
                    <a:pt x="78" y="613"/>
                  </a:lnTo>
                  <a:lnTo>
                    <a:pt x="79" y="612"/>
                  </a:lnTo>
                  <a:lnTo>
                    <a:pt x="79" y="611"/>
                  </a:lnTo>
                  <a:lnTo>
                    <a:pt x="80" y="611"/>
                  </a:lnTo>
                  <a:lnTo>
                    <a:pt x="80" y="610"/>
                  </a:lnTo>
                  <a:lnTo>
                    <a:pt x="81" y="610"/>
                  </a:lnTo>
                  <a:lnTo>
                    <a:pt x="82" y="610"/>
                  </a:lnTo>
                  <a:lnTo>
                    <a:pt x="83" y="610"/>
                  </a:lnTo>
                  <a:lnTo>
                    <a:pt x="84" y="610"/>
                  </a:lnTo>
                  <a:lnTo>
                    <a:pt x="85" y="610"/>
                  </a:lnTo>
                  <a:lnTo>
                    <a:pt x="86" y="611"/>
                  </a:lnTo>
                  <a:lnTo>
                    <a:pt x="88" y="611"/>
                  </a:lnTo>
                  <a:lnTo>
                    <a:pt x="89" y="610"/>
                  </a:lnTo>
                  <a:lnTo>
                    <a:pt x="90" y="609"/>
                  </a:lnTo>
                  <a:lnTo>
                    <a:pt x="90" y="608"/>
                  </a:lnTo>
                  <a:lnTo>
                    <a:pt x="91" y="608"/>
                  </a:lnTo>
                  <a:lnTo>
                    <a:pt x="91" y="607"/>
                  </a:lnTo>
                  <a:lnTo>
                    <a:pt x="93" y="606"/>
                  </a:lnTo>
                  <a:lnTo>
                    <a:pt x="94" y="605"/>
                  </a:lnTo>
                  <a:lnTo>
                    <a:pt x="95" y="604"/>
                  </a:lnTo>
                  <a:lnTo>
                    <a:pt x="96" y="603"/>
                  </a:lnTo>
                  <a:lnTo>
                    <a:pt x="96" y="602"/>
                  </a:lnTo>
                  <a:lnTo>
                    <a:pt x="97" y="602"/>
                  </a:lnTo>
                  <a:lnTo>
                    <a:pt x="97" y="601"/>
                  </a:lnTo>
                  <a:lnTo>
                    <a:pt x="98" y="600"/>
                  </a:lnTo>
                  <a:lnTo>
                    <a:pt x="98" y="599"/>
                  </a:lnTo>
                  <a:lnTo>
                    <a:pt x="99" y="598"/>
                  </a:lnTo>
                  <a:lnTo>
                    <a:pt x="100" y="597"/>
                  </a:lnTo>
                  <a:lnTo>
                    <a:pt x="100" y="596"/>
                  </a:lnTo>
                  <a:lnTo>
                    <a:pt x="100" y="595"/>
                  </a:lnTo>
                  <a:lnTo>
                    <a:pt x="100" y="594"/>
                  </a:lnTo>
                  <a:lnTo>
                    <a:pt x="100" y="593"/>
                  </a:lnTo>
                  <a:lnTo>
                    <a:pt x="100" y="592"/>
                  </a:lnTo>
                  <a:lnTo>
                    <a:pt x="100" y="591"/>
                  </a:lnTo>
                  <a:lnTo>
                    <a:pt x="100" y="589"/>
                  </a:lnTo>
                  <a:lnTo>
                    <a:pt x="100" y="588"/>
                  </a:lnTo>
                  <a:lnTo>
                    <a:pt x="100" y="587"/>
                  </a:lnTo>
                  <a:lnTo>
                    <a:pt x="99" y="587"/>
                  </a:lnTo>
                  <a:lnTo>
                    <a:pt x="98" y="585"/>
                  </a:lnTo>
                  <a:lnTo>
                    <a:pt x="98" y="584"/>
                  </a:lnTo>
                  <a:lnTo>
                    <a:pt x="98" y="583"/>
                  </a:lnTo>
                  <a:lnTo>
                    <a:pt x="97" y="581"/>
                  </a:lnTo>
                  <a:lnTo>
                    <a:pt x="97" y="580"/>
                  </a:lnTo>
                  <a:lnTo>
                    <a:pt x="98" y="578"/>
                  </a:lnTo>
                  <a:lnTo>
                    <a:pt x="98" y="577"/>
                  </a:lnTo>
                  <a:lnTo>
                    <a:pt x="99" y="577"/>
                  </a:lnTo>
                  <a:lnTo>
                    <a:pt x="99" y="576"/>
                  </a:lnTo>
                  <a:lnTo>
                    <a:pt x="100" y="576"/>
                  </a:lnTo>
                  <a:lnTo>
                    <a:pt x="101" y="576"/>
                  </a:lnTo>
                  <a:lnTo>
                    <a:pt x="103" y="575"/>
                  </a:lnTo>
                  <a:lnTo>
                    <a:pt x="103" y="574"/>
                  </a:lnTo>
                  <a:lnTo>
                    <a:pt x="104" y="574"/>
                  </a:lnTo>
                  <a:lnTo>
                    <a:pt x="105" y="573"/>
                  </a:lnTo>
                  <a:lnTo>
                    <a:pt x="105" y="572"/>
                  </a:lnTo>
                  <a:lnTo>
                    <a:pt x="104" y="571"/>
                  </a:lnTo>
                  <a:lnTo>
                    <a:pt x="103" y="570"/>
                  </a:lnTo>
                  <a:lnTo>
                    <a:pt x="102" y="570"/>
                  </a:lnTo>
                  <a:lnTo>
                    <a:pt x="102" y="569"/>
                  </a:lnTo>
                  <a:lnTo>
                    <a:pt x="102" y="568"/>
                  </a:lnTo>
                  <a:lnTo>
                    <a:pt x="103" y="567"/>
                  </a:lnTo>
                  <a:lnTo>
                    <a:pt x="104" y="567"/>
                  </a:lnTo>
                  <a:lnTo>
                    <a:pt x="105" y="567"/>
                  </a:lnTo>
                  <a:lnTo>
                    <a:pt x="107" y="567"/>
                  </a:lnTo>
                  <a:lnTo>
                    <a:pt x="109" y="567"/>
                  </a:lnTo>
                  <a:lnTo>
                    <a:pt x="109" y="568"/>
                  </a:lnTo>
                  <a:lnTo>
                    <a:pt x="110" y="568"/>
                  </a:lnTo>
                  <a:lnTo>
                    <a:pt x="111" y="567"/>
                  </a:lnTo>
                  <a:lnTo>
                    <a:pt x="112" y="567"/>
                  </a:lnTo>
                  <a:lnTo>
                    <a:pt x="112" y="566"/>
                  </a:lnTo>
                  <a:lnTo>
                    <a:pt x="113" y="565"/>
                  </a:lnTo>
                  <a:lnTo>
                    <a:pt x="112" y="564"/>
                  </a:lnTo>
                  <a:lnTo>
                    <a:pt x="112" y="563"/>
                  </a:lnTo>
                  <a:lnTo>
                    <a:pt x="112" y="562"/>
                  </a:lnTo>
                  <a:lnTo>
                    <a:pt x="112" y="561"/>
                  </a:lnTo>
                  <a:lnTo>
                    <a:pt x="113" y="560"/>
                  </a:lnTo>
                  <a:lnTo>
                    <a:pt x="114" y="559"/>
                  </a:lnTo>
                  <a:lnTo>
                    <a:pt x="115" y="559"/>
                  </a:lnTo>
                  <a:lnTo>
                    <a:pt x="115" y="558"/>
                  </a:lnTo>
                  <a:lnTo>
                    <a:pt x="116" y="557"/>
                  </a:lnTo>
                  <a:lnTo>
                    <a:pt x="116" y="556"/>
                  </a:lnTo>
                  <a:lnTo>
                    <a:pt x="115" y="555"/>
                  </a:lnTo>
                  <a:lnTo>
                    <a:pt x="115" y="554"/>
                  </a:lnTo>
                  <a:lnTo>
                    <a:pt x="116" y="553"/>
                  </a:lnTo>
                  <a:lnTo>
                    <a:pt x="118" y="550"/>
                  </a:lnTo>
                  <a:lnTo>
                    <a:pt x="119" y="550"/>
                  </a:lnTo>
                  <a:lnTo>
                    <a:pt x="120" y="549"/>
                  </a:lnTo>
                  <a:lnTo>
                    <a:pt x="120" y="548"/>
                  </a:lnTo>
                  <a:lnTo>
                    <a:pt x="119" y="547"/>
                  </a:lnTo>
                  <a:lnTo>
                    <a:pt x="119" y="546"/>
                  </a:lnTo>
                  <a:lnTo>
                    <a:pt x="118" y="546"/>
                  </a:lnTo>
                  <a:lnTo>
                    <a:pt x="118" y="545"/>
                  </a:lnTo>
                  <a:lnTo>
                    <a:pt x="118" y="544"/>
                  </a:lnTo>
                  <a:lnTo>
                    <a:pt x="118" y="543"/>
                  </a:lnTo>
                  <a:lnTo>
                    <a:pt x="118" y="542"/>
                  </a:lnTo>
                  <a:lnTo>
                    <a:pt x="118" y="541"/>
                  </a:lnTo>
                  <a:lnTo>
                    <a:pt x="120" y="539"/>
                  </a:lnTo>
                  <a:lnTo>
                    <a:pt x="121" y="538"/>
                  </a:lnTo>
                  <a:lnTo>
                    <a:pt x="121" y="537"/>
                  </a:lnTo>
                  <a:lnTo>
                    <a:pt x="122" y="537"/>
                  </a:lnTo>
                  <a:lnTo>
                    <a:pt x="122" y="536"/>
                  </a:lnTo>
                  <a:lnTo>
                    <a:pt x="123" y="536"/>
                  </a:lnTo>
                  <a:lnTo>
                    <a:pt x="124" y="535"/>
                  </a:lnTo>
                  <a:lnTo>
                    <a:pt x="125" y="534"/>
                  </a:lnTo>
                  <a:lnTo>
                    <a:pt x="126" y="534"/>
                  </a:lnTo>
                  <a:lnTo>
                    <a:pt x="128" y="533"/>
                  </a:lnTo>
                  <a:lnTo>
                    <a:pt x="130" y="532"/>
                  </a:lnTo>
                  <a:lnTo>
                    <a:pt x="130" y="531"/>
                  </a:lnTo>
                  <a:lnTo>
                    <a:pt x="131" y="531"/>
                  </a:lnTo>
                  <a:lnTo>
                    <a:pt x="131" y="530"/>
                  </a:lnTo>
                  <a:lnTo>
                    <a:pt x="131" y="529"/>
                  </a:lnTo>
                  <a:lnTo>
                    <a:pt x="131" y="528"/>
                  </a:lnTo>
                  <a:lnTo>
                    <a:pt x="131" y="526"/>
                  </a:lnTo>
                  <a:lnTo>
                    <a:pt x="130" y="525"/>
                  </a:lnTo>
                  <a:lnTo>
                    <a:pt x="129" y="524"/>
                  </a:lnTo>
                  <a:lnTo>
                    <a:pt x="128" y="523"/>
                  </a:lnTo>
                  <a:lnTo>
                    <a:pt x="126" y="522"/>
                  </a:lnTo>
                  <a:lnTo>
                    <a:pt x="125" y="522"/>
                  </a:lnTo>
                  <a:lnTo>
                    <a:pt x="124" y="522"/>
                  </a:lnTo>
                  <a:lnTo>
                    <a:pt x="123" y="522"/>
                  </a:lnTo>
                  <a:lnTo>
                    <a:pt x="122" y="522"/>
                  </a:lnTo>
                  <a:lnTo>
                    <a:pt x="122" y="523"/>
                  </a:lnTo>
                  <a:lnTo>
                    <a:pt x="121" y="524"/>
                  </a:lnTo>
                  <a:lnTo>
                    <a:pt x="120" y="525"/>
                  </a:lnTo>
                  <a:lnTo>
                    <a:pt x="119" y="525"/>
                  </a:lnTo>
                  <a:lnTo>
                    <a:pt x="118" y="525"/>
                  </a:lnTo>
                  <a:lnTo>
                    <a:pt x="117" y="525"/>
                  </a:lnTo>
                  <a:lnTo>
                    <a:pt x="115" y="525"/>
                  </a:lnTo>
                  <a:lnTo>
                    <a:pt x="115" y="524"/>
                  </a:lnTo>
                  <a:lnTo>
                    <a:pt x="115" y="523"/>
                  </a:lnTo>
                  <a:lnTo>
                    <a:pt x="114" y="522"/>
                  </a:lnTo>
                  <a:lnTo>
                    <a:pt x="114" y="521"/>
                  </a:lnTo>
                  <a:lnTo>
                    <a:pt x="114" y="520"/>
                  </a:lnTo>
                  <a:lnTo>
                    <a:pt x="114" y="518"/>
                  </a:lnTo>
                  <a:lnTo>
                    <a:pt x="114" y="517"/>
                  </a:lnTo>
                  <a:lnTo>
                    <a:pt x="114" y="516"/>
                  </a:lnTo>
                  <a:lnTo>
                    <a:pt x="114" y="515"/>
                  </a:lnTo>
                  <a:lnTo>
                    <a:pt x="115" y="513"/>
                  </a:lnTo>
                  <a:lnTo>
                    <a:pt x="115" y="512"/>
                  </a:lnTo>
                  <a:lnTo>
                    <a:pt x="115" y="511"/>
                  </a:lnTo>
                  <a:lnTo>
                    <a:pt x="114" y="510"/>
                  </a:lnTo>
                  <a:lnTo>
                    <a:pt x="115" y="508"/>
                  </a:lnTo>
                  <a:lnTo>
                    <a:pt x="115" y="507"/>
                  </a:lnTo>
                  <a:lnTo>
                    <a:pt x="116" y="506"/>
                  </a:lnTo>
                  <a:lnTo>
                    <a:pt x="116" y="504"/>
                  </a:lnTo>
                  <a:lnTo>
                    <a:pt x="116" y="503"/>
                  </a:lnTo>
                  <a:lnTo>
                    <a:pt x="116" y="502"/>
                  </a:lnTo>
                  <a:lnTo>
                    <a:pt x="116" y="501"/>
                  </a:lnTo>
                  <a:lnTo>
                    <a:pt x="116" y="500"/>
                  </a:lnTo>
                  <a:lnTo>
                    <a:pt x="115" y="498"/>
                  </a:lnTo>
                  <a:lnTo>
                    <a:pt x="115" y="497"/>
                  </a:lnTo>
                  <a:lnTo>
                    <a:pt x="115" y="496"/>
                  </a:lnTo>
                  <a:lnTo>
                    <a:pt x="114" y="496"/>
                  </a:lnTo>
                  <a:lnTo>
                    <a:pt x="113" y="494"/>
                  </a:lnTo>
                  <a:lnTo>
                    <a:pt x="112" y="493"/>
                  </a:lnTo>
                  <a:lnTo>
                    <a:pt x="111" y="493"/>
                  </a:lnTo>
                  <a:lnTo>
                    <a:pt x="111" y="492"/>
                  </a:lnTo>
                  <a:lnTo>
                    <a:pt x="109" y="491"/>
                  </a:lnTo>
                  <a:lnTo>
                    <a:pt x="108" y="491"/>
                  </a:lnTo>
                  <a:lnTo>
                    <a:pt x="108" y="490"/>
                  </a:lnTo>
                  <a:lnTo>
                    <a:pt x="107" y="490"/>
                  </a:lnTo>
                  <a:lnTo>
                    <a:pt x="107" y="489"/>
                  </a:lnTo>
                  <a:lnTo>
                    <a:pt x="107" y="488"/>
                  </a:lnTo>
                  <a:lnTo>
                    <a:pt x="105" y="487"/>
                  </a:lnTo>
                  <a:lnTo>
                    <a:pt x="105" y="486"/>
                  </a:lnTo>
                  <a:lnTo>
                    <a:pt x="103" y="485"/>
                  </a:lnTo>
                  <a:lnTo>
                    <a:pt x="102" y="485"/>
                  </a:lnTo>
                  <a:lnTo>
                    <a:pt x="102" y="484"/>
                  </a:lnTo>
                  <a:lnTo>
                    <a:pt x="101" y="484"/>
                  </a:lnTo>
                  <a:lnTo>
                    <a:pt x="101" y="483"/>
                  </a:lnTo>
                  <a:lnTo>
                    <a:pt x="101" y="482"/>
                  </a:lnTo>
                  <a:lnTo>
                    <a:pt x="101" y="481"/>
                  </a:lnTo>
                  <a:lnTo>
                    <a:pt x="101" y="480"/>
                  </a:lnTo>
                  <a:lnTo>
                    <a:pt x="101" y="479"/>
                  </a:lnTo>
                  <a:lnTo>
                    <a:pt x="101" y="478"/>
                  </a:lnTo>
                  <a:lnTo>
                    <a:pt x="100" y="477"/>
                  </a:lnTo>
                  <a:lnTo>
                    <a:pt x="99" y="477"/>
                  </a:lnTo>
                  <a:lnTo>
                    <a:pt x="99" y="476"/>
                  </a:lnTo>
                  <a:lnTo>
                    <a:pt x="98" y="475"/>
                  </a:lnTo>
                  <a:lnTo>
                    <a:pt x="97" y="474"/>
                  </a:lnTo>
                  <a:lnTo>
                    <a:pt x="96" y="473"/>
                  </a:lnTo>
                  <a:lnTo>
                    <a:pt x="96" y="472"/>
                  </a:lnTo>
                  <a:lnTo>
                    <a:pt x="96" y="471"/>
                  </a:lnTo>
                  <a:lnTo>
                    <a:pt x="97" y="469"/>
                  </a:lnTo>
                  <a:lnTo>
                    <a:pt x="97" y="468"/>
                  </a:lnTo>
                  <a:lnTo>
                    <a:pt x="98" y="467"/>
                  </a:lnTo>
                  <a:lnTo>
                    <a:pt x="98" y="466"/>
                  </a:lnTo>
                  <a:lnTo>
                    <a:pt x="99" y="465"/>
                  </a:lnTo>
                  <a:lnTo>
                    <a:pt x="100" y="464"/>
                  </a:lnTo>
                  <a:lnTo>
                    <a:pt x="100" y="463"/>
                  </a:lnTo>
                  <a:lnTo>
                    <a:pt x="101" y="462"/>
                  </a:lnTo>
                  <a:lnTo>
                    <a:pt x="102" y="462"/>
                  </a:lnTo>
                  <a:lnTo>
                    <a:pt x="102" y="461"/>
                  </a:lnTo>
                  <a:lnTo>
                    <a:pt x="103" y="461"/>
                  </a:lnTo>
                  <a:lnTo>
                    <a:pt x="104" y="461"/>
                  </a:lnTo>
                  <a:lnTo>
                    <a:pt x="105" y="460"/>
                  </a:lnTo>
                  <a:lnTo>
                    <a:pt x="106" y="459"/>
                  </a:lnTo>
                  <a:lnTo>
                    <a:pt x="106" y="458"/>
                  </a:lnTo>
                  <a:lnTo>
                    <a:pt x="106" y="457"/>
                  </a:lnTo>
                  <a:lnTo>
                    <a:pt x="105" y="456"/>
                  </a:lnTo>
                  <a:lnTo>
                    <a:pt x="105" y="455"/>
                  </a:lnTo>
                  <a:lnTo>
                    <a:pt x="104" y="454"/>
                  </a:lnTo>
                  <a:lnTo>
                    <a:pt x="103" y="454"/>
                  </a:lnTo>
                  <a:lnTo>
                    <a:pt x="102" y="453"/>
                  </a:lnTo>
                  <a:lnTo>
                    <a:pt x="101" y="452"/>
                  </a:lnTo>
                  <a:lnTo>
                    <a:pt x="100" y="452"/>
                  </a:lnTo>
                  <a:lnTo>
                    <a:pt x="100" y="451"/>
                  </a:lnTo>
                  <a:lnTo>
                    <a:pt x="99" y="451"/>
                  </a:lnTo>
                  <a:lnTo>
                    <a:pt x="98" y="450"/>
                  </a:lnTo>
                  <a:lnTo>
                    <a:pt x="97" y="450"/>
                  </a:lnTo>
                  <a:lnTo>
                    <a:pt x="96" y="450"/>
                  </a:lnTo>
                  <a:lnTo>
                    <a:pt x="94" y="450"/>
                  </a:lnTo>
                  <a:lnTo>
                    <a:pt x="92" y="450"/>
                  </a:lnTo>
                  <a:lnTo>
                    <a:pt x="91" y="450"/>
                  </a:lnTo>
                  <a:lnTo>
                    <a:pt x="89" y="449"/>
                  </a:lnTo>
                  <a:lnTo>
                    <a:pt x="87" y="448"/>
                  </a:lnTo>
                  <a:lnTo>
                    <a:pt x="86" y="447"/>
                  </a:lnTo>
                  <a:lnTo>
                    <a:pt x="84" y="445"/>
                  </a:lnTo>
                  <a:lnTo>
                    <a:pt x="83" y="444"/>
                  </a:lnTo>
                  <a:lnTo>
                    <a:pt x="83" y="443"/>
                  </a:lnTo>
                  <a:lnTo>
                    <a:pt x="82" y="441"/>
                  </a:lnTo>
                  <a:lnTo>
                    <a:pt x="82" y="439"/>
                  </a:lnTo>
                  <a:lnTo>
                    <a:pt x="83" y="437"/>
                  </a:lnTo>
                  <a:lnTo>
                    <a:pt x="83" y="436"/>
                  </a:lnTo>
                  <a:lnTo>
                    <a:pt x="83" y="435"/>
                  </a:lnTo>
                  <a:lnTo>
                    <a:pt x="84" y="434"/>
                  </a:lnTo>
                  <a:lnTo>
                    <a:pt x="85" y="432"/>
                  </a:lnTo>
                  <a:lnTo>
                    <a:pt x="86" y="431"/>
                  </a:lnTo>
                  <a:lnTo>
                    <a:pt x="87" y="431"/>
                  </a:lnTo>
                  <a:lnTo>
                    <a:pt x="88" y="430"/>
                  </a:lnTo>
                  <a:lnTo>
                    <a:pt x="89" y="430"/>
                  </a:lnTo>
                  <a:lnTo>
                    <a:pt x="91" y="430"/>
                  </a:lnTo>
                  <a:lnTo>
                    <a:pt x="94" y="430"/>
                  </a:lnTo>
                  <a:lnTo>
                    <a:pt x="97" y="431"/>
                  </a:lnTo>
                  <a:lnTo>
                    <a:pt x="100" y="431"/>
                  </a:lnTo>
                  <a:lnTo>
                    <a:pt x="101" y="431"/>
                  </a:lnTo>
                  <a:lnTo>
                    <a:pt x="102" y="431"/>
                  </a:lnTo>
                  <a:lnTo>
                    <a:pt x="103" y="431"/>
                  </a:lnTo>
                  <a:lnTo>
                    <a:pt x="104" y="432"/>
                  </a:lnTo>
                  <a:lnTo>
                    <a:pt x="105" y="433"/>
                  </a:lnTo>
                  <a:lnTo>
                    <a:pt x="106" y="433"/>
                  </a:lnTo>
                  <a:lnTo>
                    <a:pt x="107" y="434"/>
                  </a:lnTo>
                  <a:lnTo>
                    <a:pt x="109" y="434"/>
                  </a:lnTo>
                  <a:lnTo>
                    <a:pt x="110" y="434"/>
                  </a:lnTo>
                  <a:lnTo>
                    <a:pt x="110" y="433"/>
                  </a:lnTo>
                  <a:lnTo>
                    <a:pt x="111" y="433"/>
                  </a:lnTo>
                  <a:lnTo>
                    <a:pt x="112" y="432"/>
                  </a:lnTo>
                  <a:lnTo>
                    <a:pt x="113" y="432"/>
                  </a:lnTo>
                  <a:lnTo>
                    <a:pt x="114" y="431"/>
                  </a:lnTo>
                  <a:lnTo>
                    <a:pt x="115" y="431"/>
                  </a:lnTo>
                  <a:lnTo>
                    <a:pt x="115" y="430"/>
                  </a:lnTo>
                  <a:lnTo>
                    <a:pt x="114" y="430"/>
                  </a:lnTo>
                  <a:lnTo>
                    <a:pt x="113" y="428"/>
                  </a:lnTo>
                  <a:lnTo>
                    <a:pt x="110" y="425"/>
                  </a:lnTo>
                  <a:lnTo>
                    <a:pt x="108" y="423"/>
                  </a:lnTo>
                  <a:lnTo>
                    <a:pt x="108" y="422"/>
                  </a:lnTo>
                  <a:lnTo>
                    <a:pt x="106" y="421"/>
                  </a:lnTo>
                  <a:lnTo>
                    <a:pt x="105" y="420"/>
                  </a:lnTo>
                  <a:lnTo>
                    <a:pt x="104" y="420"/>
                  </a:lnTo>
                  <a:lnTo>
                    <a:pt x="103" y="419"/>
                  </a:lnTo>
                  <a:lnTo>
                    <a:pt x="102" y="418"/>
                  </a:lnTo>
                  <a:lnTo>
                    <a:pt x="101" y="418"/>
                  </a:lnTo>
                  <a:lnTo>
                    <a:pt x="100" y="417"/>
                  </a:lnTo>
                  <a:lnTo>
                    <a:pt x="99" y="418"/>
                  </a:lnTo>
                  <a:lnTo>
                    <a:pt x="97" y="418"/>
                  </a:lnTo>
                  <a:lnTo>
                    <a:pt x="96" y="418"/>
                  </a:lnTo>
                  <a:lnTo>
                    <a:pt x="96" y="419"/>
                  </a:lnTo>
                  <a:lnTo>
                    <a:pt x="95" y="419"/>
                  </a:lnTo>
                  <a:lnTo>
                    <a:pt x="94" y="419"/>
                  </a:lnTo>
                  <a:lnTo>
                    <a:pt x="93" y="418"/>
                  </a:lnTo>
                  <a:lnTo>
                    <a:pt x="90" y="417"/>
                  </a:lnTo>
                  <a:lnTo>
                    <a:pt x="89" y="416"/>
                  </a:lnTo>
                  <a:lnTo>
                    <a:pt x="88" y="416"/>
                  </a:lnTo>
                  <a:lnTo>
                    <a:pt x="87" y="415"/>
                  </a:lnTo>
                  <a:lnTo>
                    <a:pt x="85" y="413"/>
                  </a:lnTo>
                  <a:lnTo>
                    <a:pt x="84" y="412"/>
                  </a:lnTo>
                  <a:lnTo>
                    <a:pt x="82" y="411"/>
                  </a:lnTo>
                  <a:lnTo>
                    <a:pt x="81" y="410"/>
                  </a:lnTo>
                  <a:lnTo>
                    <a:pt x="80" y="409"/>
                  </a:lnTo>
                  <a:lnTo>
                    <a:pt x="80" y="408"/>
                  </a:lnTo>
                  <a:lnTo>
                    <a:pt x="76" y="406"/>
                  </a:lnTo>
                  <a:lnTo>
                    <a:pt x="74" y="404"/>
                  </a:lnTo>
                  <a:lnTo>
                    <a:pt x="74" y="403"/>
                  </a:lnTo>
                  <a:lnTo>
                    <a:pt x="74" y="402"/>
                  </a:lnTo>
                  <a:lnTo>
                    <a:pt x="74" y="401"/>
                  </a:lnTo>
                  <a:lnTo>
                    <a:pt x="73" y="401"/>
                  </a:lnTo>
                  <a:lnTo>
                    <a:pt x="73" y="400"/>
                  </a:lnTo>
                  <a:lnTo>
                    <a:pt x="72" y="398"/>
                  </a:lnTo>
                  <a:lnTo>
                    <a:pt x="72" y="397"/>
                  </a:lnTo>
                  <a:lnTo>
                    <a:pt x="72" y="396"/>
                  </a:lnTo>
                  <a:lnTo>
                    <a:pt x="72" y="395"/>
                  </a:lnTo>
                  <a:lnTo>
                    <a:pt x="72" y="394"/>
                  </a:lnTo>
                  <a:lnTo>
                    <a:pt x="71" y="393"/>
                  </a:lnTo>
                  <a:lnTo>
                    <a:pt x="71" y="392"/>
                  </a:lnTo>
                  <a:lnTo>
                    <a:pt x="70" y="392"/>
                  </a:lnTo>
                  <a:lnTo>
                    <a:pt x="69" y="390"/>
                  </a:lnTo>
                  <a:lnTo>
                    <a:pt x="67" y="389"/>
                  </a:lnTo>
                  <a:lnTo>
                    <a:pt x="67" y="388"/>
                  </a:lnTo>
                  <a:lnTo>
                    <a:pt x="66" y="387"/>
                  </a:lnTo>
                  <a:lnTo>
                    <a:pt x="65" y="387"/>
                  </a:lnTo>
                  <a:lnTo>
                    <a:pt x="64" y="386"/>
                  </a:lnTo>
                  <a:lnTo>
                    <a:pt x="63" y="386"/>
                  </a:lnTo>
                  <a:lnTo>
                    <a:pt x="62" y="386"/>
                  </a:lnTo>
                  <a:lnTo>
                    <a:pt x="61" y="386"/>
                  </a:lnTo>
                  <a:lnTo>
                    <a:pt x="60" y="387"/>
                  </a:lnTo>
                  <a:lnTo>
                    <a:pt x="60" y="388"/>
                  </a:lnTo>
                  <a:lnTo>
                    <a:pt x="60" y="390"/>
                  </a:lnTo>
                  <a:lnTo>
                    <a:pt x="60" y="391"/>
                  </a:lnTo>
                  <a:lnTo>
                    <a:pt x="60" y="392"/>
                  </a:lnTo>
                  <a:lnTo>
                    <a:pt x="61" y="393"/>
                  </a:lnTo>
                  <a:lnTo>
                    <a:pt x="61" y="394"/>
                  </a:lnTo>
                  <a:lnTo>
                    <a:pt x="62" y="395"/>
                  </a:lnTo>
                  <a:lnTo>
                    <a:pt x="62" y="396"/>
                  </a:lnTo>
                  <a:lnTo>
                    <a:pt x="62" y="397"/>
                  </a:lnTo>
                  <a:lnTo>
                    <a:pt x="61" y="397"/>
                  </a:lnTo>
                  <a:lnTo>
                    <a:pt x="61" y="398"/>
                  </a:lnTo>
                  <a:lnTo>
                    <a:pt x="60" y="399"/>
                  </a:lnTo>
                  <a:lnTo>
                    <a:pt x="59" y="400"/>
                  </a:lnTo>
                  <a:lnTo>
                    <a:pt x="58" y="400"/>
                  </a:lnTo>
                  <a:lnTo>
                    <a:pt x="56" y="400"/>
                  </a:lnTo>
                  <a:lnTo>
                    <a:pt x="55" y="400"/>
                  </a:lnTo>
                  <a:lnTo>
                    <a:pt x="54" y="400"/>
                  </a:lnTo>
                  <a:lnTo>
                    <a:pt x="53" y="400"/>
                  </a:lnTo>
                  <a:lnTo>
                    <a:pt x="52" y="400"/>
                  </a:lnTo>
                  <a:lnTo>
                    <a:pt x="49" y="400"/>
                  </a:lnTo>
                  <a:lnTo>
                    <a:pt x="48" y="400"/>
                  </a:lnTo>
                  <a:lnTo>
                    <a:pt x="47" y="400"/>
                  </a:lnTo>
                  <a:lnTo>
                    <a:pt x="46" y="400"/>
                  </a:lnTo>
                  <a:lnTo>
                    <a:pt x="44" y="399"/>
                  </a:lnTo>
                  <a:lnTo>
                    <a:pt x="44" y="398"/>
                  </a:lnTo>
                  <a:lnTo>
                    <a:pt x="42" y="397"/>
                  </a:lnTo>
                  <a:lnTo>
                    <a:pt x="42" y="396"/>
                  </a:lnTo>
                  <a:lnTo>
                    <a:pt x="41" y="395"/>
                  </a:lnTo>
                  <a:lnTo>
                    <a:pt x="41" y="394"/>
                  </a:lnTo>
                  <a:lnTo>
                    <a:pt x="41" y="392"/>
                  </a:lnTo>
                  <a:lnTo>
                    <a:pt x="41" y="390"/>
                  </a:lnTo>
                  <a:lnTo>
                    <a:pt x="41" y="389"/>
                  </a:lnTo>
                  <a:lnTo>
                    <a:pt x="41" y="388"/>
                  </a:lnTo>
                  <a:lnTo>
                    <a:pt x="41" y="387"/>
                  </a:lnTo>
                  <a:lnTo>
                    <a:pt x="42" y="387"/>
                  </a:lnTo>
                  <a:lnTo>
                    <a:pt x="42" y="386"/>
                  </a:lnTo>
                  <a:lnTo>
                    <a:pt x="44" y="385"/>
                  </a:lnTo>
                  <a:lnTo>
                    <a:pt x="45" y="384"/>
                  </a:lnTo>
                  <a:lnTo>
                    <a:pt x="46" y="383"/>
                  </a:lnTo>
                  <a:lnTo>
                    <a:pt x="46" y="382"/>
                  </a:lnTo>
                  <a:lnTo>
                    <a:pt x="47" y="382"/>
                  </a:lnTo>
                  <a:lnTo>
                    <a:pt x="49" y="380"/>
                  </a:lnTo>
                  <a:lnTo>
                    <a:pt x="49" y="379"/>
                  </a:lnTo>
                  <a:lnTo>
                    <a:pt x="49" y="378"/>
                  </a:lnTo>
                  <a:lnTo>
                    <a:pt x="49" y="376"/>
                  </a:lnTo>
                  <a:lnTo>
                    <a:pt x="48" y="376"/>
                  </a:lnTo>
                  <a:lnTo>
                    <a:pt x="47" y="375"/>
                  </a:lnTo>
                  <a:lnTo>
                    <a:pt x="46" y="375"/>
                  </a:lnTo>
                  <a:lnTo>
                    <a:pt x="45" y="374"/>
                  </a:lnTo>
                  <a:lnTo>
                    <a:pt x="44" y="374"/>
                  </a:lnTo>
                  <a:lnTo>
                    <a:pt x="43" y="373"/>
                  </a:lnTo>
                  <a:lnTo>
                    <a:pt x="42" y="373"/>
                  </a:lnTo>
                  <a:lnTo>
                    <a:pt x="41" y="373"/>
                  </a:lnTo>
                  <a:lnTo>
                    <a:pt x="40" y="373"/>
                  </a:lnTo>
                  <a:lnTo>
                    <a:pt x="39" y="374"/>
                  </a:lnTo>
                  <a:lnTo>
                    <a:pt x="38" y="374"/>
                  </a:lnTo>
                  <a:lnTo>
                    <a:pt x="37" y="375"/>
                  </a:lnTo>
                  <a:lnTo>
                    <a:pt x="36" y="376"/>
                  </a:lnTo>
                  <a:lnTo>
                    <a:pt x="34" y="378"/>
                  </a:lnTo>
                  <a:lnTo>
                    <a:pt x="32" y="379"/>
                  </a:lnTo>
                  <a:lnTo>
                    <a:pt x="32" y="380"/>
                  </a:lnTo>
                  <a:lnTo>
                    <a:pt x="32" y="381"/>
                  </a:lnTo>
                  <a:lnTo>
                    <a:pt x="31" y="382"/>
                  </a:lnTo>
                  <a:lnTo>
                    <a:pt x="31" y="384"/>
                  </a:lnTo>
                  <a:lnTo>
                    <a:pt x="29" y="385"/>
                  </a:lnTo>
                  <a:lnTo>
                    <a:pt x="28" y="385"/>
                  </a:lnTo>
                  <a:lnTo>
                    <a:pt x="28" y="386"/>
                  </a:lnTo>
                  <a:lnTo>
                    <a:pt x="27" y="386"/>
                  </a:lnTo>
                  <a:lnTo>
                    <a:pt x="27" y="385"/>
                  </a:lnTo>
                  <a:lnTo>
                    <a:pt x="26" y="384"/>
                  </a:lnTo>
                  <a:lnTo>
                    <a:pt x="25" y="383"/>
                  </a:lnTo>
                  <a:lnTo>
                    <a:pt x="25" y="382"/>
                  </a:lnTo>
                  <a:lnTo>
                    <a:pt x="23" y="381"/>
                  </a:lnTo>
                  <a:lnTo>
                    <a:pt x="23" y="380"/>
                  </a:lnTo>
                  <a:lnTo>
                    <a:pt x="23" y="379"/>
                  </a:lnTo>
                  <a:lnTo>
                    <a:pt x="22" y="378"/>
                  </a:lnTo>
                  <a:lnTo>
                    <a:pt x="22" y="377"/>
                  </a:lnTo>
                  <a:lnTo>
                    <a:pt x="22" y="374"/>
                  </a:lnTo>
                  <a:lnTo>
                    <a:pt x="23" y="373"/>
                  </a:lnTo>
                  <a:lnTo>
                    <a:pt x="24" y="372"/>
                  </a:lnTo>
                  <a:lnTo>
                    <a:pt x="24" y="371"/>
                  </a:lnTo>
                  <a:lnTo>
                    <a:pt x="27" y="369"/>
                  </a:lnTo>
                  <a:lnTo>
                    <a:pt x="29" y="368"/>
                  </a:lnTo>
                  <a:lnTo>
                    <a:pt x="30" y="367"/>
                  </a:lnTo>
                  <a:lnTo>
                    <a:pt x="32" y="367"/>
                  </a:lnTo>
                  <a:lnTo>
                    <a:pt x="34" y="366"/>
                  </a:lnTo>
                  <a:lnTo>
                    <a:pt x="35" y="365"/>
                  </a:lnTo>
                  <a:lnTo>
                    <a:pt x="38" y="365"/>
                  </a:lnTo>
                  <a:lnTo>
                    <a:pt x="40" y="364"/>
                  </a:lnTo>
                  <a:lnTo>
                    <a:pt x="42" y="362"/>
                  </a:lnTo>
                  <a:lnTo>
                    <a:pt x="43" y="361"/>
                  </a:lnTo>
                  <a:lnTo>
                    <a:pt x="43" y="360"/>
                  </a:lnTo>
                  <a:lnTo>
                    <a:pt x="43" y="358"/>
                  </a:lnTo>
                  <a:lnTo>
                    <a:pt x="43" y="357"/>
                  </a:lnTo>
                  <a:lnTo>
                    <a:pt x="43" y="356"/>
                  </a:lnTo>
                  <a:lnTo>
                    <a:pt x="42" y="353"/>
                  </a:lnTo>
                  <a:lnTo>
                    <a:pt x="42" y="352"/>
                  </a:lnTo>
                  <a:lnTo>
                    <a:pt x="41" y="351"/>
                  </a:lnTo>
                  <a:lnTo>
                    <a:pt x="40" y="351"/>
                  </a:lnTo>
                  <a:lnTo>
                    <a:pt x="39" y="350"/>
                  </a:lnTo>
                  <a:lnTo>
                    <a:pt x="37" y="350"/>
                  </a:lnTo>
                  <a:lnTo>
                    <a:pt x="36" y="350"/>
                  </a:lnTo>
                  <a:lnTo>
                    <a:pt x="35" y="351"/>
                  </a:lnTo>
                  <a:lnTo>
                    <a:pt x="34" y="351"/>
                  </a:lnTo>
                  <a:lnTo>
                    <a:pt x="33" y="352"/>
                  </a:lnTo>
                  <a:lnTo>
                    <a:pt x="32" y="352"/>
                  </a:lnTo>
                  <a:lnTo>
                    <a:pt x="31" y="352"/>
                  </a:lnTo>
                  <a:lnTo>
                    <a:pt x="30" y="351"/>
                  </a:lnTo>
                  <a:lnTo>
                    <a:pt x="28" y="350"/>
                  </a:lnTo>
                  <a:lnTo>
                    <a:pt x="27" y="349"/>
                  </a:lnTo>
                  <a:lnTo>
                    <a:pt x="27" y="348"/>
                  </a:lnTo>
                  <a:lnTo>
                    <a:pt x="26" y="346"/>
                  </a:lnTo>
                  <a:lnTo>
                    <a:pt x="26" y="345"/>
                  </a:lnTo>
                  <a:lnTo>
                    <a:pt x="25" y="344"/>
                  </a:lnTo>
                  <a:lnTo>
                    <a:pt x="24" y="340"/>
                  </a:lnTo>
                  <a:lnTo>
                    <a:pt x="24" y="339"/>
                  </a:lnTo>
                  <a:lnTo>
                    <a:pt x="24" y="338"/>
                  </a:lnTo>
                  <a:lnTo>
                    <a:pt x="24" y="335"/>
                  </a:lnTo>
                  <a:lnTo>
                    <a:pt x="24" y="334"/>
                  </a:lnTo>
                  <a:lnTo>
                    <a:pt x="25" y="332"/>
                  </a:lnTo>
                  <a:lnTo>
                    <a:pt x="25" y="331"/>
                  </a:lnTo>
                  <a:lnTo>
                    <a:pt x="26" y="330"/>
                  </a:lnTo>
                  <a:lnTo>
                    <a:pt x="27" y="328"/>
                  </a:lnTo>
                  <a:lnTo>
                    <a:pt x="28" y="327"/>
                  </a:lnTo>
                  <a:lnTo>
                    <a:pt x="28" y="326"/>
                  </a:lnTo>
                  <a:lnTo>
                    <a:pt x="29" y="325"/>
                  </a:lnTo>
                  <a:lnTo>
                    <a:pt x="30" y="325"/>
                  </a:lnTo>
                  <a:lnTo>
                    <a:pt x="30" y="324"/>
                  </a:lnTo>
                  <a:lnTo>
                    <a:pt x="30" y="323"/>
                  </a:lnTo>
                  <a:lnTo>
                    <a:pt x="30" y="322"/>
                  </a:lnTo>
                  <a:lnTo>
                    <a:pt x="30" y="321"/>
                  </a:lnTo>
                  <a:lnTo>
                    <a:pt x="29" y="320"/>
                  </a:lnTo>
                  <a:lnTo>
                    <a:pt x="28" y="319"/>
                  </a:lnTo>
                  <a:lnTo>
                    <a:pt x="27" y="318"/>
                  </a:lnTo>
                  <a:lnTo>
                    <a:pt x="25" y="318"/>
                  </a:lnTo>
                  <a:lnTo>
                    <a:pt x="24" y="317"/>
                  </a:lnTo>
                  <a:lnTo>
                    <a:pt x="23" y="317"/>
                  </a:lnTo>
                  <a:lnTo>
                    <a:pt x="22" y="317"/>
                  </a:lnTo>
                  <a:lnTo>
                    <a:pt x="21" y="316"/>
                  </a:lnTo>
                  <a:lnTo>
                    <a:pt x="21" y="314"/>
                  </a:lnTo>
                  <a:lnTo>
                    <a:pt x="21" y="313"/>
                  </a:lnTo>
                  <a:lnTo>
                    <a:pt x="22" y="312"/>
                  </a:lnTo>
                  <a:lnTo>
                    <a:pt x="25" y="311"/>
                  </a:lnTo>
                  <a:lnTo>
                    <a:pt x="26" y="310"/>
                  </a:lnTo>
                  <a:lnTo>
                    <a:pt x="27" y="310"/>
                  </a:lnTo>
                  <a:lnTo>
                    <a:pt x="30" y="306"/>
                  </a:lnTo>
                  <a:lnTo>
                    <a:pt x="30" y="305"/>
                  </a:lnTo>
                  <a:lnTo>
                    <a:pt x="30" y="304"/>
                  </a:lnTo>
                  <a:lnTo>
                    <a:pt x="29" y="303"/>
                  </a:lnTo>
                  <a:lnTo>
                    <a:pt x="28" y="302"/>
                  </a:lnTo>
                  <a:lnTo>
                    <a:pt x="27" y="302"/>
                  </a:lnTo>
                  <a:lnTo>
                    <a:pt x="26" y="301"/>
                  </a:lnTo>
                  <a:lnTo>
                    <a:pt x="23" y="300"/>
                  </a:lnTo>
                  <a:lnTo>
                    <a:pt x="22" y="300"/>
                  </a:lnTo>
                  <a:lnTo>
                    <a:pt x="21" y="300"/>
                  </a:lnTo>
                  <a:lnTo>
                    <a:pt x="20" y="300"/>
                  </a:lnTo>
                  <a:lnTo>
                    <a:pt x="18" y="300"/>
                  </a:lnTo>
                  <a:lnTo>
                    <a:pt x="12" y="302"/>
                  </a:lnTo>
                  <a:lnTo>
                    <a:pt x="11" y="302"/>
                  </a:lnTo>
                  <a:lnTo>
                    <a:pt x="10" y="302"/>
                  </a:lnTo>
                  <a:lnTo>
                    <a:pt x="8" y="302"/>
                  </a:lnTo>
                  <a:lnTo>
                    <a:pt x="7" y="302"/>
                  </a:lnTo>
                  <a:lnTo>
                    <a:pt x="6" y="302"/>
                  </a:lnTo>
                  <a:lnTo>
                    <a:pt x="6" y="301"/>
                  </a:lnTo>
                  <a:lnTo>
                    <a:pt x="5" y="301"/>
                  </a:lnTo>
                  <a:lnTo>
                    <a:pt x="4" y="301"/>
                  </a:lnTo>
                  <a:lnTo>
                    <a:pt x="2" y="300"/>
                  </a:lnTo>
                  <a:lnTo>
                    <a:pt x="0" y="298"/>
                  </a:lnTo>
                  <a:lnTo>
                    <a:pt x="0" y="297"/>
                  </a:lnTo>
                  <a:lnTo>
                    <a:pt x="0" y="296"/>
                  </a:lnTo>
                  <a:lnTo>
                    <a:pt x="1" y="263"/>
                  </a:lnTo>
                  <a:lnTo>
                    <a:pt x="3" y="260"/>
                  </a:lnTo>
                  <a:lnTo>
                    <a:pt x="3" y="259"/>
                  </a:lnTo>
                  <a:lnTo>
                    <a:pt x="3" y="258"/>
                  </a:lnTo>
                  <a:lnTo>
                    <a:pt x="3" y="257"/>
                  </a:lnTo>
                  <a:lnTo>
                    <a:pt x="4" y="257"/>
                  </a:lnTo>
                  <a:lnTo>
                    <a:pt x="5" y="256"/>
                  </a:lnTo>
                  <a:lnTo>
                    <a:pt x="5" y="255"/>
                  </a:lnTo>
                  <a:lnTo>
                    <a:pt x="6" y="255"/>
                  </a:lnTo>
                  <a:lnTo>
                    <a:pt x="7" y="254"/>
                  </a:lnTo>
                  <a:lnTo>
                    <a:pt x="8" y="252"/>
                  </a:lnTo>
                  <a:lnTo>
                    <a:pt x="9" y="251"/>
                  </a:lnTo>
                  <a:lnTo>
                    <a:pt x="9" y="250"/>
                  </a:lnTo>
                  <a:lnTo>
                    <a:pt x="9" y="249"/>
                  </a:lnTo>
                  <a:lnTo>
                    <a:pt x="8" y="248"/>
                  </a:lnTo>
                  <a:lnTo>
                    <a:pt x="9" y="245"/>
                  </a:lnTo>
                  <a:lnTo>
                    <a:pt x="10" y="243"/>
                  </a:lnTo>
                  <a:lnTo>
                    <a:pt x="10" y="241"/>
                  </a:lnTo>
                  <a:lnTo>
                    <a:pt x="11" y="240"/>
                  </a:lnTo>
                  <a:lnTo>
                    <a:pt x="12" y="238"/>
                  </a:lnTo>
                  <a:lnTo>
                    <a:pt x="14" y="236"/>
                  </a:lnTo>
                  <a:lnTo>
                    <a:pt x="14" y="235"/>
                  </a:lnTo>
                  <a:lnTo>
                    <a:pt x="13" y="233"/>
                  </a:lnTo>
                  <a:lnTo>
                    <a:pt x="12" y="231"/>
                  </a:lnTo>
                  <a:lnTo>
                    <a:pt x="10" y="229"/>
                  </a:lnTo>
                  <a:lnTo>
                    <a:pt x="9" y="228"/>
                  </a:lnTo>
                  <a:lnTo>
                    <a:pt x="8" y="227"/>
                  </a:lnTo>
                  <a:lnTo>
                    <a:pt x="7" y="227"/>
                  </a:lnTo>
                  <a:lnTo>
                    <a:pt x="6" y="227"/>
                  </a:lnTo>
                  <a:lnTo>
                    <a:pt x="6" y="226"/>
                  </a:lnTo>
                  <a:lnTo>
                    <a:pt x="5" y="225"/>
                  </a:lnTo>
                  <a:lnTo>
                    <a:pt x="4" y="223"/>
                  </a:lnTo>
                  <a:lnTo>
                    <a:pt x="3" y="222"/>
                  </a:lnTo>
                  <a:lnTo>
                    <a:pt x="3" y="221"/>
                  </a:lnTo>
                  <a:lnTo>
                    <a:pt x="3" y="220"/>
                  </a:lnTo>
                  <a:lnTo>
                    <a:pt x="3" y="219"/>
                  </a:lnTo>
                  <a:lnTo>
                    <a:pt x="3" y="218"/>
                  </a:lnTo>
                  <a:lnTo>
                    <a:pt x="3" y="217"/>
                  </a:lnTo>
                  <a:lnTo>
                    <a:pt x="3" y="216"/>
                  </a:lnTo>
                  <a:lnTo>
                    <a:pt x="3" y="215"/>
                  </a:lnTo>
                  <a:lnTo>
                    <a:pt x="4" y="214"/>
                  </a:lnTo>
                  <a:lnTo>
                    <a:pt x="5" y="214"/>
                  </a:lnTo>
                  <a:lnTo>
                    <a:pt x="5" y="213"/>
                  </a:lnTo>
                  <a:lnTo>
                    <a:pt x="6" y="212"/>
                  </a:lnTo>
                  <a:lnTo>
                    <a:pt x="7" y="212"/>
                  </a:lnTo>
                  <a:lnTo>
                    <a:pt x="8" y="212"/>
                  </a:lnTo>
                  <a:lnTo>
                    <a:pt x="12" y="212"/>
                  </a:lnTo>
                  <a:lnTo>
                    <a:pt x="13" y="212"/>
                  </a:lnTo>
                  <a:lnTo>
                    <a:pt x="14" y="212"/>
                  </a:lnTo>
                  <a:lnTo>
                    <a:pt x="15" y="212"/>
                  </a:lnTo>
                  <a:lnTo>
                    <a:pt x="16" y="213"/>
                  </a:lnTo>
                  <a:lnTo>
                    <a:pt x="17" y="212"/>
                  </a:lnTo>
                  <a:lnTo>
                    <a:pt x="18" y="212"/>
                  </a:lnTo>
                  <a:lnTo>
                    <a:pt x="19" y="211"/>
                  </a:lnTo>
                  <a:lnTo>
                    <a:pt x="20" y="211"/>
                  </a:lnTo>
                  <a:lnTo>
                    <a:pt x="20" y="210"/>
                  </a:lnTo>
                  <a:lnTo>
                    <a:pt x="21" y="210"/>
                  </a:lnTo>
                  <a:lnTo>
                    <a:pt x="21" y="209"/>
                  </a:lnTo>
                  <a:lnTo>
                    <a:pt x="22" y="209"/>
                  </a:lnTo>
                  <a:lnTo>
                    <a:pt x="25" y="209"/>
                  </a:lnTo>
                  <a:lnTo>
                    <a:pt x="26" y="209"/>
                  </a:lnTo>
                  <a:lnTo>
                    <a:pt x="27" y="209"/>
                  </a:lnTo>
                  <a:lnTo>
                    <a:pt x="28" y="209"/>
                  </a:lnTo>
                  <a:lnTo>
                    <a:pt x="29" y="209"/>
                  </a:lnTo>
                  <a:lnTo>
                    <a:pt x="29" y="208"/>
                  </a:lnTo>
                  <a:lnTo>
                    <a:pt x="29" y="207"/>
                  </a:lnTo>
                  <a:lnTo>
                    <a:pt x="30" y="206"/>
                  </a:lnTo>
                  <a:lnTo>
                    <a:pt x="31" y="205"/>
                  </a:lnTo>
                  <a:lnTo>
                    <a:pt x="31" y="204"/>
                  </a:lnTo>
                  <a:lnTo>
                    <a:pt x="32" y="204"/>
                  </a:lnTo>
                  <a:lnTo>
                    <a:pt x="32" y="203"/>
                  </a:lnTo>
                  <a:lnTo>
                    <a:pt x="32" y="202"/>
                  </a:lnTo>
                  <a:lnTo>
                    <a:pt x="31" y="201"/>
                  </a:lnTo>
                  <a:lnTo>
                    <a:pt x="27" y="199"/>
                  </a:lnTo>
                  <a:lnTo>
                    <a:pt x="26" y="199"/>
                  </a:lnTo>
                  <a:lnTo>
                    <a:pt x="22" y="196"/>
                  </a:lnTo>
                  <a:lnTo>
                    <a:pt x="25" y="194"/>
                  </a:lnTo>
                  <a:lnTo>
                    <a:pt x="38" y="201"/>
                  </a:lnTo>
                  <a:lnTo>
                    <a:pt x="58" y="211"/>
                  </a:lnTo>
                  <a:lnTo>
                    <a:pt x="61" y="212"/>
                  </a:lnTo>
                  <a:lnTo>
                    <a:pt x="64" y="212"/>
                  </a:lnTo>
                  <a:lnTo>
                    <a:pt x="67" y="212"/>
                  </a:lnTo>
                  <a:lnTo>
                    <a:pt x="68" y="211"/>
                  </a:lnTo>
                  <a:lnTo>
                    <a:pt x="69" y="212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4" y="211"/>
                  </a:lnTo>
                  <a:lnTo>
                    <a:pt x="76" y="210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6" y="207"/>
                  </a:lnTo>
                  <a:lnTo>
                    <a:pt x="76" y="206"/>
                  </a:lnTo>
                  <a:lnTo>
                    <a:pt x="77" y="205"/>
                  </a:lnTo>
                  <a:lnTo>
                    <a:pt x="79" y="204"/>
                  </a:lnTo>
                  <a:lnTo>
                    <a:pt x="80" y="204"/>
                  </a:lnTo>
                  <a:lnTo>
                    <a:pt x="80" y="203"/>
                  </a:lnTo>
                  <a:lnTo>
                    <a:pt x="80" y="202"/>
                  </a:lnTo>
                  <a:lnTo>
                    <a:pt x="80" y="201"/>
                  </a:lnTo>
                  <a:lnTo>
                    <a:pt x="79" y="199"/>
                  </a:lnTo>
                  <a:lnTo>
                    <a:pt x="79" y="198"/>
                  </a:lnTo>
                  <a:lnTo>
                    <a:pt x="78" y="196"/>
                  </a:lnTo>
                  <a:lnTo>
                    <a:pt x="77" y="195"/>
                  </a:lnTo>
                  <a:lnTo>
                    <a:pt x="78" y="195"/>
                  </a:lnTo>
                  <a:lnTo>
                    <a:pt x="78" y="194"/>
                  </a:lnTo>
                  <a:lnTo>
                    <a:pt x="79" y="193"/>
                  </a:lnTo>
                  <a:lnTo>
                    <a:pt x="80" y="192"/>
                  </a:lnTo>
                  <a:lnTo>
                    <a:pt x="81" y="192"/>
                  </a:lnTo>
                  <a:lnTo>
                    <a:pt x="81" y="191"/>
                  </a:lnTo>
                  <a:lnTo>
                    <a:pt x="81" y="190"/>
                  </a:lnTo>
                  <a:lnTo>
                    <a:pt x="83" y="190"/>
                  </a:lnTo>
                  <a:lnTo>
                    <a:pt x="83" y="189"/>
                  </a:lnTo>
                  <a:lnTo>
                    <a:pt x="84" y="189"/>
                  </a:lnTo>
                  <a:lnTo>
                    <a:pt x="84" y="188"/>
                  </a:lnTo>
                  <a:lnTo>
                    <a:pt x="85" y="187"/>
                  </a:lnTo>
                  <a:lnTo>
                    <a:pt x="86" y="185"/>
                  </a:lnTo>
                  <a:lnTo>
                    <a:pt x="86" y="184"/>
                  </a:lnTo>
                  <a:lnTo>
                    <a:pt x="85" y="183"/>
                  </a:lnTo>
                  <a:lnTo>
                    <a:pt x="84" y="182"/>
                  </a:lnTo>
                  <a:lnTo>
                    <a:pt x="85" y="181"/>
                  </a:lnTo>
                  <a:lnTo>
                    <a:pt x="85" y="180"/>
                  </a:lnTo>
                  <a:lnTo>
                    <a:pt x="86" y="179"/>
                  </a:lnTo>
                  <a:lnTo>
                    <a:pt x="86" y="178"/>
                  </a:lnTo>
                  <a:lnTo>
                    <a:pt x="85" y="178"/>
                  </a:lnTo>
                  <a:lnTo>
                    <a:pt x="84" y="176"/>
                  </a:lnTo>
                  <a:lnTo>
                    <a:pt x="83" y="175"/>
                  </a:lnTo>
                  <a:lnTo>
                    <a:pt x="83" y="174"/>
                  </a:lnTo>
                  <a:lnTo>
                    <a:pt x="82" y="173"/>
                  </a:lnTo>
                  <a:lnTo>
                    <a:pt x="82" y="172"/>
                  </a:lnTo>
                  <a:lnTo>
                    <a:pt x="83" y="173"/>
                  </a:lnTo>
                  <a:lnTo>
                    <a:pt x="88" y="171"/>
                  </a:lnTo>
                  <a:lnTo>
                    <a:pt x="92" y="173"/>
                  </a:lnTo>
                  <a:lnTo>
                    <a:pt x="96" y="174"/>
                  </a:lnTo>
                  <a:lnTo>
                    <a:pt x="100" y="174"/>
                  </a:lnTo>
                  <a:lnTo>
                    <a:pt x="101" y="175"/>
                  </a:lnTo>
                  <a:lnTo>
                    <a:pt x="106" y="175"/>
                  </a:lnTo>
                  <a:lnTo>
                    <a:pt x="109" y="176"/>
                  </a:lnTo>
                  <a:lnTo>
                    <a:pt x="111" y="175"/>
                  </a:lnTo>
                  <a:lnTo>
                    <a:pt x="114" y="173"/>
                  </a:lnTo>
                  <a:lnTo>
                    <a:pt x="117" y="171"/>
                  </a:lnTo>
                  <a:lnTo>
                    <a:pt x="120" y="170"/>
                  </a:lnTo>
                  <a:lnTo>
                    <a:pt x="123" y="166"/>
                  </a:lnTo>
                  <a:lnTo>
                    <a:pt x="124" y="165"/>
                  </a:lnTo>
                  <a:lnTo>
                    <a:pt x="126" y="165"/>
                  </a:lnTo>
                  <a:lnTo>
                    <a:pt x="126" y="164"/>
                  </a:lnTo>
                  <a:lnTo>
                    <a:pt x="127" y="164"/>
                  </a:lnTo>
                  <a:lnTo>
                    <a:pt x="129" y="162"/>
                  </a:lnTo>
                  <a:lnTo>
                    <a:pt x="132" y="162"/>
                  </a:lnTo>
                  <a:lnTo>
                    <a:pt x="133" y="160"/>
                  </a:lnTo>
                  <a:lnTo>
                    <a:pt x="135" y="160"/>
                  </a:lnTo>
                  <a:lnTo>
                    <a:pt x="138" y="161"/>
                  </a:lnTo>
                  <a:lnTo>
                    <a:pt x="141" y="162"/>
                  </a:lnTo>
                  <a:lnTo>
                    <a:pt x="141" y="157"/>
                  </a:lnTo>
                  <a:lnTo>
                    <a:pt x="145" y="155"/>
                  </a:lnTo>
                  <a:lnTo>
                    <a:pt x="147" y="155"/>
                  </a:lnTo>
                  <a:lnTo>
                    <a:pt x="147" y="153"/>
                  </a:lnTo>
                  <a:lnTo>
                    <a:pt x="149" y="152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8" y="148"/>
                  </a:lnTo>
                  <a:lnTo>
                    <a:pt x="157" y="145"/>
                  </a:lnTo>
                  <a:lnTo>
                    <a:pt x="154" y="141"/>
                  </a:lnTo>
                  <a:lnTo>
                    <a:pt x="155" y="140"/>
                  </a:lnTo>
                  <a:lnTo>
                    <a:pt x="155" y="139"/>
                  </a:lnTo>
                  <a:lnTo>
                    <a:pt x="156" y="139"/>
                  </a:lnTo>
                  <a:lnTo>
                    <a:pt x="156" y="138"/>
                  </a:lnTo>
                  <a:lnTo>
                    <a:pt x="157" y="139"/>
                  </a:lnTo>
                  <a:lnTo>
                    <a:pt x="158" y="139"/>
                  </a:lnTo>
                  <a:lnTo>
                    <a:pt x="158" y="138"/>
                  </a:lnTo>
                  <a:lnTo>
                    <a:pt x="159" y="138"/>
                  </a:lnTo>
                  <a:lnTo>
                    <a:pt x="159" y="137"/>
                  </a:lnTo>
                  <a:lnTo>
                    <a:pt x="159" y="136"/>
                  </a:lnTo>
                  <a:lnTo>
                    <a:pt x="160" y="135"/>
                  </a:lnTo>
                  <a:lnTo>
                    <a:pt x="160" y="134"/>
                  </a:lnTo>
                  <a:lnTo>
                    <a:pt x="161" y="133"/>
                  </a:lnTo>
                  <a:lnTo>
                    <a:pt x="161" y="132"/>
                  </a:lnTo>
                  <a:lnTo>
                    <a:pt x="161" y="131"/>
                  </a:lnTo>
                  <a:lnTo>
                    <a:pt x="161" y="130"/>
                  </a:lnTo>
                  <a:lnTo>
                    <a:pt x="161" y="129"/>
                  </a:lnTo>
                  <a:lnTo>
                    <a:pt x="162" y="128"/>
                  </a:lnTo>
                  <a:lnTo>
                    <a:pt x="162" y="127"/>
                  </a:lnTo>
                  <a:lnTo>
                    <a:pt x="162" y="126"/>
                  </a:lnTo>
                  <a:lnTo>
                    <a:pt x="162" y="125"/>
                  </a:lnTo>
                  <a:lnTo>
                    <a:pt x="162" y="124"/>
                  </a:lnTo>
                  <a:lnTo>
                    <a:pt x="161" y="124"/>
                  </a:lnTo>
                  <a:lnTo>
                    <a:pt x="161" y="123"/>
                  </a:lnTo>
                  <a:lnTo>
                    <a:pt x="161" y="122"/>
                  </a:lnTo>
                  <a:lnTo>
                    <a:pt x="161" y="121"/>
                  </a:lnTo>
                  <a:lnTo>
                    <a:pt x="162" y="119"/>
                  </a:lnTo>
                  <a:lnTo>
                    <a:pt x="162" y="118"/>
                  </a:lnTo>
                  <a:lnTo>
                    <a:pt x="163" y="117"/>
                  </a:lnTo>
                  <a:lnTo>
                    <a:pt x="163" y="115"/>
                  </a:lnTo>
                  <a:lnTo>
                    <a:pt x="163" y="114"/>
                  </a:lnTo>
                  <a:lnTo>
                    <a:pt x="164" y="113"/>
                  </a:lnTo>
                  <a:lnTo>
                    <a:pt x="165" y="113"/>
                  </a:lnTo>
                  <a:lnTo>
                    <a:pt x="165" y="112"/>
                  </a:lnTo>
                  <a:lnTo>
                    <a:pt x="164" y="111"/>
                  </a:lnTo>
                  <a:lnTo>
                    <a:pt x="163" y="111"/>
                  </a:lnTo>
                  <a:lnTo>
                    <a:pt x="163" y="110"/>
                  </a:lnTo>
                  <a:lnTo>
                    <a:pt x="163" y="109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3" y="106"/>
                  </a:lnTo>
                  <a:lnTo>
                    <a:pt x="163" y="105"/>
                  </a:lnTo>
                  <a:lnTo>
                    <a:pt x="164" y="105"/>
                  </a:lnTo>
                  <a:lnTo>
                    <a:pt x="164" y="104"/>
                  </a:lnTo>
                  <a:lnTo>
                    <a:pt x="165" y="104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7" y="103"/>
                  </a:lnTo>
                  <a:lnTo>
                    <a:pt x="167" y="102"/>
                  </a:lnTo>
                  <a:lnTo>
                    <a:pt x="167" y="101"/>
                  </a:lnTo>
                  <a:lnTo>
                    <a:pt x="167" y="100"/>
                  </a:lnTo>
                  <a:lnTo>
                    <a:pt x="167" y="99"/>
                  </a:lnTo>
                  <a:lnTo>
                    <a:pt x="167" y="98"/>
                  </a:lnTo>
                  <a:lnTo>
                    <a:pt x="168" y="97"/>
                  </a:lnTo>
                  <a:lnTo>
                    <a:pt x="169" y="96"/>
                  </a:lnTo>
                  <a:lnTo>
                    <a:pt x="169" y="95"/>
                  </a:lnTo>
                  <a:lnTo>
                    <a:pt x="169" y="94"/>
                  </a:lnTo>
                  <a:lnTo>
                    <a:pt x="168" y="93"/>
                  </a:lnTo>
                  <a:lnTo>
                    <a:pt x="168" y="92"/>
                  </a:lnTo>
                  <a:lnTo>
                    <a:pt x="169" y="92"/>
                  </a:lnTo>
                  <a:lnTo>
                    <a:pt x="169" y="91"/>
                  </a:lnTo>
                  <a:lnTo>
                    <a:pt x="170" y="90"/>
                  </a:lnTo>
                  <a:lnTo>
                    <a:pt x="169" y="90"/>
                  </a:lnTo>
                  <a:lnTo>
                    <a:pt x="169" y="89"/>
                  </a:lnTo>
                  <a:lnTo>
                    <a:pt x="169" y="88"/>
                  </a:lnTo>
                  <a:lnTo>
                    <a:pt x="170" y="87"/>
                  </a:lnTo>
                  <a:lnTo>
                    <a:pt x="170" y="86"/>
                  </a:lnTo>
                  <a:lnTo>
                    <a:pt x="171" y="86"/>
                  </a:lnTo>
                  <a:lnTo>
                    <a:pt x="172" y="86"/>
                  </a:lnTo>
                  <a:lnTo>
                    <a:pt x="172" y="85"/>
                  </a:lnTo>
                  <a:lnTo>
                    <a:pt x="172" y="84"/>
                  </a:lnTo>
                  <a:lnTo>
                    <a:pt x="172" y="83"/>
                  </a:lnTo>
                  <a:lnTo>
                    <a:pt x="172" y="82"/>
                  </a:lnTo>
                  <a:lnTo>
                    <a:pt x="173" y="80"/>
                  </a:lnTo>
                  <a:lnTo>
                    <a:pt x="173" y="78"/>
                  </a:lnTo>
                  <a:lnTo>
                    <a:pt x="173" y="77"/>
                  </a:lnTo>
                  <a:lnTo>
                    <a:pt x="173" y="76"/>
                  </a:lnTo>
                  <a:lnTo>
                    <a:pt x="175" y="74"/>
                  </a:lnTo>
                  <a:lnTo>
                    <a:pt x="175" y="73"/>
                  </a:lnTo>
                  <a:lnTo>
                    <a:pt x="175" y="71"/>
                  </a:lnTo>
                  <a:lnTo>
                    <a:pt x="175" y="70"/>
                  </a:lnTo>
                  <a:lnTo>
                    <a:pt x="176" y="70"/>
                  </a:lnTo>
                  <a:lnTo>
                    <a:pt x="176" y="69"/>
                  </a:lnTo>
                  <a:lnTo>
                    <a:pt x="176" y="68"/>
                  </a:lnTo>
                  <a:lnTo>
                    <a:pt x="176" y="67"/>
                  </a:lnTo>
                  <a:lnTo>
                    <a:pt x="176" y="66"/>
                  </a:lnTo>
                  <a:lnTo>
                    <a:pt x="177" y="65"/>
                  </a:lnTo>
                  <a:lnTo>
                    <a:pt x="177" y="64"/>
                  </a:lnTo>
                  <a:lnTo>
                    <a:pt x="177" y="63"/>
                  </a:lnTo>
                  <a:lnTo>
                    <a:pt x="178" y="63"/>
                  </a:lnTo>
                  <a:lnTo>
                    <a:pt x="178" y="62"/>
                  </a:lnTo>
                  <a:lnTo>
                    <a:pt x="179" y="61"/>
                  </a:lnTo>
                  <a:lnTo>
                    <a:pt x="179" y="60"/>
                  </a:lnTo>
                  <a:lnTo>
                    <a:pt x="180" y="59"/>
                  </a:lnTo>
                  <a:lnTo>
                    <a:pt x="181" y="58"/>
                  </a:lnTo>
                  <a:lnTo>
                    <a:pt x="181" y="57"/>
                  </a:lnTo>
                  <a:lnTo>
                    <a:pt x="182" y="57"/>
                  </a:lnTo>
                  <a:lnTo>
                    <a:pt x="182" y="56"/>
                  </a:lnTo>
                  <a:lnTo>
                    <a:pt x="182" y="55"/>
                  </a:lnTo>
                  <a:lnTo>
                    <a:pt x="182" y="54"/>
                  </a:lnTo>
                  <a:lnTo>
                    <a:pt x="182" y="53"/>
                  </a:lnTo>
                  <a:lnTo>
                    <a:pt x="182" y="52"/>
                  </a:lnTo>
                  <a:lnTo>
                    <a:pt x="181" y="51"/>
                  </a:lnTo>
                  <a:lnTo>
                    <a:pt x="181" y="50"/>
                  </a:lnTo>
                  <a:lnTo>
                    <a:pt x="182" y="50"/>
                  </a:lnTo>
                  <a:lnTo>
                    <a:pt x="182" y="49"/>
                  </a:lnTo>
                  <a:lnTo>
                    <a:pt x="181" y="49"/>
                  </a:lnTo>
                  <a:lnTo>
                    <a:pt x="182" y="49"/>
                  </a:lnTo>
                  <a:lnTo>
                    <a:pt x="183" y="47"/>
                  </a:lnTo>
                  <a:lnTo>
                    <a:pt x="183" y="46"/>
                  </a:lnTo>
                  <a:lnTo>
                    <a:pt x="183" y="44"/>
                  </a:lnTo>
                  <a:lnTo>
                    <a:pt x="184" y="40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4" y="37"/>
                  </a:lnTo>
                  <a:lnTo>
                    <a:pt x="188" y="31"/>
                  </a:lnTo>
                  <a:lnTo>
                    <a:pt x="191" y="27"/>
                  </a:lnTo>
                  <a:lnTo>
                    <a:pt x="192" y="28"/>
                  </a:lnTo>
                  <a:lnTo>
                    <a:pt x="195" y="30"/>
                  </a:lnTo>
                  <a:lnTo>
                    <a:pt x="197" y="32"/>
                  </a:lnTo>
                  <a:lnTo>
                    <a:pt x="199" y="32"/>
                  </a:lnTo>
                  <a:lnTo>
                    <a:pt x="203" y="32"/>
                  </a:lnTo>
                  <a:lnTo>
                    <a:pt x="205" y="32"/>
                  </a:lnTo>
                  <a:lnTo>
                    <a:pt x="208" y="30"/>
                  </a:lnTo>
                  <a:lnTo>
                    <a:pt x="210" y="28"/>
                  </a:lnTo>
                  <a:lnTo>
                    <a:pt x="211" y="25"/>
                  </a:lnTo>
                  <a:lnTo>
                    <a:pt x="212" y="23"/>
                  </a:lnTo>
                  <a:lnTo>
                    <a:pt x="212" y="21"/>
                  </a:lnTo>
                  <a:lnTo>
                    <a:pt x="213" y="20"/>
                  </a:lnTo>
                  <a:lnTo>
                    <a:pt x="215" y="17"/>
                  </a:lnTo>
                  <a:lnTo>
                    <a:pt x="217" y="17"/>
                  </a:lnTo>
                  <a:lnTo>
                    <a:pt x="218" y="17"/>
                  </a:lnTo>
                  <a:lnTo>
                    <a:pt x="220" y="17"/>
                  </a:lnTo>
                  <a:lnTo>
                    <a:pt x="222" y="17"/>
                  </a:lnTo>
                  <a:lnTo>
                    <a:pt x="224" y="19"/>
                  </a:lnTo>
                  <a:lnTo>
                    <a:pt x="231" y="22"/>
                  </a:lnTo>
                  <a:lnTo>
                    <a:pt x="234" y="23"/>
                  </a:lnTo>
                  <a:lnTo>
                    <a:pt x="239" y="25"/>
                  </a:lnTo>
                  <a:lnTo>
                    <a:pt x="243" y="27"/>
                  </a:lnTo>
                  <a:lnTo>
                    <a:pt x="246" y="27"/>
                  </a:lnTo>
                  <a:lnTo>
                    <a:pt x="247" y="28"/>
                  </a:lnTo>
                  <a:lnTo>
                    <a:pt x="249" y="27"/>
                  </a:lnTo>
                  <a:lnTo>
                    <a:pt x="251" y="26"/>
                  </a:lnTo>
                  <a:lnTo>
                    <a:pt x="252" y="24"/>
                  </a:lnTo>
                  <a:lnTo>
                    <a:pt x="253" y="22"/>
                  </a:lnTo>
                  <a:lnTo>
                    <a:pt x="253" y="21"/>
                  </a:lnTo>
                  <a:lnTo>
                    <a:pt x="253" y="18"/>
                  </a:lnTo>
                  <a:lnTo>
                    <a:pt x="253" y="15"/>
                  </a:lnTo>
                  <a:lnTo>
                    <a:pt x="253" y="12"/>
                  </a:lnTo>
                  <a:lnTo>
                    <a:pt x="253" y="9"/>
                  </a:lnTo>
                  <a:lnTo>
                    <a:pt x="254" y="6"/>
                  </a:lnTo>
                  <a:lnTo>
                    <a:pt x="256" y="0"/>
                  </a:lnTo>
                  <a:lnTo>
                    <a:pt x="260" y="1"/>
                  </a:lnTo>
                  <a:lnTo>
                    <a:pt x="264" y="2"/>
                  </a:lnTo>
                  <a:lnTo>
                    <a:pt x="268" y="2"/>
                  </a:lnTo>
                  <a:lnTo>
                    <a:pt x="273" y="3"/>
                  </a:lnTo>
                  <a:lnTo>
                    <a:pt x="275" y="4"/>
                  </a:lnTo>
                  <a:lnTo>
                    <a:pt x="276" y="5"/>
                  </a:lnTo>
                  <a:lnTo>
                    <a:pt x="277" y="6"/>
                  </a:lnTo>
                  <a:lnTo>
                    <a:pt x="278" y="8"/>
                  </a:lnTo>
                  <a:lnTo>
                    <a:pt x="279" y="8"/>
                  </a:lnTo>
                  <a:lnTo>
                    <a:pt x="279" y="10"/>
                  </a:lnTo>
                  <a:lnTo>
                    <a:pt x="280" y="10"/>
                  </a:lnTo>
                  <a:lnTo>
                    <a:pt x="279" y="11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4" name="Freeform 825"/>
            <p:cNvSpPr>
              <a:spLocks/>
            </p:cNvSpPr>
            <p:nvPr/>
          </p:nvSpPr>
          <p:spPr bwMode="auto">
            <a:xfrm>
              <a:off x="3191752" y="4146711"/>
              <a:ext cx="353009" cy="694548"/>
            </a:xfrm>
            <a:custGeom>
              <a:avLst/>
              <a:gdLst>
                <a:gd name="T0" fmla="*/ 284415 w 387"/>
                <a:gd name="T1" fmla="*/ 63256 h 772"/>
                <a:gd name="T2" fmla="*/ 249566 w 387"/>
                <a:gd name="T3" fmla="*/ 68709 h 772"/>
                <a:gd name="T4" fmla="*/ 255187 w 387"/>
                <a:gd name="T5" fmla="*/ 99246 h 772"/>
                <a:gd name="T6" fmla="*/ 282167 w 387"/>
                <a:gd name="T7" fmla="*/ 107971 h 772"/>
                <a:gd name="T8" fmla="*/ 308023 w 387"/>
                <a:gd name="T9" fmla="*/ 99246 h 772"/>
                <a:gd name="T10" fmla="*/ 330506 w 387"/>
                <a:gd name="T11" fmla="*/ 80706 h 772"/>
                <a:gd name="T12" fmla="*/ 327134 w 387"/>
                <a:gd name="T13" fmla="*/ 95975 h 772"/>
                <a:gd name="T14" fmla="*/ 308023 w 387"/>
                <a:gd name="T15" fmla="*/ 124331 h 772"/>
                <a:gd name="T16" fmla="*/ 355238 w 387"/>
                <a:gd name="T17" fmla="*/ 162502 h 772"/>
                <a:gd name="T18" fmla="*/ 367604 w 387"/>
                <a:gd name="T19" fmla="*/ 203946 h 772"/>
                <a:gd name="T20" fmla="*/ 355238 w 387"/>
                <a:gd name="T21" fmla="*/ 211580 h 772"/>
                <a:gd name="T22" fmla="*/ 355238 w 387"/>
                <a:gd name="T23" fmla="*/ 220305 h 772"/>
                <a:gd name="T24" fmla="*/ 372100 w 387"/>
                <a:gd name="T25" fmla="*/ 225758 h 772"/>
                <a:gd name="T26" fmla="*/ 384466 w 387"/>
                <a:gd name="T27" fmla="*/ 309736 h 772"/>
                <a:gd name="T28" fmla="*/ 413695 w 387"/>
                <a:gd name="T29" fmla="*/ 315189 h 772"/>
                <a:gd name="T30" fmla="*/ 397956 w 387"/>
                <a:gd name="T31" fmla="*/ 362086 h 772"/>
                <a:gd name="T32" fmla="*/ 385590 w 387"/>
                <a:gd name="T33" fmla="*/ 390442 h 772"/>
                <a:gd name="T34" fmla="*/ 388963 w 387"/>
                <a:gd name="T35" fmla="*/ 430795 h 772"/>
                <a:gd name="T36" fmla="*/ 382218 w 387"/>
                <a:gd name="T37" fmla="*/ 449336 h 772"/>
                <a:gd name="T38" fmla="*/ 387839 w 387"/>
                <a:gd name="T39" fmla="*/ 482054 h 772"/>
                <a:gd name="T40" fmla="*/ 384466 w 387"/>
                <a:gd name="T41" fmla="*/ 504957 h 772"/>
                <a:gd name="T42" fmla="*/ 357486 w 387"/>
                <a:gd name="T43" fmla="*/ 524588 h 772"/>
                <a:gd name="T44" fmla="*/ 422688 w 387"/>
                <a:gd name="T45" fmla="*/ 603113 h 772"/>
                <a:gd name="T46" fmla="*/ 421564 w 387"/>
                <a:gd name="T47" fmla="*/ 665278 h 772"/>
                <a:gd name="T48" fmla="*/ 352990 w 387"/>
                <a:gd name="T49" fmla="*/ 703450 h 772"/>
                <a:gd name="T50" fmla="*/ 350741 w 387"/>
                <a:gd name="T51" fmla="*/ 706722 h 772"/>
                <a:gd name="T52" fmla="*/ 342872 w 387"/>
                <a:gd name="T53" fmla="*/ 761253 h 772"/>
                <a:gd name="T54" fmla="*/ 357486 w 387"/>
                <a:gd name="T55" fmla="*/ 773250 h 772"/>
                <a:gd name="T56" fmla="*/ 358610 w 387"/>
                <a:gd name="T57" fmla="*/ 801606 h 772"/>
                <a:gd name="T58" fmla="*/ 261932 w 387"/>
                <a:gd name="T59" fmla="*/ 834325 h 772"/>
                <a:gd name="T60" fmla="*/ 242821 w 387"/>
                <a:gd name="T61" fmla="*/ 839778 h 772"/>
                <a:gd name="T62" fmla="*/ 219213 w 387"/>
                <a:gd name="T63" fmla="*/ 819056 h 772"/>
                <a:gd name="T64" fmla="*/ 202351 w 387"/>
                <a:gd name="T65" fmla="*/ 814693 h 772"/>
                <a:gd name="T66" fmla="*/ 180991 w 387"/>
                <a:gd name="T67" fmla="*/ 798334 h 772"/>
                <a:gd name="T68" fmla="*/ 160756 w 387"/>
                <a:gd name="T69" fmla="*/ 784156 h 772"/>
                <a:gd name="T70" fmla="*/ 146142 w 387"/>
                <a:gd name="T71" fmla="*/ 774341 h 772"/>
                <a:gd name="T72" fmla="*/ 125907 w 387"/>
                <a:gd name="T73" fmla="*/ 767797 h 772"/>
                <a:gd name="T74" fmla="*/ 113541 w 387"/>
                <a:gd name="T75" fmla="*/ 755800 h 772"/>
                <a:gd name="T76" fmla="*/ 94430 w 387"/>
                <a:gd name="T77" fmla="*/ 756891 h 772"/>
                <a:gd name="T78" fmla="*/ 86561 w 387"/>
                <a:gd name="T79" fmla="*/ 744894 h 772"/>
                <a:gd name="T80" fmla="*/ 32601 w 387"/>
                <a:gd name="T81" fmla="*/ 728534 h 772"/>
                <a:gd name="T82" fmla="*/ 43843 w 387"/>
                <a:gd name="T83" fmla="*/ 691453 h 772"/>
                <a:gd name="T84" fmla="*/ 44967 w 387"/>
                <a:gd name="T85" fmla="*/ 662007 h 772"/>
                <a:gd name="T86" fmla="*/ 21359 w 387"/>
                <a:gd name="T87" fmla="*/ 640194 h 772"/>
                <a:gd name="T88" fmla="*/ 8993 w 387"/>
                <a:gd name="T89" fmla="*/ 610747 h 772"/>
                <a:gd name="T90" fmla="*/ 28104 w 387"/>
                <a:gd name="T91" fmla="*/ 567123 h 772"/>
                <a:gd name="T92" fmla="*/ 24732 w 387"/>
                <a:gd name="T93" fmla="*/ 519135 h 772"/>
                <a:gd name="T94" fmla="*/ 19111 w 387"/>
                <a:gd name="T95" fmla="*/ 486417 h 772"/>
                <a:gd name="T96" fmla="*/ 48339 w 387"/>
                <a:gd name="T97" fmla="*/ 462423 h 772"/>
                <a:gd name="T98" fmla="*/ 77568 w 387"/>
                <a:gd name="T99" fmla="*/ 422070 h 772"/>
                <a:gd name="T100" fmla="*/ 86561 w 387"/>
                <a:gd name="T101" fmla="*/ 383898 h 772"/>
                <a:gd name="T102" fmla="*/ 114665 w 387"/>
                <a:gd name="T103" fmla="*/ 390442 h 772"/>
                <a:gd name="T104" fmla="*/ 139397 w 387"/>
                <a:gd name="T105" fmla="*/ 362086 h 772"/>
                <a:gd name="T106" fmla="*/ 100051 w 387"/>
                <a:gd name="T107" fmla="*/ 347908 h 772"/>
                <a:gd name="T108" fmla="*/ 83189 w 387"/>
                <a:gd name="T109" fmla="*/ 344636 h 772"/>
                <a:gd name="T110" fmla="*/ 114665 w 387"/>
                <a:gd name="T111" fmla="*/ 309736 h 772"/>
                <a:gd name="T112" fmla="*/ 32601 w 387"/>
                <a:gd name="T113" fmla="*/ 320642 h 772"/>
                <a:gd name="T114" fmla="*/ 6745 w 387"/>
                <a:gd name="T115" fmla="*/ 237755 h 772"/>
                <a:gd name="T116" fmla="*/ 65202 w 387"/>
                <a:gd name="T117" fmla="*/ 179952 h 772"/>
                <a:gd name="T118" fmla="*/ 111293 w 387"/>
                <a:gd name="T119" fmla="*/ 171227 h 772"/>
                <a:gd name="T120" fmla="*/ 220337 w 387"/>
                <a:gd name="T121" fmla="*/ 50169 h 7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7"/>
                <a:gd name="T184" fmla="*/ 0 h 772"/>
                <a:gd name="T185" fmla="*/ 387 w 387"/>
                <a:gd name="T186" fmla="*/ 772 h 77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7" h="772">
                  <a:moveTo>
                    <a:pt x="228" y="3"/>
                  </a:moveTo>
                  <a:lnTo>
                    <a:pt x="225" y="8"/>
                  </a:lnTo>
                  <a:lnTo>
                    <a:pt x="231" y="8"/>
                  </a:lnTo>
                  <a:lnTo>
                    <a:pt x="243" y="7"/>
                  </a:lnTo>
                  <a:lnTo>
                    <a:pt x="244" y="13"/>
                  </a:lnTo>
                  <a:lnTo>
                    <a:pt x="250" y="16"/>
                  </a:lnTo>
                  <a:lnTo>
                    <a:pt x="252" y="16"/>
                  </a:lnTo>
                  <a:lnTo>
                    <a:pt x="254" y="38"/>
                  </a:lnTo>
                  <a:lnTo>
                    <a:pt x="254" y="40"/>
                  </a:lnTo>
                  <a:lnTo>
                    <a:pt x="254" y="43"/>
                  </a:lnTo>
                  <a:lnTo>
                    <a:pt x="256" y="45"/>
                  </a:lnTo>
                  <a:lnTo>
                    <a:pt x="256" y="47"/>
                  </a:lnTo>
                  <a:lnTo>
                    <a:pt x="256" y="48"/>
                  </a:lnTo>
                  <a:lnTo>
                    <a:pt x="256" y="52"/>
                  </a:lnTo>
                  <a:lnTo>
                    <a:pt x="255" y="54"/>
                  </a:lnTo>
                  <a:lnTo>
                    <a:pt x="255" y="55"/>
                  </a:lnTo>
                  <a:lnTo>
                    <a:pt x="253" y="57"/>
                  </a:lnTo>
                  <a:lnTo>
                    <a:pt x="253" y="58"/>
                  </a:lnTo>
                  <a:lnTo>
                    <a:pt x="252" y="59"/>
                  </a:lnTo>
                  <a:lnTo>
                    <a:pt x="250" y="60"/>
                  </a:lnTo>
                  <a:lnTo>
                    <a:pt x="248" y="62"/>
                  </a:lnTo>
                  <a:lnTo>
                    <a:pt x="247" y="63"/>
                  </a:lnTo>
                  <a:lnTo>
                    <a:pt x="246" y="64"/>
                  </a:lnTo>
                  <a:lnTo>
                    <a:pt x="245" y="66"/>
                  </a:lnTo>
                  <a:lnTo>
                    <a:pt x="245" y="69"/>
                  </a:lnTo>
                  <a:lnTo>
                    <a:pt x="239" y="70"/>
                  </a:lnTo>
                  <a:lnTo>
                    <a:pt x="238" y="70"/>
                  </a:lnTo>
                  <a:lnTo>
                    <a:pt x="234" y="65"/>
                  </a:lnTo>
                  <a:lnTo>
                    <a:pt x="232" y="64"/>
                  </a:lnTo>
                  <a:lnTo>
                    <a:pt x="231" y="64"/>
                  </a:lnTo>
                  <a:lnTo>
                    <a:pt x="228" y="60"/>
                  </a:lnTo>
                  <a:lnTo>
                    <a:pt x="227" y="59"/>
                  </a:lnTo>
                  <a:lnTo>
                    <a:pt x="227" y="58"/>
                  </a:lnTo>
                  <a:lnTo>
                    <a:pt x="225" y="60"/>
                  </a:lnTo>
                  <a:lnTo>
                    <a:pt x="225" y="61"/>
                  </a:lnTo>
                  <a:lnTo>
                    <a:pt x="222" y="63"/>
                  </a:lnTo>
                  <a:lnTo>
                    <a:pt x="222" y="68"/>
                  </a:lnTo>
                  <a:lnTo>
                    <a:pt x="222" y="70"/>
                  </a:lnTo>
                  <a:lnTo>
                    <a:pt x="221" y="70"/>
                  </a:lnTo>
                  <a:lnTo>
                    <a:pt x="220" y="71"/>
                  </a:lnTo>
                  <a:lnTo>
                    <a:pt x="219" y="72"/>
                  </a:lnTo>
                  <a:lnTo>
                    <a:pt x="218" y="73"/>
                  </a:lnTo>
                  <a:lnTo>
                    <a:pt x="218" y="74"/>
                  </a:lnTo>
                  <a:lnTo>
                    <a:pt x="217" y="82"/>
                  </a:lnTo>
                  <a:lnTo>
                    <a:pt x="216" y="87"/>
                  </a:lnTo>
                  <a:lnTo>
                    <a:pt x="218" y="90"/>
                  </a:lnTo>
                  <a:lnTo>
                    <a:pt x="221" y="91"/>
                  </a:lnTo>
                  <a:lnTo>
                    <a:pt x="222" y="91"/>
                  </a:lnTo>
                  <a:lnTo>
                    <a:pt x="223" y="92"/>
                  </a:lnTo>
                  <a:lnTo>
                    <a:pt x="224" y="92"/>
                  </a:lnTo>
                  <a:lnTo>
                    <a:pt x="224" y="91"/>
                  </a:lnTo>
                  <a:lnTo>
                    <a:pt x="225" y="91"/>
                  </a:lnTo>
                  <a:lnTo>
                    <a:pt x="226" y="91"/>
                  </a:lnTo>
                  <a:lnTo>
                    <a:pt x="227" y="91"/>
                  </a:lnTo>
                  <a:lnTo>
                    <a:pt x="228" y="92"/>
                  </a:lnTo>
                  <a:lnTo>
                    <a:pt x="229" y="92"/>
                  </a:lnTo>
                  <a:lnTo>
                    <a:pt x="232" y="93"/>
                  </a:lnTo>
                  <a:lnTo>
                    <a:pt x="233" y="94"/>
                  </a:lnTo>
                  <a:lnTo>
                    <a:pt x="236" y="95"/>
                  </a:lnTo>
                  <a:lnTo>
                    <a:pt x="241" y="96"/>
                  </a:lnTo>
                  <a:lnTo>
                    <a:pt x="242" y="96"/>
                  </a:lnTo>
                  <a:lnTo>
                    <a:pt x="243" y="97"/>
                  </a:lnTo>
                  <a:lnTo>
                    <a:pt x="244" y="97"/>
                  </a:lnTo>
                  <a:lnTo>
                    <a:pt x="245" y="97"/>
                  </a:lnTo>
                  <a:lnTo>
                    <a:pt x="246" y="97"/>
                  </a:lnTo>
                  <a:lnTo>
                    <a:pt x="246" y="98"/>
                  </a:lnTo>
                  <a:lnTo>
                    <a:pt x="247" y="98"/>
                  </a:lnTo>
                  <a:lnTo>
                    <a:pt x="248" y="98"/>
                  </a:lnTo>
                  <a:lnTo>
                    <a:pt x="249" y="98"/>
                  </a:lnTo>
                  <a:lnTo>
                    <a:pt x="250" y="98"/>
                  </a:lnTo>
                  <a:lnTo>
                    <a:pt x="250" y="99"/>
                  </a:lnTo>
                  <a:lnTo>
                    <a:pt x="251" y="99"/>
                  </a:lnTo>
                  <a:lnTo>
                    <a:pt x="252" y="99"/>
                  </a:lnTo>
                  <a:lnTo>
                    <a:pt x="253" y="99"/>
                  </a:lnTo>
                  <a:lnTo>
                    <a:pt x="254" y="100"/>
                  </a:lnTo>
                  <a:lnTo>
                    <a:pt x="255" y="101"/>
                  </a:lnTo>
                  <a:lnTo>
                    <a:pt x="256" y="101"/>
                  </a:lnTo>
                  <a:lnTo>
                    <a:pt x="256" y="102"/>
                  </a:lnTo>
                  <a:lnTo>
                    <a:pt x="257" y="103"/>
                  </a:lnTo>
                  <a:lnTo>
                    <a:pt x="258" y="104"/>
                  </a:lnTo>
                  <a:lnTo>
                    <a:pt x="269" y="105"/>
                  </a:lnTo>
                  <a:lnTo>
                    <a:pt x="271" y="99"/>
                  </a:lnTo>
                  <a:lnTo>
                    <a:pt x="271" y="95"/>
                  </a:lnTo>
                  <a:lnTo>
                    <a:pt x="271" y="94"/>
                  </a:lnTo>
                  <a:lnTo>
                    <a:pt x="271" y="93"/>
                  </a:lnTo>
                  <a:lnTo>
                    <a:pt x="272" y="93"/>
                  </a:lnTo>
                  <a:lnTo>
                    <a:pt x="273" y="92"/>
                  </a:lnTo>
                  <a:lnTo>
                    <a:pt x="274" y="92"/>
                  </a:lnTo>
                  <a:lnTo>
                    <a:pt x="274" y="91"/>
                  </a:lnTo>
                  <a:lnTo>
                    <a:pt x="275" y="90"/>
                  </a:lnTo>
                  <a:lnTo>
                    <a:pt x="275" y="89"/>
                  </a:lnTo>
                  <a:lnTo>
                    <a:pt x="276" y="88"/>
                  </a:lnTo>
                  <a:lnTo>
                    <a:pt x="276" y="87"/>
                  </a:lnTo>
                  <a:lnTo>
                    <a:pt x="277" y="86"/>
                  </a:lnTo>
                  <a:lnTo>
                    <a:pt x="282" y="83"/>
                  </a:lnTo>
                  <a:lnTo>
                    <a:pt x="283" y="82"/>
                  </a:lnTo>
                  <a:lnTo>
                    <a:pt x="284" y="80"/>
                  </a:lnTo>
                  <a:lnTo>
                    <a:pt x="285" y="79"/>
                  </a:lnTo>
                  <a:lnTo>
                    <a:pt x="285" y="77"/>
                  </a:lnTo>
                  <a:lnTo>
                    <a:pt x="286" y="76"/>
                  </a:lnTo>
                  <a:lnTo>
                    <a:pt x="287" y="75"/>
                  </a:lnTo>
                  <a:lnTo>
                    <a:pt x="288" y="74"/>
                  </a:lnTo>
                  <a:lnTo>
                    <a:pt x="289" y="74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3" y="73"/>
                  </a:lnTo>
                  <a:lnTo>
                    <a:pt x="294" y="74"/>
                  </a:lnTo>
                  <a:lnTo>
                    <a:pt x="296" y="75"/>
                  </a:lnTo>
                  <a:lnTo>
                    <a:pt x="297" y="76"/>
                  </a:lnTo>
                  <a:lnTo>
                    <a:pt x="297" y="77"/>
                  </a:lnTo>
                  <a:lnTo>
                    <a:pt x="298" y="78"/>
                  </a:lnTo>
                  <a:lnTo>
                    <a:pt x="298" y="79"/>
                  </a:lnTo>
                  <a:lnTo>
                    <a:pt x="298" y="80"/>
                  </a:lnTo>
                  <a:lnTo>
                    <a:pt x="297" y="81"/>
                  </a:lnTo>
                  <a:lnTo>
                    <a:pt x="296" y="81"/>
                  </a:lnTo>
                  <a:lnTo>
                    <a:pt x="296" y="82"/>
                  </a:lnTo>
                  <a:lnTo>
                    <a:pt x="296" y="83"/>
                  </a:lnTo>
                  <a:lnTo>
                    <a:pt x="296" y="84"/>
                  </a:lnTo>
                  <a:lnTo>
                    <a:pt x="295" y="84"/>
                  </a:lnTo>
                  <a:lnTo>
                    <a:pt x="295" y="85"/>
                  </a:lnTo>
                  <a:lnTo>
                    <a:pt x="295" y="86"/>
                  </a:lnTo>
                  <a:lnTo>
                    <a:pt x="294" y="86"/>
                  </a:lnTo>
                  <a:lnTo>
                    <a:pt x="294" y="88"/>
                  </a:lnTo>
                  <a:lnTo>
                    <a:pt x="292" y="88"/>
                  </a:lnTo>
                  <a:lnTo>
                    <a:pt x="291" y="88"/>
                  </a:lnTo>
                  <a:lnTo>
                    <a:pt x="290" y="90"/>
                  </a:lnTo>
                  <a:lnTo>
                    <a:pt x="289" y="90"/>
                  </a:lnTo>
                  <a:lnTo>
                    <a:pt x="288" y="91"/>
                  </a:lnTo>
                  <a:lnTo>
                    <a:pt x="288" y="92"/>
                  </a:lnTo>
                  <a:lnTo>
                    <a:pt x="287" y="92"/>
                  </a:lnTo>
                  <a:lnTo>
                    <a:pt x="286" y="93"/>
                  </a:lnTo>
                  <a:lnTo>
                    <a:pt x="285" y="94"/>
                  </a:lnTo>
                  <a:lnTo>
                    <a:pt x="284" y="94"/>
                  </a:lnTo>
                  <a:lnTo>
                    <a:pt x="284" y="96"/>
                  </a:lnTo>
                  <a:lnTo>
                    <a:pt x="283" y="97"/>
                  </a:lnTo>
                  <a:lnTo>
                    <a:pt x="282" y="97"/>
                  </a:lnTo>
                  <a:lnTo>
                    <a:pt x="281" y="97"/>
                  </a:lnTo>
                  <a:lnTo>
                    <a:pt x="280" y="98"/>
                  </a:lnTo>
                  <a:lnTo>
                    <a:pt x="278" y="102"/>
                  </a:lnTo>
                  <a:lnTo>
                    <a:pt x="278" y="103"/>
                  </a:lnTo>
                  <a:lnTo>
                    <a:pt x="278" y="104"/>
                  </a:lnTo>
                  <a:lnTo>
                    <a:pt x="276" y="105"/>
                  </a:lnTo>
                  <a:lnTo>
                    <a:pt x="274" y="114"/>
                  </a:lnTo>
                  <a:lnTo>
                    <a:pt x="277" y="124"/>
                  </a:lnTo>
                  <a:lnTo>
                    <a:pt x="278" y="129"/>
                  </a:lnTo>
                  <a:lnTo>
                    <a:pt x="277" y="142"/>
                  </a:lnTo>
                  <a:lnTo>
                    <a:pt x="286" y="144"/>
                  </a:lnTo>
                  <a:lnTo>
                    <a:pt x="288" y="144"/>
                  </a:lnTo>
                  <a:lnTo>
                    <a:pt x="289" y="144"/>
                  </a:lnTo>
                  <a:lnTo>
                    <a:pt x="290" y="145"/>
                  </a:lnTo>
                  <a:lnTo>
                    <a:pt x="292" y="146"/>
                  </a:lnTo>
                  <a:lnTo>
                    <a:pt x="296" y="148"/>
                  </a:lnTo>
                  <a:lnTo>
                    <a:pt x="300" y="149"/>
                  </a:lnTo>
                  <a:lnTo>
                    <a:pt x="302" y="150"/>
                  </a:lnTo>
                  <a:lnTo>
                    <a:pt x="306" y="151"/>
                  </a:lnTo>
                  <a:lnTo>
                    <a:pt x="310" y="151"/>
                  </a:lnTo>
                  <a:lnTo>
                    <a:pt x="312" y="152"/>
                  </a:lnTo>
                  <a:lnTo>
                    <a:pt x="313" y="151"/>
                  </a:lnTo>
                  <a:lnTo>
                    <a:pt x="314" y="150"/>
                  </a:lnTo>
                  <a:lnTo>
                    <a:pt x="315" y="150"/>
                  </a:lnTo>
                  <a:lnTo>
                    <a:pt x="316" y="149"/>
                  </a:lnTo>
                  <a:lnTo>
                    <a:pt x="318" y="147"/>
                  </a:lnTo>
                  <a:lnTo>
                    <a:pt x="318" y="146"/>
                  </a:lnTo>
                  <a:lnTo>
                    <a:pt x="320" y="144"/>
                  </a:lnTo>
                  <a:lnTo>
                    <a:pt x="321" y="142"/>
                  </a:lnTo>
                  <a:lnTo>
                    <a:pt x="322" y="141"/>
                  </a:lnTo>
                  <a:lnTo>
                    <a:pt x="329" y="141"/>
                  </a:lnTo>
                  <a:lnTo>
                    <a:pt x="331" y="144"/>
                  </a:lnTo>
                  <a:lnTo>
                    <a:pt x="326" y="152"/>
                  </a:lnTo>
                  <a:lnTo>
                    <a:pt x="316" y="164"/>
                  </a:lnTo>
                  <a:lnTo>
                    <a:pt x="318" y="177"/>
                  </a:lnTo>
                  <a:lnTo>
                    <a:pt x="320" y="179"/>
                  </a:lnTo>
                  <a:lnTo>
                    <a:pt x="326" y="181"/>
                  </a:lnTo>
                  <a:lnTo>
                    <a:pt x="326" y="183"/>
                  </a:lnTo>
                  <a:lnTo>
                    <a:pt x="326" y="184"/>
                  </a:lnTo>
                  <a:lnTo>
                    <a:pt x="326" y="185"/>
                  </a:lnTo>
                  <a:lnTo>
                    <a:pt x="326" y="186"/>
                  </a:lnTo>
                  <a:lnTo>
                    <a:pt x="327" y="187"/>
                  </a:lnTo>
                  <a:lnTo>
                    <a:pt x="327" y="188"/>
                  </a:lnTo>
                  <a:lnTo>
                    <a:pt x="327" y="189"/>
                  </a:lnTo>
                  <a:lnTo>
                    <a:pt x="327" y="190"/>
                  </a:lnTo>
                  <a:lnTo>
                    <a:pt x="327" y="191"/>
                  </a:lnTo>
                  <a:lnTo>
                    <a:pt x="326" y="192"/>
                  </a:lnTo>
                  <a:lnTo>
                    <a:pt x="326" y="193"/>
                  </a:lnTo>
                  <a:lnTo>
                    <a:pt x="325" y="193"/>
                  </a:lnTo>
                  <a:lnTo>
                    <a:pt x="324" y="194"/>
                  </a:lnTo>
                  <a:lnTo>
                    <a:pt x="324" y="195"/>
                  </a:lnTo>
                  <a:lnTo>
                    <a:pt x="323" y="195"/>
                  </a:lnTo>
                  <a:lnTo>
                    <a:pt x="322" y="195"/>
                  </a:lnTo>
                  <a:lnTo>
                    <a:pt x="321" y="195"/>
                  </a:lnTo>
                  <a:lnTo>
                    <a:pt x="320" y="194"/>
                  </a:lnTo>
                  <a:lnTo>
                    <a:pt x="319" y="194"/>
                  </a:lnTo>
                  <a:lnTo>
                    <a:pt x="318" y="194"/>
                  </a:lnTo>
                  <a:lnTo>
                    <a:pt x="317" y="194"/>
                  </a:lnTo>
                  <a:lnTo>
                    <a:pt x="316" y="195"/>
                  </a:lnTo>
                  <a:lnTo>
                    <a:pt x="316" y="194"/>
                  </a:lnTo>
                  <a:lnTo>
                    <a:pt x="315" y="195"/>
                  </a:lnTo>
                  <a:lnTo>
                    <a:pt x="314" y="194"/>
                  </a:lnTo>
                  <a:lnTo>
                    <a:pt x="314" y="195"/>
                  </a:lnTo>
                  <a:lnTo>
                    <a:pt x="313" y="195"/>
                  </a:lnTo>
                  <a:lnTo>
                    <a:pt x="313" y="196"/>
                  </a:lnTo>
                  <a:lnTo>
                    <a:pt x="310" y="196"/>
                  </a:lnTo>
                  <a:lnTo>
                    <a:pt x="309" y="198"/>
                  </a:lnTo>
                  <a:lnTo>
                    <a:pt x="309" y="199"/>
                  </a:lnTo>
                  <a:lnTo>
                    <a:pt x="310" y="199"/>
                  </a:lnTo>
                  <a:lnTo>
                    <a:pt x="311" y="200"/>
                  </a:lnTo>
                  <a:lnTo>
                    <a:pt x="312" y="200"/>
                  </a:lnTo>
                  <a:lnTo>
                    <a:pt x="312" y="201"/>
                  </a:lnTo>
                  <a:lnTo>
                    <a:pt x="313" y="201"/>
                  </a:lnTo>
                  <a:lnTo>
                    <a:pt x="313" y="202"/>
                  </a:lnTo>
                  <a:lnTo>
                    <a:pt x="314" y="202"/>
                  </a:lnTo>
                  <a:lnTo>
                    <a:pt x="315" y="203"/>
                  </a:lnTo>
                  <a:lnTo>
                    <a:pt x="316" y="203"/>
                  </a:lnTo>
                  <a:lnTo>
                    <a:pt x="316" y="202"/>
                  </a:lnTo>
                  <a:lnTo>
                    <a:pt x="317" y="203"/>
                  </a:lnTo>
                  <a:lnTo>
                    <a:pt x="318" y="203"/>
                  </a:lnTo>
                  <a:lnTo>
                    <a:pt x="319" y="203"/>
                  </a:lnTo>
                  <a:lnTo>
                    <a:pt x="320" y="203"/>
                  </a:lnTo>
                  <a:lnTo>
                    <a:pt x="321" y="203"/>
                  </a:lnTo>
                  <a:lnTo>
                    <a:pt x="322" y="203"/>
                  </a:lnTo>
                  <a:lnTo>
                    <a:pt x="322" y="204"/>
                  </a:lnTo>
                  <a:lnTo>
                    <a:pt x="322" y="205"/>
                  </a:lnTo>
                  <a:lnTo>
                    <a:pt x="323" y="205"/>
                  </a:lnTo>
                  <a:lnTo>
                    <a:pt x="324" y="205"/>
                  </a:lnTo>
                  <a:lnTo>
                    <a:pt x="325" y="205"/>
                  </a:lnTo>
                  <a:lnTo>
                    <a:pt x="326" y="206"/>
                  </a:lnTo>
                  <a:lnTo>
                    <a:pt x="327" y="206"/>
                  </a:lnTo>
                  <a:lnTo>
                    <a:pt x="328" y="206"/>
                  </a:lnTo>
                  <a:lnTo>
                    <a:pt x="329" y="207"/>
                  </a:lnTo>
                  <a:lnTo>
                    <a:pt x="330" y="207"/>
                  </a:lnTo>
                  <a:lnTo>
                    <a:pt x="331" y="207"/>
                  </a:lnTo>
                  <a:lnTo>
                    <a:pt x="332" y="208"/>
                  </a:lnTo>
                  <a:lnTo>
                    <a:pt x="333" y="208"/>
                  </a:lnTo>
                  <a:lnTo>
                    <a:pt x="334" y="207"/>
                  </a:lnTo>
                  <a:lnTo>
                    <a:pt x="336" y="217"/>
                  </a:lnTo>
                  <a:lnTo>
                    <a:pt x="333" y="220"/>
                  </a:lnTo>
                  <a:lnTo>
                    <a:pt x="333" y="221"/>
                  </a:lnTo>
                  <a:lnTo>
                    <a:pt x="333" y="222"/>
                  </a:lnTo>
                  <a:lnTo>
                    <a:pt x="330" y="228"/>
                  </a:lnTo>
                  <a:lnTo>
                    <a:pt x="324" y="243"/>
                  </a:lnTo>
                  <a:lnTo>
                    <a:pt x="322" y="245"/>
                  </a:lnTo>
                  <a:lnTo>
                    <a:pt x="322" y="247"/>
                  </a:lnTo>
                  <a:lnTo>
                    <a:pt x="322" y="248"/>
                  </a:lnTo>
                  <a:lnTo>
                    <a:pt x="321" y="250"/>
                  </a:lnTo>
                  <a:lnTo>
                    <a:pt x="300" y="288"/>
                  </a:lnTo>
                  <a:lnTo>
                    <a:pt x="319" y="296"/>
                  </a:lnTo>
                  <a:lnTo>
                    <a:pt x="329" y="295"/>
                  </a:lnTo>
                  <a:lnTo>
                    <a:pt x="332" y="294"/>
                  </a:lnTo>
                  <a:lnTo>
                    <a:pt x="342" y="284"/>
                  </a:lnTo>
                  <a:lnTo>
                    <a:pt x="353" y="274"/>
                  </a:lnTo>
                  <a:lnTo>
                    <a:pt x="356" y="274"/>
                  </a:lnTo>
                  <a:lnTo>
                    <a:pt x="360" y="272"/>
                  </a:lnTo>
                  <a:lnTo>
                    <a:pt x="360" y="274"/>
                  </a:lnTo>
                  <a:lnTo>
                    <a:pt x="361" y="275"/>
                  </a:lnTo>
                  <a:lnTo>
                    <a:pt x="363" y="275"/>
                  </a:lnTo>
                  <a:lnTo>
                    <a:pt x="365" y="276"/>
                  </a:lnTo>
                  <a:lnTo>
                    <a:pt x="368" y="277"/>
                  </a:lnTo>
                  <a:lnTo>
                    <a:pt x="369" y="277"/>
                  </a:lnTo>
                  <a:lnTo>
                    <a:pt x="371" y="278"/>
                  </a:lnTo>
                  <a:lnTo>
                    <a:pt x="371" y="279"/>
                  </a:lnTo>
                  <a:lnTo>
                    <a:pt x="371" y="280"/>
                  </a:lnTo>
                  <a:lnTo>
                    <a:pt x="371" y="281"/>
                  </a:lnTo>
                  <a:lnTo>
                    <a:pt x="370" y="282"/>
                  </a:lnTo>
                  <a:lnTo>
                    <a:pt x="375" y="281"/>
                  </a:lnTo>
                  <a:lnTo>
                    <a:pt x="371" y="285"/>
                  </a:lnTo>
                  <a:lnTo>
                    <a:pt x="369" y="288"/>
                  </a:lnTo>
                  <a:lnTo>
                    <a:pt x="368" y="289"/>
                  </a:lnTo>
                  <a:lnTo>
                    <a:pt x="367" y="290"/>
                  </a:lnTo>
                  <a:lnTo>
                    <a:pt x="366" y="292"/>
                  </a:lnTo>
                  <a:lnTo>
                    <a:pt x="364" y="296"/>
                  </a:lnTo>
                  <a:lnTo>
                    <a:pt x="364" y="297"/>
                  </a:lnTo>
                  <a:lnTo>
                    <a:pt x="363" y="298"/>
                  </a:lnTo>
                  <a:lnTo>
                    <a:pt x="362" y="299"/>
                  </a:lnTo>
                  <a:lnTo>
                    <a:pt x="361" y="301"/>
                  </a:lnTo>
                  <a:lnTo>
                    <a:pt x="361" y="303"/>
                  </a:lnTo>
                  <a:lnTo>
                    <a:pt x="359" y="315"/>
                  </a:lnTo>
                  <a:lnTo>
                    <a:pt x="359" y="316"/>
                  </a:lnTo>
                  <a:lnTo>
                    <a:pt x="358" y="316"/>
                  </a:lnTo>
                  <a:lnTo>
                    <a:pt x="358" y="317"/>
                  </a:lnTo>
                  <a:lnTo>
                    <a:pt x="358" y="319"/>
                  </a:lnTo>
                  <a:lnTo>
                    <a:pt x="356" y="325"/>
                  </a:lnTo>
                  <a:lnTo>
                    <a:pt x="355" y="329"/>
                  </a:lnTo>
                  <a:lnTo>
                    <a:pt x="355" y="330"/>
                  </a:lnTo>
                  <a:lnTo>
                    <a:pt x="354" y="331"/>
                  </a:lnTo>
                  <a:lnTo>
                    <a:pt x="354" y="332"/>
                  </a:lnTo>
                  <a:lnTo>
                    <a:pt x="353" y="332"/>
                  </a:lnTo>
                  <a:lnTo>
                    <a:pt x="352" y="333"/>
                  </a:lnTo>
                  <a:lnTo>
                    <a:pt x="351" y="334"/>
                  </a:lnTo>
                  <a:lnTo>
                    <a:pt x="351" y="335"/>
                  </a:lnTo>
                  <a:lnTo>
                    <a:pt x="351" y="336"/>
                  </a:lnTo>
                  <a:lnTo>
                    <a:pt x="351" y="337"/>
                  </a:lnTo>
                  <a:lnTo>
                    <a:pt x="349" y="338"/>
                  </a:lnTo>
                  <a:lnTo>
                    <a:pt x="349" y="339"/>
                  </a:lnTo>
                  <a:lnTo>
                    <a:pt x="348" y="339"/>
                  </a:lnTo>
                  <a:lnTo>
                    <a:pt x="348" y="341"/>
                  </a:lnTo>
                  <a:lnTo>
                    <a:pt x="343" y="342"/>
                  </a:lnTo>
                  <a:lnTo>
                    <a:pt x="342" y="342"/>
                  </a:lnTo>
                  <a:lnTo>
                    <a:pt x="343" y="351"/>
                  </a:lnTo>
                  <a:lnTo>
                    <a:pt x="345" y="355"/>
                  </a:lnTo>
                  <a:lnTo>
                    <a:pt x="345" y="356"/>
                  </a:lnTo>
                  <a:lnTo>
                    <a:pt x="344" y="356"/>
                  </a:lnTo>
                  <a:lnTo>
                    <a:pt x="344" y="357"/>
                  </a:lnTo>
                  <a:lnTo>
                    <a:pt x="343" y="358"/>
                  </a:lnTo>
                  <a:lnTo>
                    <a:pt x="343" y="359"/>
                  </a:lnTo>
                  <a:lnTo>
                    <a:pt x="342" y="359"/>
                  </a:lnTo>
                  <a:lnTo>
                    <a:pt x="341" y="360"/>
                  </a:lnTo>
                  <a:lnTo>
                    <a:pt x="340" y="360"/>
                  </a:lnTo>
                  <a:lnTo>
                    <a:pt x="342" y="362"/>
                  </a:lnTo>
                  <a:lnTo>
                    <a:pt x="343" y="363"/>
                  </a:lnTo>
                  <a:lnTo>
                    <a:pt x="346" y="364"/>
                  </a:lnTo>
                  <a:lnTo>
                    <a:pt x="347" y="365"/>
                  </a:lnTo>
                  <a:lnTo>
                    <a:pt x="345" y="371"/>
                  </a:lnTo>
                  <a:lnTo>
                    <a:pt x="349" y="374"/>
                  </a:lnTo>
                  <a:lnTo>
                    <a:pt x="347" y="377"/>
                  </a:lnTo>
                  <a:lnTo>
                    <a:pt x="348" y="379"/>
                  </a:lnTo>
                  <a:lnTo>
                    <a:pt x="349" y="380"/>
                  </a:lnTo>
                  <a:lnTo>
                    <a:pt x="351" y="381"/>
                  </a:lnTo>
                  <a:lnTo>
                    <a:pt x="350" y="385"/>
                  </a:lnTo>
                  <a:lnTo>
                    <a:pt x="350" y="391"/>
                  </a:lnTo>
                  <a:lnTo>
                    <a:pt x="346" y="392"/>
                  </a:lnTo>
                  <a:lnTo>
                    <a:pt x="346" y="395"/>
                  </a:lnTo>
                  <a:lnTo>
                    <a:pt x="347" y="396"/>
                  </a:lnTo>
                  <a:lnTo>
                    <a:pt x="347" y="397"/>
                  </a:lnTo>
                  <a:lnTo>
                    <a:pt x="348" y="397"/>
                  </a:lnTo>
                  <a:lnTo>
                    <a:pt x="348" y="398"/>
                  </a:lnTo>
                  <a:lnTo>
                    <a:pt x="348" y="400"/>
                  </a:lnTo>
                  <a:lnTo>
                    <a:pt x="348" y="403"/>
                  </a:lnTo>
                  <a:lnTo>
                    <a:pt x="348" y="404"/>
                  </a:lnTo>
                  <a:lnTo>
                    <a:pt x="348" y="405"/>
                  </a:lnTo>
                  <a:lnTo>
                    <a:pt x="348" y="406"/>
                  </a:lnTo>
                  <a:lnTo>
                    <a:pt x="347" y="407"/>
                  </a:lnTo>
                  <a:lnTo>
                    <a:pt x="346" y="408"/>
                  </a:lnTo>
                  <a:lnTo>
                    <a:pt x="345" y="408"/>
                  </a:lnTo>
                  <a:lnTo>
                    <a:pt x="344" y="409"/>
                  </a:lnTo>
                  <a:lnTo>
                    <a:pt x="343" y="409"/>
                  </a:lnTo>
                  <a:lnTo>
                    <a:pt x="343" y="410"/>
                  </a:lnTo>
                  <a:lnTo>
                    <a:pt x="342" y="411"/>
                  </a:lnTo>
                  <a:lnTo>
                    <a:pt x="341" y="411"/>
                  </a:lnTo>
                  <a:lnTo>
                    <a:pt x="340" y="412"/>
                  </a:lnTo>
                  <a:lnTo>
                    <a:pt x="339" y="412"/>
                  </a:lnTo>
                  <a:lnTo>
                    <a:pt x="339" y="413"/>
                  </a:lnTo>
                  <a:lnTo>
                    <a:pt x="339" y="414"/>
                  </a:lnTo>
                  <a:lnTo>
                    <a:pt x="342" y="421"/>
                  </a:lnTo>
                  <a:lnTo>
                    <a:pt x="343" y="423"/>
                  </a:lnTo>
                  <a:lnTo>
                    <a:pt x="343" y="425"/>
                  </a:lnTo>
                  <a:lnTo>
                    <a:pt x="344" y="428"/>
                  </a:lnTo>
                  <a:lnTo>
                    <a:pt x="344" y="430"/>
                  </a:lnTo>
                  <a:lnTo>
                    <a:pt x="344" y="431"/>
                  </a:lnTo>
                  <a:lnTo>
                    <a:pt x="343" y="432"/>
                  </a:lnTo>
                  <a:lnTo>
                    <a:pt x="343" y="433"/>
                  </a:lnTo>
                  <a:lnTo>
                    <a:pt x="343" y="434"/>
                  </a:lnTo>
                  <a:lnTo>
                    <a:pt x="343" y="435"/>
                  </a:lnTo>
                  <a:lnTo>
                    <a:pt x="343" y="436"/>
                  </a:lnTo>
                  <a:lnTo>
                    <a:pt x="343" y="437"/>
                  </a:lnTo>
                  <a:lnTo>
                    <a:pt x="343" y="439"/>
                  </a:lnTo>
                  <a:lnTo>
                    <a:pt x="344" y="441"/>
                  </a:lnTo>
                  <a:lnTo>
                    <a:pt x="345" y="442"/>
                  </a:lnTo>
                  <a:lnTo>
                    <a:pt x="345" y="443"/>
                  </a:lnTo>
                  <a:lnTo>
                    <a:pt x="346" y="445"/>
                  </a:lnTo>
                  <a:lnTo>
                    <a:pt x="345" y="445"/>
                  </a:lnTo>
                  <a:lnTo>
                    <a:pt x="345" y="446"/>
                  </a:lnTo>
                  <a:lnTo>
                    <a:pt x="344" y="448"/>
                  </a:lnTo>
                  <a:lnTo>
                    <a:pt x="344" y="449"/>
                  </a:lnTo>
                  <a:lnTo>
                    <a:pt x="344" y="450"/>
                  </a:lnTo>
                  <a:lnTo>
                    <a:pt x="343" y="451"/>
                  </a:lnTo>
                  <a:lnTo>
                    <a:pt x="343" y="452"/>
                  </a:lnTo>
                  <a:lnTo>
                    <a:pt x="343" y="453"/>
                  </a:lnTo>
                  <a:lnTo>
                    <a:pt x="342" y="453"/>
                  </a:lnTo>
                  <a:lnTo>
                    <a:pt x="342" y="454"/>
                  </a:lnTo>
                  <a:lnTo>
                    <a:pt x="342" y="455"/>
                  </a:lnTo>
                  <a:lnTo>
                    <a:pt x="342" y="458"/>
                  </a:lnTo>
                  <a:lnTo>
                    <a:pt x="342" y="459"/>
                  </a:lnTo>
                  <a:lnTo>
                    <a:pt x="342" y="460"/>
                  </a:lnTo>
                  <a:lnTo>
                    <a:pt x="342" y="461"/>
                  </a:lnTo>
                  <a:lnTo>
                    <a:pt x="342" y="463"/>
                  </a:lnTo>
                  <a:lnTo>
                    <a:pt x="342" y="464"/>
                  </a:lnTo>
                  <a:lnTo>
                    <a:pt x="342" y="465"/>
                  </a:lnTo>
                  <a:lnTo>
                    <a:pt x="341" y="467"/>
                  </a:lnTo>
                  <a:lnTo>
                    <a:pt x="340" y="468"/>
                  </a:lnTo>
                  <a:lnTo>
                    <a:pt x="340" y="472"/>
                  </a:lnTo>
                  <a:lnTo>
                    <a:pt x="339" y="472"/>
                  </a:lnTo>
                  <a:lnTo>
                    <a:pt x="337" y="473"/>
                  </a:lnTo>
                  <a:lnTo>
                    <a:pt x="336" y="474"/>
                  </a:lnTo>
                  <a:lnTo>
                    <a:pt x="334" y="475"/>
                  </a:lnTo>
                  <a:lnTo>
                    <a:pt x="332" y="475"/>
                  </a:lnTo>
                  <a:lnTo>
                    <a:pt x="331" y="475"/>
                  </a:lnTo>
                  <a:lnTo>
                    <a:pt x="330" y="475"/>
                  </a:lnTo>
                  <a:lnTo>
                    <a:pt x="328" y="475"/>
                  </a:lnTo>
                  <a:lnTo>
                    <a:pt x="326" y="475"/>
                  </a:lnTo>
                  <a:lnTo>
                    <a:pt x="326" y="476"/>
                  </a:lnTo>
                  <a:lnTo>
                    <a:pt x="325" y="476"/>
                  </a:lnTo>
                  <a:lnTo>
                    <a:pt x="322" y="482"/>
                  </a:lnTo>
                  <a:lnTo>
                    <a:pt x="318" y="481"/>
                  </a:lnTo>
                  <a:lnTo>
                    <a:pt x="311" y="484"/>
                  </a:lnTo>
                  <a:lnTo>
                    <a:pt x="308" y="491"/>
                  </a:lnTo>
                  <a:lnTo>
                    <a:pt x="312" y="498"/>
                  </a:lnTo>
                  <a:lnTo>
                    <a:pt x="310" y="507"/>
                  </a:lnTo>
                  <a:lnTo>
                    <a:pt x="312" y="509"/>
                  </a:lnTo>
                  <a:lnTo>
                    <a:pt x="328" y="520"/>
                  </a:lnTo>
                  <a:lnTo>
                    <a:pt x="336" y="520"/>
                  </a:lnTo>
                  <a:lnTo>
                    <a:pt x="368" y="535"/>
                  </a:lnTo>
                  <a:lnTo>
                    <a:pt x="375" y="536"/>
                  </a:lnTo>
                  <a:lnTo>
                    <a:pt x="378" y="543"/>
                  </a:lnTo>
                  <a:lnTo>
                    <a:pt x="377" y="543"/>
                  </a:lnTo>
                  <a:lnTo>
                    <a:pt x="377" y="544"/>
                  </a:lnTo>
                  <a:lnTo>
                    <a:pt x="377" y="545"/>
                  </a:lnTo>
                  <a:lnTo>
                    <a:pt x="377" y="546"/>
                  </a:lnTo>
                  <a:lnTo>
                    <a:pt x="377" y="548"/>
                  </a:lnTo>
                  <a:lnTo>
                    <a:pt x="377" y="550"/>
                  </a:lnTo>
                  <a:lnTo>
                    <a:pt x="377" y="551"/>
                  </a:lnTo>
                  <a:lnTo>
                    <a:pt x="376" y="553"/>
                  </a:lnTo>
                  <a:lnTo>
                    <a:pt x="377" y="554"/>
                  </a:lnTo>
                  <a:lnTo>
                    <a:pt x="383" y="567"/>
                  </a:lnTo>
                  <a:lnTo>
                    <a:pt x="387" y="572"/>
                  </a:lnTo>
                  <a:lnTo>
                    <a:pt x="386" y="573"/>
                  </a:lnTo>
                  <a:lnTo>
                    <a:pt x="381" y="577"/>
                  </a:lnTo>
                  <a:lnTo>
                    <a:pt x="382" y="588"/>
                  </a:lnTo>
                  <a:lnTo>
                    <a:pt x="375" y="593"/>
                  </a:lnTo>
                  <a:lnTo>
                    <a:pt x="375" y="598"/>
                  </a:lnTo>
                  <a:lnTo>
                    <a:pt x="375" y="599"/>
                  </a:lnTo>
                  <a:lnTo>
                    <a:pt x="375" y="602"/>
                  </a:lnTo>
                  <a:lnTo>
                    <a:pt x="375" y="603"/>
                  </a:lnTo>
                  <a:lnTo>
                    <a:pt x="375" y="604"/>
                  </a:lnTo>
                  <a:lnTo>
                    <a:pt x="375" y="605"/>
                  </a:lnTo>
                  <a:lnTo>
                    <a:pt x="376" y="606"/>
                  </a:lnTo>
                  <a:lnTo>
                    <a:pt x="376" y="607"/>
                  </a:lnTo>
                  <a:lnTo>
                    <a:pt x="376" y="608"/>
                  </a:lnTo>
                  <a:lnTo>
                    <a:pt x="376" y="609"/>
                  </a:lnTo>
                  <a:lnTo>
                    <a:pt x="375" y="610"/>
                  </a:lnTo>
                  <a:lnTo>
                    <a:pt x="374" y="612"/>
                  </a:lnTo>
                  <a:lnTo>
                    <a:pt x="374" y="613"/>
                  </a:lnTo>
                  <a:lnTo>
                    <a:pt x="373" y="614"/>
                  </a:lnTo>
                  <a:lnTo>
                    <a:pt x="369" y="615"/>
                  </a:lnTo>
                  <a:lnTo>
                    <a:pt x="363" y="618"/>
                  </a:lnTo>
                  <a:lnTo>
                    <a:pt x="353" y="624"/>
                  </a:lnTo>
                  <a:lnTo>
                    <a:pt x="346" y="625"/>
                  </a:lnTo>
                  <a:lnTo>
                    <a:pt x="337" y="624"/>
                  </a:lnTo>
                  <a:lnTo>
                    <a:pt x="334" y="624"/>
                  </a:lnTo>
                  <a:lnTo>
                    <a:pt x="328" y="625"/>
                  </a:lnTo>
                  <a:lnTo>
                    <a:pt x="316" y="630"/>
                  </a:lnTo>
                  <a:lnTo>
                    <a:pt x="309" y="630"/>
                  </a:lnTo>
                  <a:lnTo>
                    <a:pt x="306" y="636"/>
                  </a:lnTo>
                  <a:lnTo>
                    <a:pt x="311" y="638"/>
                  </a:lnTo>
                  <a:lnTo>
                    <a:pt x="315" y="639"/>
                  </a:lnTo>
                  <a:lnTo>
                    <a:pt x="321" y="640"/>
                  </a:lnTo>
                  <a:lnTo>
                    <a:pt x="322" y="642"/>
                  </a:lnTo>
                  <a:lnTo>
                    <a:pt x="314" y="645"/>
                  </a:lnTo>
                  <a:lnTo>
                    <a:pt x="308" y="644"/>
                  </a:lnTo>
                  <a:lnTo>
                    <a:pt x="304" y="640"/>
                  </a:lnTo>
                  <a:lnTo>
                    <a:pt x="303" y="641"/>
                  </a:lnTo>
                  <a:lnTo>
                    <a:pt x="303" y="642"/>
                  </a:lnTo>
                  <a:lnTo>
                    <a:pt x="304" y="641"/>
                  </a:lnTo>
                  <a:lnTo>
                    <a:pt x="304" y="642"/>
                  </a:lnTo>
                  <a:lnTo>
                    <a:pt x="305" y="642"/>
                  </a:lnTo>
                  <a:lnTo>
                    <a:pt x="305" y="643"/>
                  </a:lnTo>
                  <a:lnTo>
                    <a:pt x="306" y="643"/>
                  </a:lnTo>
                  <a:lnTo>
                    <a:pt x="306" y="644"/>
                  </a:lnTo>
                  <a:lnTo>
                    <a:pt x="306" y="645"/>
                  </a:lnTo>
                  <a:lnTo>
                    <a:pt x="307" y="645"/>
                  </a:lnTo>
                  <a:lnTo>
                    <a:pt x="308" y="645"/>
                  </a:lnTo>
                  <a:lnTo>
                    <a:pt x="309" y="646"/>
                  </a:lnTo>
                  <a:lnTo>
                    <a:pt x="310" y="647"/>
                  </a:lnTo>
                  <a:lnTo>
                    <a:pt x="311" y="647"/>
                  </a:lnTo>
                  <a:lnTo>
                    <a:pt x="311" y="648"/>
                  </a:lnTo>
                  <a:lnTo>
                    <a:pt x="312" y="648"/>
                  </a:lnTo>
                  <a:lnTo>
                    <a:pt x="317" y="646"/>
                  </a:lnTo>
                  <a:lnTo>
                    <a:pt x="315" y="652"/>
                  </a:lnTo>
                  <a:lnTo>
                    <a:pt x="312" y="671"/>
                  </a:lnTo>
                  <a:lnTo>
                    <a:pt x="309" y="673"/>
                  </a:lnTo>
                  <a:lnTo>
                    <a:pt x="308" y="674"/>
                  </a:lnTo>
                  <a:lnTo>
                    <a:pt x="304" y="673"/>
                  </a:lnTo>
                  <a:lnTo>
                    <a:pt x="303" y="683"/>
                  </a:lnTo>
                  <a:lnTo>
                    <a:pt x="302" y="691"/>
                  </a:lnTo>
                  <a:lnTo>
                    <a:pt x="303" y="691"/>
                  </a:lnTo>
                  <a:lnTo>
                    <a:pt x="303" y="692"/>
                  </a:lnTo>
                  <a:lnTo>
                    <a:pt x="304" y="692"/>
                  </a:lnTo>
                  <a:lnTo>
                    <a:pt x="304" y="693"/>
                  </a:lnTo>
                  <a:lnTo>
                    <a:pt x="304" y="694"/>
                  </a:lnTo>
                  <a:lnTo>
                    <a:pt x="303" y="694"/>
                  </a:lnTo>
                  <a:lnTo>
                    <a:pt x="304" y="695"/>
                  </a:lnTo>
                  <a:lnTo>
                    <a:pt x="304" y="696"/>
                  </a:lnTo>
                  <a:lnTo>
                    <a:pt x="304" y="697"/>
                  </a:lnTo>
                  <a:lnTo>
                    <a:pt x="305" y="698"/>
                  </a:lnTo>
                  <a:lnTo>
                    <a:pt x="306" y="699"/>
                  </a:lnTo>
                  <a:lnTo>
                    <a:pt x="307" y="700"/>
                  </a:lnTo>
                  <a:lnTo>
                    <a:pt x="308" y="700"/>
                  </a:lnTo>
                  <a:lnTo>
                    <a:pt x="309" y="700"/>
                  </a:lnTo>
                  <a:lnTo>
                    <a:pt x="310" y="700"/>
                  </a:lnTo>
                  <a:lnTo>
                    <a:pt x="311" y="700"/>
                  </a:lnTo>
                  <a:lnTo>
                    <a:pt x="311" y="701"/>
                  </a:lnTo>
                  <a:lnTo>
                    <a:pt x="312" y="702"/>
                  </a:lnTo>
                  <a:lnTo>
                    <a:pt x="312" y="703"/>
                  </a:lnTo>
                  <a:lnTo>
                    <a:pt x="313" y="704"/>
                  </a:lnTo>
                  <a:lnTo>
                    <a:pt x="314" y="704"/>
                  </a:lnTo>
                  <a:lnTo>
                    <a:pt x="316" y="705"/>
                  </a:lnTo>
                  <a:lnTo>
                    <a:pt x="317" y="705"/>
                  </a:lnTo>
                  <a:lnTo>
                    <a:pt x="318" y="705"/>
                  </a:lnTo>
                  <a:lnTo>
                    <a:pt x="318" y="706"/>
                  </a:lnTo>
                  <a:lnTo>
                    <a:pt x="319" y="707"/>
                  </a:lnTo>
                  <a:lnTo>
                    <a:pt x="319" y="708"/>
                  </a:lnTo>
                  <a:lnTo>
                    <a:pt x="318" y="709"/>
                  </a:lnTo>
                  <a:lnTo>
                    <a:pt x="318" y="710"/>
                  </a:lnTo>
                  <a:lnTo>
                    <a:pt x="317" y="711"/>
                  </a:lnTo>
                  <a:lnTo>
                    <a:pt x="317" y="712"/>
                  </a:lnTo>
                  <a:lnTo>
                    <a:pt x="318" y="713"/>
                  </a:lnTo>
                  <a:lnTo>
                    <a:pt x="318" y="714"/>
                  </a:lnTo>
                  <a:lnTo>
                    <a:pt x="318" y="715"/>
                  </a:lnTo>
                  <a:lnTo>
                    <a:pt x="319" y="716"/>
                  </a:lnTo>
                  <a:lnTo>
                    <a:pt x="320" y="716"/>
                  </a:lnTo>
                  <a:lnTo>
                    <a:pt x="320" y="717"/>
                  </a:lnTo>
                  <a:lnTo>
                    <a:pt x="321" y="719"/>
                  </a:lnTo>
                  <a:lnTo>
                    <a:pt x="325" y="732"/>
                  </a:lnTo>
                  <a:lnTo>
                    <a:pt x="324" y="732"/>
                  </a:lnTo>
                  <a:lnTo>
                    <a:pt x="323" y="733"/>
                  </a:lnTo>
                  <a:lnTo>
                    <a:pt x="323" y="734"/>
                  </a:lnTo>
                  <a:lnTo>
                    <a:pt x="322" y="735"/>
                  </a:lnTo>
                  <a:lnTo>
                    <a:pt x="321" y="735"/>
                  </a:lnTo>
                  <a:lnTo>
                    <a:pt x="320" y="735"/>
                  </a:lnTo>
                  <a:lnTo>
                    <a:pt x="319" y="735"/>
                  </a:lnTo>
                  <a:lnTo>
                    <a:pt x="318" y="735"/>
                  </a:lnTo>
                  <a:lnTo>
                    <a:pt x="317" y="735"/>
                  </a:lnTo>
                  <a:lnTo>
                    <a:pt x="314" y="734"/>
                  </a:lnTo>
                  <a:lnTo>
                    <a:pt x="313" y="734"/>
                  </a:lnTo>
                  <a:lnTo>
                    <a:pt x="312" y="735"/>
                  </a:lnTo>
                  <a:lnTo>
                    <a:pt x="311" y="737"/>
                  </a:lnTo>
                  <a:lnTo>
                    <a:pt x="297" y="743"/>
                  </a:lnTo>
                  <a:lnTo>
                    <a:pt x="286" y="746"/>
                  </a:lnTo>
                  <a:lnTo>
                    <a:pt x="274" y="748"/>
                  </a:lnTo>
                  <a:lnTo>
                    <a:pt x="251" y="751"/>
                  </a:lnTo>
                  <a:lnTo>
                    <a:pt x="250" y="752"/>
                  </a:lnTo>
                  <a:lnTo>
                    <a:pt x="249" y="752"/>
                  </a:lnTo>
                  <a:lnTo>
                    <a:pt x="249" y="753"/>
                  </a:lnTo>
                  <a:lnTo>
                    <a:pt x="249" y="755"/>
                  </a:lnTo>
                  <a:lnTo>
                    <a:pt x="248" y="756"/>
                  </a:lnTo>
                  <a:lnTo>
                    <a:pt x="249" y="759"/>
                  </a:lnTo>
                  <a:lnTo>
                    <a:pt x="234" y="764"/>
                  </a:lnTo>
                  <a:lnTo>
                    <a:pt x="233" y="765"/>
                  </a:lnTo>
                  <a:lnTo>
                    <a:pt x="233" y="766"/>
                  </a:lnTo>
                  <a:lnTo>
                    <a:pt x="232" y="765"/>
                  </a:lnTo>
                  <a:lnTo>
                    <a:pt x="230" y="766"/>
                  </a:lnTo>
                  <a:lnTo>
                    <a:pt x="229" y="766"/>
                  </a:lnTo>
                  <a:lnTo>
                    <a:pt x="229" y="765"/>
                  </a:lnTo>
                  <a:lnTo>
                    <a:pt x="229" y="766"/>
                  </a:lnTo>
                  <a:lnTo>
                    <a:pt x="229" y="767"/>
                  </a:lnTo>
                  <a:lnTo>
                    <a:pt x="228" y="767"/>
                  </a:lnTo>
                  <a:lnTo>
                    <a:pt x="224" y="768"/>
                  </a:lnTo>
                  <a:lnTo>
                    <a:pt x="223" y="768"/>
                  </a:lnTo>
                  <a:lnTo>
                    <a:pt x="223" y="770"/>
                  </a:lnTo>
                  <a:lnTo>
                    <a:pt x="222" y="771"/>
                  </a:lnTo>
                  <a:lnTo>
                    <a:pt x="220" y="771"/>
                  </a:lnTo>
                  <a:lnTo>
                    <a:pt x="218" y="772"/>
                  </a:lnTo>
                  <a:lnTo>
                    <a:pt x="217" y="771"/>
                  </a:lnTo>
                  <a:lnTo>
                    <a:pt x="217" y="772"/>
                  </a:lnTo>
                  <a:lnTo>
                    <a:pt x="216" y="771"/>
                  </a:lnTo>
                  <a:lnTo>
                    <a:pt x="216" y="770"/>
                  </a:lnTo>
                  <a:lnTo>
                    <a:pt x="215" y="769"/>
                  </a:lnTo>
                  <a:lnTo>
                    <a:pt x="215" y="768"/>
                  </a:lnTo>
                  <a:lnTo>
                    <a:pt x="215" y="767"/>
                  </a:lnTo>
                  <a:lnTo>
                    <a:pt x="215" y="766"/>
                  </a:lnTo>
                  <a:lnTo>
                    <a:pt x="216" y="765"/>
                  </a:lnTo>
                  <a:lnTo>
                    <a:pt x="215" y="765"/>
                  </a:lnTo>
                  <a:lnTo>
                    <a:pt x="214" y="763"/>
                  </a:lnTo>
                  <a:lnTo>
                    <a:pt x="214" y="762"/>
                  </a:lnTo>
                  <a:lnTo>
                    <a:pt x="214" y="761"/>
                  </a:lnTo>
                  <a:lnTo>
                    <a:pt x="214" y="760"/>
                  </a:lnTo>
                  <a:lnTo>
                    <a:pt x="214" y="759"/>
                  </a:lnTo>
                  <a:lnTo>
                    <a:pt x="213" y="757"/>
                  </a:lnTo>
                  <a:lnTo>
                    <a:pt x="211" y="756"/>
                  </a:lnTo>
                  <a:lnTo>
                    <a:pt x="205" y="753"/>
                  </a:lnTo>
                  <a:lnTo>
                    <a:pt x="196" y="749"/>
                  </a:lnTo>
                  <a:lnTo>
                    <a:pt x="195" y="750"/>
                  </a:lnTo>
                  <a:lnTo>
                    <a:pt x="195" y="751"/>
                  </a:lnTo>
                  <a:lnTo>
                    <a:pt x="193" y="751"/>
                  </a:lnTo>
                  <a:lnTo>
                    <a:pt x="193" y="752"/>
                  </a:lnTo>
                  <a:lnTo>
                    <a:pt x="192" y="753"/>
                  </a:lnTo>
                  <a:lnTo>
                    <a:pt x="191" y="753"/>
                  </a:lnTo>
                  <a:lnTo>
                    <a:pt x="191" y="752"/>
                  </a:lnTo>
                  <a:lnTo>
                    <a:pt x="190" y="752"/>
                  </a:lnTo>
                  <a:lnTo>
                    <a:pt x="189" y="751"/>
                  </a:lnTo>
                  <a:lnTo>
                    <a:pt x="188" y="751"/>
                  </a:lnTo>
                  <a:lnTo>
                    <a:pt x="187" y="751"/>
                  </a:lnTo>
                  <a:lnTo>
                    <a:pt x="187" y="750"/>
                  </a:lnTo>
                  <a:lnTo>
                    <a:pt x="186" y="750"/>
                  </a:lnTo>
                  <a:lnTo>
                    <a:pt x="185" y="749"/>
                  </a:lnTo>
                  <a:lnTo>
                    <a:pt x="184" y="749"/>
                  </a:lnTo>
                  <a:lnTo>
                    <a:pt x="183" y="749"/>
                  </a:lnTo>
                  <a:lnTo>
                    <a:pt x="182" y="748"/>
                  </a:lnTo>
                  <a:lnTo>
                    <a:pt x="182" y="747"/>
                  </a:lnTo>
                  <a:lnTo>
                    <a:pt x="181" y="747"/>
                  </a:lnTo>
                  <a:lnTo>
                    <a:pt x="180" y="747"/>
                  </a:lnTo>
                  <a:lnTo>
                    <a:pt x="180" y="745"/>
                  </a:lnTo>
                  <a:lnTo>
                    <a:pt x="179" y="744"/>
                  </a:lnTo>
                  <a:lnTo>
                    <a:pt x="177" y="742"/>
                  </a:lnTo>
                  <a:lnTo>
                    <a:pt x="177" y="741"/>
                  </a:lnTo>
                  <a:lnTo>
                    <a:pt x="176" y="740"/>
                  </a:lnTo>
                  <a:lnTo>
                    <a:pt x="176" y="739"/>
                  </a:lnTo>
                  <a:lnTo>
                    <a:pt x="175" y="738"/>
                  </a:lnTo>
                  <a:lnTo>
                    <a:pt x="174" y="738"/>
                  </a:lnTo>
                  <a:lnTo>
                    <a:pt x="173" y="737"/>
                  </a:lnTo>
                  <a:lnTo>
                    <a:pt x="170" y="735"/>
                  </a:lnTo>
                  <a:lnTo>
                    <a:pt x="169" y="735"/>
                  </a:lnTo>
                  <a:lnTo>
                    <a:pt x="168" y="735"/>
                  </a:lnTo>
                  <a:lnTo>
                    <a:pt x="167" y="735"/>
                  </a:lnTo>
                  <a:lnTo>
                    <a:pt x="166" y="735"/>
                  </a:lnTo>
                  <a:lnTo>
                    <a:pt x="165" y="734"/>
                  </a:lnTo>
                  <a:lnTo>
                    <a:pt x="163" y="733"/>
                  </a:lnTo>
                  <a:lnTo>
                    <a:pt x="162" y="733"/>
                  </a:lnTo>
                  <a:lnTo>
                    <a:pt x="161" y="732"/>
                  </a:lnTo>
                  <a:lnTo>
                    <a:pt x="160" y="732"/>
                  </a:lnTo>
                  <a:lnTo>
                    <a:pt x="159" y="731"/>
                  </a:lnTo>
                  <a:lnTo>
                    <a:pt x="153" y="730"/>
                  </a:lnTo>
                  <a:lnTo>
                    <a:pt x="152" y="730"/>
                  </a:lnTo>
                  <a:lnTo>
                    <a:pt x="150" y="729"/>
                  </a:lnTo>
                  <a:lnTo>
                    <a:pt x="150" y="728"/>
                  </a:lnTo>
                  <a:lnTo>
                    <a:pt x="149" y="727"/>
                  </a:lnTo>
                  <a:lnTo>
                    <a:pt x="148" y="727"/>
                  </a:lnTo>
                  <a:lnTo>
                    <a:pt x="148" y="726"/>
                  </a:lnTo>
                  <a:lnTo>
                    <a:pt x="147" y="725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6" y="722"/>
                  </a:lnTo>
                  <a:lnTo>
                    <a:pt x="145" y="722"/>
                  </a:lnTo>
                  <a:lnTo>
                    <a:pt x="144" y="721"/>
                  </a:lnTo>
                  <a:lnTo>
                    <a:pt x="144" y="720"/>
                  </a:lnTo>
                  <a:lnTo>
                    <a:pt x="143" y="720"/>
                  </a:lnTo>
                  <a:lnTo>
                    <a:pt x="143" y="719"/>
                  </a:lnTo>
                  <a:lnTo>
                    <a:pt x="142" y="718"/>
                  </a:lnTo>
                  <a:lnTo>
                    <a:pt x="141" y="718"/>
                  </a:lnTo>
                  <a:lnTo>
                    <a:pt x="141" y="717"/>
                  </a:lnTo>
                  <a:lnTo>
                    <a:pt x="140" y="717"/>
                  </a:lnTo>
                  <a:lnTo>
                    <a:pt x="139" y="717"/>
                  </a:lnTo>
                  <a:lnTo>
                    <a:pt x="137" y="716"/>
                  </a:lnTo>
                  <a:lnTo>
                    <a:pt x="136" y="716"/>
                  </a:lnTo>
                  <a:lnTo>
                    <a:pt x="135" y="715"/>
                  </a:lnTo>
                  <a:lnTo>
                    <a:pt x="135" y="714"/>
                  </a:lnTo>
                  <a:lnTo>
                    <a:pt x="134" y="714"/>
                  </a:lnTo>
                  <a:lnTo>
                    <a:pt x="133" y="713"/>
                  </a:lnTo>
                  <a:lnTo>
                    <a:pt x="132" y="713"/>
                  </a:lnTo>
                  <a:lnTo>
                    <a:pt x="132" y="712"/>
                  </a:lnTo>
                  <a:lnTo>
                    <a:pt x="132" y="711"/>
                  </a:lnTo>
                  <a:lnTo>
                    <a:pt x="131" y="711"/>
                  </a:lnTo>
                  <a:lnTo>
                    <a:pt x="130" y="710"/>
                  </a:lnTo>
                  <a:lnTo>
                    <a:pt x="129" y="710"/>
                  </a:lnTo>
                  <a:lnTo>
                    <a:pt x="128" y="709"/>
                  </a:lnTo>
                  <a:lnTo>
                    <a:pt x="127" y="708"/>
                  </a:lnTo>
                  <a:lnTo>
                    <a:pt x="126" y="707"/>
                  </a:lnTo>
                  <a:lnTo>
                    <a:pt x="125" y="707"/>
                  </a:lnTo>
                  <a:lnTo>
                    <a:pt x="124" y="706"/>
                  </a:lnTo>
                  <a:lnTo>
                    <a:pt x="123" y="706"/>
                  </a:lnTo>
                  <a:lnTo>
                    <a:pt x="123" y="705"/>
                  </a:lnTo>
                  <a:lnTo>
                    <a:pt x="122" y="705"/>
                  </a:lnTo>
                  <a:lnTo>
                    <a:pt x="121" y="705"/>
                  </a:lnTo>
                  <a:lnTo>
                    <a:pt x="121" y="704"/>
                  </a:lnTo>
                  <a:lnTo>
                    <a:pt x="120" y="704"/>
                  </a:lnTo>
                  <a:lnTo>
                    <a:pt x="120" y="703"/>
                  </a:lnTo>
                  <a:lnTo>
                    <a:pt x="119" y="703"/>
                  </a:lnTo>
                  <a:lnTo>
                    <a:pt x="116" y="702"/>
                  </a:lnTo>
                  <a:lnTo>
                    <a:pt x="112" y="707"/>
                  </a:lnTo>
                  <a:lnTo>
                    <a:pt x="112" y="705"/>
                  </a:lnTo>
                  <a:lnTo>
                    <a:pt x="112" y="704"/>
                  </a:lnTo>
                  <a:lnTo>
                    <a:pt x="112" y="703"/>
                  </a:lnTo>
                  <a:lnTo>
                    <a:pt x="112" y="702"/>
                  </a:lnTo>
                  <a:lnTo>
                    <a:pt x="111" y="702"/>
                  </a:lnTo>
                  <a:lnTo>
                    <a:pt x="112" y="702"/>
                  </a:lnTo>
                  <a:lnTo>
                    <a:pt x="112" y="701"/>
                  </a:lnTo>
                  <a:lnTo>
                    <a:pt x="112" y="700"/>
                  </a:lnTo>
                  <a:lnTo>
                    <a:pt x="111" y="698"/>
                  </a:lnTo>
                  <a:lnTo>
                    <a:pt x="111" y="697"/>
                  </a:lnTo>
                  <a:lnTo>
                    <a:pt x="112" y="696"/>
                  </a:lnTo>
                  <a:lnTo>
                    <a:pt x="113" y="696"/>
                  </a:lnTo>
                  <a:lnTo>
                    <a:pt x="113" y="695"/>
                  </a:lnTo>
                  <a:lnTo>
                    <a:pt x="114" y="694"/>
                  </a:lnTo>
                  <a:lnTo>
                    <a:pt x="106" y="692"/>
                  </a:lnTo>
                  <a:lnTo>
                    <a:pt x="105" y="692"/>
                  </a:lnTo>
                  <a:lnTo>
                    <a:pt x="104" y="692"/>
                  </a:lnTo>
                  <a:lnTo>
                    <a:pt x="103" y="693"/>
                  </a:lnTo>
                  <a:lnTo>
                    <a:pt x="102" y="693"/>
                  </a:lnTo>
                  <a:lnTo>
                    <a:pt x="101" y="693"/>
                  </a:lnTo>
                  <a:lnTo>
                    <a:pt x="100" y="693"/>
                  </a:lnTo>
                  <a:lnTo>
                    <a:pt x="99" y="694"/>
                  </a:lnTo>
                  <a:lnTo>
                    <a:pt x="98" y="695"/>
                  </a:lnTo>
                  <a:lnTo>
                    <a:pt x="97" y="696"/>
                  </a:lnTo>
                  <a:lnTo>
                    <a:pt x="96" y="696"/>
                  </a:lnTo>
                  <a:lnTo>
                    <a:pt x="95" y="696"/>
                  </a:lnTo>
                  <a:lnTo>
                    <a:pt x="94" y="696"/>
                  </a:lnTo>
                  <a:lnTo>
                    <a:pt x="93" y="696"/>
                  </a:lnTo>
                  <a:lnTo>
                    <a:pt x="92" y="697"/>
                  </a:lnTo>
                  <a:lnTo>
                    <a:pt x="91" y="697"/>
                  </a:lnTo>
                  <a:lnTo>
                    <a:pt x="90" y="698"/>
                  </a:lnTo>
                  <a:lnTo>
                    <a:pt x="89" y="697"/>
                  </a:lnTo>
                  <a:lnTo>
                    <a:pt x="88" y="697"/>
                  </a:lnTo>
                  <a:lnTo>
                    <a:pt x="87" y="697"/>
                  </a:lnTo>
                  <a:lnTo>
                    <a:pt x="86" y="696"/>
                  </a:lnTo>
                  <a:lnTo>
                    <a:pt x="85" y="695"/>
                  </a:lnTo>
                  <a:lnTo>
                    <a:pt x="85" y="694"/>
                  </a:lnTo>
                  <a:lnTo>
                    <a:pt x="84" y="694"/>
                  </a:lnTo>
                  <a:lnTo>
                    <a:pt x="83" y="693"/>
                  </a:lnTo>
                  <a:lnTo>
                    <a:pt x="83" y="692"/>
                  </a:lnTo>
                  <a:lnTo>
                    <a:pt x="83" y="691"/>
                  </a:lnTo>
                  <a:lnTo>
                    <a:pt x="83" y="690"/>
                  </a:lnTo>
                  <a:lnTo>
                    <a:pt x="83" y="689"/>
                  </a:lnTo>
                  <a:lnTo>
                    <a:pt x="82" y="688"/>
                  </a:lnTo>
                  <a:lnTo>
                    <a:pt x="81" y="688"/>
                  </a:lnTo>
                  <a:lnTo>
                    <a:pt x="80" y="688"/>
                  </a:lnTo>
                  <a:lnTo>
                    <a:pt x="80" y="687"/>
                  </a:lnTo>
                  <a:lnTo>
                    <a:pt x="79" y="687"/>
                  </a:lnTo>
                  <a:lnTo>
                    <a:pt x="78" y="687"/>
                  </a:lnTo>
                  <a:lnTo>
                    <a:pt x="78" y="686"/>
                  </a:lnTo>
                  <a:lnTo>
                    <a:pt x="78" y="685"/>
                  </a:lnTo>
                  <a:lnTo>
                    <a:pt x="78" y="684"/>
                  </a:lnTo>
                  <a:lnTo>
                    <a:pt x="77" y="684"/>
                  </a:lnTo>
                  <a:lnTo>
                    <a:pt x="77" y="683"/>
                  </a:lnTo>
                  <a:lnTo>
                    <a:pt x="77" y="682"/>
                  </a:lnTo>
                  <a:lnTo>
                    <a:pt x="76" y="682"/>
                  </a:lnTo>
                  <a:lnTo>
                    <a:pt x="75" y="682"/>
                  </a:lnTo>
                  <a:lnTo>
                    <a:pt x="75" y="681"/>
                  </a:lnTo>
                  <a:lnTo>
                    <a:pt x="75" y="680"/>
                  </a:lnTo>
                  <a:lnTo>
                    <a:pt x="74" y="680"/>
                  </a:lnTo>
                  <a:lnTo>
                    <a:pt x="63" y="678"/>
                  </a:lnTo>
                  <a:lnTo>
                    <a:pt x="54" y="677"/>
                  </a:lnTo>
                  <a:lnTo>
                    <a:pt x="38" y="670"/>
                  </a:lnTo>
                  <a:lnTo>
                    <a:pt x="37" y="670"/>
                  </a:lnTo>
                  <a:lnTo>
                    <a:pt x="36" y="669"/>
                  </a:lnTo>
                  <a:lnTo>
                    <a:pt x="35" y="669"/>
                  </a:lnTo>
                  <a:lnTo>
                    <a:pt x="34" y="669"/>
                  </a:lnTo>
                  <a:lnTo>
                    <a:pt x="33" y="669"/>
                  </a:lnTo>
                  <a:lnTo>
                    <a:pt x="32" y="668"/>
                  </a:lnTo>
                  <a:lnTo>
                    <a:pt x="31" y="668"/>
                  </a:lnTo>
                  <a:lnTo>
                    <a:pt x="30" y="668"/>
                  </a:lnTo>
                  <a:lnTo>
                    <a:pt x="29" y="668"/>
                  </a:lnTo>
                  <a:lnTo>
                    <a:pt x="28" y="667"/>
                  </a:lnTo>
                  <a:lnTo>
                    <a:pt x="27" y="667"/>
                  </a:lnTo>
                  <a:lnTo>
                    <a:pt x="27" y="666"/>
                  </a:lnTo>
                  <a:lnTo>
                    <a:pt x="28" y="664"/>
                  </a:lnTo>
                  <a:lnTo>
                    <a:pt x="28" y="663"/>
                  </a:lnTo>
                  <a:lnTo>
                    <a:pt x="29" y="661"/>
                  </a:lnTo>
                  <a:lnTo>
                    <a:pt x="29" y="659"/>
                  </a:lnTo>
                  <a:lnTo>
                    <a:pt x="29" y="658"/>
                  </a:lnTo>
                  <a:lnTo>
                    <a:pt x="29" y="656"/>
                  </a:lnTo>
                  <a:lnTo>
                    <a:pt x="29" y="655"/>
                  </a:lnTo>
                  <a:lnTo>
                    <a:pt x="30" y="654"/>
                  </a:lnTo>
                  <a:lnTo>
                    <a:pt x="30" y="653"/>
                  </a:lnTo>
                  <a:lnTo>
                    <a:pt x="30" y="652"/>
                  </a:lnTo>
                  <a:lnTo>
                    <a:pt x="31" y="647"/>
                  </a:lnTo>
                  <a:lnTo>
                    <a:pt x="37" y="639"/>
                  </a:lnTo>
                  <a:lnTo>
                    <a:pt x="37" y="638"/>
                  </a:lnTo>
                  <a:lnTo>
                    <a:pt x="38" y="636"/>
                  </a:lnTo>
                  <a:lnTo>
                    <a:pt x="39" y="634"/>
                  </a:lnTo>
                  <a:lnTo>
                    <a:pt x="40" y="634"/>
                  </a:lnTo>
                  <a:lnTo>
                    <a:pt x="40" y="633"/>
                  </a:lnTo>
                  <a:lnTo>
                    <a:pt x="40" y="632"/>
                  </a:lnTo>
                  <a:lnTo>
                    <a:pt x="41" y="631"/>
                  </a:lnTo>
                  <a:lnTo>
                    <a:pt x="37" y="622"/>
                  </a:lnTo>
                  <a:lnTo>
                    <a:pt x="35" y="617"/>
                  </a:lnTo>
                  <a:lnTo>
                    <a:pt x="35" y="611"/>
                  </a:lnTo>
                  <a:lnTo>
                    <a:pt x="36" y="612"/>
                  </a:lnTo>
                  <a:lnTo>
                    <a:pt x="37" y="612"/>
                  </a:lnTo>
                  <a:lnTo>
                    <a:pt x="38" y="612"/>
                  </a:lnTo>
                  <a:lnTo>
                    <a:pt x="39" y="611"/>
                  </a:lnTo>
                  <a:lnTo>
                    <a:pt x="40" y="611"/>
                  </a:lnTo>
                  <a:lnTo>
                    <a:pt x="41" y="611"/>
                  </a:lnTo>
                  <a:lnTo>
                    <a:pt x="41" y="610"/>
                  </a:lnTo>
                  <a:lnTo>
                    <a:pt x="41" y="609"/>
                  </a:lnTo>
                  <a:lnTo>
                    <a:pt x="40" y="608"/>
                  </a:lnTo>
                  <a:lnTo>
                    <a:pt x="40" y="607"/>
                  </a:lnTo>
                  <a:lnTo>
                    <a:pt x="39" y="604"/>
                  </a:lnTo>
                  <a:lnTo>
                    <a:pt x="30" y="593"/>
                  </a:lnTo>
                  <a:lnTo>
                    <a:pt x="30" y="591"/>
                  </a:lnTo>
                  <a:lnTo>
                    <a:pt x="29" y="591"/>
                  </a:lnTo>
                  <a:lnTo>
                    <a:pt x="28" y="591"/>
                  </a:lnTo>
                  <a:lnTo>
                    <a:pt x="28" y="590"/>
                  </a:lnTo>
                  <a:lnTo>
                    <a:pt x="27" y="590"/>
                  </a:lnTo>
                  <a:lnTo>
                    <a:pt x="26" y="590"/>
                  </a:lnTo>
                  <a:lnTo>
                    <a:pt x="25" y="590"/>
                  </a:lnTo>
                  <a:lnTo>
                    <a:pt x="24" y="590"/>
                  </a:lnTo>
                  <a:lnTo>
                    <a:pt x="23" y="589"/>
                  </a:lnTo>
                  <a:lnTo>
                    <a:pt x="22" y="589"/>
                  </a:lnTo>
                  <a:lnTo>
                    <a:pt x="21" y="589"/>
                  </a:lnTo>
                  <a:lnTo>
                    <a:pt x="21" y="588"/>
                  </a:lnTo>
                  <a:lnTo>
                    <a:pt x="20" y="588"/>
                  </a:lnTo>
                  <a:lnTo>
                    <a:pt x="20" y="587"/>
                  </a:lnTo>
                  <a:lnTo>
                    <a:pt x="19" y="587"/>
                  </a:lnTo>
                  <a:lnTo>
                    <a:pt x="19" y="586"/>
                  </a:lnTo>
                  <a:lnTo>
                    <a:pt x="18" y="586"/>
                  </a:lnTo>
                  <a:lnTo>
                    <a:pt x="15" y="581"/>
                  </a:lnTo>
                  <a:lnTo>
                    <a:pt x="14" y="573"/>
                  </a:lnTo>
                  <a:lnTo>
                    <a:pt x="13" y="573"/>
                  </a:lnTo>
                  <a:lnTo>
                    <a:pt x="12" y="572"/>
                  </a:lnTo>
                  <a:lnTo>
                    <a:pt x="11" y="572"/>
                  </a:lnTo>
                  <a:lnTo>
                    <a:pt x="11" y="571"/>
                  </a:lnTo>
                  <a:lnTo>
                    <a:pt x="10" y="570"/>
                  </a:lnTo>
                  <a:lnTo>
                    <a:pt x="9" y="570"/>
                  </a:lnTo>
                  <a:lnTo>
                    <a:pt x="7" y="569"/>
                  </a:lnTo>
                  <a:lnTo>
                    <a:pt x="6" y="568"/>
                  </a:lnTo>
                  <a:lnTo>
                    <a:pt x="5" y="567"/>
                  </a:lnTo>
                  <a:lnTo>
                    <a:pt x="4" y="567"/>
                  </a:lnTo>
                  <a:lnTo>
                    <a:pt x="3" y="567"/>
                  </a:lnTo>
                  <a:lnTo>
                    <a:pt x="4" y="566"/>
                  </a:lnTo>
                  <a:lnTo>
                    <a:pt x="7" y="561"/>
                  </a:lnTo>
                  <a:lnTo>
                    <a:pt x="8" y="560"/>
                  </a:lnTo>
                  <a:lnTo>
                    <a:pt x="9" y="559"/>
                  </a:lnTo>
                  <a:lnTo>
                    <a:pt x="10" y="557"/>
                  </a:lnTo>
                  <a:lnTo>
                    <a:pt x="11" y="556"/>
                  </a:lnTo>
                  <a:lnTo>
                    <a:pt x="11" y="555"/>
                  </a:lnTo>
                  <a:lnTo>
                    <a:pt x="11" y="554"/>
                  </a:lnTo>
                  <a:lnTo>
                    <a:pt x="11" y="553"/>
                  </a:lnTo>
                  <a:lnTo>
                    <a:pt x="12" y="552"/>
                  </a:lnTo>
                  <a:lnTo>
                    <a:pt x="12" y="551"/>
                  </a:lnTo>
                  <a:lnTo>
                    <a:pt x="12" y="550"/>
                  </a:lnTo>
                  <a:lnTo>
                    <a:pt x="13" y="549"/>
                  </a:lnTo>
                  <a:lnTo>
                    <a:pt x="14" y="548"/>
                  </a:lnTo>
                  <a:lnTo>
                    <a:pt x="11" y="547"/>
                  </a:lnTo>
                  <a:lnTo>
                    <a:pt x="11" y="546"/>
                  </a:lnTo>
                  <a:lnTo>
                    <a:pt x="8" y="544"/>
                  </a:lnTo>
                  <a:lnTo>
                    <a:pt x="12" y="539"/>
                  </a:lnTo>
                  <a:lnTo>
                    <a:pt x="16" y="533"/>
                  </a:lnTo>
                  <a:lnTo>
                    <a:pt x="21" y="525"/>
                  </a:lnTo>
                  <a:lnTo>
                    <a:pt x="25" y="520"/>
                  </a:lnTo>
                  <a:lnTo>
                    <a:pt x="22" y="516"/>
                  </a:lnTo>
                  <a:lnTo>
                    <a:pt x="23" y="515"/>
                  </a:lnTo>
                  <a:lnTo>
                    <a:pt x="23" y="511"/>
                  </a:lnTo>
                  <a:lnTo>
                    <a:pt x="29" y="505"/>
                  </a:lnTo>
                  <a:lnTo>
                    <a:pt x="27" y="503"/>
                  </a:lnTo>
                  <a:lnTo>
                    <a:pt x="26" y="502"/>
                  </a:lnTo>
                  <a:lnTo>
                    <a:pt x="26" y="501"/>
                  </a:lnTo>
                  <a:lnTo>
                    <a:pt x="25" y="500"/>
                  </a:lnTo>
                  <a:lnTo>
                    <a:pt x="24" y="498"/>
                  </a:lnTo>
                  <a:lnTo>
                    <a:pt x="24" y="497"/>
                  </a:lnTo>
                  <a:lnTo>
                    <a:pt x="24" y="496"/>
                  </a:lnTo>
                  <a:lnTo>
                    <a:pt x="23" y="494"/>
                  </a:lnTo>
                  <a:lnTo>
                    <a:pt x="22" y="493"/>
                  </a:lnTo>
                  <a:lnTo>
                    <a:pt x="21" y="491"/>
                  </a:lnTo>
                  <a:lnTo>
                    <a:pt x="28" y="479"/>
                  </a:lnTo>
                  <a:lnTo>
                    <a:pt x="26" y="478"/>
                  </a:lnTo>
                  <a:lnTo>
                    <a:pt x="25" y="477"/>
                  </a:lnTo>
                  <a:lnTo>
                    <a:pt x="22" y="476"/>
                  </a:lnTo>
                  <a:lnTo>
                    <a:pt x="18" y="474"/>
                  </a:lnTo>
                  <a:lnTo>
                    <a:pt x="21" y="470"/>
                  </a:lnTo>
                  <a:lnTo>
                    <a:pt x="24" y="465"/>
                  </a:lnTo>
                  <a:lnTo>
                    <a:pt x="23" y="465"/>
                  </a:lnTo>
                  <a:lnTo>
                    <a:pt x="21" y="464"/>
                  </a:lnTo>
                  <a:lnTo>
                    <a:pt x="21" y="463"/>
                  </a:lnTo>
                  <a:lnTo>
                    <a:pt x="20" y="463"/>
                  </a:lnTo>
                  <a:lnTo>
                    <a:pt x="19" y="462"/>
                  </a:lnTo>
                  <a:lnTo>
                    <a:pt x="18" y="462"/>
                  </a:lnTo>
                  <a:lnTo>
                    <a:pt x="17" y="462"/>
                  </a:lnTo>
                  <a:lnTo>
                    <a:pt x="16" y="461"/>
                  </a:lnTo>
                  <a:lnTo>
                    <a:pt x="14" y="461"/>
                  </a:lnTo>
                  <a:lnTo>
                    <a:pt x="14" y="458"/>
                  </a:lnTo>
                  <a:lnTo>
                    <a:pt x="15" y="454"/>
                  </a:lnTo>
                  <a:lnTo>
                    <a:pt x="16" y="451"/>
                  </a:lnTo>
                  <a:lnTo>
                    <a:pt x="17" y="448"/>
                  </a:lnTo>
                  <a:lnTo>
                    <a:pt x="17" y="447"/>
                  </a:lnTo>
                  <a:lnTo>
                    <a:pt x="17" y="446"/>
                  </a:lnTo>
                  <a:lnTo>
                    <a:pt x="21" y="446"/>
                  </a:lnTo>
                  <a:lnTo>
                    <a:pt x="23" y="446"/>
                  </a:lnTo>
                  <a:lnTo>
                    <a:pt x="24" y="446"/>
                  </a:lnTo>
                  <a:lnTo>
                    <a:pt x="25" y="446"/>
                  </a:lnTo>
                  <a:lnTo>
                    <a:pt x="26" y="443"/>
                  </a:lnTo>
                  <a:lnTo>
                    <a:pt x="27" y="438"/>
                  </a:lnTo>
                  <a:lnTo>
                    <a:pt x="28" y="435"/>
                  </a:lnTo>
                  <a:lnTo>
                    <a:pt x="29" y="435"/>
                  </a:lnTo>
                  <a:lnTo>
                    <a:pt x="31" y="434"/>
                  </a:lnTo>
                  <a:lnTo>
                    <a:pt x="35" y="434"/>
                  </a:lnTo>
                  <a:lnTo>
                    <a:pt x="35" y="435"/>
                  </a:lnTo>
                  <a:lnTo>
                    <a:pt x="37" y="435"/>
                  </a:lnTo>
                  <a:lnTo>
                    <a:pt x="40" y="431"/>
                  </a:lnTo>
                  <a:lnTo>
                    <a:pt x="41" y="431"/>
                  </a:lnTo>
                  <a:lnTo>
                    <a:pt x="41" y="430"/>
                  </a:lnTo>
                  <a:lnTo>
                    <a:pt x="44" y="425"/>
                  </a:lnTo>
                  <a:lnTo>
                    <a:pt x="43" y="424"/>
                  </a:lnTo>
                  <a:lnTo>
                    <a:pt x="41" y="424"/>
                  </a:lnTo>
                  <a:lnTo>
                    <a:pt x="41" y="422"/>
                  </a:lnTo>
                  <a:lnTo>
                    <a:pt x="43" y="419"/>
                  </a:lnTo>
                  <a:lnTo>
                    <a:pt x="43" y="418"/>
                  </a:lnTo>
                  <a:lnTo>
                    <a:pt x="44" y="416"/>
                  </a:lnTo>
                  <a:lnTo>
                    <a:pt x="45" y="414"/>
                  </a:lnTo>
                  <a:lnTo>
                    <a:pt x="45" y="413"/>
                  </a:lnTo>
                  <a:lnTo>
                    <a:pt x="46" y="413"/>
                  </a:lnTo>
                  <a:lnTo>
                    <a:pt x="47" y="411"/>
                  </a:lnTo>
                  <a:lnTo>
                    <a:pt x="48" y="409"/>
                  </a:lnTo>
                  <a:lnTo>
                    <a:pt x="50" y="406"/>
                  </a:lnTo>
                  <a:lnTo>
                    <a:pt x="51" y="403"/>
                  </a:lnTo>
                  <a:lnTo>
                    <a:pt x="60" y="403"/>
                  </a:lnTo>
                  <a:lnTo>
                    <a:pt x="64" y="403"/>
                  </a:lnTo>
                  <a:lnTo>
                    <a:pt x="66" y="403"/>
                  </a:lnTo>
                  <a:lnTo>
                    <a:pt x="67" y="395"/>
                  </a:lnTo>
                  <a:lnTo>
                    <a:pt x="67" y="393"/>
                  </a:lnTo>
                  <a:lnTo>
                    <a:pt x="69" y="387"/>
                  </a:lnTo>
                  <a:lnTo>
                    <a:pt x="70" y="384"/>
                  </a:lnTo>
                  <a:lnTo>
                    <a:pt x="71" y="378"/>
                  </a:lnTo>
                  <a:lnTo>
                    <a:pt x="72" y="377"/>
                  </a:lnTo>
                  <a:lnTo>
                    <a:pt x="73" y="374"/>
                  </a:lnTo>
                  <a:lnTo>
                    <a:pt x="73" y="372"/>
                  </a:lnTo>
                  <a:lnTo>
                    <a:pt x="75" y="370"/>
                  </a:lnTo>
                  <a:lnTo>
                    <a:pt x="76" y="369"/>
                  </a:lnTo>
                  <a:lnTo>
                    <a:pt x="71" y="368"/>
                  </a:lnTo>
                  <a:lnTo>
                    <a:pt x="70" y="368"/>
                  </a:lnTo>
                  <a:lnTo>
                    <a:pt x="69" y="367"/>
                  </a:lnTo>
                  <a:lnTo>
                    <a:pt x="68" y="366"/>
                  </a:lnTo>
                  <a:lnTo>
                    <a:pt x="67" y="366"/>
                  </a:lnTo>
                  <a:lnTo>
                    <a:pt x="66" y="365"/>
                  </a:lnTo>
                  <a:lnTo>
                    <a:pt x="65" y="365"/>
                  </a:lnTo>
                  <a:lnTo>
                    <a:pt x="64" y="365"/>
                  </a:lnTo>
                  <a:lnTo>
                    <a:pt x="70" y="354"/>
                  </a:lnTo>
                  <a:lnTo>
                    <a:pt x="74" y="352"/>
                  </a:lnTo>
                  <a:lnTo>
                    <a:pt x="77" y="352"/>
                  </a:lnTo>
                  <a:lnTo>
                    <a:pt x="79" y="352"/>
                  </a:lnTo>
                  <a:lnTo>
                    <a:pt x="81" y="352"/>
                  </a:lnTo>
                  <a:lnTo>
                    <a:pt x="83" y="353"/>
                  </a:lnTo>
                  <a:lnTo>
                    <a:pt x="85" y="354"/>
                  </a:lnTo>
                  <a:lnTo>
                    <a:pt x="86" y="354"/>
                  </a:lnTo>
                  <a:lnTo>
                    <a:pt x="88" y="355"/>
                  </a:lnTo>
                  <a:lnTo>
                    <a:pt x="90" y="355"/>
                  </a:lnTo>
                  <a:lnTo>
                    <a:pt x="91" y="355"/>
                  </a:lnTo>
                  <a:lnTo>
                    <a:pt x="101" y="364"/>
                  </a:lnTo>
                  <a:lnTo>
                    <a:pt x="103" y="366"/>
                  </a:lnTo>
                  <a:lnTo>
                    <a:pt x="105" y="362"/>
                  </a:lnTo>
                  <a:lnTo>
                    <a:pt x="106" y="363"/>
                  </a:lnTo>
                  <a:lnTo>
                    <a:pt x="107" y="363"/>
                  </a:lnTo>
                  <a:lnTo>
                    <a:pt x="106" y="360"/>
                  </a:lnTo>
                  <a:lnTo>
                    <a:pt x="105" y="359"/>
                  </a:lnTo>
                  <a:lnTo>
                    <a:pt x="102" y="358"/>
                  </a:lnTo>
                  <a:lnTo>
                    <a:pt x="105" y="354"/>
                  </a:lnTo>
                  <a:lnTo>
                    <a:pt x="107" y="355"/>
                  </a:lnTo>
                  <a:lnTo>
                    <a:pt x="108" y="353"/>
                  </a:lnTo>
                  <a:lnTo>
                    <a:pt x="107" y="352"/>
                  </a:lnTo>
                  <a:lnTo>
                    <a:pt x="108" y="348"/>
                  </a:lnTo>
                  <a:lnTo>
                    <a:pt x="109" y="349"/>
                  </a:lnTo>
                  <a:lnTo>
                    <a:pt x="109" y="350"/>
                  </a:lnTo>
                  <a:lnTo>
                    <a:pt x="111" y="349"/>
                  </a:lnTo>
                  <a:lnTo>
                    <a:pt x="113" y="350"/>
                  </a:lnTo>
                  <a:lnTo>
                    <a:pt x="114" y="350"/>
                  </a:lnTo>
                  <a:lnTo>
                    <a:pt x="115" y="349"/>
                  </a:lnTo>
                  <a:lnTo>
                    <a:pt x="116" y="349"/>
                  </a:lnTo>
                  <a:lnTo>
                    <a:pt x="117" y="350"/>
                  </a:lnTo>
                  <a:lnTo>
                    <a:pt x="118" y="351"/>
                  </a:lnTo>
                  <a:lnTo>
                    <a:pt x="120" y="351"/>
                  </a:lnTo>
                  <a:lnTo>
                    <a:pt x="128" y="334"/>
                  </a:lnTo>
                  <a:lnTo>
                    <a:pt x="125" y="331"/>
                  </a:lnTo>
                  <a:lnTo>
                    <a:pt x="124" y="332"/>
                  </a:lnTo>
                  <a:lnTo>
                    <a:pt x="121" y="330"/>
                  </a:lnTo>
                  <a:lnTo>
                    <a:pt x="119" y="329"/>
                  </a:lnTo>
                  <a:lnTo>
                    <a:pt x="118" y="329"/>
                  </a:lnTo>
                  <a:lnTo>
                    <a:pt x="117" y="328"/>
                  </a:lnTo>
                  <a:lnTo>
                    <a:pt x="116" y="328"/>
                  </a:lnTo>
                  <a:lnTo>
                    <a:pt x="115" y="328"/>
                  </a:lnTo>
                  <a:lnTo>
                    <a:pt x="113" y="327"/>
                  </a:lnTo>
                  <a:lnTo>
                    <a:pt x="110" y="325"/>
                  </a:lnTo>
                  <a:lnTo>
                    <a:pt x="108" y="324"/>
                  </a:lnTo>
                  <a:lnTo>
                    <a:pt x="107" y="323"/>
                  </a:lnTo>
                  <a:lnTo>
                    <a:pt x="106" y="322"/>
                  </a:lnTo>
                  <a:lnTo>
                    <a:pt x="104" y="321"/>
                  </a:lnTo>
                  <a:lnTo>
                    <a:pt x="102" y="321"/>
                  </a:lnTo>
                  <a:lnTo>
                    <a:pt x="99" y="318"/>
                  </a:lnTo>
                  <a:lnTo>
                    <a:pt x="95" y="316"/>
                  </a:lnTo>
                  <a:lnTo>
                    <a:pt x="93" y="318"/>
                  </a:lnTo>
                  <a:lnTo>
                    <a:pt x="90" y="319"/>
                  </a:lnTo>
                  <a:lnTo>
                    <a:pt x="89" y="319"/>
                  </a:lnTo>
                  <a:lnTo>
                    <a:pt x="88" y="320"/>
                  </a:lnTo>
                  <a:lnTo>
                    <a:pt x="87" y="321"/>
                  </a:lnTo>
                  <a:lnTo>
                    <a:pt x="82" y="331"/>
                  </a:lnTo>
                  <a:lnTo>
                    <a:pt x="81" y="331"/>
                  </a:lnTo>
                  <a:lnTo>
                    <a:pt x="81" y="330"/>
                  </a:lnTo>
                  <a:lnTo>
                    <a:pt x="80" y="330"/>
                  </a:lnTo>
                  <a:lnTo>
                    <a:pt x="78" y="329"/>
                  </a:lnTo>
                  <a:lnTo>
                    <a:pt x="75" y="328"/>
                  </a:lnTo>
                  <a:lnTo>
                    <a:pt x="73" y="328"/>
                  </a:lnTo>
                  <a:lnTo>
                    <a:pt x="68" y="327"/>
                  </a:lnTo>
                  <a:lnTo>
                    <a:pt x="66" y="327"/>
                  </a:lnTo>
                  <a:lnTo>
                    <a:pt x="65" y="326"/>
                  </a:lnTo>
                  <a:lnTo>
                    <a:pt x="63" y="326"/>
                  </a:lnTo>
                  <a:lnTo>
                    <a:pt x="64" y="326"/>
                  </a:lnTo>
                  <a:lnTo>
                    <a:pt x="64" y="325"/>
                  </a:lnTo>
                  <a:lnTo>
                    <a:pt x="65" y="324"/>
                  </a:lnTo>
                  <a:lnTo>
                    <a:pt x="68" y="321"/>
                  </a:lnTo>
                  <a:lnTo>
                    <a:pt x="74" y="316"/>
                  </a:lnTo>
                  <a:lnTo>
                    <a:pt x="76" y="315"/>
                  </a:lnTo>
                  <a:lnTo>
                    <a:pt x="79" y="313"/>
                  </a:lnTo>
                  <a:lnTo>
                    <a:pt x="81" y="312"/>
                  </a:lnTo>
                  <a:lnTo>
                    <a:pt x="85" y="308"/>
                  </a:lnTo>
                  <a:lnTo>
                    <a:pt x="87" y="306"/>
                  </a:lnTo>
                  <a:lnTo>
                    <a:pt x="89" y="304"/>
                  </a:lnTo>
                  <a:lnTo>
                    <a:pt x="93" y="301"/>
                  </a:lnTo>
                  <a:lnTo>
                    <a:pt x="96" y="298"/>
                  </a:lnTo>
                  <a:lnTo>
                    <a:pt x="101" y="292"/>
                  </a:lnTo>
                  <a:lnTo>
                    <a:pt x="102" y="291"/>
                  </a:lnTo>
                  <a:lnTo>
                    <a:pt x="103" y="290"/>
                  </a:lnTo>
                  <a:lnTo>
                    <a:pt x="105" y="289"/>
                  </a:lnTo>
                  <a:lnTo>
                    <a:pt x="108" y="287"/>
                  </a:lnTo>
                  <a:lnTo>
                    <a:pt x="109" y="286"/>
                  </a:lnTo>
                  <a:lnTo>
                    <a:pt x="108" y="285"/>
                  </a:lnTo>
                  <a:lnTo>
                    <a:pt x="105" y="285"/>
                  </a:lnTo>
                  <a:lnTo>
                    <a:pt x="104" y="284"/>
                  </a:lnTo>
                  <a:lnTo>
                    <a:pt x="102" y="284"/>
                  </a:lnTo>
                  <a:lnTo>
                    <a:pt x="101" y="283"/>
                  </a:lnTo>
                  <a:lnTo>
                    <a:pt x="98" y="287"/>
                  </a:lnTo>
                  <a:lnTo>
                    <a:pt x="91" y="296"/>
                  </a:lnTo>
                  <a:lnTo>
                    <a:pt x="90" y="297"/>
                  </a:lnTo>
                  <a:lnTo>
                    <a:pt x="67" y="306"/>
                  </a:lnTo>
                  <a:lnTo>
                    <a:pt x="63" y="311"/>
                  </a:lnTo>
                  <a:lnTo>
                    <a:pt x="57" y="309"/>
                  </a:lnTo>
                  <a:lnTo>
                    <a:pt x="51" y="307"/>
                  </a:lnTo>
                  <a:lnTo>
                    <a:pt x="48" y="304"/>
                  </a:lnTo>
                  <a:lnTo>
                    <a:pt x="50" y="303"/>
                  </a:lnTo>
                  <a:lnTo>
                    <a:pt x="47" y="302"/>
                  </a:lnTo>
                  <a:lnTo>
                    <a:pt x="39" y="301"/>
                  </a:lnTo>
                  <a:lnTo>
                    <a:pt x="39" y="300"/>
                  </a:lnTo>
                  <a:lnTo>
                    <a:pt x="39" y="299"/>
                  </a:lnTo>
                  <a:lnTo>
                    <a:pt x="35" y="298"/>
                  </a:lnTo>
                  <a:lnTo>
                    <a:pt x="33" y="298"/>
                  </a:lnTo>
                  <a:lnTo>
                    <a:pt x="30" y="296"/>
                  </a:lnTo>
                  <a:lnTo>
                    <a:pt x="29" y="294"/>
                  </a:lnTo>
                  <a:lnTo>
                    <a:pt x="37" y="286"/>
                  </a:lnTo>
                  <a:lnTo>
                    <a:pt x="40" y="282"/>
                  </a:lnTo>
                  <a:lnTo>
                    <a:pt x="41" y="278"/>
                  </a:lnTo>
                  <a:lnTo>
                    <a:pt x="41" y="269"/>
                  </a:lnTo>
                  <a:lnTo>
                    <a:pt x="42" y="267"/>
                  </a:lnTo>
                  <a:lnTo>
                    <a:pt x="41" y="262"/>
                  </a:lnTo>
                  <a:lnTo>
                    <a:pt x="42" y="259"/>
                  </a:lnTo>
                  <a:lnTo>
                    <a:pt x="42" y="255"/>
                  </a:lnTo>
                  <a:lnTo>
                    <a:pt x="42" y="244"/>
                  </a:lnTo>
                  <a:lnTo>
                    <a:pt x="34" y="246"/>
                  </a:lnTo>
                  <a:lnTo>
                    <a:pt x="25" y="238"/>
                  </a:lnTo>
                  <a:lnTo>
                    <a:pt x="21" y="237"/>
                  </a:lnTo>
                  <a:lnTo>
                    <a:pt x="17" y="238"/>
                  </a:lnTo>
                  <a:lnTo>
                    <a:pt x="10" y="242"/>
                  </a:lnTo>
                  <a:lnTo>
                    <a:pt x="9" y="236"/>
                  </a:lnTo>
                  <a:lnTo>
                    <a:pt x="5" y="229"/>
                  </a:lnTo>
                  <a:lnTo>
                    <a:pt x="0" y="222"/>
                  </a:lnTo>
                  <a:lnTo>
                    <a:pt x="6" y="218"/>
                  </a:lnTo>
                  <a:lnTo>
                    <a:pt x="14" y="210"/>
                  </a:lnTo>
                  <a:lnTo>
                    <a:pt x="19" y="205"/>
                  </a:lnTo>
                  <a:lnTo>
                    <a:pt x="26" y="199"/>
                  </a:lnTo>
                  <a:lnTo>
                    <a:pt x="27" y="198"/>
                  </a:lnTo>
                  <a:lnTo>
                    <a:pt x="32" y="192"/>
                  </a:lnTo>
                  <a:lnTo>
                    <a:pt x="38" y="182"/>
                  </a:lnTo>
                  <a:lnTo>
                    <a:pt x="41" y="176"/>
                  </a:lnTo>
                  <a:lnTo>
                    <a:pt x="44" y="171"/>
                  </a:lnTo>
                  <a:lnTo>
                    <a:pt x="47" y="167"/>
                  </a:lnTo>
                  <a:lnTo>
                    <a:pt x="51" y="161"/>
                  </a:lnTo>
                  <a:lnTo>
                    <a:pt x="52" y="160"/>
                  </a:lnTo>
                  <a:lnTo>
                    <a:pt x="50" y="165"/>
                  </a:lnTo>
                  <a:lnTo>
                    <a:pt x="51" y="166"/>
                  </a:lnTo>
                  <a:lnTo>
                    <a:pt x="52" y="166"/>
                  </a:lnTo>
                  <a:lnTo>
                    <a:pt x="55" y="166"/>
                  </a:lnTo>
                  <a:lnTo>
                    <a:pt x="56" y="166"/>
                  </a:lnTo>
                  <a:lnTo>
                    <a:pt x="57" y="165"/>
                  </a:lnTo>
                  <a:lnTo>
                    <a:pt x="58" y="165"/>
                  </a:lnTo>
                  <a:lnTo>
                    <a:pt x="59" y="165"/>
                  </a:lnTo>
                  <a:lnTo>
                    <a:pt x="60" y="166"/>
                  </a:lnTo>
                  <a:lnTo>
                    <a:pt x="62" y="166"/>
                  </a:lnTo>
                  <a:lnTo>
                    <a:pt x="63" y="166"/>
                  </a:lnTo>
                  <a:lnTo>
                    <a:pt x="64" y="166"/>
                  </a:lnTo>
                  <a:lnTo>
                    <a:pt x="65" y="166"/>
                  </a:lnTo>
                  <a:lnTo>
                    <a:pt x="66" y="167"/>
                  </a:lnTo>
                  <a:lnTo>
                    <a:pt x="67" y="167"/>
                  </a:lnTo>
                  <a:lnTo>
                    <a:pt x="68" y="167"/>
                  </a:lnTo>
                  <a:lnTo>
                    <a:pt x="69" y="167"/>
                  </a:lnTo>
                  <a:lnTo>
                    <a:pt x="70" y="167"/>
                  </a:lnTo>
                  <a:lnTo>
                    <a:pt x="71" y="167"/>
                  </a:lnTo>
                  <a:lnTo>
                    <a:pt x="72" y="166"/>
                  </a:lnTo>
                  <a:lnTo>
                    <a:pt x="76" y="166"/>
                  </a:lnTo>
                  <a:lnTo>
                    <a:pt x="83" y="166"/>
                  </a:lnTo>
                  <a:lnTo>
                    <a:pt x="89" y="160"/>
                  </a:lnTo>
                  <a:lnTo>
                    <a:pt x="92" y="157"/>
                  </a:lnTo>
                  <a:lnTo>
                    <a:pt x="99" y="157"/>
                  </a:lnTo>
                  <a:lnTo>
                    <a:pt x="119" y="172"/>
                  </a:lnTo>
                  <a:lnTo>
                    <a:pt x="131" y="156"/>
                  </a:lnTo>
                  <a:lnTo>
                    <a:pt x="143" y="143"/>
                  </a:lnTo>
                  <a:lnTo>
                    <a:pt x="147" y="139"/>
                  </a:lnTo>
                  <a:lnTo>
                    <a:pt x="154" y="134"/>
                  </a:lnTo>
                  <a:lnTo>
                    <a:pt x="160" y="125"/>
                  </a:lnTo>
                  <a:lnTo>
                    <a:pt x="169" y="109"/>
                  </a:lnTo>
                  <a:lnTo>
                    <a:pt x="173" y="102"/>
                  </a:lnTo>
                  <a:lnTo>
                    <a:pt x="181" y="85"/>
                  </a:lnTo>
                  <a:lnTo>
                    <a:pt x="185" y="75"/>
                  </a:lnTo>
                  <a:lnTo>
                    <a:pt x="187" y="71"/>
                  </a:lnTo>
                  <a:lnTo>
                    <a:pt x="188" y="69"/>
                  </a:lnTo>
                  <a:lnTo>
                    <a:pt x="189" y="67"/>
                  </a:lnTo>
                  <a:lnTo>
                    <a:pt x="191" y="64"/>
                  </a:lnTo>
                  <a:lnTo>
                    <a:pt x="184" y="66"/>
                  </a:lnTo>
                  <a:lnTo>
                    <a:pt x="189" y="56"/>
                  </a:lnTo>
                  <a:lnTo>
                    <a:pt x="191" y="55"/>
                  </a:lnTo>
                  <a:lnTo>
                    <a:pt x="196" y="46"/>
                  </a:lnTo>
                  <a:lnTo>
                    <a:pt x="202" y="36"/>
                  </a:lnTo>
                  <a:lnTo>
                    <a:pt x="204" y="32"/>
                  </a:lnTo>
                  <a:lnTo>
                    <a:pt x="209" y="23"/>
                  </a:lnTo>
                  <a:lnTo>
                    <a:pt x="211" y="19"/>
                  </a:lnTo>
                  <a:lnTo>
                    <a:pt x="214" y="12"/>
                  </a:lnTo>
                  <a:lnTo>
                    <a:pt x="220" y="0"/>
                  </a:lnTo>
                  <a:lnTo>
                    <a:pt x="228" y="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5" name="Freeform 828"/>
            <p:cNvSpPr>
              <a:spLocks/>
            </p:cNvSpPr>
            <p:nvPr/>
          </p:nvSpPr>
          <p:spPr bwMode="auto">
            <a:xfrm>
              <a:off x="2817762" y="2347362"/>
              <a:ext cx="529970" cy="492122"/>
            </a:xfrm>
            <a:custGeom>
              <a:avLst/>
              <a:gdLst>
                <a:gd name="T0" fmla="*/ 157384 w 581"/>
                <a:gd name="T1" fmla="*/ 14178 h 547"/>
                <a:gd name="T2" fmla="*/ 183240 w 581"/>
                <a:gd name="T3" fmla="*/ 33809 h 547"/>
                <a:gd name="T4" fmla="*/ 221462 w 581"/>
                <a:gd name="T5" fmla="*/ 53440 h 547"/>
                <a:gd name="T6" fmla="*/ 258559 w 581"/>
                <a:gd name="T7" fmla="*/ 51259 h 547"/>
                <a:gd name="T8" fmla="*/ 295657 w 581"/>
                <a:gd name="T9" fmla="*/ 61075 h 547"/>
                <a:gd name="T10" fmla="*/ 337251 w 581"/>
                <a:gd name="T11" fmla="*/ 75253 h 547"/>
                <a:gd name="T12" fmla="*/ 366480 w 581"/>
                <a:gd name="T13" fmla="*/ 92703 h 547"/>
                <a:gd name="T14" fmla="*/ 399080 w 581"/>
                <a:gd name="T15" fmla="*/ 109062 h 547"/>
                <a:gd name="T16" fmla="*/ 432806 w 581"/>
                <a:gd name="T17" fmla="*/ 133056 h 547"/>
                <a:gd name="T18" fmla="*/ 457537 w 581"/>
                <a:gd name="T19" fmla="*/ 154868 h 547"/>
                <a:gd name="T20" fmla="*/ 490138 w 581"/>
                <a:gd name="T21" fmla="*/ 151596 h 547"/>
                <a:gd name="T22" fmla="*/ 527236 w 581"/>
                <a:gd name="T23" fmla="*/ 129784 h 547"/>
                <a:gd name="T24" fmla="*/ 556464 w 581"/>
                <a:gd name="T25" fmla="*/ 160321 h 547"/>
                <a:gd name="T26" fmla="*/ 589065 w 581"/>
                <a:gd name="T27" fmla="*/ 170137 h 547"/>
                <a:gd name="T28" fmla="*/ 623915 w 581"/>
                <a:gd name="T29" fmla="*/ 172318 h 547"/>
                <a:gd name="T30" fmla="*/ 641901 w 581"/>
                <a:gd name="T31" fmla="*/ 201765 h 547"/>
                <a:gd name="T32" fmla="*/ 639653 w 581"/>
                <a:gd name="T33" fmla="*/ 221396 h 547"/>
                <a:gd name="T34" fmla="*/ 643025 w 581"/>
                <a:gd name="T35" fmla="*/ 243209 h 547"/>
                <a:gd name="T36" fmla="*/ 636280 w 581"/>
                <a:gd name="T37" fmla="*/ 274837 h 547"/>
                <a:gd name="T38" fmla="*/ 632908 w 581"/>
                <a:gd name="T39" fmla="*/ 295558 h 547"/>
                <a:gd name="T40" fmla="*/ 601431 w 581"/>
                <a:gd name="T41" fmla="*/ 334821 h 547"/>
                <a:gd name="T42" fmla="*/ 551968 w 581"/>
                <a:gd name="T43" fmla="*/ 381718 h 547"/>
                <a:gd name="T44" fmla="*/ 555340 w 581"/>
                <a:gd name="T45" fmla="*/ 408983 h 547"/>
                <a:gd name="T46" fmla="*/ 536229 w 581"/>
                <a:gd name="T47" fmla="*/ 485327 h 547"/>
                <a:gd name="T48" fmla="*/ 524988 w 581"/>
                <a:gd name="T49" fmla="*/ 502777 h 547"/>
                <a:gd name="T50" fmla="*/ 521615 w 581"/>
                <a:gd name="T51" fmla="*/ 520226 h 547"/>
                <a:gd name="T52" fmla="*/ 520491 w 581"/>
                <a:gd name="T53" fmla="*/ 537676 h 547"/>
                <a:gd name="T54" fmla="*/ 531733 w 581"/>
                <a:gd name="T55" fmla="*/ 550764 h 547"/>
                <a:gd name="T56" fmla="*/ 512622 w 581"/>
                <a:gd name="T57" fmla="*/ 570395 h 547"/>
                <a:gd name="T58" fmla="*/ 486766 w 581"/>
                <a:gd name="T59" fmla="*/ 596570 h 547"/>
                <a:gd name="T60" fmla="*/ 453041 w 581"/>
                <a:gd name="T61" fmla="*/ 590026 h 547"/>
                <a:gd name="T62" fmla="*/ 438426 w 581"/>
                <a:gd name="T63" fmla="*/ 557308 h 547"/>
                <a:gd name="T64" fmla="*/ 406950 w 581"/>
                <a:gd name="T65" fmla="*/ 546401 h 547"/>
                <a:gd name="T66" fmla="*/ 412571 w 581"/>
                <a:gd name="T67" fmla="*/ 516955 h 547"/>
                <a:gd name="T68" fmla="*/ 386715 w 581"/>
                <a:gd name="T69" fmla="*/ 501686 h 547"/>
                <a:gd name="T70" fmla="*/ 361983 w 581"/>
                <a:gd name="T71" fmla="*/ 523498 h 547"/>
                <a:gd name="T72" fmla="*/ 329382 w 581"/>
                <a:gd name="T73" fmla="*/ 540948 h 547"/>
                <a:gd name="T74" fmla="*/ 309147 w 581"/>
                <a:gd name="T75" fmla="*/ 552945 h 547"/>
                <a:gd name="T76" fmla="*/ 284415 w 581"/>
                <a:gd name="T77" fmla="*/ 538767 h 547"/>
                <a:gd name="T78" fmla="*/ 265304 w 581"/>
                <a:gd name="T79" fmla="*/ 525680 h 547"/>
                <a:gd name="T80" fmla="*/ 229331 w 581"/>
                <a:gd name="T81" fmla="*/ 534405 h 547"/>
                <a:gd name="T82" fmla="*/ 203475 w 581"/>
                <a:gd name="T83" fmla="*/ 543130 h 547"/>
                <a:gd name="T84" fmla="*/ 160756 w 581"/>
                <a:gd name="T85" fmla="*/ 535495 h 547"/>
                <a:gd name="T86" fmla="*/ 125907 w 581"/>
                <a:gd name="T87" fmla="*/ 524589 h 547"/>
                <a:gd name="T88" fmla="*/ 89934 w 581"/>
                <a:gd name="T89" fmla="*/ 501686 h 547"/>
                <a:gd name="T90" fmla="*/ 93306 w 581"/>
                <a:gd name="T91" fmla="*/ 472239 h 547"/>
                <a:gd name="T92" fmla="*/ 78692 w 581"/>
                <a:gd name="T93" fmla="*/ 434067 h 547"/>
                <a:gd name="T94" fmla="*/ 58457 w 581"/>
                <a:gd name="T95" fmla="*/ 413346 h 547"/>
                <a:gd name="T96" fmla="*/ 38222 w 581"/>
                <a:gd name="T97" fmla="*/ 383899 h 547"/>
                <a:gd name="T98" fmla="*/ 47215 w 581"/>
                <a:gd name="T99" fmla="*/ 367539 h 547"/>
                <a:gd name="T100" fmla="*/ 58457 w 581"/>
                <a:gd name="T101" fmla="*/ 340274 h 547"/>
                <a:gd name="T102" fmla="*/ 52836 w 581"/>
                <a:gd name="T103" fmla="*/ 304283 h 547"/>
                <a:gd name="T104" fmla="*/ 48339 w 581"/>
                <a:gd name="T105" fmla="*/ 278109 h 547"/>
                <a:gd name="T106" fmla="*/ 37098 w 581"/>
                <a:gd name="T107" fmla="*/ 251934 h 547"/>
                <a:gd name="T108" fmla="*/ 20235 w 581"/>
                <a:gd name="T109" fmla="*/ 202856 h 547"/>
                <a:gd name="T110" fmla="*/ 38222 w 581"/>
                <a:gd name="T111" fmla="*/ 182134 h 547"/>
                <a:gd name="T112" fmla="*/ 19111 w 581"/>
                <a:gd name="T113" fmla="*/ 160321 h 547"/>
                <a:gd name="T114" fmla="*/ 46091 w 581"/>
                <a:gd name="T115" fmla="*/ 130875 h 547"/>
                <a:gd name="T116" fmla="*/ 47215 w 581"/>
                <a:gd name="T117" fmla="*/ 93793 h 547"/>
                <a:gd name="T118" fmla="*/ 39346 w 581"/>
                <a:gd name="T119" fmla="*/ 65437 h 547"/>
                <a:gd name="T120" fmla="*/ 60705 w 581"/>
                <a:gd name="T121" fmla="*/ 32719 h 547"/>
                <a:gd name="T122" fmla="*/ 84313 w 581"/>
                <a:gd name="T123" fmla="*/ 11997 h 547"/>
                <a:gd name="T124" fmla="*/ 124783 w 581"/>
                <a:gd name="T125" fmla="*/ 1091 h 5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1"/>
                <a:gd name="T190" fmla="*/ 0 h 547"/>
                <a:gd name="T191" fmla="*/ 581 w 581"/>
                <a:gd name="T192" fmla="*/ 547 h 5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1" h="547">
                  <a:moveTo>
                    <a:pt x="116" y="5"/>
                  </a:moveTo>
                  <a:lnTo>
                    <a:pt x="116" y="6"/>
                  </a:lnTo>
                  <a:lnTo>
                    <a:pt x="123" y="4"/>
                  </a:lnTo>
                  <a:lnTo>
                    <a:pt x="124" y="4"/>
                  </a:lnTo>
                  <a:lnTo>
                    <a:pt x="125" y="5"/>
                  </a:lnTo>
                  <a:lnTo>
                    <a:pt x="126" y="5"/>
                  </a:lnTo>
                  <a:lnTo>
                    <a:pt x="127" y="6"/>
                  </a:lnTo>
                  <a:lnTo>
                    <a:pt x="128" y="6"/>
                  </a:lnTo>
                  <a:lnTo>
                    <a:pt x="129" y="6"/>
                  </a:lnTo>
                  <a:lnTo>
                    <a:pt x="129" y="7"/>
                  </a:lnTo>
                  <a:lnTo>
                    <a:pt x="130" y="8"/>
                  </a:lnTo>
                  <a:lnTo>
                    <a:pt x="131" y="9"/>
                  </a:lnTo>
                  <a:lnTo>
                    <a:pt x="132" y="8"/>
                  </a:lnTo>
                  <a:lnTo>
                    <a:pt x="133" y="9"/>
                  </a:lnTo>
                  <a:lnTo>
                    <a:pt x="134" y="9"/>
                  </a:lnTo>
                  <a:lnTo>
                    <a:pt x="134" y="10"/>
                  </a:lnTo>
                  <a:lnTo>
                    <a:pt x="135" y="10"/>
                  </a:lnTo>
                  <a:lnTo>
                    <a:pt x="135" y="11"/>
                  </a:lnTo>
                  <a:lnTo>
                    <a:pt x="136" y="11"/>
                  </a:lnTo>
                  <a:lnTo>
                    <a:pt x="136" y="12"/>
                  </a:lnTo>
                  <a:lnTo>
                    <a:pt x="137" y="12"/>
                  </a:lnTo>
                  <a:lnTo>
                    <a:pt x="137" y="13"/>
                  </a:lnTo>
                  <a:lnTo>
                    <a:pt x="138" y="13"/>
                  </a:lnTo>
                  <a:lnTo>
                    <a:pt x="139" y="13"/>
                  </a:lnTo>
                  <a:lnTo>
                    <a:pt x="140" y="13"/>
                  </a:lnTo>
                  <a:lnTo>
                    <a:pt x="141" y="13"/>
                  </a:lnTo>
                  <a:lnTo>
                    <a:pt x="142" y="14"/>
                  </a:lnTo>
                  <a:lnTo>
                    <a:pt x="143" y="15"/>
                  </a:lnTo>
                  <a:lnTo>
                    <a:pt x="144" y="15"/>
                  </a:lnTo>
                  <a:lnTo>
                    <a:pt x="144" y="16"/>
                  </a:lnTo>
                  <a:lnTo>
                    <a:pt x="144" y="17"/>
                  </a:lnTo>
                  <a:lnTo>
                    <a:pt x="144" y="18"/>
                  </a:lnTo>
                  <a:lnTo>
                    <a:pt x="144" y="19"/>
                  </a:lnTo>
                  <a:lnTo>
                    <a:pt x="144" y="20"/>
                  </a:lnTo>
                  <a:lnTo>
                    <a:pt x="145" y="21"/>
                  </a:lnTo>
                  <a:lnTo>
                    <a:pt x="145" y="22"/>
                  </a:lnTo>
                  <a:lnTo>
                    <a:pt x="145" y="23"/>
                  </a:lnTo>
                  <a:lnTo>
                    <a:pt x="145" y="24"/>
                  </a:lnTo>
                  <a:lnTo>
                    <a:pt x="145" y="25"/>
                  </a:lnTo>
                  <a:lnTo>
                    <a:pt x="145" y="26"/>
                  </a:lnTo>
                  <a:lnTo>
                    <a:pt x="147" y="26"/>
                  </a:lnTo>
                  <a:lnTo>
                    <a:pt x="148" y="27"/>
                  </a:lnTo>
                  <a:lnTo>
                    <a:pt x="149" y="27"/>
                  </a:lnTo>
                  <a:lnTo>
                    <a:pt x="150" y="27"/>
                  </a:lnTo>
                  <a:lnTo>
                    <a:pt x="154" y="28"/>
                  </a:lnTo>
                  <a:lnTo>
                    <a:pt x="156" y="28"/>
                  </a:lnTo>
                  <a:lnTo>
                    <a:pt x="157" y="29"/>
                  </a:lnTo>
                  <a:lnTo>
                    <a:pt x="158" y="29"/>
                  </a:lnTo>
                  <a:lnTo>
                    <a:pt x="159" y="29"/>
                  </a:lnTo>
                  <a:lnTo>
                    <a:pt x="163" y="31"/>
                  </a:lnTo>
                  <a:lnTo>
                    <a:pt x="167" y="32"/>
                  </a:lnTo>
                  <a:lnTo>
                    <a:pt x="170" y="33"/>
                  </a:lnTo>
                  <a:lnTo>
                    <a:pt x="171" y="34"/>
                  </a:lnTo>
                  <a:lnTo>
                    <a:pt x="172" y="34"/>
                  </a:lnTo>
                  <a:lnTo>
                    <a:pt x="172" y="35"/>
                  </a:lnTo>
                  <a:lnTo>
                    <a:pt x="174" y="35"/>
                  </a:lnTo>
                  <a:lnTo>
                    <a:pt x="175" y="35"/>
                  </a:lnTo>
                  <a:lnTo>
                    <a:pt x="176" y="36"/>
                  </a:lnTo>
                  <a:lnTo>
                    <a:pt x="177" y="36"/>
                  </a:lnTo>
                  <a:lnTo>
                    <a:pt x="178" y="37"/>
                  </a:lnTo>
                  <a:lnTo>
                    <a:pt x="179" y="38"/>
                  </a:lnTo>
                  <a:lnTo>
                    <a:pt x="180" y="38"/>
                  </a:lnTo>
                  <a:lnTo>
                    <a:pt x="182" y="39"/>
                  </a:lnTo>
                  <a:lnTo>
                    <a:pt x="182" y="41"/>
                  </a:lnTo>
                  <a:lnTo>
                    <a:pt x="183" y="42"/>
                  </a:lnTo>
                  <a:lnTo>
                    <a:pt x="184" y="43"/>
                  </a:lnTo>
                  <a:lnTo>
                    <a:pt x="185" y="44"/>
                  </a:lnTo>
                  <a:lnTo>
                    <a:pt x="187" y="45"/>
                  </a:lnTo>
                  <a:lnTo>
                    <a:pt x="188" y="45"/>
                  </a:lnTo>
                  <a:lnTo>
                    <a:pt x="189" y="46"/>
                  </a:lnTo>
                  <a:lnTo>
                    <a:pt x="190" y="47"/>
                  </a:lnTo>
                  <a:lnTo>
                    <a:pt x="191" y="47"/>
                  </a:lnTo>
                  <a:lnTo>
                    <a:pt x="192" y="47"/>
                  </a:lnTo>
                  <a:lnTo>
                    <a:pt x="194" y="48"/>
                  </a:lnTo>
                  <a:lnTo>
                    <a:pt x="195" y="48"/>
                  </a:lnTo>
                  <a:lnTo>
                    <a:pt x="197" y="49"/>
                  </a:lnTo>
                  <a:lnTo>
                    <a:pt x="200" y="49"/>
                  </a:lnTo>
                  <a:lnTo>
                    <a:pt x="202" y="50"/>
                  </a:lnTo>
                  <a:lnTo>
                    <a:pt x="204" y="51"/>
                  </a:lnTo>
                  <a:lnTo>
                    <a:pt x="205" y="52"/>
                  </a:lnTo>
                  <a:lnTo>
                    <a:pt x="206" y="52"/>
                  </a:lnTo>
                  <a:lnTo>
                    <a:pt x="207" y="52"/>
                  </a:lnTo>
                  <a:lnTo>
                    <a:pt x="208" y="53"/>
                  </a:lnTo>
                  <a:lnTo>
                    <a:pt x="209" y="52"/>
                  </a:lnTo>
                  <a:lnTo>
                    <a:pt x="211" y="52"/>
                  </a:lnTo>
                  <a:lnTo>
                    <a:pt x="212" y="52"/>
                  </a:lnTo>
                  <a:lnTo>
                    <a:pt x="213" y="52"/>
                  </a:lnTo>
                  <a:lnTo>
                    <a:pt x="214" y="52"/>
                  </a:lnTo>
                  <a:lnTo>
                    <a:pt x="216" y="52"/>
                  </a:lnTo>
                  <a:lnTo>
                    <a:pt x="218" y="53"/>
                  </a:lnTo>
                  <a:lnTo>
                    <a:pt x="220" y="53"/>
                  </a:lnTo>
                  <a:lnTo>
                    <a:pt x="221" y="53"/>
                  </a:lnTo>
                  <a:lnTo>
                    <a:pt x="222" y="52"/>
                  </a:lnTo>
                  <a:lnTo>
                    <a:pt x="223" y="52"/>
                  </a:lnTo>
                  <a:lnTo>
                    <a:pt x="224" y="51"/>
                  </a:lnTo>
                  <a:lnTo>
                    <a:pt x="225" y="51"/>
                  </a:lnTo>
                  <a:lnTo>
                    <a:pt x="226" y="50"/>
                  </a:lnTo>
                  <a:lnTo>
                    <a:pt x="227" y="50"/>
                  </a:lnTo>
                  <a:lnTo>
                    <a:pt x="228" y="49"/>
                  </a:lnTo>
                  <a:lnTo>
                    <a:pt x="229" y="48"/>
                  </a:lnTo>
                  <a:lnTo>
                    <a:pt x="230" y="47"/>
                  </a:lnTo>
                  <a:lnTo>
                    <a:pt x="232" y="46"/>
                  </a:lnTo>
                  <a:lnTo>
                    <a:pt x="233" y="46"/>
                  </a:lnTo>
                  <a:lnTo>
                    <a:pt x="234" y="46"/>
                  </a:lnTo>
                  <a:lnTo>
                    <a:pt x="235" y="46"/>
                  </a:lnTo>
                  <a:lnTo>
                    <a:pt x="236" y="46"/>
                  </a:lnTo>
                  <a:lnTo>
                    <a:pt x="239" y="45"/>
                  </a:lnTo>
                  <a:lnTo>
                    <a:pt x="241" y="45"/>
                  </a:lnTo>
                  <a:lnTo>
                    <a:pt x="243" y="46"/>
                  </a:lnTo>
                  <a:lnTo>
                    <a:pt x="244" y="47"/>
                  </a:lnTo>
                  <a:lnTo>
                    <a:pt x="246" y="48"/>
                  </a:lnTo>
                  <a:lnTo>
                    <a:pt x="247" y="48"/>
                  </a:lnTo>
                  <a:lnTo>
                    <a:pt x="248" y="49"/>
                  </a:lnTo>
                  <a:lnTo>
                    <a:pt x="249" y="49"/>
                  </a:lnTo>
                  <a:lnTo>
                    <a:pt x="251" y="49"/>
                  </a:lnTo>
                  <a:lnTo>
                    <a:pt x="252" y="49"/>
                  </a:lnTo>
                  <a:lnTo>
                    <a:pt x="253" y="49"/>
                  </a:lnTo>
                  <a:lnTo>
                    <a:pt x="254" y="49"/>
                  </a:lnTo>
                  <a:lnTo>
                    <a:pt x="255" y="49"/>
                  </a:lnTo>
                  <a:lnTo>
                    <a:pt x="257" y="51"/>
                  </a:lnTo>
                  <a:lnTo>
                    <a:pt x="259" y="51"/>
                  </a:lnTo>
                  <a:lnTo>
                    <a:pt x="261" y="52"/>
                  </a:lnTo>
                  <a:lnTo>
                    <a:pt x="262" y="53"/>
                  </a:lnTo>
                  <a:lnTo>
                    <a:pt x="262" y="54"/>
                  </a:lnTo>
                  <a:lnTo>
                    <a:pt x="263" y="55"/>
                  </a:lnTo>
                  <a:lnTo>
                    <a:pt x="263" y="56"/>
                  </a:lnTo>
                  <a:lnTo>
                    <a:pt x="263" y="57"/>
                  </a:lnTo>
                  <a:lnTo>
                    <a:pt x="264" y="57"/>
                  </a:lnTo>
                  <a:lnTo>
                    <a:pt x="265" y="57"/>
                  </a:lnTo>
                  <a:lnTo>
                    <a:pt x="266" y="57"/>
                  </a:lnTo>
                  <a:lnTo>
                    <a:pt x="267" y="57"/>
                  </a:lnTo>
                  <a:lnTo>
                    <a:pt x="268" y="57"/>
                  </a:lnTo>
                  <a:lnTo>
                    <a:pt x="268" y="58"/>
                  </a:lnTo>
                  <a:lnTo>
                    <a:pt x="270" y="60"/>
                  </a:lnTo>
                  <a:lnTo>
                    <a:pt x="271" y="61"/>
                  </a:lnTo>
                  <a:lnTo>
                    <a:pt x="271" y="62"/>
                  </a:lnTo>
                  <a:lnTo>
                    <a:pt x="272" y="62"/>
                  </a:lnTo>
                  <a:lnTo>
                    <a:pt x="274" y="63"/>
                  </a:lnTo>
                  <a:lnTo>
                    <a:pt x="275" y="63"/>
                  </a:lnTo>
                  <a:lnTo>
                    <a:pt x="281" y="67"/>
                  </a:lnTo>
                  <a:lnTo>
                    <a:pt x="283" y="68"/>
                  </a:lnTo>
                  <a:lnTo>
                    <a:pt x="284" y="69"/>
                  </a:lnTo>
                  <a:lnTo>
                    <a:pt x="286" y="70"/>
                  </a:lnTo>
                  <a:lnTo>
                    <a:pt x="287" y="71"/>
                  </a:lnTo>
                  <a:lnTo>
                    <a:pt x="290" y="71"/>
                  </a:lnTo>
                  <a:lnTo>
                    <a:pt x="291" y="71"/>
                  </a:lnTo>
                  <a:lnTo>
                    <a:pt x="295" y="70"/>
                  </a:lnTo>
                  <a:lnTo>
                    <a:pt x="297" y="70"/>
                  </a:lnTo>
                  <a:lnTo>
                    <a:pt x="298" y="70"/>
                  </a:lnTo>
                  <a:lnTo>
                    <a:pt x="299" y="70"/>
                  </a:lnTo>
                  <a:lnTo>
                    <a:pt x="299" y="69"/>
                  </a:lnTo>
                  <a:lnTo>
                    <a:pt x="300" y="69"/>
                  </a:lnTo>
                  <a:lnTo>
                    <a:pt x="301" y="69"/>
                  </a:lnTo>
                  <a:lnTo>
                    <a:pt x="302" y="70"/>
                  </a:lnTo>
                  <a:lnTo>
                    <a:pt x="303" y="70"/>
                  </a:lnTo>
                  <a:lnTo>
                    <a:pt x="304" y="70"/>
                  </a:lnTo>
                  <a:lnTo>
                    <a:pt x="305" y="71"/>
                  </a:lnTo>
                  <a:lnTo>
                    <a:pt x="306" y="71"/>
                  </a:lnTo>
                  <a:lnTo>
                    <a:pt x="307" y="71"/>
                  </a:lnTo>
                  <a:lnTo>
                    <a:pt x="308" y="72"/>
                  </a:lnTo>
                  <a:lnTo>
                    <a:pt x="309" y="72"/>
                  </a:lnTo>
                  <a:lnTo>
                    <a:pt x="310" y="73"/>
                  </a:lnTo>
                  <a:lnTo>
                    <a:pt x="311" y="73"/>
                  </a:lnTo>
                  <a:lnTo>
                    <a:pt x="312" y="73"/>
                  </a:lnTo>
                  <a:lnTo>
                    <a:pt x="314" y="74"/>
                  </a:lnTo>
                  <a:lnTo>
                    <a:pt x="315" y="74"/>
                  </a:lnTo>
                  <a:lnTo>
                    <a:pt x="317" y="73"/>
                  </a:lnTo>
                  <a:lnTo>
                    <a:pt x="318" y="73"/>
                  </a:lnTo>
                  <a:lnTo>
                    <a:pt x="319" y="73"/>
                  </a:lnTo>
                  <a:lnTo>
                    <a:pt x="321" y="75"/>
                  </a:lnTo>
                  <a:lnTo>
                    <a:pt x="322" y="75"/>
                  </a:lnTo>
                  <a:lnTo>
                    <a:pt x="322" y="76"/>
                  </a:lnTo>
                  <a:lnTo>
                    <a:pt x="323" y="80"/>
                  </a:lnTo>
                  <a:lnTo>
                    <a:pt x="324" y="82"/>
                  </a:lnTo>
                  <a:lnTo>
                    <a:pt x="324" y="83"/>
                  </a:lnTo>
                  <a:lnTo>
                    <a:pt x="325" y="84"/>
                  </a:lnTo>
                  <a:lnTo>
                    <a:pt x="325" y="85"/>
                  </a:lnTo>
                  <a:lnTo>
                    <a:pt x="326" y="85"/>
                  </a:lnTo>
                  <a:lnTo>
                    <a:pt x="327" y="86"/>
                  </a:lnTo>
                  <a:lnTo>
                    <a:pt x="330" y="89"/>
                  </a:lnTo>
                  <a:lnTo>
                    <a:pt x="332" y="90"/>
                  </a:lnTo>
                  <a:lnTo>
                    <a:pt x="333" y="91"/>
                  </a:lnTo>
                  <a:lnTo>
                    <a:pt x="334" y="92"/>
                  </a:lnTo>
                  <a:lnTo>
                    <a:pt x="334" y="93"/>
                  </a:lnTo>
                  <a:lnTo>
                    <a:pt x="335" y="93"/>
                  </a:lnTo>
                  <a:lnTo>
                    <a:pt x="336" y="94"/>
                  </a:lnTo>
                  <a:lnTo>
                    <a:pt x="337" y="95"/>
                  </a:lnTo>
                  <a:lnTo>
                    <a:pt x="339" y="96"/>
                  </a:lnTo>
                  <a:lnTo>
                    <a:pt x="340" y="96"/>
                  </a:lnTo>
                  <a:lnTo>
                    <a:pt x="340" y="97"/>
                  </a:lnTo>
                  <a:lnTo>
                    <a:pt x="342" y="97"/>
                  </a:lnTo>
                  <a:lnTo>
                    <a:pt x="344" y="97"/>
                  </a:lnTo>
                  <a:lnTo>
                    <a:pt x="345" y="97"/>
                  </a:lnTo>
                  <a:lnTo>
                    <a:pt x="346" y="97"/>
                  </a:lnTo>
                  <a:lnTo>
                    <a:pt x="347" y="98"/>
                  </a:lnTo>
                  <a:lnTo>
                    <a:pt x="348" y="99"/>
                  </a:lnTo>
                  <a:lnTo>
                    <a:pt x="349" y="99"/>
                  </a:lnTo>
                  <a:lnTo>
                    <a:pt x="351" y="98"/>
                  </a:lnTo>
                  <a:lnTo>
                    <a:pt x="352" y="98"/>
                  </a:lnTo>
                  <a:lnTo>
                    <a:pt x="353" y="98"/>
                  </a:lnTo>
                  <a:lnTo>
                    <a:pt x="354" y="98"/>
                  </a:lnTo>
                  <a:lnTo>
                    <a:pt x="355" y="100"/>
                  </a:lnTo>
                  <a:lnTo>
                    <a:pt x="357" y="100"/>
                  </a:lnTo>
                  <a:lnTo>
                    <a:pt x="359" y="101"/>
                  </a:lnTo>
                  <a:lnTo>
                    <a:pt x="360" y="102"/>
                  </a:lnTo>
                  <a:lnTo>
                    <a:pt x="361" y="102"/>
                  </a:lnTo>
                  <a:lnTo>
                    <a:pt x="362" y="104"/>
                  </a:lnTo>
                  <a:lnTo>
                    <a:pt x="363" y="105"/>
                  </a:lnTo>
                  <a:lnTo>
                    <a:pt x="365" y="106"/>
                  </a:lnTo>
                  <a:lnTo>
                    <a:pt x="367" y="107"/>
                  </a:lnTo>
                  <a:lnTo>
                    <a:pt x="368" y="107"/>
                  </a:lnTo>
                  <a:lnTo>
                    <a:pt x="369" y="108"/>
                  </a:lnTo>
                  <a:lnTo>
                    <a:pt x="370" y="109"/>
                  </a:lnTo>
                  <a:lnTo>
                    <a:pt x="370" y="110"/>
                  </a:lnTo>
                  <a:lnTo>
                    <a:pt x="370" y="111"/>
                  </a:lnTo>
                  <a:lnTo>
                    <a:pt x="371" y="112"/>
                  </a:lnTo>
                  <a:lnTo>
                    <a:pt x="371" y="113"/>
                  </a:lnTo>
                  <a:lnTo>
                    <a:pt x="372" y="114"/>
                  </a:lnTo>
                  <a:lnTo>
                    <a:pt x="373" y="115"/>
                  </a:lnTo>
                  <a:lnTo>
                    <a:pt x="374" y="115"/>
                  </a:lnTo>
                  <a:lnTo>
                    <a:pt x="376" y="115"/>
                  </a:lnTo>
                  <a:lnTo>
                    <a:pt x="377" y="116"/>
                  </a:lnTo>
                  <a:lnTo>
                    <a:pt x="378" y="116"/>
                  </a:lnTo>
                  <a:lnTo>
                    <a:pt x="379" y="118"/>
                  </a:lnTo>
                  <a:lnTo>
                    <a:pt x="381" y="121"/>
                  </a:lnTo>
                  <a:lnTo>
                    <a:pt x="382" y="121"/>
                  </a:lnTo>
                  <a:lnTo>
                    <a:pt x="384" y="121"/>
                  </a:lnTo>
                  <a:lnTo>
                    <a:pt x="385" y="122"/>
                  </a:lnTo>
                  <a:lnTo>
                    <a:pt x="386" y="123"/>
                  </a:lnTo>
                  <a:lnTo>
                    <a:pt x="387" y="124"/>
                  </a:lnTo>
                  <a:lnTo>
                    <a:pt x="389" y="126"/>
                  </a:lnTo>
                  <a:lnTo>
                    <a:pt x="390" y="126"/>
                  </a:lnTo>
                  <a:lnTo>
                    <a:pt x="391" y="127"/>
                  </a:lnTo>
                  <a:lnTo>
                    <a:pt x="391" y="128"/>
                  </a:lnTo>
                  <a:lnTo>
                    <a:pt x="392" y="129"/>
                  </a:lnTo>
                  <a:lnTo>
                    <a:pt x="392" y="130"/>
                  </a:lnTo>
                  <a:lnTo>
                    <a:pt x="392" y="131"/>
                  </a:lnTo>
                  <a:lnTo>
                    <a:pt x="392" y="132"/>
                  </a:lnTo>
                  <a:lnTo>
                    <a:pt x="392" y="133"/>
                  </a:lnTo>
                  <a:lnTo>
                    <a:pt x="392" y="134"/>
                  </a:lnTo>
                  <a:lnTo>
                    <a:pt x="393" y="134"/>
                  </a:lnTo>
                  <a:lnTo>
                    <a:pt x="393" y="135"/>
                  </a:lnTo>
                  <a:lnTo>
                    <a:pt x="394" y="136"/>
                  </a:lnTo>
                  <a:lnTo>
                    <a:pt x="395" y="136"/>
                  </a:lnTo>
                  <a:lnTo>
                    <a:pt x="396" y="136"/>
                  </a:lnTo>
                  <a:lnTo>
                    <a:pt x="397" y="136"/>
                  </a:lnTo>
                  <a:lnTo>
                    <a:pt x="399" y="136"/>
                  </a:lnTo>
                  <a:lnTo>
                    <a:pt x="400" y="136"/>
                  </a:lnTo>
                  <a:lnTo>
                    <a:pt x="404" y="137"/>
                  </a:lnTo>
                  <a:lnTo>
                    <a:pt x="405" y="137"/>
                  </a:lnTo>
                  <a:lnTo>
                    <a:pt x="406" y="138"/>
                  </a:lnTo>
                  <a:lnTo>
                    <a:pt x="406" y="140"/>
                  </a:lnTo>
                  <a:lnTo>
                    <a:pt x="406" y="142"/>
                  </a:lnTo>
                  <a:lnTo>
                    <a:pt x="407" y="142"/>
                  </a:lnTo>
                  <a:lnTo>
                    <a:pt x="409" y="142"/>
                  </a:lnTo>
                  <a:lnTo>
                    <a:pt x="411" y="143"/>
                  </a:lnTo>
                  <a:lnTo>
                    <a:pt x="411" y="144"/>
                  </a:lnTo>
                  <a:lnTo>
                    <a:pt x="412" y="144"/>
                  </a:lnTo>
                  <a:lnTo>
                    <a:pt x="412" y="145"/>
                  </a:lnTo>
                  <a:lnTo>
                    <a:pt x="417" y="149"/>
                  </a:lnTo>
                  <a:lnTo>
                    <a:pt x="419" y="150"/>
                  </a:lnTo>
                  <a:lnTo>
                    <a:pt x="420" y="150"/>
                  </a:lnTo>
                  <a:lnTo>
                    <a:pt x="421" y="151"/>
                  </a:lnTo>
                  <a:lnTo>
                    <a:pt x="423" y="151"/>
                  </a:lnTo>
                  <a:lnTo>
                    <a:pt x="426" y="152"/>
                  </a:lnTo>
                  <a:lnTo>
                    <a:pt x="428" y="151"/>
                  </a:lnTo>
                  <a:lnTo>
                    <a:pt x="430" y="151"/>
                  </a:lnTo>
                  <a:lnTo>
                    <a:pt x="430" y="149"/>
                  </a:lnTo>
                  <a:lnTo>
                    <a:pt x="430" y="148"/>
                  </a:lnTo>
                  <a:lnTo>
                    <a:pt x="431" y="147"/>
                  </a:lnTo>
                  <a:lnTo>
                    <a:pt x="433" y="145"/>
                  </a:lnTo>
                  <a:lnTo>
                    <a:pt x="434" y="145"/>
                  </a:lnTo>
                  <a:lnTo>
                    <a:pt x="434" y="144"/>
                  </a:lnTo>
                  <a:lnTo>
                    <a:pt x="434" y="143"/>
                  </a:lnTo>
                  <a:lnTo>
                    <a:pt x="435" y="143"/>
                  </a:lnTo>
                  <a:lnTo>
                    <a:pt x="436" y="142"/>
                  </a:lnTo>
                  <a:lnTo>
                    <a:pt x="436" y="141"/>
                  </a:lnTo>
                  <a:lnTo>
                    <a:pt x="436" y="140"/>
                  </a:lnTo>
                  <a:lnTo>
                    <a:pt x="436" y="139"/>
                  </a:lnTo>
                  <a:lnTo>
                    <a:pt x="437" y="138"/>
                  </a:lnTo>
                  <a:lnTo>
                    <a:pt x="440" y="137"/>
                  </a:lnTo>
                  <a:lnTo>
                    <a:pt x="442" y="136"/>
                  </a:lnTo>
                  <a:lnTo>
                    <a:pt x="443" y="135"/>
                  </a:lnTo>
                  <a:lnTo>
                    <a:pt x="444" y="134"/>
                  </a:lnTo>
                  <a:lnTo>
                    <a:pt x="445" y="133"/>
                  </a:lnTo>
                  <a:lnTo>
                    <a:pt x="447" y="132"/>
                  </a:lnTo>
                  <a:lnTo>
                    <a:pt x="448" y="132"/>
                  </a:lnTo>
                  <a:lnTo>
                    <a:pt x="448" y="130"/>
                  </a:lnTo>
                  <a:lnTo>
                    <a:pt x="448" y="128"/>
                  </a:lnTo>
                  <a:lnTo>
                    <a:pt x="449" y="128"/>
                  </a:lnTo>
                  <a:lnTo>
                    <a:pt x="449" y="127"/>
                  </a:lnTo>
                  <a:lnTo>
                    <a:pt x="451" y="127"/>
                  </a:lnTo>
                  <a:lnTo>
                    <a:pt x="454" y="127"/>
                  </a:lnTo>
                  <a:lnTo>
                    <a:pt x="457" y="126"/>
                  </a:lnTo>
                  <a:lnTo>
                    <a:pt x="458" y="126"/>
                  </a:lnTo>
                  <a:lnTo>
                    <a:pt x="460" y="125"/>
                  </a:lnTo>
                  <a:lnTo>
                    <a:pt x="463" y="124"/>
                  </a:lnTo>
                  <a:lnTo>
                    <a:pt x="465" y="124"/>
                  </a:lnTo>
                  <a:lnTo>
                    <a:pt x="466" y="124"/>
                  </a:lnTo>
                  <a:lnTo>
                    <a:pt x="466" y="123"/>
                  </a:lnTo>
                  <a:lnTo>
                    <a:pt x="467" y="122"/>
                  </a:lnTo>
                  <a:lnTo>
                    <a:pt x="467" y="121"/>
                  </a:lnTo>
                  <a:lnTo>
                    <a:pt x="469" y="120"/>
                  </a:lnTo>
                  <a:lnTo>
                    <a:pt x="469" y="119"/>
                  </a:lnTo>
                  <a:lnTo>
                    <a:pt x="469" y="120"/>
                  </a:lnTo>
                  <a:lnTo>
                    <a:pt x="471" y="120"/>
                  </a:lnTo>
                  <a:lnTo>
                    <a:pt x="473" y="121"/>
                  </a:lnTo>
                  <a:lnTo>
                    <a:pt x="475" y="122"/>
                  </a:lnTo>
                  <a:lnTo>
                    <a:pt x="478" y="123"/>
                  </a:lnTo>
                  <a:lnTo>
                    <a:pt x="478" y="124"/>
                  </a:lnTo>
                  <a:lnTo>
                    <a:pt x="479" y="125"/>
                  </a:lnTo>
                  <a:lnTo>
                    <a:pt x="480" y="130"/>
                  </a:lnTo>
                  <a:lnTo>
                    <a:pt x="480" y="131"/>
                  </a:lnTo>
                  <a:lnTo>
                    <a:pt x="481" y="131"/>
                  </a:lnTo>
                  <a:lnTo>
                    <a:pt x="482" y="133"/>
                  </a:lnTo>
                  <a:lnTo>
                    <a:pt x="483" y="133"/>
                  </a:lnTo>
                  <a:lnTo>
                    <a:pt x="484" y="134"/>
                  </a:lnTo>
                  <a:lnTo>
                    <a:pt x="487" y="136"/>
                  </a:lnTo>
                  <a:lnTo>
                    <a:pt x="489" y="136"/>
                  </a:lnTo>
                  <a:lnTo>
                    <a:pt x="490" y="137"/>
                  </a:lnTo>
                  <a:lnTo>
                    <a:pt x="491" y="137"/>
                  </a:lnTo>
                  <a:lnTo>
                    <a:pt x="492" y="138"/>
                  </a:lnTo>
                  <a:lnTo>
                    <a:pt x="493" y="140"/>
                  </a:lnTo>
                  <a:lnTo>
                    <a:pt x="495" y="142"/>
                  </a:lnTo>
                  <a:lnTo>
                    <a:pt x="495" y="144"/>
                  </a:lnTo>
                  <a:lnTo>
                    <a:pt x="496" y="145"/>
                  </a:lnTo>
                  <a:lnTo>
                    <a:pt x="495" y="145"/>
                  </a:lnTo>
                  <a:lnTo>
                    <a:pt x="495" y="146"/>
                  </a:lnTo>
                  <a:lnTo>
                    <a:pt x="495" y="147"/>
                  </a:lnTo>
                  <a:lnTo>
                    <a:pt x="494" y="148"/>
                  </a:lnTo>
                  <a:lnTo>
                    <a:pt x="494" y="149"/>
                  </a:lnTo>
                  <a:lnTo>
                    <a:pt x="495" y="150"/>
                  </a:lnTo>
                  <a:lnTo>
                    <a:pt x="495" y="151"/>
                  </a:lnTo>
                  <a:lnTo>
                    <a:pt x="496" y="152"/>
                  </a:lnTo>
                  <a:lnTo>
                    <a:pt x="497" y="152"/>
                  </a:lnTo>
                  <a:lnTo>
                    <a:pt x="498" y="152"/>
                  </a:lnTo>
                  <a:lnTo>
                    <a:pt x="499" y="154"/>
                  </a:lnTo>
                  <a:lnTo>
                    <a:pt x="502" y="157"/>
                  </a:lnTo>
                  <a:lnTo>
                    <a:pt x="503" y="158"/>
                  </a:lnTo>
                  <a:lnTo>
                    <a:pt x="504" y="158"/>
                  </a:lnTo>
                  <a:lnTo>
                    <a:pt x="506" y="158"/>
                  </a:lnTo>
                  <a:lnTo>
                    <a:pt x="508" y="158"/>
                  </a:lnTo>
                  <a:lnTo>
                    <a:pt x="509" y="158"/>
                  </a:lnTo>
                  <a:lnTo>
                    <a:pt x="510" y="158"/>
                  </a:lnTo>
                  <a:lnTo>
                    <a:pt x="511" y="158"/>
                  </a:lnTo>
                  <a:lnTo>
                    <a:pt x="512" y="159"/>
                  </a:lnTo>
                  <a:lnTo>
                    <a:pt x="513" y="159"/>
                  </a:lnTo>
                  <a:lnTo>
                    <a:pt x="514" y="158"/>
                  </a:lnTo>
                  <a:lnTo>
                    <a:pt x="516" y="157"/>
                  </a:lnTo>
                  <a:lnTo>
                    <a:pt x="518" y="157"/>
                  </a:lnTo>
                  <a:lnTo>
                    <a:pt x="519" y="157"/>
                  </a:lnTo>
                  <a:lnTo>
                    <a:pt x="520" y="157"/>
                  </a:lnTo>
                  <a:lnTo>
                    <a:pt x="522" y="156"/>
                  </a:lnTo>
                  <a:lnTo>
                    <a:pt x="523" y="156"/>
                  </a:lnTo>
                  <a:lnTo>
                    <a:pt x="524" y="156"/>
                  </a:lnTo>
                  <a:lnTo>
                    <a:pt x="524" y="155"/>
                  </a:lnTo>
                  <a:lnTo>
                    <a:pt x="525" y="155"/>
                  </a:lnTo>
                  <a:lnTo>
                    <a:pt x="526" y="154"/>
                  </a:lnTo>
                  <a:lnTo>
                    <a:pt x="528" y="153"/>
                  </a:lnTo>
                  <a:lnTo>
                    <a:pt x="530" y="152"/>
                  </a:lnTo>
                  <a:lnTo>
                    <a:pt x="533" y="151"/>
                  </a:lnTo>
                  <a:lnTo>
                    <a:pt x="534" y="150"/>
                  </a:lnTo>
                  <a:lnTo>
                    <a:pt x="535" y="150"/>
                  </a:lnTo>
                  <a:lnTo>
                    <a:pt x="536" y="150"/>
                  </a:lnTo>
                  <a:lnTo>
                    <a:pt x="537" y="150"/>
                  </a:lnTo>
                  <a:lnTo>
                    <a:pt x="538" y="151"/>
                  </a:lnTo>
                  <a:lnTo>
                    <a:pt x="539" y="152"/>
                  </a:lnTo>
                  <a:lnTo>
                    <a:pt x="540" y="154"/>
                  </a:lnTo>
                  <a:lnTo>
                    <a:pt x="541" y="155"/>
                  </a:lnTo>
                  <a:lnTo>
                    <a:pt x="542" y="156"/>
                  </a:lnTo>
                  <a:lnTo>
                    <a:pt x="543" y="156"/>
                  </a:lnTo>
                  <a:lnTo>
                    <a:pt x="544" y="156"/>
                  </a:lnTo>
                  <a:lnTo>
                    <a:pt x="545" y="156"/>
                  </a:lnTo>
                  <a:lnTo>
                    <a:pt x="546" y="155"/>
                  </a:lnTo>
                  <a:lnTo>
                    <a:pt x="547" y="155"/>
                  </a:lnTo>
                  <a:lnTo>
                    <a:pt x="549" y="157"/>
                  </a:lnTo>
                  <a:lnTo>
                    <a:pt x="552" y="158"/>
                  </a:lnTo>
                  <a:lnTo>
                    <a:pt x="552" y="159"/>
                  </a:lnTo>
                  <a:lnTo>
                    <a:pt x="554" y="158"/>
                  </a:lnTo>
                  <a:lnTo>
                    <a:pt x="555" y="158"/>
                  </a:lnTo>
                  <a:lnTo>
                    <a:pt x="556" y="158"/>
                  </a:lnTo>
                  <a:lnTo>
                    <a:pt x="557" y="159"/>
                  </a:lnTo>
                  <a:lnTo>
                    <a:pt x="559" y="159"/>
                  </a:lnTo>
                  <a:lnTo>
                    <a:pt x="560" y="159"/>
                  </a:lnTo>
                  <a:lnTo>
                    <a:pt x="560" y="160"/>
                  </a:lnTo>
                  <a:lnTo>
                    <a:pt x="561" y="160"/>
                  </a:lnTo>
                  <a:lnTo>
                    <a:pt x="563" y="160"/>
                  </a:lnTo>
                  <a:lnTo>
                    <a:pt x="565" y="160"/>
                  </a:lnTo>
                  <a:lnTo>
                    <a:pt x="567" y="160"/>
                  </a:lnTo>
                  <a:lnTo>
                    <a:pt x="568" y="160"/>
                  </a:lnTo>
                  <a:lnTo>
                    <a:pt x="569" y="161"/>
                  </a:lnTo>
                  <a:lnTo>
                    <a:pt x="571" y="162"/>
                  </a:lnTo>
                  <a:lnTo>
                    <a:pt x="573" y="163"/>
                  </a:lnTo>
                  <a:lnTo>
                    <a:pt x="574" y="162"/>
                  </a:lnTo>
                  <a:lnTo>
                    <a:pt x="575" y="160"/>
                  </a:lnTo>
                  <a:lnTo>
                    <a:pt x="575" y="159"/>
                  </a:lnTo>
                  <a:lnTo>
                    <a:pt x="581" y="161"/>
                  </a:lnTo>
                  <a:lnTo>
                    <a:pt x="576" y="172"/>
                  </a:lnTo>
                  <a:lnTo>
                    <a:pt x="572" y="178"/>
                  </a:lnTo>
                  <a:lnTo>
                    <a:pt x="572" y="179"/>
                  </a:lnTo>
                  <a:lnTo>
                    <a:pt x="572" y="180"/>
                  </a:lnTo>
                  <a:lnTo>
                    <a:pt x="571" y="181"/>
                  </a:lnTo>
                  <a:lnTo>
                    <a:pt x="571" y="182"/>
                  </a:lnTo>
                  <a:lnTo>
                    <a:pt x="571" y="183"/>
                  </a:lnTo>
                  <a:lnTo>
                    <a:pt x="571" y="184"/>
                  </a:lnTo>
                  <a:lnTo>
                    <a:pt x="571" y="185"/>
                  </a:lnTo>
                  <a:lnTo>
                    <a:pt x="571" y="186"/>
                  </a:lnTo>
                  <a:lnTo>
                    <a:pt x="572" y="186"/>
                  </a:lnTo>
                  <a:lnTo>
                    <a:pt x="572" y="187"/>
                  </a:lnTo>
                  <a:lnTo>
                    <a:pt x="572" y="188"/>
                  </a:lnTo>
                  <a:lnTo>
                    <a:pt x="571" y="188"/>
                  </a:lnTo>
                  <a:lnTo>
                    <a:pt x="570" y="188"/>
                  </a:lnTo>
                  <a:lnTo>
                    <a:pt x="570" y="189"/>
                  </a:lnTo>
                  <a:lnTo>
                    <a:pt x="570" y="190"/>
                  </a:lnTo>
                  <a:lnTo>
                    <a:pt x="568" y="190"/>
                  </a:lnTo>
                  <a:lnTo>
                    <a:pt x="567" y="190"/>
                  </a:lnTo>
                  <a:lnTo>
                    <a:pt x="567" y="191"/>
                  </a:lnTo>
                  <a:lnTo>
                    <a:pt x="567" y="192"/>
                  </a:lnTo>
                  <a:lnTo>
                    <a:pt x="567" y="193"/>
                  </a:lnTo>
                  <a:lnTo>
                    <a:pt x="567" y="194"/>
                  </a:lnTo>
                  <a:lnTo>
                    <a:pt x="566" y="195"/>
                  </a:lnTo>
                  <a:lnTo>
                    <a:pt x="566" y="196"/>
                  </a:lnTo>
                  <a:lnTo>
                    <a:pt x="566" y="197"/>
                  </a:lnTo>
                  <a:lnTo>
                    <a:pt x="566" y="198"/>
                  </a:lnTo>
                  <a:lnTo>
                    <a:pt x="566" y="199"/>
                  </a:lnTo>
                  <a:lnTo>
                    <a:pt x="566" y="200"/>
                  </a:lnTo>
                  <a:lnTo>
                    <a:pt x="567" y="200"/>
                  </a:lnTo>
                  <a:lnTo>
                    <a:pt x="567" y="201"/>
                  </a:lnTo>
                  <a:lnTo>
                    <a:pt x="568" y="202"/>
                  </a:lnTo>
                  <a:lnTo>
                    <a:pt x="569" y="203"/>
                  </a:lnTo>
                  <a:lnTo>
                    <a:pt x="569" y="204"/>
                  </a:lnTo>
                  <a:lnTo>
                    <a:pt x="569" y="205"/>
                  </a:lnTo>
                  <a:lnTo>
                    <a:pt x="568" y="205"/>
                  </a:lnTo>
                  <a:lnTo>
                    <a:pt x="568" y="206"/>
                  </a:lnTo>
                  <a:lnTo>
                    <a:pt x="568" y="207"/>
                  </a:lnTo>
                  <a:lnTo>
                    <a:pt x="568" y="208"/>
                  </a:lnTo>
                  <a:lnTo>
                    <a:pt x="568" y="209"/>
                  </a:lnTo>
                  <a:lnTo>
                    <a:pt x="568" y="210"/>
                  </a:lnTo>
                  <a:lnTo>
                    <a:pt x="567" y="210"/>
                  </a:lnTo>
                  <a:lnTo>
                    <a:pt x="567" y="211"/>
                  </a:lnTo>
                  <a:lnTo>
                    <a:pt x="566" y="211"/>
                  </a:lnTo>
                  <a:lnTo>
                    <a:pt x="566" y="212"/>
                  </a:lnTo>
                  <a:lnTo>
                    <a:pt x="566" y="213"/>
                  </a:lnTo>
                  <a:lnTo>
                    <a:pt x="566" y="214"/>
                  </a:lnTo>
                  <a:lnTo>
                    <a:pt x="567" y="215"/>
                  </a:lnTo>
                  <a:lnTo>
                    <a:pt x="567" y="217"/>
                  </a:lnTo>
                  <a:lnTo>
                    <a:pt x="568" y="217"/>
                  </a:lnTo>
                  <a:lnTo>
                    <a:pt x="569" y="217"/>
                  </a:lnTo>
                  <a:lnTo>
                    <a:pt x="570" y="218"/>
                  </a:lnTo>
                  <a:lnTo>
                    <a:pt x="571" y="219"/>
                  </a:lnTo>
                  <a:lnTo>
                    <a:pt x="572" y="220"/>
                  </a:lnTo>
                  <a:lnTo>
                    <a:pt x="573" y="220"/>
                  </a:lnTo>
                  <a:lnTo>
                    <a:pt x="573" y="221"/>
                  </a:lnTo>
                  <a:lnTo>
                    <a:pt x="573" y="222"/>
                  </a:lnTo>
                  <a:lnTo>
                    <a:pt x="572" y="223"/>
                  </a:lnTo>
                  <a:lnTo>
                    <a:pt x="572" y="224"/>
                  </a:lnTo>
                  <a:lnTo>
                    <a:pt x="571" y="225"/>
                  </a:lnTo>
                  <a:lnTo>
                    <a:pt x="570" y="226"/>
                  </a:lnTo>
                  <a:lnTo>
                    <a:pt x="570" y="227"/>
                  </a:lnTo>
                  <a:lnTo>
                    <a:pt x="569" y="228"/>
                  </a:lnTo>
                  <a:lnTo>
                    <a:pt x="569" y="229"/>
                  </a:lnTo>
                  <a:lnTo>
                    <a:pt x="569" y="230"/>
                  </a:lnTo>
                  <a:lnTo>
                    <a:pt x="569" y="231"/>
                  </a:lnTo>
                  <a:lnTo>
                    <a:pt x="569" y="232"/>
                  </a:lnTo>
                  <a:lnTo>
                    <a:pt x="568" y="233"/>
                  </a:lnTo>
                  <a:lnTo>
                    <a:pt x="568" y="234"/>
                  </a:lnTo>
                  <a:lnTo>
                    <a:pt x="567" y="236"/>
                  </a:lnTo>
                  <a:lnTo>
                    <a:pt x="567" y="237"/>
                  </a:lnTo>
                  <a:lnTo>
                    <a:pt x="567" y="238"/>
                  </a:lnTo>
                  <a:lnTo>
                    <a:pt x="566" y="239"/>
                  </a:lnTo>
                  <a:lnTo>
                    <a:pt x="566" y="240"/>
                  </a:lnTo>
                  <a:lnTo>
                    <a:pt x="566" y="241"/>
                  </a:lnTo>
                  <a:lnTo>
                    <a:pt x="566" y="243"/>
                  </a:lnTo>
                  <a:lnTo>
                    <a:pt x="566" y="244"/>
                  </a:lnTo>
                  <a:lnTo>
                    <a:pt x="565" y="245"/>
                  </a:lnTo>
                  <a:lnTo>
                    <a:pt x="565" y="247"/>
                  </a:lnTo>
                  <a:lnTo>
                    <a:pt x="565" y="248"/>
                  </a:lnTo>
                  <a:lnTo>
                    <a:pt x="565" y="249"/>
                  </a:lnTo>
                  <a:lnTo>
                    <a:pt x="566" y="250"/>
                  </a:lnTo>
                  <a:lnTo>
                    <a:pt x="566" y="251"/>
                  </a:lnTo>
                  <a:lnTo>
                    <a:pt x="566" y="252"/>
                  </a:lnTo>
                  <a:lnTo>
                    <a:pt x="566" y="253"/>
                  </a:lnTo>
                  <a:lnTo>
                    <a:pt x="566" y="255"/>
                  </a:lnTo>
                  <a:lnTo>
                    <a:pt x="566" y="256"/>
                  </a:lnTo>
                  <a:lnTo>
                    <a:pt x="567" y="256"/>
                  </a:lnTo>
                  <a:lnTo>
                    <a:pt x="567" y="257"/>
                  </a:lnTo>
                  <a:lnTo>
                    <a:pt x="567" y="258"/>
                  </a:lnTo>
                  <a:lnTo>
                    <a:pt x="567" y="259"/>
                  </a:lnTo>
                  <a:lnTo>
                    <a:pt x="568" y="259"/>
                  </a:lnTo>
                  <a:lnTo>
                    <a:pt x="567" y="260"/>
                  </a:lnTo>
                  <a:lnTo>
                    <a:pt x="567" y="261"/>
                  </a:lnTo>
                  <a:lnTo>
                    <a:pt x="568" y="262"/>
                  </a:lnTo>
                  <a:lnTo>
                    <a:pt x="568" y="263"/>
                  </a:lnTo>
                  <a:lnTo>
                    <a:pt x="567" y="264"/>
                  </a:lnTo>
                  <a:lnTo>
                    <a:pt x="568" y="264"/>
                  </a:lnTo>
                  <a:lnTo>
                    <a:pt x="567" y="265"/>
                  </a:lnTo>
                  <a:lnTo>
                    <a:pt x="566" y="265"/>
                  </a:lnTo>
                  <a:lnTo>
                    <a:pt x="567" y="266"/>
                  </a:lnTo>
                  <a:lnTo>
                    <a:pt x="566" y="267"/>
                  </a:lnTo>
                  <a:lnTo>
                    <a:pt x="565" y="267"/>
                  </a:lnTo>
                  <a:lnTo>
                    <a:pt x="565" y="269"/>
                  </a:lnTo>
                  <a:lnTo>
                    <a:pt x="564" y="269"/>
                  </a:lnTo>
                  <a:lnTo>
                    <a:pt x="564" y="270"/>
                  </a:lnTo>
                  <a:lnTo>
                    <a:pt x="563" y="270"/>
                  </a:lnTo>
                  <a:lnTo>
                    <a:pt x="563" y="271"/>
                  </a:lnTo>
                  <a:lnTo>
                    <a:pt x="563" y="272"/>
                  </a:lnTo>
                  <a:lnTo>
                    <a:pt x="563" y="273"/>
                  </a:lnTo>
                  <a:lnTo>
                    <a:pt x="562" y="273"/>
                  </a:lnTo>
                  <a:lnTo>
                    <a:pt x="561" y="273"/>
                  </a:lnTo>
                  <a:lnTo>
                    <a:pt x="560" y="273"/>
                  </a:lnTo>
                  <a:lnTo>
                    <a:pt x="560" y="274"/>
                  </a:lnTo>
                  <a:lnTo>
                    <a:pt x="559" y="275"/>
                  </a:lnTo>
                  <a:lnTo>
                    <a:pt x="558" y="276"/>
                  </a:lnTo>
                  <a:lnTo>
                    <a:pt x="557" y="277"/>
                  </a:lnTo>
                  <a:lnTo>
                    <a:pt x="557" y="278"/>
                  </a:lnTo>
                  <a:lnTo>
                    <a:pt x="557" y="279"/>
                  </a:lnTo>
                  <a:lnTo>
                    <a:pt x="557" y="280"/>
                  </a:lnTo>
                  <a:lnTo>
                    <a:pt x="557" y="281"/>
                  </a:lnTo>
                  <a:lnTo>
                    <a:pt x="557" y="282"/>
                  </a:lnTo>
                  <a:lnTo>
                    <a:pt x="557" y="283"/>
                  </a:lnTo>
                  <a:lnTo>
                    <a:pt x="558" y="283"/>
                  </a:lnTo>
                  <a:lnTo>
                    <a:pt x="559" y="285"/>
                  </a:lnTo>
                  <a:lnTo>
                    <a:pt x="559" y="286"/>
                  </a:lnTo>
                  <a:lnTo>
                    <a:pt x="564" y="302"/>
                  </a:lnTo>
                  <a:lnTo>
                    <a:pt x="564" y="312"/>
                  </a:lnTo>
                  <a:lnTo>
                    <a:pt x="541" y="313"/>
                  </a:lnTo>
                  <a:lnTo>
                    <a:pt x="540" y="312"/>
                  </a:lnTo>
                  <a:lnTo>
                    <a:pt x="537" y="310"/>
                  </a:lnTo>
                  <a:lnTo>
                    <a:pt x="536" y="309"/>
                  </a:lnTo>
                  <a:lnTo>
                    <a:pt x="535" y="309"/>
                  </a:lnTo>
                  <a:lnTo>
                    <a:pt x="535" y="307"/>
                  </a:lnTo>
                  <a:lnTo>
                    <a:pt x="534" y="306"/>
                  </a:lnTo>
                  <a:lnTo>
                    <a:pt x="532" y="305"/>
                  </a:lnTo>
                  <a:lnTo>
                    <a:pt x="532" y="304"/>
                  </a:lnTo>
                  <a:lnTo>
                    <a:pt x="531" y="304"/>
                  </a:lnTo>
                  <a:lnTo>
                    <a:pt x="524" y="313"/>
                  </a:lnTo>
                  <a:lnTo>
                    <a:pt x="513" y="329"/>
                  </a:lnTo>
                  <a:lnTo>
                    <a:pt x="512" y="329"/>
                  </a:lnTo>
                  <a:lnTo>
                    <a:pt x="511" y="329"/>
                  </a:lnTo>
                  <a:lnTo>
                    <a:pt x="510" y="329"/>
                  </a:lnTo>
                  <a:lnTo>
                    <a:pt x="510" y="330"/>
                  </a:lnTo>
                  <a:lnTo>
                    <a:pt x="509" y="330"/>
                  </a:lnTo>
                  <a:lnTo>
                    <a:pt x="508" y="330"/>
                  </a:lnTo>
                  <a:lnTo>
                    <a:pt x="507" y="330"/>
                  </a:lnTo>
                  <a:lnTo>
                    <a:pt x="506" y="331"/>
                  </a:lnTo>
                  <a:lnTo>
                    <a:pt x="505" y="331"/>
                  </a:lnTo>
                  <a:lnTo>
                    <a:pt x="504" y="331"/>
                  </a:lnTo>
                  <a:lnTo>
                    <a:pt x="503" y="332"/>
                  </a:lnTo>
                  <a:lnTo>
                    <a:pt x="501" y="332"/>
                  </a:lnTo>
                  <a:lnTo>
                    <a:pt x="500" y="331"/>
                  </a:lnTo>
                  <a:lnTo>
                    <a:pt x="499" y="332"/>
                  </a:lnTo>
                  <a:lnTo>
                    <a:pt x="497" y="332"/>
                  </a:lnTo>
                  <a:lnTo>
                    <a:pt x="494" y="332"/>
                  </a:lnTo>
                  <a:lnTo>
                    <a:pt x="489" y="345"/>
                  </a:lnTo>
                  <a:lnTo>
                    <a:pt x="489" y="347"/>
                  </a:lnTo>
                  <a:lnTo>
                    <a:pt x="490" y="349"/>
                  </a:lnTo>
                  <a:lnTo>
                    <a:pt x="491" y="350"/>
                  </a:lnTo>
                  <a:lnTo>
                    <a:pt x="492" y="351"/>
                  </a:lnTo>
                  <a:lnTo>
                    <a:pt x="493" y="352"/>
                  </a:lnTo>
                  <a:lnTo>
                    <a:pt x="495" y="354"/>
                  </a:lnTo>
                  <a:lnTo>
                    <a:pt x="497" y="357"/>
                  </a:lnTo>
                  <a:lnTo>
                    <a:pt x="498" y="358"/>
                  </a:lnTo>
                  <a:lnTo>
                    <a:pt x="499" y="360"/>
                  </a:lnTo>
                  <a:lnTo>
                    <a:pt x="500" y="361"/>
                  </a:lnTo>
                  <a:lnTo>
                    <a:pt x="501" y="361"/>
                  </a:lnTo>
                  <a:lnTo>
                    <a:pt x="502" y="361"/>
                  </a:lnTo>
                  <a:lnTo>
                    <a:pt x="502" y="362"/>
                  </a:lnTo>
                  <a:lnTo>
                    <a:pt x="502" y="363"/>
                  </a:lnTo>
                  <a:lnTo>
                    <a:pt x="502" y="364"/>
                  </a:lnTo>
                  <a:lnTo>
                    <a:pt x="501" y="366"/>
                  </a:lnTo>
                  <a:lnTo>
                    <a:pt x="501" y="367"/>
                  </a:lnTo>
                  <a:lnTo>
                    <a:pt x="500" y="367"/>
                  </a:lnTo>
                  <a:lnTo>
                    <a:pt x="499" y="367"/>
                  </a:lnTo>
                  <a:lnTo>
                    <a:pt x="499" y="368"/>
                  </a:lnTo>
                  <a:lnTo>
                    <a:pt x="498" y="368"/>
                  </a:lnTo>
                  <a:lnTo>
                    <a:pt x="498" y="369"/>
                  </a:lnTo>
                  <a:lnTo>
                    <a:pt x="497" y="371"/>
                  </a:lnTo>
                  <a:lnTo>
                    <a:pt x="497" y="372"/>
                  </a:lnTo>
                  <a:lnTo>
                    <a:pt x="497" y="374"/>
                  </a:lnTo>
                  <a:lnTo>
                    <a:pt x="496" y="374"/>
                  </a:lnTo>
                  <a:lnTo>
                    <a:pt x="496" y="375"/>
                  </a:lnTo>
                  <a:lnTo>
                    <a:pt x="495" y="375"/>
                  </a:lnTo>
                  <a:lnTo>
                    <a:pt x="494" y="375"/>
                  </a:lnTo>
                  <a:lnTo>
                    <a:pt x="494" y="376"/>
                  </a:lnTo>
                  <a:lnTo>
                    <a:pt x="493" y="375"/>
                  </a:lnTo>
                  <a:lnTo>
                    <a:pt x="488" y="393"/>
                  </a:lnTo>
                  <a:lnTo>
                    <a:pt x="482" y="428"/>
                  </a:lnTo>
                  <a:lnTo>
                    <a:pt x="480" y="428"/>
                  </a:lnTo>
                  <a:lnTo>
                    <a:pt x="480" y="429"/>
                  </a:lnTo>
                  <a:lnTo>
                    <a:pt x="480" y="430"/>
                  </a:lnTo>
                  <a:lnTo>
                    <a:pt x="480" y="431"/>
                  </a:lnTo>
                  <a:lnTo>
                    <a:pt x="480" y="432"/>
                  </a:lnTo>
                  <a:lnTo>
                    <a:pt x="480" y="433"/>
                  </a:lnTo>
                  <a:lnTo>
                    <a:pt x="480" y="434"/>
                  </a:lnTo>
                  <a:lnTo>
                    <a:pt x="480" y="435"/>
                  </a:lnTo>
                  <a:lnTo>
                    <a:pt x="480" y="436"/>
                  </a:lnTo>
                  <a:lnTo>
                    <a:pt x="480" y="437"/>
                  </a:lnTo>
                  <a:lnTo>
                    <a:pt x="479" y="437"/>
                  </a:lnTo>
                  <a:lnTo>
                    <a:pt x="479" y="438"/>
                  </a:lnTo>
                  <a:lnTo>
                    <a:pt x="478" y="438"/>
                  </a:lnTo>
                  <a:lnTo>
                    <a:pt x="478" y="439"/>
                  </a:lnTo>
                  <a:lnTo>
                    <a:pt x="478" y="440"/>
                  </a:lnTo>
                  <a:lnTo>
                    <a:pt x="478" y="441"/>
                  </a:lnTo>
                  <a:lnTo>
                    <a:pt x="477" y="441"/>
                  </a:lnTo>
                  <a:lnTo>
                    <a:pt x="477" y="442"/>
                  </a:lnTo>
                  <a:lnTo>
                    <a:pt x="477" y="443"/>
                  </a:lnTo>
                  <a:lnTo>
                    <a:pt x="478" y="443"/>
                  </a:lnTo>
                  <a:lnTo>
                    <a:pt x="477" y="445"/>
                  </a:lnTo>
                  <a:lnTo>
                    <a:pt x="477" y="446"/>
                  </a:lnTo>
                  <a:lnTo>
                    <a:pt x="476" y="447"/>
                  </a:lnTo>
                  <a:lnTo>
                    <a:pt x="476" y="448"/>
                  </a:lnTo>
                  <a:lnTo>
                    <a:pt x="475" y="448"/>
                  </a:lnTo>
                  <a:lnTo>
                    <a:pt x="474" y="448"/>
                  </a:lnTo>
                  <a:lnTo>
                    <a:pt x="474" y="449"/>
                  </a:lnTo>
                  <a:lnTo>
                    <a:pt x="474" y="450"/>
                  </a:lnTo>
                  <a:lnTo>
                    <a:pt x="474" y="451"/>
                  </a:lnTo>
                  <a:lnTo>
                    <a:pt x="474" y="452"/>
                  </a:lnTo>
                  <a:lnTo>
                    <a:pt x="474" y="453"/>
                  </a:lnTo>
                  <a:lnTo>
                    <a:pt x="473" y="453"/>
                  </a:lnTo>
                  <a:lnTo>
                    <a:pt x="472" y="453"/>
                  </a:lnTo>
                  <a:lnTo>
                    <a:pt x="472" y="454"/>
                  </a:lnTo>
                  <a:lnTo>
                    <a:pt x="473" y="454"/>
                  </a:lnTo>
                  <a:lnTo>
                    <a:pt x="473" y="455"/>
                  </a:lnTo>
                  <a:lnTo>
                    <a:pt x="472" y="455"/>
                  </a:lnTo>
                  <a:lnTo>
                    <a:pt x="472" y="456"/>
                  </a:lnTo>
                  <a:lnTo>
                    <a:pt x="471" y="457"/>
                  </a:lnTo>
                  <a:lnTo>
                    <a:pt x="470" y="457"/>
                  </a:lnTo>
                  <a:lnTo>
                    <a:pt x="469" y="458"/>
                  </a:lnTo>
                  <a:lnTo>
                    <a:pt x="469" y="459"/>
                  </a:lnTo>
                  <a:lnTo>
                    <a:pt x="468" y="459"/>
                  </a:lnTo>
                  <a:lnTo>
                    <a:pt x="468" y="460"/>
                  </a:lnTo>
                  <a:lnTo>
                    <a:pt x="468" y="461"/>
                  </a:lnTo>
                  <a:lnTo>
                    <a:pt x="467" y="461"/>
                  </a:lnTo>
                  <a:lnTo>
                    <a:pt x="467" y="462"/>
                  </a:lnTo>
                  <a:lnTo>
                    <a:pt x="467" y="463"/>
                  </a:lnTo>
                  <a:lnTo>
                    <a:pt x="467" y="464"/>
                  </a:lnTo>
                  <a:lnTo>
                    <a:pt x="466" y="464"/>
                  </a:lnTo>
                  <a:lnTo>
                    <a:pt x="465" y="463"/>
                  </a:lnTo>
                  <a:lnTo>
                    <a:pt x="464" y="463"/>
                  </a:lnTo>
                  <a:lnTo>
                    <a:pt x="463" y="463"/>
                  </a:lnTo>
                  <a:lnTo>
                    <a:pt x="463" y="464"/>
                  </a:lnTo>
                  <a:lnTo>
                    <a:pt x="462" y="464"/>
                  </a:lnTo>
                  <a:lnTo>
                    <a:pt x="462" y="465"/>
                  </a:lnTo>
                  <a:lnTo>
                    <a:pt x="463" y="465"/>
                  </a:lnTo>
                  <a:lnTo>
                    <a:pt x="463" y="466"/>
                  </a:lnTo>
                  <a:lnTo>
                    <a:pt x="464" y="467"/>
                  </a:lnTo>
                  <a:lnTo>
                    <a:pt x="464" y="468"/>
                  </a:lnTo>
                  <a:lnTo>
                    <a:pt x="463" y="468"/>
                  </a:lnTo>
                  <a:lnTo>
                    <a:pt x="463" y="469"/>
                  </a:lnTo>
                  <a:lnTo>
                    <a:pt x="462" y="469"/>
                  </a:lnTo>
                  <a:lnTo>
                    <a:pt x="462" y="470"/>
                  </a:lnTo>
                  <a:lnTo>
                    <a:pt x="462" y="471"/>
                  </a:lnTo>
                  <a:lnTo>
                    <a:pt x="462" y="472"/>
                  </a:lnTo>
                  <a:lnTo>
                    <a:pt x="463" y="472"/>
                  </a:lnTo>
                  <a:lnTo>
                    <a:pt x="464" y="473"/>
                  </a:lnTo>
                  <a:lnTo>
                    <a:pt x="464" y="474"/>
                  </a:lnTo>
                  <a:lnTo>
                    <a:pt x="464" y="475"/>
                  </a:lnTo>
                  <a:lnTo>
                    <a:pt x="464" y="476"/>
                  </a:lnTo>
                  <a:lnTo>
                    <a:pt x="464" y="477"/>
                  </a:lnTo>
                  <a:lnTo>
                    <a:pt x="463" y="478"/>
                  </a:lnTo>
                  <a:lnTo>
                    <a:pt x="462" y="478"/>
                  </a:lnTo>
                  <a:lnTo>
                    <a:pt x="461" y="480"/>
                  </a:lnTo>
                  <a:lnTo>
                    <a:pt x="460" y="480"/>
                  </a:lnTo>
                  <a:lnTo>
                    <a:pt x="460" y="481"/>
                  </a:lnTo>
                  <a:lnTo>
                    <a:pt x="459" y="481"/>
                  </a:lnTo>
                  <a:lnTo>
                    <a:pt x="459" y="483"/>
                  </a:lnTo>
                  <a:lnTo>
                    <a:pt x="460" y="483"/>
                  </a:lnTo>
                  <a:lnTo>
                    <a:pt x="461" y="483"/>
                  </a:lnTo>
                  <a:lnTo>
                    <a:pt x="461" y="484"/>
                  </a:lnTo>
                  <a:lnTo>
                    <a:pt x="462" y="485"/>
                  </a:lnTo>
                  <a:lnTo>
                    <a:pt x="461" y="486"/>
                  </a:lnTo>
                  <a:lnTo>
                    <a:pt x="461" y="487"/>
                  </a:lnTo>
                  <a:lnTo>
                    <a:pt x="462" y="487"/>
                  </a:lnTo>
                  <a:lnTo>
                    <a:pt x="463" y="487"/>
                  </a:lnTo>
                  <a:lnTo>
                    <a:pt x="462" y="488"/>
                  </a:lnTo>
                  <a:lnTo>
                    <a:pt x="463" y="488"/>
                  </a:lnTo>
                  <a:lnTo>
                    <a:pt x="462" y="488"/>
                  </a:lnTo>
                  <a:lnTo>
                    <a:pt x="462" y="489"/>
                  </a:lnTo>
                  <a:lnTo>
                    <a:pt x="462" y="490"/>
                  </a:lnTo>
                  <a:lnTo>
                    <a:pt x="462" y="491"/>
                  </a:lnTo>
                  <a:lnTo>
                    <a:pt x="463" y="491"/>
                  </a:lnTo>
                  <a:lnTo>
                    <a:pt x="463" y="492"/>
                  </a:lnTo>
                  <a:lnTo>
                    <a:pt x="464" y="492"/>
                  </a:lnTo>
                  <a:lnTo>
                    <a:pt x="464" y="493"/>
                  </a:lnTo>
                  <a:lnTo>
                    <a:pt x="463" y="493"/>
                  </a:lnTo>
                  <a:lnTo>
                    <a:pt x="463" y="494"/>
                  </a:lnTo>
                  <a:lnTo>
                    <a:pt x="464" y="495"/>
                  </a:lnTo>
                  <a:lnTo>
                    <a:pt x="465" y="495"/>
                  </a:lnTo>
                  <a:lnTo>
                    <a:pt x="465" y="496"/>
                  </a:lnTo>
                  <a:lnTo>
                    <a:pt x="465" y="497"/>
                  </a:lnTo>
                  <a:lnTo>
                    <a:pt x="466" y="496"/>
                  </a:lnTo>
                  <a:lnTo>
                    <a:pt x="467" y="496"/>
                  </a:lnTo>
                  <a:lnTo>
                    <a:pt x="468" y="496"/>
                  </a:lnTo>
                  <a:lnTo>
                    <a:pt x="469" y="496"/>
                  </a:lnTo>
                  <a:lnTo>
                    <a:pt x="469" y="495"/>
                  </a:lnTo>
                  <a:lnTo>
                    <a:pt x="470" y="495"/>
                  </a:lnTo>
                  <a:lnTo>
                    <a:pt x="471" y="496"/>
                  </a:lnTo>
                  <a:lnTo>
                    <a:pt x="472" y="496"/>
                  </a:lnTo>
                  <a:lnTo>
                    <a:pt x="473" y="497"/>
                  </a:lnTo>
                  <a:lnTo>
                    <a:pt x="474" y="498"/>
                  </a:lnTo>
                  <a:lnTo>
                    <a:pt x="473" y="499"/>
                  </a:lnTo>
                  <a:lnTo>
                    <a:pt x="473" y="500"/>
                  </a:lnTo>
                  <a:lnTo>
                    <a:pt x="472" y="501"/>
                  </a:lnTo>
                  <a:lnTo>
                    <a:pt x="472" y="502"/>
                  </a:lnTo>
                  <a:lnTo>
                    <a:pt x="473" y="503"/>
                  </a:lnTo>
                  <a:lnTo>
                    <a:pt x="473" y="504"/>
                  </a:lnTo>
                  <a:lnTo>
                    <a:pt x="473" y="505"/>
                  </a:lnTo>
                  <a:lnTo>
                    <a:pt x="474" y="505"/>
                  </a:lnTo>
                  <a:lnTo>
                    <a:pt x="473" y="505"/>
                  </a:lnTo>
                  <a:lnTo>
                    <a:pt x="473" y="506"/>
                  </a:lnTo>
                  <a:lnTo>
                    <a:pt x="473" y="507"/>
                  </a:lnTo>
                  <a:lnTo>
                    <a:pt x="473" y="508"/>
                  </a:lnTo>
                  <a:lnTo>
                    <a:pt x="473" y="509"/>
                  </a:lnTo>
                  <a:lnTo>
                    <a:pt x="474" y="509"/>
                  </a:lnTo>
                  <a:lnTo>
                    <a:pt x="473" y="509"/>
                  </a:lnTo>
                  <a:lnTo>
                    <a:pt x="473" y="510"/>
                  </a:lnTo>
                  <a:lnTo>
                    <a:pt x="473" y="511"/>
                  </a:lnTo>
                  <a:lnTo>
                    <a:pt x="472" y="511"/>
                  </a:lnTo>
                  <a:lnTo>
                    <a:pt x="472" y="512"/>
                  </a:lnTo>
                  <a:lnTo>
                    <a:pt x="471" y="512"/>
                  </a:lnTo>
                  <a:lnTo>
                    <a:pt x="471" y="513"/>
                  </a:lnTo>
                  <a:lnTo>
                    <a:pt x="471" y="514"/>
                  </a:lnTo>
                  <a:lnTo>
                    <a:pt x="471" y="515"/>
                  </a:lnTo>
                  <a:lnTo>
                    <a:pt x="470" y="515"/>
                  </a:lnTo>
                  <a:lnTo>
                    <a:pt x="469" y="518"/>
                  </a:lnTo>
                  <a:lnTo>
                    <a:pt x="469" y="519"/>
                  </a:lnTo>
                  <a:lnTo>
                    <a:pt x="468" y="520"/>
                  </a:lnTo>
                  <a:lnTo>
                    <a:pt x="465" y="520"/>
                  </a:lnTo>
                  <a:lnTo>
                    <a:pt x="461" y="520"/>
                  </a:lnTo>
                  <a:lnTo>
                    <a:pt x="460" y="520"/>
                  </a:lnTo>
                  <a:lnTo>
                    <a:pt x="459" y="520"/>
                  </a:lnTo>
                  <a:lnTo>
                    <a:pt x="458" y="521"/>
                  </a:lnTo>
                  <a:lnTo>
                    <a:pt x="457" y="522"/>
                  </a:lnTo>
                  <a:lnTo>
                    <a:pt x="457" y="523"/>
                  </a:lnTo>
                  <a:lnTo>
                    <a:pt x="456" y="523"/>
                  </a:lnTo>
                  <a:lnTo>
                    <a:pt x="450" y="523"/>
                  </a:lnTo>
                  <a:lnTo>
                    <a:pt x="450" y="524"/>
                  </a:lnTo>
                  <a:lnTo>
                    <a:pt x="450" y="526"/>
                  </a:lnTo>
                  <a:lnTo>
                    <a:pt x="450" y="528"/>
                  </a:lnTo>
                  <a:lnTo>
                    <a:pt x="450" y="529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0" y="533"/>
                  </a:lnTo>
                  <a:lnTo>
                    <a:pt x="450" y="534"/>
                  </a:lnTo>
                  <a:lnTo>
                    <a:pt x="450" y="535"/>
                  </a:lnTo>
                  <a:lnTo>
                    <a:pt x="449" y="537"/>
                  </a:lnTo>
                  <a:lnTo>
                    <a:pt x="449" y="538"/>
                  </a:lnTo>
                  <a:lnTo>
                    <a:pt x="448" y="538"/>
                  </a:lnTo>
                  <a:lnTo>
                    <a:pt x="446" y="539"/>
                  </a:lnTo>
                  <a:lnTo>
                    <a:pt x="444" y="540"/>
                  </a:lnTo>
                  <a:lnTo>
                    <a:pt x="442" y="541"/>
                  </a:lnTo>
                  <a:lnTo>
                    <a:pt x="441" y="541"/>
                  </a:lnTo>
                  <a:lnTo>
                    <a:pt x="440" y="542"/>
                  </a:lnTo>
                  <a:lnTo>
                    <a:pt x="440" y="543"/>
                  </a:lnTo>
                  <a:lnTo>
                    <a:pt x="439" y="543"/>
                  </a:lnTo>
                  <a:lnTo>
                    <a:pt x="438" y="545"/>
                  </a:lnTo>
                  <a:lnTo>
                    <a:pt x="437" y="546"/>
                  </a:lnTo>
                  <a:lnTo>
                    <a:pt x="436" y="547"/>
                  </a:lnTo>
                  <a:lnTo>
                    <a:pt x="435" y="547"/>
                  </a:lnTo>
                  <a:lnTo>
                    <a:pt x="434" y="547"/>
                  </a:lnTo>
                  <a:lnTo>
                    <a:pt x="433" y="547"/>
                  </a:lnTo>
                  <a:lnTo>
                    <a:pt x="432" y="547"/>
                  </a:lnTo>
                  <a:lnTo>
                    <a:pt x="430" y="547"/>
                  </a:lnTo>
                  <a:lnTo>
                    <a:pt x="428" y="547"/>
                  </a:lnTo>
                  <a:lnTo>
                    <a:pt x="426" y="547"/>
                  </a:lnTo>
                  <a:lnTo>
                    <a:pt x="425" y="546"/>
                  </a:lnTo>
                  <a:lnTo>
                    <a:pt x="424" y="545"/>
                  </a:lnTo>
                  <a:lnTo>
                    <a:pt x="423" y="544"/>
                  </a:lnTo>
                  <a:lnTo>
                    <a:pt x="422" y="544"/>
                  </a:lnTo>
                  <a:lnTo>
                    <a:pt x="421" y="544"/>
                  </a:lnTo>
                  <a:lnTo>
                    <a:pt x="419" y="544"/>
                  </a:lnTo>
                  <a:lnTo>
                    <a:pt x="417" y="544"/>
                  </a:lnTo>
                  <a:lnTo>
                    <a:pt x="417" y="543"/>
                  </a:lnTo>
                  <a:lnTo>
                    <a:pt x="416" y="543"/>
                  </a:lnTo>
                  <a:lnTo>
                    <a:pt x="415" y="543"/>
                  </a:lnTo>
                  <a:lnTo>
                    <a:pt x="413" y="544"/>
                  </a:lnTo>
                  <a:lnTo>
                    <a:pt x="412" y="544"/>
                  </a:lnTo>
                  <a:lnTo>
                    <a:pt x="411" y="543"/>
                  </a:lnTo>
                  <a:lnTo>
                    <a:pt x="410" y="542"/>
                  </a:lnTo>
                  <a:lnTo>
                    <a:pt x="409" y="542"/>
                  </a:lnTo>
                  <a:lnTo>
                    <a:pt x="409" y="541"/>
                  </a:lnTo>
                  <a:lnTo>
                    <a:pt x="408" y="541"/>
                  </a:lnTo>
                  <a:lnTo>
                    <a:pt x="407" y="541"/>
                  </a:lnTo>
                  <a:lnTo>
                    <a:pt x="406" y="541"/>
                  </a:lnTo>
                  <a:lnTo>
                    <a:pt x="405" y="542"/>
                  </a:lnTo>
                  <a:lnTo>
                    <a:pt x="403" y="541"/>
                  </a:lnTo>
                  <a:lnTo>
                    <a:pt x="401" y="540"/>
                  </a:lnTo>
                  <a:lnTo>
                    <a:pt x="399" y="540"/>
                  </a:lnTo>
                  <a:lnTo>
                    <a:pt x="399" y="539"/>
                  </a:lnTo>
                  <a:lnTo>
                    <a:pt x="397" y="538"/>
                  </a:lnTo>
                  <a:lnTo>
                    <a:pt x="397" y="537"/>
                  </a:lnTo>
                  <a:lnTo>
                    <a:pt x="397" y="536"/>
                  </a:lnTo>
                  <a:lnTo>
                    <a:pt x="397" y="535"/>
                  </a:lnTo>
                  <a:lnTo>
                    <a:pt x="396" y="534"/>
                  </a:lnTo>
                  <a:lnTo>
                    <a:pt x="396" y="533"/>
                  </a:lnTo>
                  <a:lnTo>
                    <a:pt x="395" y="530"/>
                  </a:lnTo>
                  <a:lnTo>
                    <a:pt x="394" y="529"/>
                  </a:lnTo>
                  <a:lnTo>
                    <a:pt x="394" y="528"/>
                  </a:lnTo>
                  <a:lnTo>
                    <a:pt x="395" y="527"/>
                  </a:lnTo>
                  <a:lnTo>
                    <a:pt x="395" y="526"/>
                  </a:lnTo>
                  <a:lnTo>
                    <a:pt x="395" y="525"/>
                  </a:lnTo>
                  <a:lnTo>
                    <a:pt x="394" y="524"/>
                  </a:lnTo>
                  <a:lnTo>
                    <a:pt x="394" y="523"/>
                  </a:lnTo>
                  <a:lnTo>
                    <a:pt x="394" y="522"/>
                  </a:lnTo>
                  <a:lnTo>
                    <a:pt x="394" y="521"/>
                  </a:lnTo>
                  <a:lnTo>
                    <a:pt x="393" y="518"/>
                  </a:lnTo>
                  <a:lnTo>
                    <a:pt x="393" y="517"/>
                  </a:lnTo>
                  <a:lnTo>
                    <a:pt x="392" y="516"/>
                  </a:lnTo>
                  <a:lnTo>
                    <a:pt x="391" y="514"/>
                  </a:lnTo>
                  <a:lnTo>
                    <a:pt x="391" y="512"/>
                  </a:lnTo>
                  <a:lnTo>
                    <a:pt x="390" y="511"/>
                  </a:lnTo>
                  <a:lnTo>
                    <a:pt x="389" y="511"/>
                  </a:lnTo>
                  <a:lnTo>
                    <a:pt x="388" y="511"/>
                  </a:lnTo>
                  <a:lnTo>
                    <a:pt x="387" y="510"/>
                  </a:lnTo>
                  <a:lnTo>
                    <a:pt x="386" y="509"/>
                  </a:lnTo>
                  <a:lnTo>
                    <a:pt x="385" y="509"/>
                  </a:lnTo>
                  <a:lnTo>
                    <a:pt x="384" y="509"/>
                  </a:lnTo>
                  <a:lnTo>
                    <a:pt x="383" y="509"/>
                  </a:lnTo>
                  <a:lnTo>
                    <a:pt x="382" y="509"/>
                  </a:lnTo>
                  <a:lnTo>
                    <a:pt x="381" y="509"/>
                  </a:lnTo>
                  <a:lnTo>
                    <a:pt x="380" y="509"/>
                  </a:lnTo>
                  <a:lnTo>
                    <a:pt x="379" y="509"/>
                  </a:lnTo>
                  <a:lnTo>
                    <a:pt x="378" y="508"/>
                  </a:lnTo>
                  <a:lnTo>
                    <a:pt x="377" y="507"/>
                  </a:lnTo>
                  <a:lnTo>
                    <a:pt x="375" y="506"/>
                  </a:lnTo>
                  <a:lnTo>
                    <a:pt x="374" y="505"/>
                  </a:lnTo>
                  <a:lnTo>
                    <a:pt x="373" y="505"/>
                  </a:lnTo>
                  <a:lnTo>
                    <a:pt x="372" y="505"/>
                  </a:lnTo>
                  <a:lnTo>
                    <a:pt x="371" y="505"/>
                  </a:lnTo>
                  <a:lnTo>
                    <a:pt x="370" y="505"/>
                  </a:lnTo>
                  <a:lnTo>
                    <a:pt x="368" y="503"/>
                  </a:lnTo>
                  <a:lnTo>
                    <a:pt x="367" y="502"/>
                  </a:lnTo>
                  <a:lnTo>
                    <a:pt x="366" y="501"/>
                  </a:lnTo>
                  <a:lnTo>
                    <a:pt x="365" y="502"/>
                  </a:lnTo>
                  <a:lnTo>
                    <a:pt x="364" y="502"/>
                  </a:lnTo>
                  <a:lnTo>
                    <a:pt x="363" y="502"/>
                  </a:lnTo>
                  <a:lnTo>
                    <a:pt x="362" y="501"/>
                  </a:lnTo>
                  <a:lnTo>
                    <a:pt x="361" y="501"/>
                  </a:lnTo>
                  <a:lnTo>
                    <a:pt x="360" y="501"/>
                  </a:lnTo>
                  <a:lnTo>
                    <a:pt x="361" y="500"/>
                  </a:lnTo>
                  <a:lnTo>
                    <a:pt x="363" y="501"/>
                  </a:lnTo>
                  <a:lnTo>
                    <a:pt x="364" y="501"/>
                  </a:lnTo>
                  <a:lnTo>
                    <a:pt x="365" y="501"/>
                  </a:lnTo>
                  <a:lnTo>
                    <a:pt x="366" y="500"/>
                  </a:lnTo>
                  <a:lnTo>
                    <a:pt x="366" y="499"/>
                  </a:lnTo>
                  <a:lnTo>
                    <a:pt x="366" y="498"/>
                  </a:lnTo>
                  <a:lnTo>
                    <a:pt x="365" y="497"/>
                  </a:lnTo>
                  <a:lnTo>
                    <a:pt x="364" y="494"/>
                  </a:lnTo>
                  <a:lnTo>
                    <a:pt x="364" y="493"/>
                  </a:lnTo>
                  <a:lnTo>
                    <a:pt x="365" y="492"/>
                  </a:lnTo>
                  <a:lnTo>
                    <a:pt x="366" y="491"/>
                  </a:lnTo>
                  <a:lnTo>
                    <a:pt x="368" y="490"/>
                  </a:lnTo>
                  <a:lnTo>
                    <a:pt x="368" y="489"/>
                  </a:lnTo>
                  <a:lnTo>
                    <a:pt x="367" y="487"/>
                  </a:lnTo>
                  <a:lnTo>
                    <a:pt x="366" y="485"/>
                  </a:lnTo>
                  <a:lnTo>
                    <a:pt x="366" y="483"/>
                  </a:lnTo>
                  <a:lnTo>
                    <a:pt x="366" y="482"/>
                  </a:lnTo>
                  <a:lnTo>
                    <a:pt x="366" y="481"/>
                  </a:lnTo>
                  <a:lnTo>
                    <a:pt x="367" y="481"/>
                  </a:lnTo>
                  <a:lnTo>
                    <a:pt x="368" y="478"/>
                  </a:lnTo>
                  <a:lnTo>
                    <a:pt x="368" y="477"/>
                  </a:lnTo>
                  <a:lnTo>
                    <a:pt x="368" y="476"/>
                  </a:lnTo>
                  <a:lnTo>
                    <a:pt x="367" y="474"/>
                  </a:lnTo>
                  <a:lnTo>
                    <a:pt x="367" y="473"/>
                  </a:lnTo>
                  <a:lnTo>
                    <a:pt x="366" y="473"/>
                  </a:lnTo>
                  <a:lnTo>
                    <a:pt x="365" y="473"/>
                  </a:lnTo>
                  <a:lnTo>
                    <a:pt x="364" y="473"/>
                  </a:lnTo>
                  <a:lnTo>
                    <a:pt x="363" y="473"/>
                  </a:lnTo>
                  <a:lnTo>
                    <a:pt x="362" y="472"/>
                  </a:lnTo>
                  <a:lnTo>
                    <a:pt x="361" y="472"/>
                  </a:lnTo>
                  <a:lnTo>
                    <a:pt x="360" y="471"/>
                  </a:lnTo>
                  <a:lnTo>
                    <a:pt x="359" y="470"/>
                  </a:lnTo>
                  <a:lnTo>
                    <a:pt x="358" y="470"/>
                  </a:lnTo>
                  <a:lnTo>
                    <a:pt x="357" y="470"/>
                  </a:lnTo>
                  <a:lnTo>
                    <a:pt x="355" y="470"/>
                  </a:lnTo>
                  <a:lnTo>
                    <a:pt x="354" y="470"/>
                  </a:lnTo>
                  <a:lnTo>
                    <a:pt x="352" y="470"/>
                  </a:lnTo>
                  <a:lnTo>
                    <a:pt x="351" y="470"/>
                  </a:lnTo>
                  <a:lnTo>
                    <a:pt x="350" y="470"/>
                  </a:lnTo>
                  <a:lnTo>
                    <a:pt x="350" y="469"/>
                  </a:lnTo>
                  <a:lnTo>
                    <a:pt x="349" y="468"/>
                  </a:lnTo>
                  <a:lnTo>
                    <a:pt x="349" y="467"/>
                  </a:lnTo>
                  <a:lnTo>
                    <a:pt x="348" y="464"/>
                  </a:lnTo>
                  <a:lnTo>
                    <a:pt x="348" y="463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6" y="461"/>
                  </a:lnTo>
                  <a:lnTo>
                    <a:pt x="345" y="461"/>
                  </a:lnTo>
                  <a:lnTo>
                    <a:pt x="344" y="460"/>
                  </a:lnTo>
                  <a:lnTo>
                    <a:pt x="343" y="460"/>
                  </a:lnTo>
                  <a:lnTo>
                    <a:pt x="341" y="460"/>
                  </a:lnTo>
                  <a:lnTo>
                    <a:pt x="340" y="460"/>
                  </a:lnTo>
                  <a:lnTo>
                    <a:pt x="340" y="461"/>
                  </a:lnTo>
                  <a:lnTo>
                    <a:pt x="339" y="461"/>
                  </a:lnTo>
                  <a:lnTo>
                    <a:pt x="339" y="463"/>
                  </a:lnTo>
                  <a:lnTo>
                    <a:pt x="339" y="465"/>
                  </a:lnTo>
                  <a:lnTo>
                    <a:pt x="339" y="466"/>
                  </a:lnTo>
                  <a:lnTo>
                    <a:pt x="338" y="468"/>
                  </a:lnTo>
                  <a:lnTo>
                    <a:pt x="338" y="469"/>
                  </a:lnTo>
                  <a:lnTo>
                    <a:pt x="338" y="470"/>
                  </a:lnTo>
                  <a:lnTo>
                    <a:pt x="337" y="471"/>
                  </a:lnTo>
                  <a:lnTo>
                    <a:pt x="336" y="472"/>
                  </a:lnTo>
                  <a:lnTo>
                    <a:pt x="334" y="473"/>
                  </a:lnTo>
                  <a:lnTo>
                    <a:pt x="333" y="473"/>
                  </a:lnTo>
                  <a:lnTo>
                    <a:pt x="332" y="473"/>
                  </a:lnTo>
                  <a:lnTo>
                    <a:pt x="331" y="474"/>
                  </a:lnTo>
                  <a:lnTo>
                    <a:pt x="330" y="474"/>
                  </a:lnTo>
                  <a:lnTo>
                    <a:pt x="329" y="476"/>
                  </a:lnTo>
                  <a:lnTo>
                    <a:pt x="329" y="477"/>
                  </a:lnTo>
                  <a:lnTo>
                    <a:pt x="327" y="477"/>
                  </a:lnTo>
                  <a:lnTo>
                    <a:pt x="326" y="478"/>
                  </a:lnTo>
                  <a:lnTo>
                    <a:pt x="325" y="479"/>
                  </a:lnTo>
                  <a:lnTo>
                    <a:pt x="324" y="479"/>
                  </a:lnTo>
                  <a:lnTo>
                    <a:pt x="323" y="479"/>
                  </a:lnTo>
                  <a:lnTo>
                    <a:pt x="322" y="480"/>
                  </a:lnTo>
                  <a:lnTo>
                    <a:pt x="319" y="480"/>
                  </a:lnTo>
                  <a:lnTo>
                    <a:pt x="317" y="481"/>
                  </a:lnTo>
                  <a:lnTo>
                    <a:pt x="316" y="481"/>
                  </a:lnTo>
                  <a:lnTo>
                    <a:pt x="315" y="481"/>
                  </a:lnTo>
                  <a:lnTo>
                    <a:pt x="314" y="481"/>
                  </a:lnTo>
                  <a:lnTo>
                    <a:pt x="312" y="481"/>
                  </a:lnTo>
                  <a:lnTo>
                    <a:pt x="311" y="481"/>
                  </a:lnTo>
                  <a:lnTo>
                    <a:pt x="310" y="481"/>
                  </a:lnTo>
                  <a:lnTo>
                    <a:pt x="309" y="482"/>
                  </a:lnTo>
                  <a:lnTo>
                    <a:pt x="308" y="483"/>
                  </a:lnTo>
                  <a:lnTo>
                    <a:pt x="308" y="484"/>
                  </a:lnTo>
                  <a:lnTo>
                    <a:pt x="306" y="485"/>
                  </a:lnTo>
                  <a:lnTo>
                    <a:pt x="302" y="487"/>
                  </a:lnTo>
                  <a:lnTo>
                    <a:pt x="300" y="488"/>
                  </a:lnTo>
                  <a:lnTo>
                    <a:pt x="299" y="488"/>
                  </a:lnTo>
                  <a:lnTo>
                    <a:pt x="299" y="489"/>
                  </a:lnTo>
                  <a:lnTo>
                    <a:pt x="297" y="490"/>
                  </a:lnTo>
                  <a:lnTo>
                    <a:pt x="296" y="491"/>
                  </a:lnTo>
                  <a:lnTo>
                    <a:pt x="295" y="491"/>
                  </a:lnTo>
                  <a:lnTo>
                    <a:pt x="295" y="492"/>
                  </a:lnTo>
                  <a:lnTo>
                    <a:pt x="295" y="493"/>
                  </a:lnTo>
                  <a:lnTo>
                    <a:pt x="295" y="495"/>
                  </a:lnTo>
                  <a:lnTo>
                    <a:pt x="295" y="496"/>
                  </a:lnTo>
                  <a:lnTo>
                    <a:pt x="294" y="496"/>
                  </a:lnTo>
                  <a:lnTo>
                    <a:pt x="293" y="496"/>
                  </a:lnTo>
                  <a:lnTo>
                    <a:pt x="292" y="496"/>
                  </a:lnTo>
                  <a:lnTo>
                    <a:pt x="292" y="497"/>
                  </a:lnTo>
                  <a:lnTo>
                    <a:pt x="291" y="497"/>
                  </a:lnTo>
                  <a:lnTo>
                    <a:pt x="291" y="498"/>
                  </a:lnTo>
                  <a:lnTo>
                    <a:pt x="291" y="500"/>
                  </a:lnTo>
                  <a:lnTo>
                    <a:pt x="291" y="501"/>
                  </a:lnTo>
                  <a:lnTo>
                    <a:pt x="291" y="502"/>
                  </a:lnTo>
                  <a:lnTo>
                    <a:pt x="290" y="502"/>
                  </a:lnTo>
                  <a:lnTo>
                    <a:pt x="289" y="502"/>
                  </a:lnTo>
                  <a:lnTo>
                    <a:pt x="288" y="503"/>
                  </a:lnTo>
                  <a:lnTo>
                    <a:pt x="287" y="505"/>
                  </a:lnTo>
                  <a:lnTo>
                    <a:pt x="286" y="505"/>
                  </a:lnTo>
                  <a:lnTo>
                    <a:pt x="285" y="505"/>
                  </a:lnTo>
                  <a:lnTo>
                    <a:pt x="284" y="505"/>
                  </a:lnTo>
                  <a:lnTo>
                    <a:pt x="283" y="505"/>
                  </a:lnTo>
                  <a:lnTo>
                    <a:pt x="282" y="505"/>
                  </a:lnTo>
                  <a:lnTo>
                    <a:pt x="281" y="505"/>
                  </a:lnTo>
                  <a:lnTo>
                    <a:pt x="280" y="505"/>
                  </a:lnTo>
                  <a:lnTo>
                    <a:pt x="279" y="505"/>
                  </a:lnTo>
                  <a:lnTo>
                    <a:pt x="278" y="505"/>
                  </a:lnTo>
                  <a:lnTo>
                    <a:pt x="277" y="505"/>
                  </a:lnTo>
                  <a:lnTo>
                    <a:pt x="276" y="506"/>
                  </a:lnTo>
                  <a:lnTo>
                    <a:pt x="275" y="506"/>
                  </a:lnTo>
                  <a:lnTo>
                    <a:pt x="275" y="507"/>
                  </a:lnTo>
                  <a:lnTo>
                    <a:pt x="274" y="508"/>
                  </a:lnTo>
                  <a:lnTo>
                    <a:pt x="273" y="508"/>
                  </a:lnTo>
                  <a:lnTo>
                    <a:pt x="271" y="509"/>
                  </a:lnTo>
                  <a:lnTo>
                    <a:pt x="270" y="509"/>
                  </a:lnTo>
                  <a:lnTo>
                    <a:pt x="269" y="509"/>
                  </a:lnTo>
                  <a:lnTo>
                    <a:pt x="268" y="510"/>
                  </a:lnTo>
                  <a:lnTo>
                    <a:pt x="267" y="510"/>
                  </a:lnTo>
                  <a:lnTo>
                    <a:pt x="264" y="511"/>
                  </a:lnTo>
                  <a:lnTo>
                    <a:pt x="263" y="510"/>
                  </a:lnTo>
                  <a:lnTo>
                    <a:pt x="263" y="509"/>
                  </a:lnTo>
                  <a:lnTo>
                    <a:pt x="262" y="509"/>
                  </a:lnTo>
                  <a:lnTo>
                    <a:pt x="262" y="508"/>
                  </a:lnTo>
                  <a:lnTo>
                    <a:pt x="262" y="507"/>
                  </a:lnTo>
                  <a:lnTo>
                    <a:pt x="261" y="506"/>
                  </a:lnTo>
                  <a:lnTo>
                    <a:pt x="260" y="505"/>
                  </a:lnTo>
                  <a:lnTo>
                    <a:pt x="259" y="504"/>
                  </a:lnTo>
                  <a:lnTo>
                    <a:pt x="258" y="502"/>
                  </a:lnTo>
                  <a:lnTo>
                    <a:pt x="258" y="501"/>
                  </a:lnTo>
                  <a:lnTo>
                    <a:pt x="258" y="500"/>
                  </a:lnTo>
                  <a:lnTo>
                    <a:pt x="258" y="499"/>
                  </a:lnTo>
                  <a:lnTo>
                    <a:pt x="258" y="498"/>
                  </a:lnTo>
                  <a:lnTo>
                    <a:pt x="256" y="497"/>
                  </a:lnTo>
                  <a:lnTo>
                    <a:pt x="255" y="496"/>
                  </a:lnTo>
                  <a:lnTo>
                    <a:pt x="254" y="495"/>
                  </a:lnTo>
                  <a:lnTo>
                    <a:pt x="253" y="494"/>
                  </a:lnTo>
                  <a:lnTo>
                    <a:pt x="251" y="493"/>
                  </a:lnTo>
                  <a:lnTo>
                    <a:pt x="250" y="492"/>
                  </a:lnTo>
                  <a:lnTo>
                    <a:pt x="249" y="492"/>
                  </a:lnTo>
                  <a:lnTo>
                    <a:pt x="247" y="492"/>
                  </a:lnTo>
                  <a:lnTo>
                    <a:pt x="246" y="492"/>
                  </a:lnTo>
                  <a:lnTo>
                    <a:pt x="246" y="491"/>
                  </a:lnTo>
                  <a:lnTo>
                    <a:pt x="246" y="490"/>
                  </a:lnTo>
                  <a:lnTo>
                    <a:pt x="246" y="489"/>
                  </a:lnTo>
                  <a:lnTo>
                    <a:pt x="246" y="488"/>
                  </a:lnTo>
                  <a:lnTo>
                    <a:pt x="247" y="487"/>
                  </a:lnTo>
                  <a:lnTo>
                    <a:pt x="247" y="486"/>
                  </a:lnTo>
                  <a:lnTo>
                    <a:pt x="247" y="485"/>
                  </a:lnTo>
                  <a:lnTo>
                    <a:pt x="246" y="485"/>
                  </a:lnTo>
                  <a:lnTo>
                    <a:pt x="246" y="484"/>
                  </a:lnTo>
                  <a:lnTo>
                    <a:pt x="246" y="483"/>
                  </a:lnTo>
                  <a:lnTo>
                    <a:pt x="246" y="482"/>
                  </a:lnTo>
                  <a:lnTo>
                    <a:pt x="245" y="482"/>
                  </a:lnTo>
                  <a:lnTo>
                    <a:pt x="244" y="483"/>
                  </a:lnTo>
                  <a:lnTo>
                    <a:pt x="243" y="483"/>
                  </a:lnTo>
                  <a:lnTo>
                    <a:pt x="242" y="483"/>
                  </a:lnTo>
                  <a:lnTo>
                    <a:pt x="241" y="483"/>
                  </a:lnTo>
                  <a:lnTo>
                    <a:pt x="240" y="483"/>
                  </a:lnTo>
                  <a:lnTo>
                    <a:pt x="238" y="482"/>
                  </a:lnTo>
                  <a:lnTo>
                    <a:pt x="237" y="482"/>
                  </a:lnTo>
                  <a:lnTo>
                    <a:pt x="236" y="482"/>
                  </a:lnTo>
                  <a:lnTo>
                    <a:pt x="235" y="482"/>
                  </a:lnTo>
                  <a:lnTo>
                    <a:pt x="234" y="483"/>
                  </a:lnTo>
                  <a:lnTo>
                    <a:pt x="231" y="484"/>
                  </a:lnTo>
                  <a:lnTo>
                    <a:pt x="228" y="485"/>
                  </a:lnTo>
                  <a:lnTo>
                    <a:pt x="226" y="485"/>
                  </a:lnTo>
                  <a:lnTo>
                    <a:pt x="225" y="486"/>
                  </a:lnTo>
                  <a:lnTo>
                    <a:pt x="224" y="486"/>
                  </a:lnTo>
                  <a:lnTo>
                    <a:pt x="223" y="486"/>
                  </a:lnTo>
                  <a:lnTo>
                    <a:pt x="222" y="487"/>
                  </a:lnTo>
                  <a:lnTo>
                    <a:pt x="220" y="488"/>
                  </a:lnTo>
                  <a:lnTo>
                    <a:pt x="220" y="489"/>
                  </a:lnTo>
                  <a:lnTo>
                    <a:pt x="218" y="490"/>
                  </a:lnTo>
                  <a:lnTo>
                    <a:pt x="217" y="490"/>
                  </a:lnTo>
                  <a:lnTo>
                    <a:pt x="216" y="490"/>
                  </a:lnTo>
                  <a:lnTo>
                    <a:pt x="215" y="490"/>
                  </a:lnTo>
                  <a:lnTo>
                    <a:pt x="214" y="490"/>
                  </a:lnTo>
                  <a:lnTo>
                    <a:pt x="213" y="490"/>
                  </a:lnTo>
                  <a:lnTo>
                    <a:pt x="213" y="489"/>
                  </a:lnTo>
                  <a:lnTo>
                    <a:pt x="212" y="489"/>
                  </a:lnTo>
                  <a:lnTo>
                    <a:pt x="211" y="489"/>
                  </a:lnTo>
                  <a:lnTo>
                    <a:pt x="209" y="489"/>
                  </a:lnTo>
                  <a:lnTo>
                    <a:pt x="208" y="489"/>
                  </a:lnTo>
                  <a:lnTo>
                    <a:pt x="207" y="489"/>
                  </a:lnTo>
                  <a:lnTo>
                    <a:pt x="206" y="489"/>
                  </a:lnTo>
                  <a:lnTo>
                    <a:pt x="205" y="489"/>
                  </a:lnTo>
                  <a:lnTo>
                    <a:pt x="204" y="490"/>
                  </a:lnTo>
                  <a:lnTo>
                    <a:pt x="203" y="490"/>
                  </a:lnTo>
                  <a:lnTo>
                    <a:pt x="202" y="491"/>
                  </a:lnTo>
                  <a:lnTo>
                    <a:pt x="201" y="492"/>
                  </a:lnTo>
                  <a:lnTo>
                    <a:pt x="200" y="492"/>
                  </a:lnTo>
                  <a:lnTo>
                    <a:pt x="199" y="492"/>
                  </a:lnTo>
                  <a:lnTo>
                    <a:pt x="198" y="492"/>
                  </a:lnTo>
                  <a:lnTo>
                    <a:pt x="197" y="493"/>
                  </a:lnTo>
                  <a:lnTo>
                    <a:pt x="196" y="493"/>
                  </a:lnTo>
                  <a:lnTo>
                    <a:pt x="195" y="493"/>
                  </a:lnTo>
                  <a:lnTo>
                    <a:pt x="194" y="494"/>
                  </a:lnTo>
                  <a:lnTo>
                    <a:pt x="193" y="494"/>
                  </a:lnTo>
                  <a:lnTo>
                    <a:pt x="192" y="494"/>
                  </a:lnTo>
                  <a:lnTo>
                    <a:pt x="192" y="493"/>
                  </a:lnTo>
                  <a:lnTo>
                    <a:pt x="191" y="493"/>
                  </a:lnTo>
                  <a:lnTo>
                    <a:pt x="190" y="494"/>
                  </a:lnTo>
                  <a:lnTo>
                    <a:pt x="189" y="494"/>
                  </a:lnTo>
                  <a:lnTo>
                    <a:pt x="188" y="494"/>
                  </a:lnTo>
                  <a:lnTo>
                    <a:pt x="187" y="494"/>
                  </a:lnTo>
                  <a:lnTo>
                    <a:pt x="186" y="494"/>
                  </a:lnTo>
                  <a:lnTo>
                    <a:pt x="185" y="494"/>
                  </a:lnTo>
                  <a:lnTo>
                    <a:pt x="185" y="495"/>
                  </a:lnTo>
                  <a:lnTo>
                    <a:pt x="184" y="496"/>
                  </a:lnTo>
                  <a:lnTo>
                    <a:pt x="183" y="496"/>
                  </a:lnTo>
                  <a:lnTo>
                    <a:pt x="182" y="497"/>
                  </a:lnTo>
                  <a:lnTo>
                    <a:pt x="181" y="497"/>
                  </a:lnTo>
                  <a:lnTo>
                    <a:pt x="181" y="498"/>
                  </a:lnTo>
                  <a:lnTo>
                    <a:pt x="180" y="498"/>
                  </a:lnTo>
                  <a:lnTo>
                    <a:pt x="180" y="499"/>
                  </a:lnTo>
                  <a:lnTo>
                    <a:pt x="179" y="500"/>
                  </a:lnTo>
                  <a:lnTo>
                    <a:pt x="177" y="499"/>
                  </a:lnTo>
                  <a:lnTo>
                    <a:pt x="174" y="498"/>
                  </a:lnTo>
                  <a:lnTo>
                    <a:pt x="172" y="497"/>
                  </a:lnTo>
                  <a:lnTo>
                    <a:pt x="169" y="496"/>
                  </a:lnTo>
                  <a:lnTo>
                    <a:pt x="165" y="495"/>
                  </a:lnTo>
                  <a:lnTo>
                    <a:pt x="164" y="495"/>
                  </a:lnTo>
                  <a:lnTo>
                    <a:pt x="163" y="495"/>
                  </a:lnTo>
                  <a:lnTo>
                    <a:pt x="161" y="495"/>
                  </a:lnTo>
                  <a:lnTo>
                    <a:pt x="157" y="494"/>
                  </a:lnTo>
                  <a:lnTo>
                    <a:pt x="156" y="495"/>
                  </a:lnTo>
                  <a:lnTo>
                    <a:pt x="155" y="494"/>
                  </a:lnTo>
                  <a:lnTo>
                    <a:pt x="154" y="494"/>
                  </a:lnTo>
                  <a:lnTo>
                    <a:pt x="152" y="493"/>
                  </a:lnTo>
                  <a:lnTo>
                    <a:pt x="151" y="493"/>
                  </a:lnTo>
                  <a:lnTo>
                    <a:pt x="150" y="492"/>
                  </a:lnTo>
                  <a:lnTo>
                    <a:pt x="150" y="491"/>
                  </a:lnTo>
                  <a:lnTo>
                    <a:pt x="149" y="490"/>
                  </a:lnTo>
                  <a:lnTo>
                    <a:pt x="148" y="489"/>
                  </a:lnTo>
                  <a:lnTo>
                    <a:pt x="147" y="488"/>
                  </a:lnTo>
                  <a:lnTo>
                    <a:pt x="146" y="488"/>
                  </a:lnTo>
                  <a:lnTo>
                    <a:pt x="145" y="489"/>
                  </a:lnTo>
                  <a:lnTo>
                    <a:pt x="144" y="490"/>
                  </a:lnTo>
                  <a:lnTo>
                    <a:pt x="143" y="491"/>
                  </a:lnTo>
                  <a:lnTo>
                    <a:pt x="141" y="492"/>
                  </a:lnTo>
                  <a:lnTo>
                    <a:pt x="141" y="493"/>
                  </a:lnTo>
                  <a:lnTo>
                    <a:pt x="140" y="493"/>
                  </a:lnTo>
                  <a:lnTo>
                    <a:pt x="138" y="494"/>
                  </a:lnTo>
                  <a:lnTo>
                    <a:pt x="137" y="494"/>
                  </a:lnTo>
                  <a:lnTo>
                    <a:pt x="136" y="494"/>
                  </a:lnTo>
                  <a:lnTo>
                    <a:pt x="135" y="493"/>
                  </a:lnTo>
                  <a:lnTo>
                    <a:pt x="134" y="493"/>
                  </a:lnTo>
                  <a:lnTo>
                    <a:pt x="133" y="491"/>
                  </a:lnTo>
                  <a:lnTo>
                    <a:pt x="131" y="490"/>
                  </a:lnTo>
                  <a:lnTo>
                    <a:pt x="130" y="488"/>
                  </a:lnTo>
                  <a:lnTo>
                    <a:pt x="129" y="488"/>
                  </a:lnTo>
                  <a:lnTo>
                    <a:pt x="129" y="487"/>
                  </a:lnTo>
                  <a:lnTo>
                    <a:pt x="128" y="487"/>
                  </a:lnTo>
                  <a:lnTo>
                    <a:pt x="125" y="488"/>
                  </a:lnTo>
                  <a:lnTo>
                    <a:pt x="124" y="488"/>
                  </a:lnTo>
                  <a:lnTo>
                    <a:pt x="123" y="488"/>
                  </a:lnTo>
                  <a:lnTo>
                    <a:pt x="122" y="488"/>
                  </a:lnTo>
                  <a:lnTo>
                    <a:pt x="120" y="486"/>
                  </a:lnTo>
                  <a:lnTo>
                    <a:pt x="119" y="485"/>
                  </a:lnTo>
                  <a:lnTo>
                    <a:pt x="117" y="485"/>
                  </a:lnTo>
                  <a:lnTo>
                    <a:pt x="116" y="485"/>
                  </a:lnTo>
                  <a:lnTo>
                    <a:pt x="115" y="484"/>
                  </a:lnTo>
                  <a:lnTo>
                    <a:pt x="114" y="483"/>
                  </a:lnTo>
                  <a:lnTo>
                    <a:pt x="113" y="482"/>
                  </a:lnTo>
                  <a:lnTo>
                    <a:pt x="112" y="481"/>
                  </a:lnTo>
                  <a:lnTo>
                    <a:pt x="111" y="481"/>
                  </a:lnTo>
                  <a:lnTo>
                    <a:pt x="109" y="481"/>
                  </a:lnTo>
                  <a:lnTo>
                    <a:pt x="108" y="480"/>
                  </a:lnTo>
                  <a:lnTo>
                    <a:pt x="106" y="479"/>
                  </a:lnTo>
                  <a:lnTo>
                    <a:pt x="105" y="478"/>
                  </a:lnTo>
                  <a:lnTo>
                    <a:pt x="104" y="478"/>
                  </a:lnTo>
                  <a:lnTo>
                    <a:pt x="103" y="478"/>
                  </a:lnTo>
                  <a:lnTo>
                    <a:pt x="102" y="478"/>
                  </a:lnTo>
                  <a:lnTo>
                    <a:pt x="101" y="478"/>
                  </a:lnTo>
                  <a:lnTo>
                    <a:pt x="99" y="478"/>
                  </a:lnTo>
                  <a:lnTo>
                    <a:pt x="97" y="477"/>
                  </a:lnTo>
                  <a:lnTo>
                    <a:pt x="96" y="477"/>
                  </a:lnTo>
                  <a:lnTo>
                    <a:pt x="95" y="477"/>
                  </a:lnTo>
                  <a:lnTo>
                    <a:pt x="93" y="476"/>
                  </a:lnTo>
                  <a:lnTo>
                    <a:pt x="92" y="476"/>
                  </a:lnTo>
                  <a:lnTo>
                    <a:pt x="92" y="475"/>
                  </a:lnTo>
                  <a:lnTo>
                    <a:pt x="90" y="474"/>
                  </a:lnTo>
                  <a:lnTo>
                    <a:pt x="89" y="473"/>
                  </a:lnTo>
                  <a:lnTo>
                    <a:pt x="87" y="471"/>
                  </a:lnTo>
                  <a:lnTo>
                    <a:pt x="86" y="470"/>
                  </a:lnTo>
                  <a:lnTo>
                    <a:pt x="84" y="468"/>
                  </a:lnTo>
                  <a:lnTo>
                    <a:pt x="84" y="466"/>
                  </a:lnTo>
                  <a:lnTo>
                    <a:pt x="83" y="466"/>
                  </a:lnTo>
                  <a:lnTo>
                    <a:pt x="81" y="462"/>
                  </a:lnTo>
                  <a:lnTo>
                    <a:pt x="81" y="461"/>
                  </a:lnTo>
                  <a:lnTo>
                    <a:pt x="80" y="460"/>
                  </a:lnTo>
                  <a:lnTo>
                    <a:pt x="80" y="459"/>
                  </a:lnTo>
                  <a:lnTo>
                    <a:pt x="79" y="459"/>
                  </a:lnTo>
                  <a:lnTo>
                    <a:pt x="79" y="457"/>
                  </a:lnTo>
                  <a:lnTo>
                    <a:pt x="80" y="457"/>
                  </a:lnTo>
                  <a:lnTo>
                    <a:pt x="80" y="456"/>
                  </a:lnTo>
                  <a:lnTo>
                    <a:pt x="81" y="455"/>
                  </a:lnTo>
                  <a:lnTo>
                    <a:pt x="81" y="454"/>
                  </a:lnTo>
                  <a:lnTo>
                    <a:pt x="82" y="453"/>
                  </a:lnTo>
                  <a:lnTo>
                    <a:pt x="82" y="452"/>
                  </a:lnTo>
                  <a:lnTo>
                    <a:pt x="82" y="450"/>
                  </a:lnTo>
                  <a:lnTo>
                    <a:pt x="82" y="449"/>
                  </a:lnTo>
                  <a:lnTo>
                    <a:pt x="81" y="448"/>
                  </a:lnTo>
                  <a:lnTo>
                    <a:pt x="81" y="447"/>
                  </a:lnTo>
                  <a:lnTo>
                    <a:pt x="81" y="446"/>
                  </a:lnTo>
                  <a:lnTo>
                    <a:pt x="81" y="445"/>
                  </a:lnTo>
                  <a:lnTo>
                    <a:pt x="81" y="444"/>
                  </a:lnTo>
                  <a:lnTo>
                    <a:pt x="81" y="443"/>
                  </a:lnTo>
                  <a:lnTo>
                    <a:pt x="81" y="440"/>
                  </a:lnTo>
                  <a:lnTo>
                    <a:pt x="82" y="438"/>
                  </a:lnTo>
                  <a:lnTo>
                    <a:pt x="83" y="437"/>
                  </a:lnTo>
                  <a:lnTo>
                    <a:pt x="84" y="436"/>
                  </a:lnTo>
                  <a:lnTo>
                    <a:pt x="83" y="435"/>
                  </a:lnTo>
                  <a:lnTo>
                    <a:pt x="83" y="434"/>
                  </a:lnTo>
                  <a:lnTo>
                    <a:pt x="83" y="433"/>
                  </a:lnTo>
                  <a:lnTo>
                    <a:pt x="82" y="431"/>
                  </a:lnTo>
                  <a:lnTo>
                    <a:pt x="81" y="430"/>
                  </a:lnTo>
                  <a:lnTo>
                    <a:pt x="81" y="429"/>
                  </a:lnTo>
                  <a:lnTo>
                    <a:pt x="81" y="428"/>
                  </a:lnTo>
                  <a:lnTo>
                    <a:pt x="80" y="427"/>
                  </a:lnTo>
                  <a:lnTo>
                    <a:pt x="80" y="424"/>
                  </a:lnTo>
                  <a:lnTo>
                    <a:pt x="80" y="423"/>
                  </a:lnTo>
                  <a:lnTo>
                    <a:pt x="79" y="421"/>
                  </a:lnTo>
                  <a:lnTo>
                    <a:pt x="78" y="419"/>
                  </a:lnTo>
                  <a:lnTo>
                    <a:pt x="78" y="417"/>
                  </a:lnTo>
                  <a:lnTo>
                    <a:pt x="77" y="416"/>
                  </a:lnTo>
                  <a:lnTo>
                    <a:pt x="77" y="415"/>
                  </a:lnTo>
                  <a:lnTo>
                    <a:pt x="76" y="413"/>
                  </a:lnTo>
                  <a:lnTo>
                    <a:pt x="76" y="412"/>
                  </a:lnTo>
                  <a:lnTo>
                    <a:pt x="77" y="410"/>
                  </a:lnTo>
                  <a:lnTo>
                    <a:pt x="77" y="409"/>
                  </a:lnTo>
                  <a:lnTo>
                    <a:pt x="76" y="407"/>
                  </a:lnTo>
                  <a:lnTo>
                    <a:pt x="76" y="406"/>
                  </a:lnTo>
                  <a:lnTo>
                    <a:pt x="76" y="405"/>
                  </a:lnTo>
                  <a:lnTo>
                    <a:pt x="77" y="404"/>
                  </a:lnTo>
                  <a:lnTo>
                    <a:pt x="77" y="402"/>
                  </a:lnTo>
                  <a:lnTo>
                    <a:pt x="77" y="400"/>
                  </a:lnTo>
                  <a:lnTo>
                    <a:pt x="74" y="400"/>
                  </a:lnTo>
                  <a:lnTo>
                    <a:pt x="72" y="400"/>
                  </a:lnTo>
                  <a:lnTo>
                    <a:pt x="70" y="398"/>
                  </a:lnTo>
                  <a:lnTo>
                    <a:pt x="69" y="398"/>
                  </a:lnTo>
                  <a:lnTo>
                    <a:pt x="68" y="398"/>
                  </a:lnTo>
                  <a:lnTo>
                    <a:pt x="67" y="397"/>
                  </a:lnTo>
                  <a:lnTo>
                    <a:pt x="65" y="396"/>
                  </a:lnTo>
                  <a:lnTo>
                    <a:pt x="64" y="396"/>
                  </a:lnTo>
                  <a:lnTo>
                    <a:pt x="63" y="395"/>
                  </a:lnTo>
                  <a:lnTo>
                    <a:pt x="63" y="394"/>
                  </a:lnTo>
                  <a:lnTo>
                    <a:pt x="62" y="393"/>
                  </a:lnTo>
                  <a:lnTo>
                    <a:pt x="62" y="392"/>
                  </a:lnTo>
                  <a:lnTo>
                    <a:pt x="61" y="391"/>
                  </a:lnTo>
                  <a:lnTo>
                    <a:pt x="61" y="390"/>
                  </a:lnTo>
                  <a:lnTo>
                    <a:pt x="60" y="388"/>
                  </a:lnTo>
                  <a:lnTo>
                    <a:pt x="60" y="387"/>
                  </a:lnTo>
                  <a:lnTo>
                    <a:pt x="59" y="387"/>
                  </a:lnTo>
                  <a:lnTo>
                    <a:pt x="58" y="386"/>
                  </a:lnTo>
                  <a:lnTo>
                    <a:pt x="57" y="386"/>
                  </a:lnTo>
                  <a:lnTo>
                    <a:pt x="56" y="386"/>
                  </a:lnTo>
                  <a:lnTo>
                    <a:pt x="55" y="385"/>
                  </a:lnTo>
                  <a:lnTo>
                    <a:pt x="55" y="384"/>
                  </a:lnTo>
                  <a:lnTo>
                    <a:pt x="55" y="383"/>
                  </a:lnTo>
                  <a:lnTo>
                    <a:pt x="54" y="380"/>
                  </a:lnTo>
                  <a:lnTo>
                    <a:pt x="53" y="380"/>
                  </a:lnTo>
                  <a:lnTo>
                    <a:pt x="52" y="380"/>
                  </a:lnTo>
                  <a:lnTo>
                    <a:pt x="52" y="379"/>
                  </a:lnTo>
                  <a:lnTo>
                    <a:pt x="51" y="379"/>
                  </a:lnTo>
                  <a:lnTo>
                    <a:pt x="50" y="378"/>
                  </a:lnTo>
                  <a:lnTo>
                    <a:pt x="49" y="376"/>
                  </a:lnTo>
                  <a:lnTo>
                    <a:pt x="48" y="375"/>
                  </a:lnTo>
                  <a:lnTo>
                    <a:pt x="48" y="374"/>
                  </a:lnTo>
                  <a:lnTo>
                    <a:pt x="48" y="373"/>
                  </a:lnTo>
                  <a:lnTo>
                    <a:pt x="47" y="372"/>
                  </a:lnTo>
                  <a:lnTo>
                    <a:pt x="47" y="370"/>
                  </a:lnTo>
                  <a:lnTo>
                    <a:pt x="46" y="369"/>
                  </a:lnTo>
                  <a:lnTo>
                    <a:pt x="46" y="367"/>
                  </a:lnTo>
                  <a:lnTo>
                    <a:pt x="45" y="362"/>
                  </a:lnTo>
                  <a:lnTo>
                    <a:pt x="45" y="361"/>
                  </a:lnTo>
                  <a:lnTo>
                    <a:pt x="45" y="360"/>
                  </a:lnTo>
                  <a:lnTo>
                    <a:pt x="45" y="359"/>
                  </a:lnTo>
                  <a:lnTo>
                    <a:pt x="44" y="358"/>
                  </a:lnTo>
                  <a:lnTo>
                    <a:pt x="43" y="358"/>
                  </a:lnTo>
                  <a:lnTo>
                    <a:pt x="43" y="357"/>
                  </a:lnTo>
                  <a:lnTo>
                    <a:pt x="43" y="356"/>
                  </a:lnTo>
                  <a:lnTo>
                    <a:pt x="42" y="355"/>
                  </a:lnTo>
                  <a:lnTo>
                    <a:pt x="41" y="355"/>
                  </a:lnTo>
                  <a:lnTo>
                    <a:pt x="38" y="354"/>
                  </a:lnTo>
                  <a:lnTo>
                    <a:pt x="37" y="354"/>
                  </a:lnTo>
                  <a:lnTo>
                    <a:pt x="36" y="354"/>
                  </a:lnTo>
                  <a:lnTo>
                    <a:pt x="35" y="353"/>
                  </a:lnTo>
                  <a:lnTo>
                    <a:pt x="34" y="352"/>
                  </a:lnTo>
                  <a:lnTo>
                    <a:pt x="33" y="351"/>
                  </a:lnTo>
                  <a:lnTo>
                    <a:pt x="32" y="350"/>
                  </a:lnTo>
                  <a:lnTo>
                    <a:pt x="32" y="348"/>
                  </a:lnTo>
                  <a:lnTo>
                    <a:pt x="31" y="347"/>
                  </a:lnTo>
                  <a:lnTo>
                    <a:pt x="30" y="345"/>
                  </a:lnTo>
                  <a:lnTo>
                    <a:pt x="29" y="344"/>
                  </a:lnTo>
                  <a:lnTo>
                    <a:pt x="29" y="343"/>
                  </a:lnTo>
                  <a:lnTo>
                    <a:pt x="28" y="342"/>
                  </a:lnTo>
                  <a:lnTo>
                    <a:pt x="27" y="342"/>
                  </a:lnTo>
                  <a:lnTo>
                    <a:pt x="26" y="341"/>
                  </a:lnTo>
                  <a:lnTo>
                    <a:pt x="26" y="340"/>
                  </a:lnTo>
                  <a:lnTo>
                    <a:pt x="26" y="338"/>
                  </a:lnTo>
                  <a:lnTo>
                    <a:pt x="26" y="336"/>
                  </a:lnTo>
                  <a:lnTo>
                    <a:pt x="29" y="335"/>
                  </a:lnTo>
                  <a:lnTo>
                    <a:pt x="30" y="335"/>
                  </a:lnTo>
                  <a:lnTo>
                    <a:pt x="32" y="335"/>
                  </a:lnTo>
                  <a:lnTo>
                    <a:pt x="33" y="336"/>
                  </a:lnTo>
                  <a:lnTo>
                    <a:pt x="34" y="337"/>
                  </a:lnTo>
                  <a:lnTo>
                    <a:pt x="35" y="337"/>
                  </a:lnTo>
                  <a:lnTo>
                    <a:pt x="36" y="338"/>
                  </a:lnTo>
                  <a:lnTo>
                    <a:pt x="37" y="338"/>
                  </a:lnTo>
                  <a:lnTo>
                    <a:pt x="37" y="339"/>
                  </a:lnTo>
                  <a:lnTo>
                    <a:pt x="38" y="338"/>
                  </a:lnTo>
                  <a:lnTo>
                    <a:pt x="40" y="338"/>
                  </a:lnTo>
                  <a:lnTo>
                    <a:pt x="41" y="337"/>
                  </a:lnTo>
                  <a:lnTo>
                    <a:pt x="42" y="337"/>
                  </a:lnTo>
                  <a:lnTo>
                    <a:pt x="44" y="337"/>
                  </a:lnTo>
                  <a:lnTo>
                    <a:pt x="45" y="337"/>
                  </a:lnTo>
                  <a:lnTo>
                    <a:pt x="46" y="337"/>
                  </a:lnTo>
                  <a:lnTo>
                    <a:pt x="48" y="337"/>
                  </a:lnTo>
                  <a:lnTo>
                    <a:pt x="50" y="336"/>
                  </a:lnTo>
                  <a:lnTo>
                    <a:pt x="50" y="335"/>
                  </a:lnTo>
                  <a:lnTo>
                    <a:pt x="50" y="334"/>
                  </a:lnTo>
                  <a:lnTo>
                    <a:pt x="50" y="332"/>
                  </a:lnTo>
                  <a:lnTo>
                    <a:pt x="50" y="331"/>
                  </a:lnTo>
                  <a:lnTo>
                    <a:pt x="50" y="330"/>
                  </a:lnTo>
                  <a:lnTo>
                    <a:pt x="49" y="330"/>
                  </a:lnTo>
                  <a:lnTo>
                    <a:pt x="49" y="329"/>
                  </a:lnTo>
                  <a:lnTo>
                    <a:pt x="48" y="329"/>
                  </a:lnTo>
                  <a:lnTo>
                    <a:pt x="48" y="328"/>
                  </a:lnTo>
                  <a:lnTo>
                    <a:pt x="47" y="327"/>
                  </a:lnTo>
                  <a:lnTo>
                    <a:pt x="47" y="325"/>
                  </a:lnTo>
                  <a:lnTo>
                    <a:pt x="47" y="324"/>
                  </a:lnTo>
                  <a:lnTo>
                    <a:pt x="47" y="320"/>
                  </a:lnTo>
                  <a:lnTo>
                    <a:pt x="47" y="319"/>
                  </a:lnTo>
                  <a:lnTo>
                    <a:pt x="47" y="318"/>
                  </a:lnTo>
                  <a:lnTo>
                    <a:pt x="48" y="317"/>
                  </a:lnTo>
                  <a:lnTo>
                    <a:pt x="49" y="314"/>
                  </a:lnTo>
                  <a:lnTo>
                    <a:pt x="50" y="313"/>
                  </a:lnTo>
                  <a:lnTo>
                    <a:pt x="51" y="312"/>
                  </a:lnTo>
                  <a:lnTo>
                    <a:pt x="52" y="312"/>
                  </a:lnTo>
                  <a:lnTo>
                    <a:pt x="53" y="311"/>
                  </a:lnTo>
                  <a:lnTo>
                    <a:pt x="54" y="311"/>
                  </a:lnTo>
                  <a:lnTo>
                    <a:pt x="55" y="310"/>
                  </a:lnTo>
                  <a:lnTo>
                    <a:pt x="56" y="309"/>
                  </a:lnTo>
                  <a:lnTo>
                    <a:pt x="57" y="308"/>
                  </a:lnTo>
                  <a:lnTo>
                    <a:pt x="58" y="307"/>
                  </a:lnTo>
                  <a:lnTo>
                    <a:pt x="58" y="305"/>
                  </a:lnTo>
                  <a:lnTo>
                    <a:pt x="59" y="303"/>
                  </a:lnTo>
                  <a:lnTo>
                    <a:pt x="59" y="301"/>
                  </a:lnTo>
                  <a:lnTo>
                    <a:pt x="59" y="300"/>
                  </a:lnTo>
                  <a:lnTo>
                    <a:pt x="59" y="299"/>
                  </a:lnTo>
                  <a:lnTo>
                    <a:pt x="58" y="298"/>
                  </a:lnTo>
                  <a:lnTo>
                    <a:pt x="57" y="298"/>
                  </a:lnTo>
                  <a:lnTo>
                    <a:pt x="56" y="297"/>
                  </a:lnTo>
                  <a:lnTo>
                    <a:pt x="56" y="296"/>
                  </a:lnTo>
                  <a:lnTo>
                    <a:pt x="54" y="294"/>
                  </a:lnTo>
                  <a:lnTo>
                    <a:pt x="53" y="293"/>
                  </a:lnTo>
                  <a:lnTo>
                    <a:pt x="52" y="292"/>
                  </a:lnTo>
                  <a:lnTo>
                    <a:pt x="51" y="289"/>
                  </a:lnTo>
                  <a:lnTo>
                    <a:pt x="50" y="289"/>
                  </a:lnTo>
                  <a:lnTo>
                    <a:pt x="48" y="286"/>
                  </a:lnTo>
                  <a:lnTo>
                    <a:pt x="48" y="285"/>
                  </a:lnTo>
                  <a:lnTo>
                    <a:pt x="47" y="282"/>
                  </a:lnTo>
                  <a:lnTo>
                    <a:pt x="47" y="280"/>
                  </a:lnTo>
                  <a:lnTo>
                    <a:pt x="47" y="279"/>
                  </a:lnTo>
                  <a:lnTo>
                    <a:pt x="48" y="278"/>
                  </a:lnTo>
                  <a:lnTo>
                    <a:pt x="49" y="277"/>
                  </a:lnTo>
                  <a:lnTo>
                    <a:pt x="50" y="275"/>
                  </a:lnTo>
                  <a:lnTo>
                    <a:pt x="51" y="275"/>
                  </a:lnTo>
                  <a:lnTo>
                    <a:pt x="52" y="274"/>
                  </a:lnTo>
                  <a:lnTo>
                    <a:pt x="53" y="274"/>
                  </a:lnTo>
                  <a:lnTo>
                    <a:pt x="55" y="273"/>
                  </a:lnTo>
                  <a:lnTo>
                    <a:pt x="57" y="272"/>
                  </a:lnTo>
                  <a:lnTo>
                    <a:pt x="56" y="271"/>
                  </a:lnTo>
                  <a:lnTo>
                    <a:pt x="56" y="270"/>
                  </a:lnTo>
                  <a:lnTo>
                    <a:pt x="56" y="269"/>
                  </a:lnTo>
                  <a:lnTo>
                    <a:pt x="55" y="268"/>
                  </a:lnTo>
                  <a:lnTo>
                    <a:pt x="55" y="267"/>
                  </a:lnTo>
                  <a:lnTo>
                    <a:pt x="55" y="266"/>
                  </a:lnTo>
                  <a:lnTo>
                    <a:pt x="54" y="265"/>
                  </a:lnTo>
                  <a:lnTo>
                    <a:pt x="54" y="264"/>
                  </a:lnTo>
                  <a:lnTo>
                    <a:pt x="53" y="263"/>
                  </a:lnTo>
                  <a:lnTo>
                    <a:pt x="51" y="261"/>
                  </a:lnTo>
                  <a:lnTo>
                    <a:pt x="50" y="261"/>
                  </a:lnTo>
                  <a:lnTo>
                    <a:pt x="49" y="260"/>
                  </a:lnTo>
                  <a:lnTo>
                    <a:pt x="45" y="258"/>
                  </a:lnTo>
                  <a:lnTo>
                    <a:pt x="44" y="257"/>
                  </a:lnTo>
                  <a:lnTo>
                    <a:pt x="43" y="257"/>
                  </a:lnTo>
                  <a:lnTo>
                    <a:pt x="43" y="255"/>
                  </a:lnTo>
                  <a:lnTo>
                    <a:pt x="43" y="254"/>
                  </a:lnTo>
                  <a:lnTo>
                    <a:pt x="42" y="253"/>
                  </a:lnTo>
                  <a:lnTo>
                    <a:pt x="42" y="251"/>
                  </a:lnTo>
                  <a:lnTo>
                    <a:pt x="43" y="250"/>
                  </a:lnTo>
                  <a:lnTo>
                    <a:pt x="42" y="250"/>
                  </a:lnTo>
                  <a:lnTo>
                    <a:pt x="42" y="249"/>
                  </a:lnTo>
                  <a:lnTo>
                    <a:pt x="41" y="248"/>
                  </a:lnTo>
                  <a:lnTo>
                    <a:pt x="41" y="247"/>
                  </a:lnTo>
                  <a:lnTo>
                    <a:pt x="40" y="246"/>
                  </a:lnTo>
                  <a:lnTo>
                    <a:pt x="39" y="245"/>
                  </a:lnTo>
                  <a:lnTo>
                    <a:pt x="38" y="244"/>
                  </a:lnTo>
                  <a:lnTo>
                    <a:pt x="38" y="243"/>
                  </a:lnTo>
                  <a:lnTo>
                    <a:pt x="38" y="242"/>
                  </a:lnTo>
                  <a:lnTo>
                    <a:pt x="39" y="241"/>
                  </a:lnTo>
                  <a:lnTo>
                    <a:pt x="38" y="241"/>
                  </a:lnTo>
                  <a:lnTo>
                    <a:pt x="38" y="240"/>
                  </a:lnTo>
                  <a:lnTo>
                    <a:pt x="38" y="239"/>
                  </a:lnTo>
                  <a:lnTo>
                    <a:pt x="38" y="237"/>
                  </a:lnTo>
                  <a:lnTo>
                    <a:pt x="38" y="236"/>
                  </a:lnTo>
                  <a:lnTo>
                    <a:pt x="37" y="235"/>
                  </a:lnTo>
                  <a:lnTo>
                    <a:pt x="36" y="235"/>
                  </a:lnTo>
                  <a:lnTo>
                    <a:pt x="35" y="235"/>
                  </a:lnTo>
                  <a:lnTo>
                    <a:pt x="34" y="234"/>
                  </a:lnTo>
                  <a:lnTo>
                    <a:pt x="33" y="233"/>
                  </a:lnTo>
                  <a:lnTo>
                    <a:pt x="33" y="232"/>
                  </a:lnTo>
                  <a:lnTo>
                    <a:pt x="33" y="231"/>
                  </a:lnTo>
                  <a:lnTo>
                    <a:pt x="33" y="229"/>
                  </a:lnTo>
                  <a:lnTo>
                    <a:pt x="33" y="227"/>
                  </a:lnTo>
                  <a:lnTo>
                    <a:pt x="33" y="226"/>
                  </a:lnTo>
                  <a:lnTo>
                    <a:pt x="33" y="225"/>
                  </a:lnTo>
                  <a:lnTo>
                    <a:pt x="34" y="224"/>
                  </a:lnTo>
                  <a:lnTo>
                    <a:pt x="34" y="223"/>
                  </a:lnTo>
                  <a:lnTo>
                    <a:pt x="34" y="222"/>
                  </a:lnTo>
                  <a:lnTo>
                    <a:pt x="34" y="221"/>
                  </a:lnTo>
                  <a:lnTo>
                    <a:pt x="34" y="220"/>
                  </a:lnTo>
                  <a:lnTo>
                    <a:pt x="34" y="219"/>
                  </a:lnTo>
                  <a:lnTo>
                    <a:pt x="33" y="219"/>
                  </a:lnTo>
                  <a:lnTo>
                    <a:pt x="33" y="218"/>
                  </a:lnTo>
                  <a:lnTo>
                    <a:pt x="32" y="218"/>
                  </a:lnTo>
                  <a:lnTo>
                    <a:pt x="32" y="217"/>
                  </a:lnTo>
                  <a:lnTo>
                    <a:pt x="31" y="217"/>
                  </a:lnTo>
                  <a:lnTo>
                    <a:pt x="31" y="216"/>
                  </a:lnTo>
                  <a:lnTo>
                    <a:pt x="30" y="215"/>
                  </a:lnTo>
                  <a:lnTo>
                    <a:pt x="11" y="215"/>
                  </a:lnTo>
                  <a:lnTo>
                    <a:pt x="0" y="209"/>
                  </a:lnTo>
                  <a:lnTo>
                    <a:pt x="16" y="193"/>
                  </a:lnTo>
                  <a:lnTo>
                    <a:pt x="16" y="190"/>
                  </a:lnTo>
                  <a:lnTo>
                    <a:pt x="16" y="189"/>
                  </a:lnTo>
                  <a:lnTo>
                    <a:pt x="16" y="188"/>
                  </a:lnTo>
                  <a:lnTo>
                    <a:pt x="16" y="187"/>
                  </a:lnTo>
                  <a:lnTo>
                    <a:pt x="17" y="187"/>
                  </a:lnTo>
                  <a:lnTo>
                    <a:pt x="18" y="186"/>
                  </a:lnTo>
                  <a:lnTo>
                    <a:pt x="20" y="186"/>
                  </a:lnTo>
                  <a:lnTo>
                    <a:pt x="21" y="185"/>
                  </a:lnTo>
                  <a:lnTo>
                    <a:pt x="23" y="184"/>
                  </a:lnTo>
                  <a:lnTo>
                    <a:pt x="24" y="183"/>
                  </a:lnTo>
                  <a:lnTo>
                    <a:pt x="25" y="182"/>
                  </a:lnTo>
                  <a:lnTo>
                    <a:pt x="28" y="181"/>
                  </a:lnTo>
                  <a:lnTo>
                    <a:pt x="29" y="181"/>
                  </a:lnTo>
                  <a:lnTo>
                    <a:pt x="30" y="181"/>
                  </a:lnTo>
                  <a:lnTo>
                    <a:pt x="32" y="180"/>
                  </a:lnTo>
                  <a:lnTo>
                    <a:pt x="33" y="179"/>
                  </a:lnTo>
                  <a:lnTo>
                    <a:pt x="34" y="178"/>
                  </a:lnTo>
                  <a:lnTo>
                    <a:pt x="35" y="177"/>
                  </a:lnTo>
                  <a:lnTo>
                    <a:pt x="38" y="174"/>
                  </a:lnTo>
                  <a:lnTo>
                    <a:pt x="38" y="173"/>
                  </a:lnTo>
                  <a:lnTo>
                    <a:pt x="39" y="172"/>
                  </a:lnTo>
                  <a:lnTo>
                    <a:pt x="40" y="172"/>
                  </a:lnTo>
                  <a:lnTo>
                    <a:pt x="41" y="172"/>
                  </a:lnTo>
                  <a:lnTo>
                    <a:pt x="42" y="171"/>
                  </a:lnTo>
                  <a:lnTo>
                    <a:pt x="44" y="171"/>
                  </a:lnTo>
                  <a:lnTo>
                    <a:pt x="42" y="169"/>
                  </a:lnTo>
                  <a:lnTo>
                    <a:pt x="40" y="169"/>
                  </a:lnTo>
                  <a:lnTo>
                    <a:pt x="39" y="168"/>
                  </a:lnTo>
                  <a:lnTo>
                    <a:pt x="38" y="168"/>
                  </a:lnTo>
                  <a:lnTo>
                    <a:pt x="35" y="167"/>
                  </a:lnTo>
                  <a:lnTo>
                    <a:pt x="34" y="167"/>
                  </a:lnTo>
                  <a:lnTo>
                    <a:pt x="33" y="167"/>
                  </a:lnTo>
                  <a:lnTo>
                    <a:pt x="32" y="167"/>
                  </a:lnTo>
                  <a:lnTo>
                    <a:pt x="31" y="167"/>
                  </a:lnTo>
                  <a:lnTo>
                    <a:pt x="30" y="167"/>
                  </a:lnTo>
                  <a:lnTo>
                    <a:pt x="27" y="165"/>
                  </a:lnTo>
                  <a:lnTo>
                    <a:pt x="26" y="165"/>
                  </a:lnTo>
                  <a:lnTo>
                    <a:pt x="25" y="165"/>
                  </a:lnTo>
                  <a:lnTo>
                    <a:pt x="23" y="165"/>
                  </a:lnTo>
                  <a:lnTo>
                    <a:pt x="22" y="165"/>
                  </a:lnTo>
                  <a:lnTo>
                    <a:pt x="21" y="164"/>
                  </a:lnTo>
                  <a:lnTo>
                    <a:pt x="20" y="164"/>
                  </a:lnTo>
                  <a:lnTo>
                    <a:pt x="19" y="163"/>
                  </a:lnTo>
                  <a:lnTo>
                    <a:pt x="17" y="160"/>
                  </a:lnTo>
                  <a:lnTo>
                    <a:pt x="16" y="158"/>
                  </a:lnTo>
                  <a:lnTo>
                    <a:pt x="14" y="155"/>
                  </a:lnTo>
                  <a:lnTo>
                    <a:pt x="13" y="154"/>
                  </a:lnTo>
                  <a:lnTo>
                    <a:pt x="12" y="154"/>
                  </a:lnTo>
                  <a:lnTo>
                    <a:pt x="11" y="153"/>
                  </a:lnTo>
                  <a:lnTo>
                    <a:pt x="10" y="152"/>
                  </a:lnTo>
                  <a:lnTo>
                    <a:pt x="11" y="150"/>
                  </a:lnTo>
                  <a:lnTo>
                    <a:pt x="12" y="149"/>
                  </a:lnTo>
                  <a:lnTo>
                    <a:pt x="12" y="148"/>
                  </a:lnTo>
                  <a:lnTo>
                    <a:pt x="13" y="148"/>
                  </a:lnTo>
                  <a:lnTo>
                    <a:pt x="15" y="148"/>
                  </a:lnTo>
                  <a:lnTo>
                    <a:pt x="16" y="147"/>
                  </a:lnTo>
                  <a:lnTo>
                    <a:pt x="17" y="147"/>
                  </a:lnTo>
                  <a:lnTo>
                    <a:pt x="18" y="146"/>
                  </a:lnTo>
                  <a:lnTo>
                    <a:pt x="20" y="145"/>
                  </a:lnTo>
                  <a:lnTo>
                    <a:pt x="21" y="144"/>
                  </a:lnTo>
                  <a:lnTo>
                    <a:pt x="21" y="143"/>
                  </a:lnTo>
                  <a:lnTo>
                    <a:pt x="22" y="141"/>
                  </a:lnTo>
                  <a:lnTo>
                    <a:pt x="22" y="139"/>
                  </a:lnTo>
                  <a:lnTo>
                    <a:pt x="22" y="137"/>
                  </a:lnTo>
                  <a:lnTo>
                    <a:pt x="23" y="136"/>
                  </a:lnTo>
                  <a:lnTo>
                    <a:pt x="23" y="135"/>
                  </a:lnTo>
                  <a:lnTo>
                    <a:pt x="24" y="134"/>
                  </a:lnTo>
                  <a:lnTo>
                    <a:pt x="25" y="132"/>
                  </a:lnTo>
                  <a:lnTo>
                    <a:pt x="26" y="131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9" y="128"/>
                  </a:lnTo>
                  <a:lnTo>
                    <a:pt x="30" y="127"/>
                  </a:lnTo>
                  <a:lnTo>
                    <a:pt x="30" y="125"/>
                  </a:lnTo>
                  <a:lnTo>
                    <a:pt x="31" y="124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4" y="122"/>
                  </a:lnTo>
                  <a:lnTo>
                    <a:pt x="35" y="122"/>
                  </a:lnTo>
                  <a:lnTo>
                    <a:pt x="37" y="122"/>
                  </a:lnTo>
                  <a:lnTo>
                    <a:pt x="39" y="121"/>
                  </a:lnTo>
                  <a:lnTo>
                    <a:pt x="41" y="120"/>
                  </a:lnTo>
                  <a:lnTo>
                    <a:pt x="41" y="119"/>
                  </a:lnTo>
                  <a:lnTo>
                    <a:pt x="42" y="118"/>
                  </a:lnTo>
                  <a:lnTo>
                    <a:pt x="43" y="117"/>
                  </a:lnTo>
                  <a:lnTo>
                    <a:pt x="44" y="117"/>
                  </a:lnTo>
                  <a:lnTo>
                    <a:pt x="45" y="116"/>
                  </a:lnTo>
                  <a:lnTo>
                    <a:pt x="46" y="115"/>
                  </a:lnTo>
                  <a:lnTo>
                    <a:pt x="47" y="114"/>
                  </a:lnTo>
                  <a:lnTo>
                    <a:pt x="47" y="113"/>
                  </a:lnTo>
                  <a:lnTo>
                    <a:pt x="48" y="112"/>
                  </a:lnTo>
                  <a:lnTo>
                    <a:pt x="48" y="110"/>
                  </a:lnTo>
                  <a:lnTo>
                    <a:pt x="48" y="109"/>
                  </a:lnTo>
                  <a:lnTo>
                    <a:pt x="48" y="108"/>
                  </a:lnTo>
                  <a:lnTo>
                    <a:pt x="47" y="105"/>
                  </a:lnTo>
                  <a:lnTo>
                    <a:pt x="46" y="104"/>
                  </a:lnTo>
                  <a:lnTo>
                    <a:pt x="46" y="103"/>
                  </a:lnTo>
                  <a:lnTo>
                    <a:pt x="45" y="102"/>
                  </a:lnTo>
                  <a:lnTo>
                    <a:pt x="44" y="100"/>
                  </a:lnTo>
                  <a:lnTo>
                    <a:pt x="43" y="98"/>
                  </a:lnTo>
                  <a:lnTo>
                    <a:pt x="41" y="96"/>
                  </a:lnTo>
                  <a:lnTo>
                    <a:pt x="40" y="94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40" y="89"/>
                  </a:lnTo>
                  <a:lnTo>
                    <a:pt x="41" y="88"/>
                  </a:lnTo>
                  <a:lnTo>
                    <a:pt x="41" y="86"/>
                  </a:lnTo>
                  <a:lnTo>
                    <a:pt x="42" y="86"/>
                  </a:lnTo>
                  <a:lnTo>
                    <a:pt x="42" y="85"/>
                  </a:lnTo>
                  <a:lnTo>
                    <a:pt x="42" y="83"/>
                  </a:lnTo>
                  <a:lnTo>
                    <a:pt x="43" y="83"/>
                  </a:lnTo>
                  <a:lnTo>
                    <a:pt x="43" y="82"/>
                  </a:lnTo>
                  <a:lnTo>
                    <a:pt x="44" y="81"/>
                  </a:lnTo>
                  <a:lnTo>
                    <a:pt x="45" y="79"/>
                  </a:lnTo>
                  <a:lnTo>
                    <a:pt x="47" y="77"/>
                  </a:lnTo>
                  <a:lnTo>
                    <a:pt x="48" y="77"/>
                  </a:lnTo>
                  <a:lnTo>
                    <a:pt x="48" y="76"/>
                  </a:lnTo>
                  <a:lnTo>
                    <a:pt x="48" y="75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7" y="71"/>
                  </a:lnTo>
                  <a:lnTo>
                    <a:pt x="46" y="70"/>
                  </a:lnTo>
                  <a:lnTo>
                    <a:pt x="44" y="69"/>
                  </a:lnTo>
                  <a:lnTo>
                    <a:pt x="43" y="68"/>
                  </a:lnTo>
                  <a:lnTo>
                    <a:pt x="42" y="67"/>
                  </a:lnTo>
                  <a:lnTo>
                    <a:pt x="41" y="66"/>
                  </a:lnTo>
                  <a:lnTo>
                    <a:pt x="40" y="65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7" y="63"/>
                  </a:lnTo>
                  <a:lnTo>
                    <a:pt x="36" y="63"/>
                  </a:lnTo>
                  <a:lnTo>
                    <a:pt x="36" y="62"/>
                  </a:lnTo>
                  <a:lnTo>
                    <a:pt x="35" y="61"/>
                  </a:lnTo>
                  <a:lnTo>
                    <a:pt x="35" y="60"/>
                  </a:lnTo>
                  <a:lnTo>
                    <a:pt x="35" y="59"/>
                  </a:lnTo>
                  <a:lnTo>
                    <a:pt x="34" y="58"/>
                  </a:lnTo>
                  <a:lnTo>
                    <a:pt x="34" y="56"/>
                  </a:lnTo>
                  <a:lnTo>
                    <a:pt x="33" y="53"/>
                  </a:lnTo>
                  <a:lnTo>
                    <a:pt x="32" y="50"/>
                  </a:lnTo>
                  <a:lnTo>
                    <a:pt x="32" y="47"/>
                  </a:lnTo>
                  <a:lnTo>
                    <a:pt x="32" y="46"/>
                  </a:lnTo>
                  <a:lnTo>
                    <a:pt x="32" y="45"/>
                  </a:lnTo>
                  <a:lnTo>
                    <a:pt x="33" y="44"/>
                  </a:lnTo>
                  <a:lnTo>
                    <a:pt x="33" y="43"/>
                  </a:lnTo>
                  <a:lnTo>
                    <a:pt x="34" y="42"/>
                  </a:lnTo>
                  <a:lnTo>
                    <a:pt x="34" y="41"/>
                  </a:lnTo>
                  <a:lnTo>
                    <a:pt x="37" y="39"/>
                  </a:lnTo>
                  <a:lnTo>
                    <a:pt x="38" y="38"/>
                  </a:lnTo>
                  <a:lnTo>
                    <a:pt x="39" y="37"/>
                  </a:lnTo>
                  <a:lnTo>
                    <a:pt x="40" y="36"/>
                  </a:lnTo>
                  <a:lnTo>
                    <a:pt x="42" y="35"/>
                  </a:lnTo>
                  <a:lnTo>
                    <a:pt x="44" y="33"/>
                  </a:lnTo>
                  <a:lnTo>
                    <a:pt x="46" y="33"/>
                  </a:lnTo>
                  <a:lnTo>
                    <a:pt x="47" y="32"/>
                  </a:lnTo>
                  <a:lnTo>
                    <a:pt x="48" y="32"/>
                  </a:lnTo>
                  <a:lnTo>
                    <a:pt x="49" y="32"/>
                  </a:lnTo>
                  <a:lnTo>
                    <a:pt x="50" y="32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4" y="30"/>
                  </a:lnTo>
                  <a:lnTo>
                    <a:pt x="56" y="29"/>
                  </a:lnTo>
                  <a:lnTo>
                    <a:pt x="56" y="28"/>
                  </a:lnTo>
                  <a:lnTo>
                    <a:pt x="57" y="27"/>
                  </a:lnTo>
                  <a:lnTo>
                    <a:pt x="58" y="26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60" y="25"/>
                  </a:lnTo>
                  <a:lnTo>
                    <a:pt x="61" y="25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62" y="21"/>
                  </a:lnTo>
                  <a:lnTo>
                    <a:pt x="62" y="20"/>
                  </a:lnTo>
                  <a:lnTo>
                    <a:pt x="62" y="18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1" y="11"/>
                  </a:lnTo>
                  <a:lnTo>
                    <a:pt x="62" y="11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70" y="12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4" y="11"/>
                  </a:lnTo>
                  <a:lnTo>
                    <a:pt x="75" y="11"/>
                  </a:lnTo>
                  <a:lnTo>
                    <a:pt x="76" y="11"/>
                  </a:lnTo>
                  <a:lnTo>
                    <a:pt x="78" y="11"/>
                  </a:lnTo>
                  <a:lnTo>
                    <a:pt x="79" y="11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4" y="10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7" y="10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91" y="8"/>
                  </a:lnTo>
                  <a:lnTo>
                    <a:pt x="93" y="7"/>
                  </a:lnTo>
                  <a:lnTo>
                    <a:pt x="95" y="6"/>
                  </a:lnTo>
                  <a:lnTo>
                    <a:pt x="97" y="5"/>
                  </a:lnTo>
                  <a:lnTo>
                    <a:pt x="99" y="4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7" y="0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3" y="2"/>
                  </a:lnTo>
                  <a:lnTo>
                    <a:pt x="114" y="3"/>
                  </a:lnTo>
                  <a:lnTo>
                    <a:pt x="115" y="4"/>
                  </a:lnTo>
                  <a:lnTo>
                    <a:pt x="116" y="4"/>
                  </a:lnTo>
                  <a:lnTo>
                    <a:pt x="116" y="5"/>
                  </a:lnTo>
                </a:path>
              </a:pathLst>
            </a:custGeom>
            <a:solidFill>
              <a:sysClr val="window" lastClr="FFFFFF"/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6" name="Freeform 829"/>
            <p:cNvSpPr>
              <a:spLocks/>
            </p:cNvSpPr>
            <p:nvPr/>
          </p:nvSpPr>
          <p:spPr bwMode="auto">
            <a:xfrm>
              <a:off x="4414971" y="4417513"/>
              <a:ext cx="490746" cy="538006"/>
            </a:xfrm>
            <a:custGeom>
              <a:avLst/>
              <a:gdLst>
                <a:gd name="T0" fmla="*/ 339499 w 538"/>
                <a:gd name="T1" fmla="*/ 10906 h 598"/>
                <a:gd name="T2" fmla="*/ 395708 w 538"/>
                <a:gd name="T3" fmla="*/ 16359 h 598"/>
                <a:gd name="T4" fmla="*/ 458661 w 538"/>
                <a:gd name="T5" fmla="*/ 27266 h 598"/>
                <a:gd name="T6" fmla="*/ 466530 w 538"/>
                <a:gd name="T7" fmla="*/ 54531 h 598"/>
                <a:gd name="T8" fmla="*/ 451916 w 538"/>
                <a:gd name="T9" fmla="*/ 80706 h 598"/>
                <a:gd name="T10" fmla="*/ 427184 w 538"/>
                <a:gd name="T11" fmla="*/ 106881 h 598"/>
                <a:gd name="T12" fmla="*/ 402453 w 538"/>
                <a:gd name="T13" fmla="*/ 126512 h 598"/>
                <a:gd name="T14" fmla="*/ 424936 w 538"/>
                <a:gd name="T15" fmla="*/ 160321 h 598"/>
                <a:gd name="T16" fmla="*/ 467654 w 538"/>
                <a:gd name="T17" fmla="*/ 181043 h 598"/>
                <a:gd name="T18" fmla="*/ 507000 w 538"/>
                <a:gd name="T19" fmla="*/ 251934 h 598"/>
                <a:gd name="T20" fmla="*/ 546346 w 538"/>
                <a:gd name="T21" fmla="*/ 255206 h 598"/>
                <a:gd name="T22" fmla="*/ 564333 w 538"/>
                <a:gd name="T23" fmla="*/ 290105 h 598"/>
                <a:gd name="T24" fmla="*/ 557588 w 538"/>
                <a:gd name="T25" fmla="*/ 311918 h 598"/>
                <a:gd name="T26" fmla="*/ 547470 w 538"/>
                <a:gd name="T27" fmla="*/ 344637 h 598"/>
                <a:gd name="T28" fmla="*/ 563209 w 538"/>
                <a:gd name="T29" fmla="*/ 379536 h 598"/>
                <a:gd name="T30" fmla="*/ 566581 w 538"/>
                <a:gd name="T31" fmla="*/ 428614 h 598"/>
                <a:gd name="T32" fmla="*/ 559836 w 538"/>
                <a:gd name="T33" fmla="*/ 461333 h 598"/>
                <a:gd name="T34" fmla="*/ 601430 w 538"/>
                <a:gd name="T35" fmla="*/ 491871 h 598"/>
                <a:gd name="T36" fmla="*/ 591313 w 538"/>
                <a:gd name="T37" fmla="*/ 522408 h 598"/>
                <a:gd name="T38" fmla="*/ 555340 w 538"/>
                <a:gd name="T39" fmla="*/ 528952 h 598"/>
                <a:gd name="T40" fmla="*/ 517118 w 538"/>
                <a:gd name="T41" fmla="*/ 551855 h 598"/>
                <a:gd name="T42" fmla="*/ 491262 w 538"/>
                <a:gd name="T43" fmla="*/ 578030 h 598"/>
                <a:gd name="T44" fmla="*/ 451916 w 538"/>
                <a:gd name="T45" fmla="*/ 583483 h 598"/>
                <a:gd name="T46" fmla="*/ 419315 w 538"/>
                <a:gd name="T47" fmla="*/ 624926 h 598"/>
                <a:gd name="T48" fmla="*/ 384466 w 538"/>
                <a:gd name="T49" fmla="*/ 615111 h 598"/>
                <a:gd name="T50" fmla="*/ 352989 w 538"/>
                <a:gd name="T51" fmla="*/ 611839 h 598"/>
                <a:gd name="T52" fmla="*/ 348492 w 538"/>
                <a:gd name="T53" fmla="*/ 628198 h 598"/>
                <a:gd name="T54" fmla="*/ 360858 w 538"/>
                <a:gd name="T55" fmla="*/ 652192 h 598"/>
                <a:gd name="T56" fmla="*/ 333878 w 538"/>
                <a:gd name="T57" fmla="*/ 618383 h 598"/>
                <a:gd name="T58" fmla="*/ 320388 w 538"/>
                <a:gd name="T59" fmla="*/ 585664 h 598"/>
                <a:gd name="T60" fmla="*/ 279918 w 538"/>
                <a:gd name="T61" fmla="*/ 591117 h 598"/>
                <a:gd name="T62" fmla="*/ 251814 w 538"/>
                <a:gd name="T63" fmla="*/ 555127 h 598"/>
                <a:gd name="T64" fmla="*/ 221461 w 538"/>
                <a:gd name="T65" fmla="*/ 568214 h 598"/>
                <a:gd name="T66" fmla="*/ 218089 w 538"/>
                <a:gd name="T67" fmla="*/ 604205 h 598"/>
                <a:gd name="T68" fmla="*/ 196730 w 538"/>
                <a:gd name="T69" fmla="*/ 583483 h 598"/>
                <a:gd name="T70" fmla="*/ 186612 w 538"/>
                <a:gd name="T71" fmla="*/ 551855 h 598"/>
                <a:gd name="T72" fmla="*/ 147266 w 538"/>
                <a:gd name="T73" fmla="*/ 539858 h 598"/>
                <a:gd name="T74" fmla="*/ 129279 w 538"/>
                <a:gd name="T75" fmla="*/ 527861 h 598"/>
                <a:gd name="T76" fmla="*/ 118038 w 538"/>
                <a:gd name="T77" fmla="*/ 502777 h 598"/>
                <a:gd name="T78" fmla="*/ 97803 w 538"/>
                <a:gd name="T79" fmla="*/ 487508 h 598"/>
                <a:gd name="T80" fmla="*/ 113541 w 538"/>
                <a:gd name="T81" fmla="*/ 472239 h 598"/>
                <a:gd name="T82" fmla="*/ 121410 w 538"/>
                <a:gd name="T83" fmla="*/ 449336 h 598"/>
                <a:gd name="T84" fmla="*/ 130404 w 538"/>
                <a:gd name="T85" fmla="*/ 403530 h 598"/>
                <a:gd name="T86" fmla="*/ 114665 w 538"/>
                <a:gd name="T87" fmla="*/ 381718 h 598"/>
                <a:gd name="T88" fmla="*/ 111293 w 538"/>
                <a:gd name="T89" fmla="*/ 362087 h 598"/>
                <a:gd name="T90" fmla="*/ 103424 w 538"/>
                <a:gd name="T91" fmla="*/ 344637 h 598"/>
                <a:gd name="T92" fmla="*/ 98927 w 538"/>
                <a:gd name="T93" fmla="*/ 328277 h 598"/>
                <a:gd name="T94" fmla="*/ 96679 w 538"/>
                <a:gd name="T95" fmla="*/ 311918 h 598"/>
                <a:gd name="T96" fmla="*/ 26980 w 538"/>
                <a:gd name="T97" fmla="*/ 269384 h 598"/>
                <a:gd name="T98" fmla="*/ 0 w 538"/>
                <a:gd name="T99" fmla="*/ 227940 h 598"/>
                <a:gd name="T100" fmla="*/ 16863 w 538"/>
                <a:gd name="T101" fmla="*/ 218124 h 598"/>
                <a:gd name="T102" fmla="*/ 48339 w 538"/>
                <a:gd name="T103" fmla="*/ 217034 h 598"/>
                <a:gd name="T104" fmla="*/ 50588 w 538"/>
                <a:gd name="T105" fmla="*/ 165775 h 598"/>
                <a:gd name="T106" fmla="*/ 49463 w 538"/>
                <a:gd name="T107" fmla="*/ 134147 h 598"/>
                <a:gd name="T108" fmla="*/ 68574 w 538"/>
                <a:gd name="T109" fmla="*/ 125422 h 598"/>
                <a:gd name="T110" fmla="*/ 107920 w 538"/>
                <a:gd name="T111" fmla="*/ 117787 h 598"/>
                <a:gd name="T112" fmla="*/ 133776 w 538"/>
                <a:gd name="T113" fmla="*/ 126512 h 598"/>
                <a:gd name="T114" fmla="*/ 138273 w 538"/>
                <a:gd name="T115" fmla="*/ 143962 h 598"/>
                <a:gd name="T116" fmla="*/ 161880 w 538"/>
                <a:gd name="T117" fmla="*/ 150506 h 598"/>
                <a:gd name="T118" fmla="*/ 251814 w 538"/>
                <a:gd name="T119" fmla="*/ 123240 h 598"/>
                <a:gd name="T120" fmla="*/ 252938 w 538"/>
                <a:gd name="T121" fmla="*/ 75253 h 598"/>
                <a:gd name="T122" fmla="*/ 268676 w 538"/>
                <a:gd name="T123" fmla="*/ 29447 h 598"/>
                <a:gd name="T124" fmla="*/ 286663 w 538"/>
                <a:gd name="T125" fmla="*/ 1091 h 5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8"/>
                <a:gd name="T190" fmla="*/ 0 h 598"/>
                <a:gd name="T191" fmla="*/ 538 w 538"/>
                <a:gd name="T192" fmla="*/ 598 h 59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8" h="598">
                  <a:moveTo>
                    <a:pt x="267" y="1"/>
                  </a:moveTo>
                  <a:lnTo>
                    <a:pt x="270" y="3"/>
                  </a:lnTo>
                  <a:lnTo>
                    <a:pt x="272" y="3"/>
                  </a:lnTo>
                  <a:lnTo>
                    <a:pt x="272" y="4"/>
                  </a:lnTo>
                  <a:lnTo>
                    <a:pt x="274" y="5"/>
                  </a:lnTo>
                  <a:lnTo>
                    <a:pt x="275" y="7"/>
                  </a:lnTo>
                  <a:lnTo>
                    <a:pt x="276" y="8"/>
                  </a:lnTo>
                  <a:lnTo>
                    <a:pt x="279" y="10"/>
                  </a:lnTo>
                  <a:lnTo>
                    <a:pt x="280" y="10"/>
                  </a:lnTo>
                  <a:lnTo>
                    <a:pt x="282" y="11"/>
                  </a:lnTo>
                  <a:lnTo>
                    <a:pt x="283" y="11"/>
                  </a:lnTo>
                  <a:lnTo>
                    <a:pt x="284" y="10"/>
                  </a:lnTo>
                  <a:lnTo>
                    <a:pt x="286" y="10"/>
                  </a:lnTo>
                  <a:lnTo>
                    <a:pt x="288" y="9"/>
                  </a:lnTo>
                  <a:lnTo>
                    <a:pt x="289" y="9"/>
                  </a:lnTo>
                  <a:lnTo>
                    <a:pt x="290" y="10"/>
                  </a:lnTo>
                  <a:lnTo>
                    <a:pt x="291" y="10"/>
                  </a:lnTo>
                  <a:lnTo>
                    <a:pt x="293" y="11"/>
                  </a:lnTo>
                  <a:lnTo>
                    <a:pt x="294" y="11"/>
                  </a:lnTo>
                  <a:lnTo>
                    <a:pt x="295" y="12"/>
                  </a:lnTo>
                  <a:lnTo>
                    <a:pt x="296" y="12"/>
                  </a:lnTo>
                  <a:lnTo>
                    <a:pt x="297" y="12"/>
                  </a:lnTo>
                  <a:lnTo>
                    <a:pt x="298" y="12"/>
                  </a:lnTo>
                  <a:lnTo>
                    <a:pt x="300" y="10"/>
                  </a:lnTo>
                  <a:lnTo>
                    <a:pt x="301" y="10"/>
                  </a:lnTo>
                  <a:lnTo>
                    <a:pt x="302" y="10"/>
                  </a:lnTo>
                  <a:lnTo>
                    <a:pt x="304" y="10"/>
                  </a:lnTo>
                  <a:lnTo>
                    <a:pt x="305" y="10"/>
                  </a:lnTo>
                  <a:lnTo>
                    <a:pt x="305" y="9"/>
                  </a:lnTo>
                  <a:lnTo>
                    <a:pt x="307" y="6"/>
                  </a:lnTo>
                  <a:lnTo>
                    <a:pt x="309" y="7"/>
                  </a:lnTo>
                  <a:lnTo>
                    <a:pt x="309" y="8"/>
                  </a:lnTo>
                  <a:lnTo>
                    <a:pt x="311" y="8"/>
                  </a:lnTo>
                  <a:lnTo>
                    <a:pt x="314" y="9"/>
                  </a:lnTo>
                  <a:lnTo>
                    <a:pt x="316" y="11"/>
                  </a:lnTo>
                  <a:lnTo>
                    <a:pt x="317" y="11"/>
                  </a:lnTo>
                  <a:lnTo>
                    <a:pt x="319" y="12"/>
                  </a:lnTo>
                  <a:lnTo>
                    <a:pt x="321" y="13"/>
                  </a:lnTo>
                  <a:lnTo>
                    <a:pt x="322" y="14"/>
                  </a:lnTo>
                  <a:lnTo>
                    <a:pt x="324" y="15"/>
                  </a:lnTo>
                  <a:lnTo>
                    <a:pt x="325" y="15"/>
                  </a:lnTo>
                  <a:lnTo>
                    <a:pt x="327" y="15"/>
                  </a:lnTo>
                  <a:lnTo>
                    <a:pt x="329" y="14"/>
                  </a:lnTo>
                  <a:lnTo>
                    <a:pt x="330" y="14"/>
                  </a:lnTo>
                  <a:lnTo>
                    <a:pt x="333" y="14"/>
                  </a:lnTo>
                  <a:lnTo>
                    <a:pt x="334" y="13"/>
                  </a:lnTo>
                  <a:lnTo>
                    <a:pt x="337" y="17"/>
                  </a:lnTo>
                  <a:lnTo>
                    <a:pt x="337" y="18"/>
                  </a:lnTo>
                  <a:lnTo>
                    <a:pt x="340" y="17"/>
                  </a:lnTo>
                  <a:lnTo>
                    <a:pt x="341" y="17"/>
                  </a:lnTo>
                  <a:lnTo>
                    <a:pt x="344" y="15"/>
                  </a:lnTo>
                  <a:lnTo>
                    <a:pt x="346" y="15"/>
                  </a:lnTo>
                  <a:lnTo>
                    <a:pt x="351" y="16"/>
                  </a:lnTo>
                  <a:lnTo>
                    <a:pt x="352" y="15"/>
                  </a:lnTo>
                  <a:lnTo>
                    <a:pt x="353" y="14"/>
                  </a:lnTo>
                  <a:lnTo>
                    <a:pt x="353" y="13"/>
                  </a:lnTo>
                  <a:lnTo>
                    <a:pt x="353" y="12"/>
                  </a:lnTo>
                  <a:lnTo>
                    <a:pt x="354" y="10"/>
                  </a:lnTo>
                  <a:lnTo>
                    <a:pt x="355" y="9"/>
                  </a:lnTo>
                  <a:lnTo>
                    <a:pt x="355" y="6"/>
                  </a:lnTo>
                  <a:lnTo>
                    <a:pt x="355" y="5"/>
                  </a:lnTo>
                  <a:lnTo>
                    <a:pt x="356" y="4"/>
                  </a:lnTo>
                  <a:lnTo>
                    <a:pt x="358" y="3"/>
                  </a:lnTo>
                  <a:lnTo>
                    <a:pt x="359" y="3"/>
                  </a:lnTo>
                  <a:lnTo>
                    <a:pt x="360" y="3"/>
                  </a:lnTo>
                  <a:lnTo>
                    <a:pt x="362" y="4"/>
                  </a:lnTo>
                  <a:lnTo>
                    <a:pt x="364" y="5"/>
                  </a:lnTo>
                  <a:lnTo>
                    <a:pt x="365" y="5"/>
                  </a:lnTo>
                  <a:lnTo>
                    <a:pt x="366" y="5"/>
                  </a:lnTo>
                  <a:lnTo>
                    <a:pt x="367" y="5"/>
                  </a:lnTo>
                  <a:lnTo>
                    <a:pt x="367" y="4"/>
                  </a:lnTo>
                  <a:lnTo>
                    <a:pt x="372" y="1"/>
                  </a:lnTo>
                  <a:lnTo>
                    <a:pt x="380" y="4"/>
                  </a:lnTo>
                  <a:lnTo>
                    <a:pt x="393" y="10"/>
                  </a:lnTo>
                  <a:lnTo>
                    <a:pt x="406" y="3"/>
                  </a:lnTo>
                  <a:lnTo>
                    <a:pt x="406" y="16"/>
                  </a:lnTo>
                  <a:lnTo>
                    <a:pt x="407" y="21"/>
                  </a:lnTo>
                  <a:lnTo>
                    <a:pt x="407" y="22"/>
                  </a:lnTo>
                  <a:lnTo>
                    <a:pt x="407" y="23"/>
                  </a:lnTo>
                  <a:lnTo>
                    <a:pt x="407" y="24"/>
                  </a:lnTo>
                  <a:lnTo>
                    <a:pt x="407" y="25"/>
                  </a:lnTo>
                  <a:lnTo>
                    <a:pt x="408" y="25"/>
                  </a:lnTo>
                  <a:lnTo>
                    <a:pt x="408" y="26"/>
                  </a:lnTo>
                  <a:lnTo>
                    <a:pt x="409" y="26"/>
                  </a:lnTo>
                  <a:lnTo>
                    <a:pt x="409" y="27"/>
                  </a:lnTo>
                  <a:lnTo>
                    <a:pt x="409" y="28"/>
                  </a:lnTo>
                  <a:lnTo>
                    <a:pt x="409" y="29"/>
                  </a:lnTo>
                  <a:lnTo>
                    <a:pt x="410" y="29"/>
                  </a:lnTo>
                  <a:lnTo>
                    <a:pt x="410" y="30"/>
                  </a:lnTo>
                  <a:lnTo>
                    <a:pt x="410" y="31"/>
                  </a:lnTo>
                  <a:lnTo>
                    <a:pt x="409" y="33"/>
                  </a:lnTo>
                  <a:lnTo>
                    <a:pt x="409" y="34"/>
                  </a:lnTo>
                  <a:lnTo>
                    <a:pt x="409" y="35"/>
                  </a:lnTo>
                  <a:lnTo>
                    <a:pt x="410" y="35"/>
                  </a:lnTo>
                  <a:lnTo>
                    <a:pt x="411" y="36"/>
                  </a:lnTo>
                  <a:lnTo>
                    <a:pt x="412" y="36"/>
                  </a:lnTo>
                  <a:lnTo>
                    <a:pt x="412" y="37"/>
                  </a:lnTo>
                  <a:lnTo>
                    <a:pt x="413" y="37"/>
                  </a:lnTo>
                  <a:lnTo>
                    <a:pt x="413" y="38"/>
                  </a:lnTo>
                  <a:lnTo>
                    <a:pt x="413" y="39"/>
                  </a:lnTo>
                  <a:lnTo>
                    <a:pt x="413" y="40"/>
                  </a:lnTo>
                  <a:lnTo>
                    <a:pt x="413" y="41"/>
                  </a:lnTo>
                  <a:lnTo>
                    <a:pt x="412" y="42"/>
                  </a:lnTo>
                  <a:lnTo>
                    <a:pt x="413" y="44"/>
                  </a:lnTo>
                  <a:lnTo>
                    <a:pt x="415" y="46"/>
                  </a:lnTo>
                  <a:lnTo>
                    <a:pt x="415" y="47"/>
                  </a:lnTo>
                  <a:lnTo>
                    <a:pt x="415" y="48"/>
                  </a:lnTo>
                  <a:lnTo>
                    <a:pt x="415" y="49"/>
                  </a:lnTo>
                  <a:lnTo>
                    <a:pt x="415" y="50"/>
                  </a:lnTo>
                  <a:lnTo>
                    <a:pt x="415" y="51"/>
                  </a:lnTo>
                  <a:lnTo>
                    <a:pt x="414" y="52"/>
                  </a:lnTo>
                  <a:lnTo>
                    <a:pt x="414" y="53"/>
                  </a:lnTo>
                  <a:lnTo>
                    <a:pt x="414" y="54"/>
                  </a:lnTo>
                  <a:lnTo>
                    <a:pt x="413" y="55"/>
                  </a:lnTo>
                  <a:lnTo>
                    <a:pt x="412" y="55"/>
                  </a:lnTo>
                  <a:lnTo>
                    <a:pt x="411" y="55"/>
                  </a:lnTo>
                  <a:lnTo>
                    <a:pt x="411" y="56"/>
                  </a:lnTo>
                  <a:lnTo>
                    <a:pt x="411" y="57"/>
                  </a:lnTo>
                  <a:lnTo>
                    <a:pt x="410" y="57"/>
                  </a:lnTo>
                  <a:lnTo>
                    <a:pt x="409" y="57"/>
                  </a:lnTo>
                  <a:lnTo>
                    <a:pt x="408" y="57"/>
                  </a:lnTo>
                  <a:lnTo>
                    <a:pt x="408" y="58"/>
                  </a:lnTo>
                  <a:lnTo>
                    <a:pt x="408" y="59"/>
                  </a:lnTo>
                  <a:lnTo>
                    <a:pt x="407" y="59"/>
                  </a:lnTo>
                  <a:lnTo>
                    <a:pt x="407" y="60"/>
                  </a:lnTo>
                  <a:lnTo>
                    <a:pt x="407" y="61"/>
                  </a:lnTo>
                  <a:lnTo>
                    <a:pt x="406" y="62"/>
                  </a:lnTo>
                  <a:lnTo>
                    <a:pt x="406" y="63"/>
                  </a:lnTo>
                  <a:lnTo>
                    <a:pt x="405" y="64"/>
                  </a:lnTo>
                  <a:lnTo>
                    <a:pt x="404" y="67"/>
                  </a:lnTo>
                  <a:lnTo>
                    <a:pt x="403" y="68"/>
                  </a:lnTo>
                  <a:lnTo>
                    <a:pt x="403" y="69"/>
                  </a:lnTo>
                  <a:lnTo>
                    <a:pt x="404" y="70"/>
                  </a:lnTo>
                  <a:lnTo>
                    <a:pt x="403" y="72"/>
                  </a:lnTo>
                  <a:lnTo>
                    <a:pt x="403" y="73"/>
                  </a:lnTo>
                  <a:lnTo>
                    <a:pt x="402" y="74"/>
                  </a:lnTo>
                  <a:lnTo>
                    <a:pt x="401" y="74"/>
                  </a:lnTo>
                  <a:lnTo>
                    <a:pt x="401" y="75"/>
                  </a:lnTo>
                  <a:lnTo>
                    <a:pt x="402" y="75"/>
                  </a:lnTo>
                  <a:lnTo>
                    <a:pt x="402" y="76"/>
                  </a:lnTo>
                  <a:lnTo>
                    <a:pt x="403" y="76"/>
                  </a:lnTo>
                  <a:lnTo>
                    <a:pt x="404" y="77"/>
                  </a:lnTo>
                  <a:lnTo>
                    <a:pt x="403" y="78"/>
                  </a:lnTo>
                  <a:lnTo>
                    <a:pt x="403" y="79"/>
                  </a:lnTo>
                  <a:lnTo>
                    <a:pt x="402" y="79"/>
                  </a:lnTo>
                  <a:lnTo>
                    <a:pt x="403" y="80"/>
                  </a:lnTo>
                  <a:lnTo>
                    <a:pt x="404" y="80"/>
                  </a:lnTo>
                  <a:lnTo>
                    <a:pt x="404" y="82"/>
                  </a:lnTo>
                  <a:lnTo>
                    <a:pt x="405" y="83"/>
                  </a:lnTo>
                  <a:lnTo>
                    <a:pt x="406" y="84"/>
                  </a:lnTo>
                  <a:lnTo>
                    <a:pt x="405" y="96"/>
                  </a:lnTo>
                  <a:lnTo>
                    <a:pt x="395" y="95"/>
                  </a:lnTo>
                  <a:lnTo>
                    <a:pt x="387" y="93"/>
                  </a:lnTo>
                  <a:lnTo>
                    <a:pt x="387" y="94"/>
                  </a:lnTo>
                  <a:lnTo>
                    <a:pt x="386" y="95"/>
                  </a:lnTo>
                  <a:lnTo>
                    <a:pt x="385" y="95"/>
                  </a:lnTo>
                  <a:lnTo>
                    <a:pt x="383" y="95"/>
                  </a:lnTo>
                  <a:lnTo>
                    <a:pt x="382" y="95"/>
                  </a:lnTo>
                  <a:lnTo>
                    <a:pt x="383" y="96"/>
                  </a:lnTo>
                  <a:lnTo>
                    <a:pt x="383" y="97"/>
                  </a:lnTo>
                  <a:lnTo>
                    <a:pt x="382" y="97"/>
                  </a:lnTo>
                  <a:lnTo>
                    <a:pt x="381" y="98"/>
                  </a:lnTo>
                  <a:lnTo>
                    <a:pt x="380" y="98"/>
                  </a:lnTo>
                  <a:lnTo>
                    <a:pt x="379" y="98"/>
                  </a:lnTo>
                  <a:lnTo>
                    <a:pt x="378" y="98"/>
                  </a:lnTo>
                  <a:lnTo>
                    <a:pt x="378" y="99"/>
                  </a:lnTo>
                  <a:lnTo>
                    <a:pt x="377" y="99"/>
                  </a:lnTo>
                  <a:lnTo>
                    <a:pt x="375" y="99"/>
                  </a:lnTo>
                  <a:lnTo>
                    <a:pt x="374" y="100"/>
                  </a:lnTo>
                  <a:lnTo>
                    <a:pt x="373" y="100"/>
                  </a:lnTo>
                  <a:lnTo>
                    <a:pt x="372" y="100"/>
                  </a:lnTo>
                  <a:lnTo>
                    <a:pt x="371" y="100"/>
                  </a:lnTo>
                  <a:lnTo>
                    <a:pt x="370" y="100"/>
                  </a:lnTo>
                  <a:lnTo>
                    <a:pt x="369" y="100"/>
                  </a:lnTo>
                  <a:lnTo>
                    <a:pt x="369" y="101"/>
                  </a:lnTo>
                  <a:lnTo>
                    <a:pt x="368" y="102"/>
                  </a:lnTo>
                  <a:lnTo>
                    <a:pt x="367" y="103"/>
                  </a:lnTo>
                  <a:lnTo>
                    <a:pt x="366" y="103"/>
                  </a:lnTo>
                  <a:lnTo>
                    <a:pt x="365" y="104"/>
                  </a:lnTo>
                  <a:lnTo>
                    <a:pt x="364" y="104"/>
                  </a:lnTo>
                  <a:lnTo>
                    <a:pt x="363" y="104"/>
                  </a:lnTo>
                  <a:lnTo>
                    <a:pt x="362" y="105"/>
                  </a:lnTo>
                  <a:lnTo>
                    <a:pt x="361" y="106"/>
                  </a:lnTo>
                  <a:lnTo>
                    <a:pt x="360" y="107"/>
                  </a:lnTo>
                  <a:lnTo>
                    <a:pt x="359" y="108"/>
                  </a:lnTo>
                  <a:lnTo>
                    <a:pt x="359" y="109"/>
                  </a:lnTo>
                  <a:lnTo>
                    <a:pt x="357" y="111"/>
                  </a:lnTo>
                  <a:lnTo>
                    <a:pt x="355" y="113"/>
                  </a:lnTo>
                  <a:lnTo>
                    <a:pt x="351" y="114"/>
                  </a:lnTo>
                  <a:lnTo>
                    <a:pt x="358" y="116"/>
                  </a:lnTo>
                  <a:lnTo>
                    <a:pt x="359" y="119"/>
                  </a:lnTo>
                  <a:lnTo>
                    <a:pt x="364" y="122"/>
                  </a:lnTo>
                  <a:lnTo>
                    <a:pt x="365" y="123"/>
                  </a:lnTo>
                  <a:lnTo>
                    <a:pt x="367" y="123"/>
                  </a:lnTo>
                  <a:lnTo>
                    <a:pt x="369" y="124"/>
                  </a:lnTo>
                  <a:lnTo>
                    <a:pt x="370" y="124"/>
                  </a:lnTo>
                  <a:lnTo>
                    <a:pt x="370" y="126"/>
                  </a:lnTo>
                  <a:lnTo>
                    <a:pt x="370" y="127"/>
                  </a:lnTo>
                  <a:lnTo>
                    <a:pt x="370" y="128"/>
                  </a:lnTo>
                  <a:lnTo>
                    <a:pt x="370" y="129"/>
                  </a:lnTo>
                  <a:lnTo>
                    <a:pt x="371" y="130"/>
                  </a:lnTo>
                  <a:lnTo>
                    <a:pt x="371" y="131"/>
                  </a:lnTo>
                  <a:lnTo>
                    <a:pt x="371" y="132"/>
                  </a:lnTo>
                  <a:lnTo>
                    <a:pt x="371" y="133"/>
                  </a:lnTo>
                  <a:lnTo>
                    <a:pt x="371" y="134"/>
                  </a:lnTo>
                  <a:lnTo>
                    <a:pt x="372" y="135"/>
                  </a:lnTo>
                  <a:lnTo>
                    <a:pt x="373" y="135"/>
                  </a:lnTo>
                  <a:lnTo>
                    <a:pt x="373" y="136"/>
                  </a:lnTo>
                  <a:lnTo>
                    <a:pt x="373" y="138"/>
                  </a:lnTo>
                  <a:lnTo>
                    <a:pt x="373" y="140"/>
                  </a:lnTo>
                  <a:lnTo>
                    <a:pt x="374" y="141"/>
                  </a:lnTo>
                  <a:lnTo>
                    <a:pt x="374" y="142"/>
                  </a:lnTo>
                  <a:lnTo>
                    <a:pt x="375" y="143"/>
                  </a:lnTo>
                  <a:lnTo>
                    <a:pt x="379" y="143"/>
                  </a:lnTo>
                  <a:lnTo>
                    <a:pt x="379" y="144"/>
                  </a:lnTo>
                  <a:lnTo>
                    <a:pt x="378" y="145"/>
                  </a:lnTo>
                  <a:lnTo>
                    <a:pt x="378" y="146"/>
                  </a:lnTo>
                  <a:lnTo>
                    <a:pt x="378" y="147"/>
                  </a:lnTo>
                  <a:lnTo>
                    <a:pt x="381" y="146"/>
                  </a:lnTo>
                  <a:lnTo>
                    <a:pt x="382" y="146"/>
                  </a:lnTo>
                  <a:lnTo>
                    <a:pt x="384" y="142"/>
                  </a:lnTo>
                  <a:lnTo>
                    <a:pt x="388" y="142"/>
                  </a:lnTo>
                  <a:lnTo>
                    <a:pt x="388" y="143"/>
                  </a:lnTo>
                  <a:lnTo>
                    <a:pt x="389" y="145"/>
                  </a:lnTo>
                  <a:lnTo>
                    <a:pt x="389" y="147"/>
                  </a:lnTo>
                  <a:lnTo>
                    <a:pt x="391" y="148"/>
                  </a:lnTo>
                  <a:lnTo>
                    <a:pt x="392" y="150"/>
                  </a:lnTo>
                  <a:lnTo>
                    <a:pt x="393" y="152"/>
                  </a:lnTo>
                  <a:lnTo>
                    <a:pt x="395" y="152"/>
                  </a:lnTo>
                  <a:lnTo>
                    <a:pt x="397" y="152"/>
                  </a:lnTo>
                  <a:lnTo>
                    <a:pt x="399" y="152"/>
                  </a:lnTo>
                  <a:lnTo>
                    <a:pt x="400" y="153"/>
                  </a:lnTo>
                  <a:lnTo>
                    <a:pt x="402" y="154"/>
                  </a:lnTo>
                  <a:lnTo>
                    <a:pt x="403" y="155"/>
                  </a:lnTo>
                  <a:lnTo>
                    <a:pt x="404" y="157"/>
                  </a:lnTo>
                  <a:lnTo>
                    <a:pt x="404" y="158"/>
                  </a:lnTo>
                  <a:lnTo>
                    <a:pt x="407" y="155"/>
                  </a:lnTo>
                  <a:lnTo>
                    <a:pt x="408" y="155"/>
                  </a:lnTo>
                  <a:lnTo>
                    <a:pt x="409" y="155"/>
                  </a:lnTo>
                  <a:lnTo>
                    <a:pt x="410" y="156"/>
                  </a:lnTo>
                  <a:lnTo>
                    <a:pt x="413" y="158"/>
                  </a:lnTo>
                  <a:lnTo>
                    <a:pt x="414" y="159"/>
                  </a:lnTo>
                  <a:lnTo>
                    <a:pt x="415" y="160"/>
                  </a:lnTo>
                  <a:lnTo>
                    <a:pt x="415" y="161"/>
                  </a:lnTo>
                  <a:lnTo>
                    <a:pt x="416" y="165"/>
                  </a:lnTo>
                  <a:lnTo>
                    <a:pt x="416" y="166"/>
                  </a:lnTo>
                  <a:lnTo>
                    <a:pt x="421" y="168"/>
                  </a:lnTo>
                  <a:lnTo>
                    <a:pt x="423" y="169"/>
                  </a:lnTo>
                  <a:lnTo>
                    <a:pt x="425" y="171"/>
                  </a:lnTo>
                  <a:lnTo>
                    <a:pt x="427" y="172"/>
                  </a:lnTo>
                  <a:lnTo>
                    <a:pt x="428" y="172"/>
                  </a:lnTo>
                  <a:lnTo>
                    <a:pt x="428" y="173"/>
                  </a:lnTo>
                  <a:lnTo>
                    <a:pt x="429" y="174"/>
                  </a:lnTo>
                  <a:lnTo>
                    <a:pt x="430" y="175"/>
                  </a:lnTo>
                  <a:lnTo>
                    <a:pt x="431" y="177"/>
                  </a:lnTo>
                  <a:lnTo>
                    <a:pt x="431" y="178"/>
                  </a:lnTo>
                  <a:lnTo>
                    <a:pt x="432" y="179"/>
                  </a:lnTo>
                  <a:lnTo>
                    <a:pt x="432" y="180"/>
                  </a:lnTo>
                  <a:lnTo>
                    <a:pt x="433" y="181"/>
                  </a:lnTo>
                  <a:lnTo>
                    <a:pt x="434" y="182"/>
                  </a:lnTo>
                  <a:lnTo>
                    <a:pt x="435" y="185"/>
                  </a:lnTo>
                  <a:lnTo>
                    <a:pt x="436" y="186"/>
                  </a:lnTo>
                  <a:lnTo>
                    <a:pt x="437" y="187"/>
                  </a:lnTo>
                  <a:lnTo>
                    <a:pt x="438" y="188"/>
                  </a:lnTo>
                  <a:lnTo>
                    <a:pt x="439" y="189"/>
                  </a:lnTo>
                  <a:lnTo>
                    <a:pt x="440" y="191"/>
                  </a:lnTo>
                  <a:lnTo>
                    <a:pt x="440" y="192"/>
                  </a:lnTo>
                  <a:lnTo>
                    <a:pt x="440" y="193"/>
                  </a:lnTo>
                  <a:lnTo>
                    <a:pt x="441" y="195"/>
                  </a:lnTo>
                  <a:lnTo>
                    <a:pt x="442" y="196"/>
                  </a:lnTo>
                  <a:lnTo>
                    <a:pt x="442" y="198"/>
                  </a:lnTo>
                  <a:lnTo>
                    <a:pt x="443" y="199"/>
                  </a:lnTo>
                  <a:lnTo>
                    <a:pt x="445" y="203"/>
                  </a:lnTo>
                  <a:lnTo>
                    <a:pt x="451" y="231"/>
                  </a:lnTo>
                  <a:lnTo>
                    <a:pt x="474" y="229"/>
                  </a:lnTo>
                  <a:lnTo>
                    <a:pt x="475" y="229"/>
                  </a:lnTo>
                  <a:lnTo>
                    <a:pt x="476" y="229"/>
                  </a:lnTo>
                  <a:lnTo>
                    <a:pt x="476" y="230"/>
                  </a:lnTo>
                  <a:lnTo>
                    <a:pt x="476" y="229"/>
                  </a:lnTo>
                  <a:lnTo>
                    <a:pt x="477" y="229"/>
                  </a:lnTo>
                  <a:lnTo>
                    <a:pt x="477" y="228"/>
                  </a:lnTo>
                  <a:lnTo>
                    <a:pt x="477" y="227"/>
                  </a:lnTo>
                  <a:lnTo>
                    <a:pt x="479" y="227"/>
                  </a:lnTo>
                  <a:lnTo>
                    <a:pt x="480" y="227"/>
                  </a:lnTo>
                  <a:lnTo>
                    <a:pt x="480" y="226"/>
                  </a:lnTo>
                  <a:lnTo>
                    <a:pt x="480" y="225"/>
                  </a:lnTo>
                  <a:lnTo>
                    <a:pt x="480" y="224"/>
                  </a:lnTo>
                  <a:lnTo>
                    <a:pt x="480" y="223"/>
                  </a:lnTo>
                  <a:lnTo>
                    <a:pt x="480" y="222"/>
                  </a:lnTo>
                  <a:lnTo>
                    <a:pt x="481" y="221"/>
                  </a:lnTo>
                  <a:lnTo>
                    <a:pt x="482" y="220"/>
                  </a:lnTo>
                  <a:lnTo>
                    <a:pt x="484" y="220"/>
                  </a:lnTo>
                  <a:lnTo>
                    <a:pt x="485" y="220"/>
                  </a:lnTo>
                  <a:lnTo>
                    <a:pt x="486" y="221"/>
                  </a:lnTo>
                  <a:lnTo>
                    <a:pt x="486" y="222"/>
                  </a:lnTo>
                  <a:lnTo>
                    <a:pt x="487" y="225"/>
                  </a:lnTo>
                  <a:lnTo>
                    <a:pt x="487" y="226"/>
                  </a:lnTo>
                  <a:lnTo>
                    <a:pt x="487" y="227"/>
                  </a:lnTo>
                  <a:lnTo>
                    <a:pt x="487" y="228"/>
                  </a:lnTo>
                  <a:lnTo>
                    <a:pt x="486" y="230"/>
                  </a:lnTo>
                  <a:lnTo>
                    <a:pt x="486" y="231"/>
                  </a:lnTo>
                  <a:lnTo>
                    <a:pt x="486" y="234"/>
                  </a:lnTo>
                  <a:lnTo>
                    <a:pt x="486" y="235"/>
                  </a:lnTo>
                  <a:lnTo>
                    <a:pt x="487" y="236"/>
                  </a:lnTo>
                  <a:lnTo>
                    <a:pt x="487" y="237"/>
                  </a:lnTo>
                  <a:lnTo>
                    <a:pt x="488" y="237"/>
                  </a:lnTo>
                  <a:lnTo>
                    <a:pt x="490" y="239"/>
                  </a:lnTo>
                  <a:lnTo>
                    <a:pt x="490" y="240"/>
                  </a:lnTo>
                  <a:lnTo>
                    <a:pt x="491" y="241"/>
                  </a:lnTo>
                  <a:lnTo>
                    <a:pt x="491" y="242"/>
                  </a:lnTo>
                  <a:lnTo>
                    <a:pt x="491" y="244"/>
                  </a:lnTo>
                  <a:lnTo>
                    <a:pt x="491" y="246"/>
                  </a:lnTo>
                  <a:lnTo>
                    <a:pt x="496" y="251"/>
                  </a:lnTo>
                  <a:lnTo>
                    <a:pt x="495" y="252"/>
                  </a:lnTo>
                  <a:lnTo>
                    <a:pt x="495" y="253"/>
                  </a:lnTo>
                  <a:lnTo>
                    <a:pt x="496" y="254"/>
                  </a:lnTo>
                  <a:lnTo>
                    <a:pt x="496" y="255"/>
                  </a:lnTo>
                  <a:lnTo>
                    <a:pt x="497" y="255"/>
                  </a:lnTo>
                  <a:lnTo>
                    <a:pt x="497" y="256"/>
                  </a:lnTo>
                  <a:lnTo>
                    <a:pt x="497" y="257"/>
                  </a:lnTo>
                  <a:lnTo>
                    <a:pt x="498" y="257"/>
                  </a:lnTo>
                  <a:lnTo>
                    <a:pt x="498" y="258"/>
                  </a:lnTo>
                  <a:lnTo>
                    <a:pt x="499" y="260"/>
                  </a:lnTo>
                  <a:lnTo>
                    <a:pt x="500" y="263"/>
                  </a:lnTo>
                  <a:lnTo>
                    <a:pt x="499" y="264"/>
                  </a:lnTo>
                  <a:lnTo>
                    <a:pt x="500" y="264"/>
                  </a:lnTo>
                  <a:lnTo>
                    <a:pt x="500" y="266"/>
                  </a:lnTo>
                  <a:lnTo>
                    <a:pt x="501" y="266"/>
                  </a:lnTo>
                  <a:lnTo>
                    <a:pt x="502" y="266"/>
                  </a:lnTo>
                  <a:lnTo>
                    <a:pt x="502" y="267"/>
                  </a:lnTo>
                  <a:lnTo>
                    <a:pt x="503" y="267"/>
                  </a:lnTo>
                  <a:lnTo>
                    <a:pt x="504" y="269"/>
                  </a:lnTo>
                  <a:lnTo>
                    <a:pt x="504" y="270"/>
                  </a:lnTo>
                  <a:lnTo>
                    <a:pt x="505" y="271"/>
                  </a:lnTo>
                  <a:lnTo>
                    <a:pt x="504" y="272"/>
                  </a:lnTo>
                  <a:lnTo>
                    <a:pt x="503" y="275"/>
                  </a:lnTo>
                  <a:lnTo>
                    <a:pt x="504" y="275"/>
                  </a:lnTo>
                  <a:lnTo>
                    <a:pt x="504" y="276"/>
                  </a:lnTo>
                  <a:lnTo>
                    <a:pt x="505" y="277"/>
                  </a:lnTo>
                  <a:lnTo>
                    <a:pt x="505" y="278"/>
                  </a:lnTo>
                  <a:lnTo>
                    <a:pt x="506" y="279"/>
                  </a:lnTo>
                  <a:lnTo>
                    <a:pt x="506" y="280"/>
                  </a:lnTo>
                  <a:lnTo>
                    <a:pt x="507" y="281"/>
                  </a:lnTo>
                  <a:lnTo>
                    <a:pt x="507" y="282"/>
                  </a:lnTo>
                  <a:lnTo>
                    <a:pt x="506" y="282"/>
                  </a:lnTo>
                  <a:lnTo>
                    <a:pt x="504" y="281"/>
                  </a:lnTo>
                  <a:lnTo>
                    <a:pt x="501" y="281"/>
                  </a:lnTo>
                  <a:lnTo>
                    <a:pt x="500" y="281"/>
                  </a:lnTo>
                  <a:lnTo>
                    <a:pt x="499" y="282"/>
                  </a:lnTo>
                  <a:lnTo>
                    <a:pt x="498" y="282"/>
                  </a:lnTo>
                  <a:lnTo>
                    <a:pt x="498" y="283"/>
                  </a:lnTo>
                  <a:lnTo>
                    <a:pt x="497" y="283"/>
                  </a:lnTo>
                  <a:lnTo>
                    <a:pt x="498" y="285"/>
                  </a:lnTo>
                  <a:lnTo>
                    <a:pt x="498" y="286"/>
                  </a:lnTo>
                  <a:lnTo>
                    <a:pt x="498" y="287"/>
                  </a:lnTo>
                  <a:lnTo>
                    <a:pt x="497" y="287"/>
                  </a:lnTo>
                  <a:lnTo>
                    <a:pt x="496" y="286"/>
                  </a:lnTo>
                  <a:lnTo>
                    <a:pt x="496" y="287"/>
                  </a:lnTo>
                  <a:lnTo>
                    <a:pt x="496" y="288"/>
                  </a:lnTo>
                  <a:lnTo>
                    <a:pt x="497" y="288"/>
                  </a:lnTo>
                  <a:lnTo>
                    <a:pt x="498" y="289"/>
                  </a:lnTo>
                  <a:lnTo>
                    <a:pt x="497" y="290"/>
                  </a:lnTo>
                  <a:lnTo>
                    <a:pt x="496" y="290"/>
                  </a:lnTo>
                  <a:lnTo>
                    <a:pt x="495" y="290"/>
                  </a:lnTo>
                  <a:lnTo>
                    <a:pt x="494" y="291"/>
                  </a:lnTo>
                  <a:lnTo>
                    <a:pt x="493" y="293"/>
                  </a:lnTo>
                  <a:lnTo>
                    <a:pt x="492" y="293"/>
                  </a:lnTo>
                  <a:lnTo>
                    <a:pt x="492" y="294"/>
                  </a:lnTo>
                  <a:lnTo>
                    <a:pt x="491" y="294"/>
                  </a:lnTo>
                  <a:lnTo>
                    <a:pt x="491" y="295"/>
                  </a:lnTo>
                  <a:lnTo>
                    <a:pt x="492" y="296"/>
                  </a:lnTo>
                  <a:lnTo>
                    <a:pt x="492" y="297"/>
                  </a:lnTo>
                  <a:lnTo>
                    <a:pt x="491" y="297"/>
                  </a:lnTo>
                  <a:lnTo>
                    <a:pt x="491" y="298"/>
                  </a:lnTo>
                  <a:lnTo>
                    <a:pt x="490" y="298"/>
                  </a:lnTo>
                  <a:lnTo>
                    <a:pt x="490" y="297"/>
                  </a:lnTo>
                  <a:lnTo>
                    <a:pt x="488" y="297"/>
                  </a:lnTo>
                  <a:lnTo>
                    <a:pt x="489" y="298"/>
                  </a:lnTo>
                  <a:lnTo>
                    <a:pt x="489" y="299"/>
                  </a:lnTo>
                  <a:lnTo>
                    <a:pt x="488" y="299"/>
                  </a:lnTo>
                  <a:lnTo>
                    <a:pt x="485" y="300"/>
                  </a:lnTo>
                  <a:lnTo>
                    <a:pt x="485" y="302"/>
                  </a:lnTo>
                  <a:lnTo>
                    <a:pt x="486" y="310"/>
                  </a:lnTo>
                  <a:lnTo>
                    <a:pt x="486" y="312"/>
                  </a:lnTo>
                  <a:lnTo>
                    <a:pt x="487" y="316"/>
                  </a:lnTo>
                  <a:lnTo>
                    <a:pt x="487" y="317"/>
                  </a:lnTo>
                  <a:lnTo>
                    <a:pt x="488" y="318"/>
                  </a:lnTo>
                  <a:lnTo>
                    <a:pt x="488" y="319"/>
                  </a:lnTo>
                  <a:lnTo>
                    <a:pt x="489" y="321"/>
                  </a:lnTo>
                  <a:lnTo>
                    <a:pt x="489" y="322"/>
                  </a:lnTo>
                  <a:lnTo>
                    <a:pt x="490" y="324"/>
                  </a:lnTo>
                  <a:lnTo>
                    <a:pt x="491" y="326"/>
                  </a:lnTo>
                  <a:lnTo>
                    <a:pt x="491" y="327"/>
                  </a:lnTo>
                  <a:lnTo>
                    <a:pt x="491" y="328"/>
                  </a:lnTo>
                  <a:lnTo>
                    <a:pt x="491" y="329"/>
                  </a:lnTo>
                  <a:lnTo>
                    <a:pt x="492" y="330"/>
                  </a:lnTo>
                  <a:lnTo>
                    <a:pt x="492" y="332"/>
                  </a:lnTo>
                  <a:lnTo>
                    <a:pt x="493" y="333"/>
                  </a:lnTo>
                  <a:lnTo>
                    <a:pt x="493" y="336"/>
                  </a:lnTo>
                  <a:lnTo>
                    <a:pt x="492" y="337"/>
                  </a:lnTo>
                  <a:lnTo>
                    <a:pt x="492" y="338"/>
                  </a:lnTo>
                  <a:lnTo>
                    <a:pt x="493" y="338"/>
                  </a:lnTo>
                  <a:lnTo>
                    <a:pt x="494" y="339"/>
                  </a:lnTo>
                  <a:lnTo>
                    <a:pt x="496" y="340"/>
                  </a:lnTo>
                  <a:lnTo>
                    <a:pt x="497" y="340"/>
                  </a:lnTo>
                  <a:lnTo>
                    <a:pt x="498" y="341"/>
                  </a:lnTo>
                  <a:lnTo>
                    <a:pt x="499" y="341"/>
                  </a:lnTo>
                  <a:lnTo>
                    <a:pt x="500" y="342"/>
                  </a:lnTo>
                  <a:lnTo>
                    <a:pt x="500" y="343"/>
                  </a:lnTo>
                  <a:lnTo>
                    <a:pt x="500" y="344"/>
                  </a:lnTo>
                  <a:lnTo>
                    <a:pt x="500" y="345"/>
                  </a:lnTo>
                  <a:lnTo>
                    <a:pt x="501" y="347"/>
                  </a:lnTo>
                  <a:lnTo>
                    <a:pt x="501" y="348"/>
                  </a:lnTo>
                  <a:lnTo>
                    <a:pt x="501" y="349"/>
                  </a:lnTo>
                  <a:lnTo>
                    <a:pt x="502" y="350"/>
                  </a:lnTo>
                  <a:lnTo>
                    <a:pt x="503" y="351"/>
                  </a:lnTo>
                  <a:lnTo>
                    <a:pt x="503" y="352"/>
                  </a:lnTo>
                  <a:lnTo>
                    <a:pt x="503" y="353"/>
                  </a:lnTo>
                  <a:lnTo>
                    <a:pt x="503" y="355"/>
                  </a:lnTo>
                  <a:lnTo>
                    <a:pt x="503" y="358"/>
                  </a:lnTo>
                  <a:lnTo>
                    <a:pt x="504" y="358"/>
                  </a:lnTo>
                  <a:lnTo>
                    <a:pt x="504" y="359"/>
                  </a:lnTo>
                  <a:lnTo>
                    <a:pt x="505" y="361"/>
                  </a:lnTo>
                  <a:lnTo>
                    <a:pt x="505" y="362"/>
                  </a:lnTo>
                  <a:lnTo>
                    <a:pt x="506" y="363"/>
                  </a:lnTo>
                  <a:lnTo>
                    <a:pt x="507" y="363"/>
                  </a:lnTo>
                  <a:lnTo>
                    <a:pt x="508" y="364"/>
                  </a:lnTo>
                  <a:lnTo>
                    <a:pt x="508" y="365"/>
                  </a:lnTo>
                  <a:lnTo>
                    <a:pt x="508" y="366"/>
                  </a:lnTo>
                  <a:lnTo>
                    <a:pt x="509" y="370"/>
                  </a:lnTo>
                  <a:lnTo>
                    <a:pt x="510" y="371"/>
                  </a:lnTo>
                  <a:lnTo>
                    <a:pt x="512" y="373"/>
                  </a:lnTo>
                  <a:lnTo>
                    <a:pt x="511" y="374"/>
                  </a:lnTo>
                  <a:lnTo>
                    <a:pt x="511" y="375"/>
                  </a:lnTo>
                  <a:lnTo>
                    <a:pt x="511" y="376"/>
                  </a:lnTo>
                  <a:lnTo>
                    <a:pt x="509" y="381"/>
                  </a:lnTo>
                  <a:lnTo>
                    <a:pt x="506" y="386"/>
                  </a:lnTo>
                  <a:lnTo>
                    <a:pt x="506" y="387"/>
                  </a:lnTo>
                  <a:lnTo>
                    <a:pt x="505" y="389"/>
                  </a:lnTo>
                  <a:lnTo>
                    <a:pt x="505" y="390"/>
                  </a:lnTo>
                  <a:lnTo>
                    <a:pt x="504" y="393"/>
                  </a:lnTo>
                  <a:lnTo>
                    <a:pt x="499" y="399"/>
                  </a:lnTo>
                  <a:lnTo>
                    <a:pt x="495" y="399"/>
                  </a:lnTo>
                  <a:lnTo>
                    <a:pt x="492" y="398"/>
                  </a:lnTo>
                  <a:lnTo>
                    <a:pt x="490" y="399"/>
                  </a:lnTo>
                  <a:lnTo>
                    <a:pt x="485" y="400"/>
                  </a:lnTo>
                  <a:lnTo>
                    <a:pt x="485" y="401"/>
                  </a:lnTo>
                  <a:lnTo>
                    <a:pt x="485" y="402"/>
                  </a:lnTo>
                  <a:lnTo>
                    <a:pt x="486" y="403"/>
                  </a:lnTo>
                  <a:lnTo>
                    <a:pt x="486" y="404"/>
                  </a:lnTo>
                  <a:lnTo>
                    <a:pt x="486" y="405"/>
                  </a:lnTo>
                  <a:lnTo>
                    <a:pt x="487" y="406"/>
                  </a:lnTo>
                  <a:lnTo>
                    <a:pt x="487" y="407"/>
                  </a:lnTo>
                  <a:lnTo>
                    <a:pt x="487" y="408"/>
                  </a:lnTo>
                  <a:lnTo>
                    <a:pt x="488" y="408"/>
                  </a:lnTo>
                  <a:lnTo>
                    <a:pt x="489" y="410"/>
                  </a:lnTo>
                  <a:lnTo>
                    <a:pt x="489" y="411"/>
                  </a:lnTo>
                  <a:lnTo>
                    <a:pt x="490" y="412"/>
                  </a:lnTo>
                  <a:lnTo>
                    <a:pt x="491" y="414"/>
                  </a:lnTo>
                  <a:lnTo>
                    <a:pt x="491" y="415"/>
                  </a:lnTo>
                  <a:lnTo>
                    <a:pt x="492" y="416"/>
                  </a:lnTo>
                  <a:lnTo>
                    <a:pt x="492" y="417"/>
                  </a:lnTo>
                  <a:lnTo>
                    <a:pt x="494" y="418"/>
                  </a:lnTo>
                  <a:lnTo>
                    <a:pt x="495" y="420"/>
                  </a:lnTo>
                  <a:lnTo>
                    <a:pt x="496" y="421"/>
                  </a:lnTo>
                  <a:lnTo>
                    <a:pt x="497" y="422"/>
                  </a:lnTo>
                  <a:lnTo>
                    <a:pt x="498" y="423"/>
                  </a:lnTo>
                  <a:lnTo>
                    <a:pt x="499" y="424"/>
                  </a:lnTo>
                  <a:lnTo>
                    <a:pt x="499" y="425"/>
                  </a:lnTo>
                  <a:lnTo>
                    <a:pt x="499" y="426"/>
                  </a:lnTo>
                  <a:lnTo>
                    <a:pt x="500" y="428"/>
                  </a:lnTo>
                  <a:lnTo>
                    <a:pt x="501" y="429"/>
                  </a:lnTo>
                  <a:lnTo>
                    <a:pt x="502" y="428"/>
                  </a:lnTo>
                  <a:lnTo>
                    <a:pt x="503" y="427"/>
                  </a:lnTo>
                  <a:lnTo>
                    <a:pt x="504" y="426"/>
                  </a:lnTo>
                  <a:lnTo>
                    <a:pt x="505" y="424"/>
                  </a:lnTo>
                  <a:lnTo>
                    <a:pt x="506" y="424"/>
                  </a:lnTo>
                  <a:lnTo>
                    <a:pt x="506" y="423"/>
                  </a:lnTo>
                  <a:lnTo>
                    <a:pt x="509" y="425"/>
                  </a:lnTo>
                  <a:lnTo>
                    <a:pt x="513" y="427"/>
                  </a:lnTo>
                  <a:lnTo>
                    <a:pt x="516" y="431"/>
                  </a:lnTo>
                  <a:lnTo>
                    <a:pt x="517" y="432"/>
                  </a:lnTo>
                  <a:lnTo>
                    <a:pt x="517" y="433"/>
                  </a:lnTo>
                  <a:lnTo>
                    <a:pt x="520" y="434"/>
                  </a:lnTo>
                  <a:lnTo>
                    <a:pt x="523" y="435"/>
                  </a:lnTo>
                  <a:lnTo>
                    <a:pt x="524" y="436"/>
                  </a:lnTo>
                  <a:lnTo>
                    <a:pt x="528" y="437"/>
                  </a:lnTo>
                  <a:lnTo>
                    <a:pt x="536" y="439"/>
                  </a:lnTo>
                  <a:lnTo>
                    <a:pt x="536" y="440"/>
                  </a:lnTo>
                  <a:lnTo>
                    <a:pt x="537" y="442"/>
                  </a:lnTo>
                  <a:lnTo>
                    <a:pt x="538" y="446"/>
                  </a:lnTo>
                  <a:lnTo>
                    <a:pt x="537" y="448"/>
                  </a:lnTo>
                  <a:lnTo>
                    <a:pt x="536" y="449"/>
                  </a:lnTo>
                  <a:lnTo>
                    <a:pt x="536" y="450"/>
                  </a:lnTo>
                  <a:lnTo>
                    <a:pt x="535" y="451"/>
                  </a:lnTo>
                  <a:lnTo>
                    <a:pt x="534" y="452"/>
                  </a:lnTo>
                  <a:lnTo>
                    <a:pt x="528" y="454"/>
                  </a:lnTo>
                  <a:lnTo>
                    <a:pt x="527" y="455"/>
                  </a:lnTo>
                  <a:lnTo>
                    <a:pt x="525" y="455"/>
                  </a:lnTo>
                  <a:lnTo>
                    <a:pt x="524" y="455"/>
                  </a:lnTo>
                  <a:lnTo>
                    <a:pt x="524" y="456"/>
                  </a:lnTo>
                  <a:lnTo>
                    <a:pt x="525" y="459"/>
                  </a:lnTo>
                  <a:lnTo>
                    <a:pt x="525" y="460"/>
                  </a:lnTo>
                  <a:lnTo>
                    <a:pt x="524" y="461"/>
                  </a:lnTo>
                  <a:lnTo>
                    <a:pt x="522" y="463"/>
                  </a:lnTo>
                  <a:lnTo>
                    <a:pt x="521" y="466"/>
                  </a:lnTo>
                  <a:lnTo>
                    <a:pt x="519" y="468"/>
                  </a:lnTo>
                  <a:lnTo>
                    <a:pt x="518" y="469"/>
                  </a:lnTo>
                  <a:lnTo>
                    <a:pt x="518" y="470"/>
                  </a:lnTo>
                  <a:lnTo>
                    <a:pt x="519" y="474"/>
                  </a:lnTo>
                  <a:lnTo>
                    <a:pt x="520" y="474"/>
                  </a:lnTo>
                  <a:lnTo>
                    <a:pt x="521" y="475"/>
                  </a:lnTo>
                  <a:lnTo>
                    <a:pt x="522" y="475"/>
                  </a:lnTo>
                  <a:lnTo>
                    <a:pt x="523" y="475"/>
                  </a:lnTo>
                  <a:lnTo>
                    <a:pt x="524" y="475"/>
                  </a:lnTo>
                  <a:lnTo>
                    <a:pt x="524" y="476"/>
                  </a:lnTo>
                  <a:lnTo>
                    <a:pt x="525" y="476"/>
                  </a:lnTo>
                  <a:lnTo>
                    <a:pt x="526" y="476"/>
                  </a:lnTo>
                  <a:lnTo>
                    <a:pt x="527" y="476"/>
                  </a:lnTo>
                  <a:lnTo>
                    <a:pt x="527" y="477"/>
                  </a:lnTo>
                  <a:lnTo>
                    <a:pt x="526" y="477"/>
                  </a:lnTo>
                  <a:lnTo>
                    <a:pt x="526" y="478"/>
                  </a:lnTo>
                  <a:lnTo>
                    <a:pt x="526" y="479"/>
                  </a:lnTo>
                  <a:lnTo>
                    <a:pt x="526" y="480"/>
                  </a:lnTo>
                  <a:lnTo>
                    <a:pt x="525" y="481"/>
                  </a:lnTo>
                  <a:lnTo>
                    <a:pt x="525" y="482"/>
                  </a:lnTo>
                  <a:lnTo>
                    <a:pt x="524" y="482"/>
                  </a:lnTo>
                  <a:lnTo>
                    <a:pt x="524" y="483"/>
                  </a:lnTo>
                  <a:lnTo>
                    <a:pt x="523" y="483"/>
                  </a:lnTo>
                  <a:lnTo>
                    <a:pt x="523" y="484"/>
                  </a:lnTo>
                  <a:lnTo>
                    <a:pt x="522" y="484"/>
                  </a:lnTo>
                  <a:lnTo>
                    <a:pt x="522" y="485"/>
                  </a:lnTo>
                  <a:lnTo>
                    <a:pt x="521" y="484"/>
                  </a:lnTo>
                  <a:lnTo>
                    <a:pt x="521" y="485"/>
                  </a:lnTo>
                  <a:lnTo>
                    <a:pt x="520" y="485"/>
                  </a:lnTo>
                  <a:lnTo>
                    <a:pt x="519" y="485"/>
                  </a:lnTo>
                  <a:lnTo>
                    <a:pt x="519" y="486"/>
                  </a:lnTo>
                  <a:lnTo>
                    <a:pt x="519" y="487"/>
                  </a:lnTo>
                  <a:lnTo>
                    <a:pt x="518" y="487"/>
                  </a:lnTo>
                  <a:lnTo>
                    <a:pt x="517" y="488"/>
                  </a:lnTo>
                  <a:lnTo>
                    <a:pt x="516" y="488"/>
                  </a:lnTo>
                  <a:lnTo>
                    <a:pt x="515" y="490"/>
                  </a:lnTo>
                  <a:lnTo>
                    <a:pt x="514" y="490"/>
                  </a:lnTo>
                  <a:lnTo>
                    <a:pt x="513" y="490"/>
                  </a:lnTo>
                  <a:lnTo>
                    <a:pt x="512" y="490"/>
                  </a:lnTo>
                  <a:lnTo>
                    <a:pt x="510" y="490"/>
                  </a:lnTo>
                  <a:lnTo>
                    <a:pt x="509" y="489"/>
                  </a:lnTo>
                  <a:lnTo>
                    <a:pt x="500" y="484"/>
                  </a:lnTo>
                  <a:lnTo>
                    <a:pt x="499" y="483"/>
                  </a:lnTo>
                  <a:lnTo>
                    <a:pt x="494" y="485"/>
                  </a:lnTo>
                  <a:lnTo>
                    <a:pt x="491" y="486"/>
                  </a:lnTo>
                  <a:lnTo>
                    <a:pt x="490" y="487"/>
                  </a:lnTo>
                  <a:lnTo>
                    <a:pt x="489" y="488"/>
                  </a:lnTo>
                  <a:lnTo>
                    <a:pt x="488" y="488"/>
                  </a:lnTo>
                  <a:lnTo>
                    <a:pt x="486" y="489"/>
                  </a:lnTo>
                  <a:lnTo>
                    <a:pt x="485" y="489"/>
                  </a:lnTo>
                  <a:lnTo>
                    <a:pt x="483" y="488"/>
                  </a:lnTo>
                  <a:lnTo>
                    <a:pt x="480" y="494"/>
                  </a:lnTo>
                  <a:lnTo>
                    <a:pt x="479" y="495"/>
                  </a:lnTo>
                  <a:lnTo>
                    <a:pt x="477" y="494"/>
                  </a:lnTo>
                  <a:lnTo>
                    <a:pt x="476" y="494"/>
                  </a:lnTo>
                  <a:lnTo>
                    <a:pt x="471" y="495"/>
                  </a:lnTo>
                  <a:lnTo>
                    <a:pt x="470" y="496"/>
                  </a:lnTo>
                  <a:lnTo>
                    <a:pt x="468" y="494"/>
                  </a:lnTo>
                  <a:lnTo>
                    <a:pt x="468" y="496"/>
                  </a:lnTo>
                  <a:lnTo>
                    <a:pt x="469" y="498"/>
                  </a:lnTo>
                  <a:lnTo>
                    <a:pt x="469" y="499"/>
                  </a:lnTo>
                  <a:lnTo>
                    <a:pt x="471" y="499"/>
                  </a:lnTo>
                  <a:lnTo>
                    <a:pt x="470" y="500"/>
                  </a:lnTo>
                  <a:lnTo>
                    <a:pt x="471" y="502"/>
                  </a:lnTo>
                  <a:lnTo>
                    <a:pt x="467" y="502"/>
                  </a:lnTo>
                  <a:lnTo>
                    <a:pt x="466" y="503"/>
                  </a:lnTo>
                  <a:lnTo>
                    <a:pt x="465" y="503"/>
                  </a:lnTo>
                  <a:lnTo>
                    <a:pt x="464" y="503"/>
                  </a:lnTo>
                  <a:lnTo>
                    <a:pt x="462" y="505"/>
                  </a:lnTo>
                  <a:lnTo>
                    <a:pt x="461" y="505"/>
                  </a:lnTo>
                  <a:lnTo>
                    <a:pt x="461" y="506"/>
                  </a:lnTo>
                  <a:lnTo>
                    <a:pt x="460" y="506"/>
                  </a:lnTo>
                  <a:lnTo>
                    <a:pt x="459" y="506"/>
                  </a:lnTo>
                  <a:lnTo>
                    <a:pt x="457" y="507"/>
                  </a:lnTo>
                  <a:lnTo>
                    <a:pt x="456" y="508"/>
                  </a:lnTo>
                  <a:lnTo>
                    <a:pt x="455" y="508"/>
                  </a:lnTo>
                  <a:lnTo>
                    <a:pt x="454" y="508"/>
                  </a:lnTo>
                  <a:lnTo>
                    <a:pt x="453" y="508"/>
                  </a:lnTo>
                  <a:lnTo>
                    <a:pt x="450" y="511"/>
                  </a:lnTo>
                  <a:lnTo>
                    <a:pt x="450" y="512"/>
                  </a:lnTo>
                  <a:lnTo>
                    <a:pt x="448" y="514"/>
                  </a:lnTo>
                  <a:lnTo>
                    <a:pt x="447" y="516"/>
                  </a:lnTo>
                  <a:lnTo>
                    <a:pt x="447" y="517"/>
                  </a:lnTo>
                  <a:lnTo>
                    <a:pt x="448" y="518"/>
                  </a:lnTo>
                  <a:lnTo>
                    <a:pt x="447" y="520"/>
                  </a:lnTo>
                  <a:lnTo>
                    <a:pt x="447" y="521"/>
                  </a:lnTo>
                  <a:lnTo>
                    <a:pt x="446" y="522"/>
                  </a:lnTo>
                  <a:lnTo>
                    <a:pt x="447" y="524"/>
                  </a:lnTo>
                  <a:lnTo>
                    <a:pt x="448" y="526"/>
                  </a:lnTo>
                  <a:lnTo>
                    <a:pt x="448" y="527"/>
                  </a:lnTo>
                  <a:lnTo>
                    <a:pt x="447" y="528"/>
                  </a:lnTo>
                  <a:lnTo>
                    <a:pt x="446" y="529"/>
                  </a:lnTo>
                  <a:lnTo>
                    <a:pt x="446" y="530"/>
                  </a:lnTo>
                  <a:lnTo>
                    <a:pt x="445" y="530"/>
                  </a:lnTo>
                  <a:lnTo>
                    <a:pt x="444" y="530"/>
                  </a:lnTo>
                  <a:lnTo>
                    <a:pt x="443" y="529"/>
                  </a:lnTo>
                  <a:lnTo>
                    <a:pt x="442" y="529"/>
                  </a:lnTo>
                  <a:lnTo>
                    <a:pt x="440" y="529"/>
                  </a:lnTo>
                  <a:lnTo>
                    <a:pt x="438" y="530"/>
                  </a:lnTo>
                  <a:lnTo>
                    <a:pt x="437" y="530"/>
                  </a:lnTo>
                  <a:lnTo>
                    <a:pt x="435" y="530"/>
                  </a:lnTo>
                  <a:lnTo>
                    <a:pt x="434" y="530"/>
                  </a:lnTo>
                  <a:lnTo>
                    <a:pt x="433" y="530"/>
                  </a:lnTo>
                  <a:lnTo>
                    <a:pt x="432" y="530"/>
                  </a:lnTo>
                  <a:lnTo>
                    <a:pt x="431" y="531"/>
                  </a:lnTo>
                  <a:lnTo>
                    <a:pt x="430" y="533"/>
                  </a:lnTo>
                  <a:lnTo>
                    <a:pt x="428" y="534"/>
                  </a:lnTo>
                  <a:lnTo>
                    <a:pt x="427" y="534"/>
                  </a:lnTo>
                  <a:lnTo>
                    <a:pt x="425" y="534"/>
                  </a:lnTo>
                  <a:lnTo>
                    <a:pt x="424" y="535"/>
                  </a:lnTo>
                  <a:lnTo>
                    <a:pt x="423" y="535"/>
                  </a:lnTo>
                  <a:lnTo>
                    <a:pt x="422" y="535"/>
                  </a:lnTo>
                  <a:lnTo>
                    <a:pt x="421" y="534"/>
                  </a:lnTo>
                  <a:lnTo>
                    <a:pt x="420" y="534"/>
                  </a:lnTo>
                  <a:lnTo>
                    <a:pt x="419" y="533"/>
                  </a:lnTo>
                  <a:lnTo>
                    <a:pt x="418" y="533"/>
                  </a:lnTo>
                  <a:lnTo>
                    <a:pt x="417" y="533"/>
                  </a:lnTo>
                  <a:lnTo>
                    <a:pt x="415" y="534"/>
                  </a:lnTo>
                  <a:lnTo>
                    <a:pt x="414" y="534"/>
                  </a:lnTo>
                  <a:lnTo>
                    <a:pt x="413" y="534"/>
                  </a:lnTo>
                  <a:lnTo>
                    <a:pt x="411" y="534"/>
                  </a:lnTo>
                  <a:lnTo>
                    <a:pt x="410" y="533"/>
                  </a:lnTo>
                  <a:lnTo>
                    <a:pt x="408" y="533"/>
                  </a:lnTo>
                  <a:lnTo>
                    <a:pt x="407" y="533"/>
                  </a:lnTo>
                  <a:lnTo>
                    <a:pt x="406" y="533"/>
                  </a:lnTo>
                  <a:lnTo>
                    <a:pt x="404" y="533"/>
                  </a:lnTo>
                  <a:lnTo>
                    <a:pt x="403" y="534"/>
                  </a:lnTo>
                  <a:lnTo>
                    <a:pt x="402" y="535"/>
                  </a:lnTo>
                  <a:lnTo>
                    <a:pt x="401" y="536"/>
                  </a:lnTo>
                  <a:lnTo>
                    <a:pt x="400" y="537"/>
                  </a:lnTo>
                  <a:lnTo>
                    <a:pt x="400" y="539"/>
                  </a:lnTo>
                  <a:lnTo>
                    <a:pt x="397" y="541"/>
                  </a:lnTo>
                  <a:lnTo>
                    <a:pt x="395" y="542"/>
                  </a:lnTo>
                  <a:lnTo>
                    <a:pt x="394" y="544"/>
                  </a:lnTo>
                  <a:lnTo>
                    <a:pt x="395" y="547"/>
                  </a:lnTo>
                  <a:lnTo>
                    <a:pt x="395" y="551"/>
                  </a:lnTo>
                  <a:lnTo>
                    <a:pt x="394" y="552"/>
                  </a:lnTo>
                  <a:lnTo>
                    <a:pt x="394" y="554"/>
                  </a:lnTo>
                  <a:lnTo>
                    <a:pt x="394" y="555"/>
                  </a:lnTo>
                  <a:lnTo>
                    <a:pt x="394" y="558"/>
                  </a:lnTo>
                  <a:lnTo>
                    <a:pt x="394" y="560"/>
                  </a:lnTo>
                  <a:lnTo>
                    <a:pt x="393" y="562"/>
                  </a:lnTo>
                  <a:lnTo>
                    <a:pt x="391" y="564"/>
                  </a:lnTo>
                  <a:lnTo>
                    <a:pt x="390" y="567"/>
                  </a:lnTo>
                  <a:lnTo>
                    <a:pt x="387" y="569"/>
                  </a:lnTo>
                  <a:lnTo>
                    <a:pt x="386" y="571"/>
                  </a:lnTo>
                  <a:lnTo>
                    <a:pt x="385" y="571"/>
                  </a:lnTo>
                  <a:lnTo>
                    <a:pt x="385" y="572"/>
                  </a:lnTo>
                  <a:lnTo>
                    <a:pt x="384" y="573"/>
                  </a:lnTo>
                  <a:lnTo>
                    <a:pt x="383" y="576"/>
                  </a:lnTo>
                  <a:lnTo>
                    <a:pt x="382" y="577"/>
                  </a:lnTo>
                  <a:lnTo>
                    <a:pt x="381" y="577"/>
                  </a:lnTo>
                  <a:lnTo>
                    <a:pt x="379" y="577"/>
                  </a:lnTo>
                  <a:lnTo>
                    <a:pt x="375" y="575"/>
                  </a:lnTo>
                  <a:lnTo>
                    <a:pt x="374" y="574"/>
                  </a:lnTo>
                  <a:lnTo>
                    <a:pt x="373" y="573"/>
                  </a:lnTo>
                  <a:lnTo>
                    <a:pt x="371" y="572"/>
                  </a:lnTo>
                  <a:lnTo>
                    <a:pt x="370" y="572"/>
                  </a:lnTo>
                  <a:lnTo>
                    <a:pt x="368" y="571"/>
                  </a:lnTo>
                  <a:lnTo>
                    <a:pt x="367" y="571"/>
                  </a:lnTo>
                  <a:lnTo>
                    <a:pt x="365" y="571"/>
                  </a:lnTo>
                  <a:lnTo>
                    <a:pt x="364" y="571"/>
                  </a:lnTo>
                  <a:lnTo>
                    <a:pt x="361" y="571"/>
                  </a:lnTo>
                  <a:lnTo>
                    <a:pt x="359" y="571"/>
                  </a:lnTo>
                  <a:lnTo>
                    <a:pt x="358" y="571"/>
                  </a:lnTo>
                  <a:lnTo>
                    <a:pt x="356" y="572"/>
                  </a:lnTo>
                  <a:lnTo>
                    <a:pt x="355" y="572"/>
                  </a:lnTo>
                  <a:lnTo>
                    <a:pt x="354" y="571"/>
                  </a:lnTo>
                  <a:lnTo>
                    <a:pt x="354" y="569"/>
                  </a:lnTo>
                  <a:lnTo>
                    <a:pt x="353" y="568"/>
                  </a:lnTo>
                  <a:lnTo>
                    <a:pt x="352" y="568"/>
                  </a:lnTo>
                  <a:lnTo>
                    <a:pt x="351" y="568"/>
                  </a:lnTo>
                  <a:lnTo>
                    <a:pt x="350" y="568"/>
                  </a:lnTo>
                  <a:lnTo>
                    <a:pt x="349" y="566"/>
                  </a:lnTo>
                  <a:lnTo>
                    <a:pt x="349" y="565"/>
                  </a:lnTo>
                  <a:lnTo>
                    <a:pt x="349" y="564"/>
                  </a:lnTo>
                  <a:lnTo>
                    <a:pt x="348" y="563"/>
                  </a:lnTo>
                  <a:lnTo>
                    <a:pt x="347" y="562"/>
                  </a:lnTo>
                  <a:lnTo>
                    <a:pt x="346" y="562"/>
                  </a:lnTo>
                  <a:lnTo>
                    <a:pt x="345" y="560"/>
                  </a:lnTo>
                  <a:lnTo>
                    <a:pt x="344" y="562"/>
                  </a:lnTo>
                  <a:lnTo>
                    <a:pt x="343" y="562"/>
                  </a:lnTo>
                  <a:lnTo>
                    <a:pt x="342" y="564"/>
                  </a:lnTo>
                  <a:lnTo>
                    <a:pt x="341" y="565"/>
                  </a:lnTo>
                  <a:lnTo>
                    <a:pt x="340" y="567"/>
                  </a:lnTo>
                  <a:lnTo>
                    <a:pt x="340" y="568"/>
                  </a:lnTo>
                  <a:lnTo>
                    <a:pt x="339" y="568"/>
                  </a:lnTo>
                  <a:lnTo>
                    <a:pt x="339" y="569"/>
                  </a:lnTo>
                  <a:lnTo>
                    <a:pt x="337" y="569"/>
                  </a:lnTo>
                  <a:lnTo>
                    <a:pt x="336" y="571"/>
                  </a:lnTo>
                  <a:lnTo>
                    <a:pt x="335" y="571"/>
                  </a:lnTo>
                  <a:lnTo>
                    <a:pt x="331" y="570"/>
                  </a:lnTo>
                  <a:lnTo>
                    <a:pt x="330" y="570"/>
                  </a:lnTo>
                  <a:lnTo>
                    <a:pt x="328" y="569"/>
                  </a:lnTo>
                  <a:lnTo>
                    <a:pt x="327" y="568"/>
                  </a:lnTo>
                  <a:lnTo>
                    <a:pt x="327" y="567"/>
                  </a:lnTo>
                  <a:lnTo>
                    <a:pt x="326" y="567"/>
                  </a:lnTo>
                  <a:lnTo>
                    <a:pt x="326" y="566"/>
                  </a:lnTo>
                  <a:lnTo>
                    <a:pt x="325" y="565"/>
                  </a:lnTo>
                  <a:lnTo>
                    <a:pt x="324" y="565"/>
                  </a:lnTo>
                  <a:lnTo>
                    <a:pt x="323" y="565"/>
                  </a:lnTo>
                  <a:lnTo>
                    <a:pt x="323" y="566"/>
                  </a:lnTo>
                  <a:lnTo>
                    <a:pt x="322" y="566"/>
                  </a:lnTo>
                  <a:lnTo>
                    <a:pt x="321" y="566"/>
                  </a:lnTo>
                  <a:lnTo>
                    <a:pt x="321" y="565"/>
                  </a:lnTo>
                  <a:lnTo>
                    <a:pt x="321" y="564"/>
                  </a:lnTo>
                  <a:lnTo>
                    <a:pt x="320" y="564"/>
                  </a:lnTo>
                  <a:lnTo>
                    <a:pt x="318" y="564"/>
                  </a:lnTo>
                  <a:lnTo>
                    <a:pt x="316" y="562"/>
                  </a:lnTo>
                  <a:lnTo>
                    <a:pt x="315" y="561"/>
                  </a:lnTo>
                  <a:lnTo>
                    <a:pt x="314" y="561"/>
                  </a:lnTo>
                  <a:lnTo>
                    <a:pt x="314" y="560"/>
                  </a:lnTo>
                  <a:lnTo>
                    <a:pt x="314" y="558"/>
                  </a:lnTo>
                  <a:lnTo>
                    <a:pt x="314" y="557"/>
                  </a:lnTo>
                  <a:lnTo>
                    <a:pt x="313" y="557"/>
                  </a:lnTo>
                  <a:lnTo>
                    <a:pt x="312" y="557"/>
                  </a:lnTo>
                  <a:lnTo>
                    <a:pt x="311" y="557"/>
                  </a:lnTo>
                  <a:lnTo>
                    <a:pt x="311" y="556"/>
                  </a:lnTo>
                  <a:lnTo>
                    <a:pt x="311" y="555"/>
                  </a:lnTo>
                  <a:lnTo>
                    <a:pt x="309" y="555"/>
                  </a:lnTo>
                  <a:lnTo>
                    <a:pt x="308" y="556"/>
                  </a:lnTo>
                  <a:lnTo>
                    <a:pt x="308" y="558"/>
                  </a:lnTo>
                  <a:lnTo>
                    <a:pt x="308" y="559"/>
                  </a:lnTo>
                  <a:lnTo>
                    <a:pt x="308" y="560"/>
                  </a:lnTo>
                  <a:lnTo>
                    <a:pt x="309" y="562"/>
                  </a:lnTo>
                  <a:lnTo>
                    <a:pt x="309" y="563"/>
                  </a:lnTo>
                  <a:lnTo>
                    <a:pt x="309" y="564"/>
                  </a:lnTo>
                  <a:lnTo>
                    <a:pt x="310" y="567"/>
                  </a:lnTo>
                  <a:lnTo>
                    <a:pt x="311" y="567"/>
                  </a:lnTo>
                  <a:lnTo>
                    <a:pt x="312" y="567"/>
                  </a:lnTo>
                  <a:lnTo>
                    <a:pt x="313" y="568"/>
                  </a:lnTo>
                  <a:lnTo>
                    <a:pt x="315" y="569"/>
                  </a:lnTo>
                  <a:lnTo>
                    <a:pt x="316" y="570"/>
                  </a:lnTo>
                  <a:lnTo>
                    <a:pt x="315" y="571"/>
                  </a:lnTo>
                  <a:lnTo>
                    <a:pt x="314" y="572"/>
                  </a:lnTo>
                  <a:lnTo>
                    <a:pt x="312" y="572"/>
                  </a:lnTo>
                  <a:lnTo>
                    <a:pt x="311" y="573"/>
                  </a:lnTo>
                  <a:lnTo>
                    <a:pt x="311" y="574"/>
                  </a:lnTo>
                  <a:lnTo>
                    <a:pt x="310" y="576"/>
                  </a:lnTo>
                  <a:lnTo>
                    <a:pt x="310" y="577"/>
                  </a:lnTo>
                  <a:lnTo>
                    <a:pt x="311" y="578"/>
                  </a:lnTo>
                  <a:lnTo>
                    <a:pt x="312" y="578"/>
                  </a:lnTo>
                  <a:lnTo>
                    <a:pt x="314" y="578"/>
                  </a:lnTo>
                  <a:lnTo>
                    <a:pt x="316" y="578"/>
                  </a:lnTo>
                  <a:lnTo>
                    <a:pt x="317" y="578"/>
                  </a:lnTo>
                  <a:lnTo>
                    <a:pt x="320" y="579"/>
                  </a:lnTo>
                  <a:lnTo>
                    <a:pt x="321" y="578"/>
                  </a:lnTo>
                  <a:lnTo>
                    <a:pt x="321" y="580"/>
                  </a:lnTo>
                  <a:lnTo>
                    <a:pt x="321" y="582"/>
                  </a:lnTo>
                  <a:lnTo>
                    <a:pt x="320" y="582"/>
                  </a:lnTo>
                  <a:lnTo>
                    <a:pt x="319" y="583"/>
                  </a:lnTo>
                  <a:lnTo>
                    <a:pt x="317" y="583"/>
                  </a:lnTo>
                  <a:lnTo>
                    <a:pt x="315" y="583"/>
                  </a:lnTo>
                  <a:lnTo>
                    <a:pt x="316" y="584"/>
                  </a:lnTo>
                  <a:lnTo>
                    <a:pt x="316" y="585"/>
                  </a:lnTo>
                  <a:lnTo>
                    <a:pt x="316" y="586"/>
                  </a:lnTo>
                  <a:lnTo>
                    <a:pt x="316" y="588"/>
                  </a:lnTo>
                  <a:lnTo>
                    <a:pt x="316" y="590"/>
                  </a:lnTo>
                  <a:lnTo>
                    <a:pt x="317" y="591"/>
                  </a:lnTo>
                  <a:lnTo>
                    <a:pt x="318" y="591"/>
                  </a:lnTo>
                  <a:lnTo>
                    <a:pt x="318" y="592"/>
                  </a:lnTo>
                  <a:lnTo>
                    <a:pt x="318" y="593"/>
                  </a:lnTo>
                  <a:lnTo>
                    <a:pt x="318" y="594"/>
                  </a:lnTo>
                  <a:lnTo>
                    <a:pt x="320" y="595"/>
                  </a:lnTo>
                  <a:lnTo>
                    <a:pt x="320" y="596"/>
                  </a:lnTo>
                  <a:lnTo>
                    <a:pt x="321" y="597"/>
                  </a:lnTo>
                  <a:lnTo>
                    <a:pt x="321" y="598"/>
                  </a:lnTo>
                  <a:lnTo>
                    <a:pt x="320" y="598"/>
                  </a:lnTo>
                  <a:lnTo>
                    <a:pt x="319" y="598"/>
                  </a:lnTo>
                  <a:lnTo>
                    <a:pt x="318" y="597"/>
                  </a:lnTo>
                  <a:lnTo>
                    <a:pt x="317" y="596"/>
                  </a:lnTo>
                  <a:lnTo>
                    <a:pt x="316" y="596"/>
                  </a:lnTo>
                  <a:lnTo>
                    <a:pt x="315" y="596"/>
                  </a:lnTo>
                  <a:lnTo>
                    <a:pt x="314" y="595"/>
                  </a:lnTo>
                  <a:lnTo>
                    <a:pt x="313" y="595"/>
                  </a:lnTo>
                  <a:lnTo>
                    <a:pt x="312" y="594"/>
                  </a:lnTo>
                  <a:lnTo>
                    <a:pt x="311" y="593"/>
                  </a:lnTo>
                  <a:lnTo>
                    <a:pt x="308" y="590"/>
                  </a:lnTo>
                  <a:lnTo>
                    <a:pt x="307" y="590"/>
                  </a:lnTo>
                  <a:lnTo>
                    <a:pt x="307" y="588"/>
                  </a:lnTo>
                  <a:lnTo>
                    <a:pt x="306" y="586"/>
                  </a:lnTo>
                  <a:lnTo>
                    <a:pt x="306" y="584"/>
                  </a:lnTo>
                  <a:lnTo>
                    <a:pt x="305" y="582"/>
                  </a:lnTo>
                  <a:lnTo>
                    <a:pt x="305" y="579"/>
                  </a:lnTo>
                  <a:lnTo>
                    <a:pt x="305" y="578"/>
                  </a:lnTo>
                  <a:lnTo>
                    <a:pt x="301" y="575"/>
                  </a:lnTo>
                  <a:lnTo>
                    <a:pt x="301" y="574"/>
                  </a:lnTo>
                  <a:lnTo>
                    <a:pt x="301" y="573"/>
                  </a:lnTo>
                  <a:lnTo>
                    <a:pt x="302" y="571"/>
                  </a:lnTo>
                  <a:lnTo>
                    <a:pt x="302" y="570"/>
                  </a:lnTo>
                  <a:lnTo>
                    <a:pt x="302" y="569"/>
                  </a:lnTo>
                  <a:lnTo>
                    <a:pt x="302" y="568"/>
                  </a:lnTo>
                  <a:lnTo>
                    <a:pt x="301" y="567"/>
                  </a:lnTo>
                  <a:lnTo>
                    <a:pt x="298" y="567"/>
                  </a:lnTo>
                  <a:lnTo>
                    <a:pt x="297" y="567"/>
                  </a:lnTo>
                  <a:lnTo>
                    <a:pt x="297" y="565"/>
                  </a:lnTo>
                  <a:lnTo>
                    <a:pt x="297" y="564"/>
                  </a:lnTo>
                  <a:lnTo>
                    <a:pt x="297" y="562"/>
                  </a:lnTo>
                  <a:lnTo>
                    <a:pt x="297" y="561"/>
                  </a:lnTo>
                  <a:lnTo>
                    <a:pt x="296" y="560"/>
                  </a:lnTo>
                  <a:lnTo>
                    <a:pt x="295" y="560"/>
                  </a:lnTo>
                  <a:lnTo>
                    <a:pt x="294" y="560"/>
                  </a:lnTo>
                  <a:lnTo>
                    <a:pt x="293" y="559"/>
                  </a:lnTo>
                  <a:lnTo>
                    <a:pt x="292" y="558"/>
                  </a:lnTo>
                  <a:lnTo>
                    <a:pt x="291" y="557"/>
                  </a:lnTo>
                  <a:lnTo>
                    <a:pt x="291" y="555"/>
                  </a:lnTo>
                  <a:lnTo>
                    <a:pt x="291" y="554"/>
                  </a:lnTo>
                  <a:lnTo>
                    <a:pt x="292" y="552"/>
                  </a:lnTo>
                  <a:lnTo>
                    <a:pt x="293" y="553"/>
                  </a:lnTo>
                  <a:lnTo>
                    <a:pt x="294" y="554"/>
                  </a:lnTo>
                  <a:lnTo>
                    <a:pt x="295" y="552"/>
                  </a:lnTo>
                  <a:lnTo>
                    <a:pt x="296" y="548"/>
                  </a:lnTo>
                  <a:lnTo>
                    <a:pt x="297" y="546"/>
                  </a:lnTo>
                  <a:lnTo>
                    <a:pt x="297" y="544"/>
                  </a:lnTo>
                  <a:lnTo>
                    <a:pt x="297" y="543"/>
                  </a:lnTo>
                  <a:lnTo>
                    <a:pt x="297" y="542"/>
                  </a:lnTo>
                  <a:lnTo>
                    <a:pt x="297" y="540"/>
                  </a:lnTo>
                  <a:lnTo>
                    <a:pt x="296" y="540"/>
                  </a:lnTo>
                  <a:lnTo>
                    <a:pt x="295" y="539"/>
                  </a:lnTo>
                  <a:lnTo>
                    <a:pt x="294" y="538"/>
                  </a:lnTo>
                  <a:lnTo>
                    <a:pt x="290" y="538"/>
                  </a:lnTo>
                  <a:lnTo>
                    <a:pt x="286" y="537"/>
                  </a:lnTo>
                  <a:lnTo>
                    <a:pt x="285" y="537"/>
                  </a:lnTo>
                  <a:lnTo>
                    <a:pt x="283" y="536"/>
                  </a:lnTo>
                  <a:lnTo>
                    <a:pt x="281" y="537"/>
                  </a:lnTo>
                  <a:lnTo>
                    <a:pt x="280" y="537"/>
                  </a:lnTo>
                  <a:lnTo>
                    <a:pt x="279" y="537"/>
                  </a:lnTo>
                  <a:lnTo>
                    <a:pt x="278" y="538"/>
                  </a:lnTo>
                  <a:lnTo>
                    <a:pt x="278" y="537"/>
                  </a:lnTo>
                  <a:lnTo>
                    <a:pt x="276" y="538"/>
                  </a:lnTo>
                  <a:lnTo>
                    <a:pt x="275" y="538"/>
                  </a:lnTo>
                  <a:lnTo>
                    <a:pt x="274" y="538"/>
                  </a:lnTo>
                  <a:lnTo>
                    <a:pt x="273" y="538"/>
                  </a:lnTo>
                  <a:lnTo>
                    <a:pt x="272" y="538"/>
                  </a:lnTo>
                  <a:lnTo>
                    <a:pt x="271" y="538"/>
                  </a:lnTo>
                  <a:lnTo>
                    <a:pt x="269" y="538"/>
                  </a:lnTo>
                  <a:lnTo>
                    <a:pt x="267" y="538"/>
                  </a:lnTo>
                  <a:lnTo>
                    <a:pt x="266" y="538"/>
                  </a:lnTo>
                  <a:lnTo>
                    <a:pt x="265" y="539"/>
                  </a:lnTo>
                  <a:lnTo>
                    <a:pt x="264" y="539"/>
                  </a:lnTo>
                  <a:lnTo>
                    <a:pt x="262" y="539"/>
                  </a:lnTo>
                  <a:lnTo>
                    <a:pt x="261" y="540"/>
                  </a:lnTo>
                  <a:lnTo>
                    <a:pt x="260" y="542"/>
                  </a:lnTo>
                  <a:lnTo>
                    <a:pt x="259" y="542"/>
                  </a:lnTo>
                  <a:lnTo>
                    <a:pt x="257" y="543"/>
                  </a:lnTo>
                  <a:lnTo>
                    <a:pt x="256" y="543"/>
                  </a:lnTo>
                  <a:lnTo>
                    <a:pt x="254" y="543"/>
                  </a:lnTo>
                  <a:lnTo>
                    <a:pt x="253" y="544"/>
                  </a:lnTo>
                  <a:lnTo>
                    <a:pt x="251" y="544"/>
                  </a:lnTo>
                  <a:lnTo>
                    <a:pt x="249" y="542"/>
                  </a:lnTo>
                  <a:lnTo>
                    <a:pt x="248" y="539"/>
                  </a:lnTo>
                  <a:lnTo>
                    <a:pt x="248" y="537"/>
                  </a:lnTo>
                  <a:lnTo>
                    <a:pt x="248" y="535"/>
                  </a:lnTo>
                  <a:lnTo>
                    <a:pt x="247" y="535"/>
                  </a:lnTo>
                  <a:lnTo>
                    <a:pt x="244" y="534"/>
                  </a:lnTo>
                  <a:lnTo>
                    <a:pt x="241" y="530"/>
                  </a:lnTo>
                  <a:lnTo>
                    <a:pt x="238" y="525"/>
                  </a:lnTo>
                  <a:lnTo>
                    <a:pt x="239" y="523"/>
                  </a:lnTo>
                  <a:lnTo>
                    <a:pt x="239" y="521"/>
                  </a:lnTo>
                  <a:lnTo>
                    <a:pt x="239" y="520"/>
                  </a:lnTo>
                  <a:lnTo>
                    <a:pt x="238" y="520"/>
                  </a:lnTo>
                  <a:lnTo>
                    <a:pt x="238" y="518"/>
                  </a:lnTo>
                  <a:lnTo>
                    <a:pt x="238" y="517"/>
                  </a:lnTo>
                  <a:lnTo>
                    <a:pt x="238" y="515"/>
                  </a:lnTo>
                  <a:lnTo>
                    <a:pt x="238" y="514"/>
                  </a:lnTo>
                  <a:lnTo>
                    <a:pt x="238" y="513"/>
                  </a:lnTo>
                  <a:lnTo>
                    <a:pt x="238" y="512"/>
                  </a:lnTo>
                  <a:lnTo>
                    <a:pt x="237" y="511"/>
                  </a:lnTo>
                  <a:lnTo>
                    <a:pt x="235" y="511"/>
                  </a:lnTo>
                  <a:lnTo>
                    <a:pt x="233" y="510"/>
                  </a:lnTo>
                  <a:lnTo>
                    <a:pt x="231" y="510"/>
                  </a:lnTo>
                  <a:lnTo>
                    <a:pt x="229" y="510"/>
                  </a:lnTo>
                  <a:lnTo>
                    <a:pt x="227" y="509"/>
                  </a:lnTo>
                  <a:lnTo>
                    <a:pt x="226" y="509"/>
                  </a:lnTo>
                  <a:lnTo>
                    <a:pt x="225" y="509"/>
                  </a:lnTo>
                  <a:lnTo>
                    <a:pt x="224" y="509"/>
                  </a:lnTo>
                  <a:lnTo>
                    <a:pt x="223" y="510"/>
                  </a:lnTo>
                  <a:lnTo>
                    <a:pt x="221" y="510"/>
                  </a:lnTo>
                  <a:lnTo>
                    <a:pt x="220" y="510"/>
                  </a:lnTo>
                  <a:lnTo>
                    <a:pt x="219" y="511"/>
                  </a:lnTo>
                  <a:lnTo>
                    <a:pt x="217" y="513"/>
                  </a:lnTo>
                  <a:lnTo>
                    <a:pt x="202" y="506"/>
                  </a:lnTo>
                  <a:lnTo>
                    <a:pt x="201" y="507"/>
                  </a:lnTo>
                  <a:lnTo>
                    <a:pt x="200" y="508"/>
                  </a:lnTo>
                  <a:lnTo>
                    <a:pt x="200" y="509"/>
                  </a:lnTo>
                  <a:lnTo>
                    <a:pt x="201" y="510"/>
                  </a:lnTo>
                  <a:lnTo>
                    <a:pt x="202" y="511"/>
                  </a:lnTo>
                  <a:lnTo>
                    <a:pt x="202" y="512"/>
                  </a:lnTo>
                  <a:lnTo>
                    <a:pt x="203" y="512"/>
                  </a:lnTo>
                  <a:lnTo>
                    <a:pt x="203" y="513"/>
                  </a:lnTo>
                  <a:lnTo>
                    <a:pt x="204" y="513"/>
                  </a:lnTo>
                  <a:lnTo>
                    <a:pt x="204" y="514"/>
                  </a:lnTo>
                  <a:lnTo>
                    <a:pt x="204" y="515"/>
                  </a:lnTo>
                  <a:lnTo>
                    <a:pt x="203" y="515"/>
                  </a:lnTo>
                  <a:lnTo>
                    <a:pt x="203" y="516"/>
                  </a:lnTo>
                  <a:lnTo>
                    <a:pt x="202" y="517"/>
                  </a:lnTo>
                  <a:lnTo>
                    <a:pt x="202" y="518"/>
                  </a:lnTo>
                  <a:lnTo>
                    <a:pt x="201" y="518"/>
                  </a:lnTo>
                  <a:lnTo>
                    <a:pt x="200" y="519"/>
                  </a:lnTo>
                  <a:lnTo>
                    <a:pt x="200" y="520"/>
                  </a:lnTo>
                  <a:lnTo>
                    <a:pt x="199" y="520"/>
                  </a:lnTo>
                  <a:lnTo>
                    <a:pt x="198" y="521"/>
                  </a:lnTo>
                  <a:lnTo>
                    <a:pt x="197" y="521"/>
                  </a:lnTo>
                  <a:lnTo>
                    <a:pt x="197" y="522"/>
                  </a:lnTo>
                  <a:lnTo>
                    <a:pt x="197" y="523"/>
                  </a:lnTo>
                  <a:lnTo>
                    <a:pt x="196" y="524"/>
                  </a:lnTo>
                  <a:lnTo>
                    <a:pt x="196" y="525"/>
                  </a:lnTo>
                  <a:lnTo>
                    <a:pt x="196" y="527"/>
                  </a:lnTo>
                  <a:lnTo>
                    <a:pt x="196" y="530"/>
                  </a:lnTo>
                  <a:lnTo>
                    <a:pt x="197" y="531"/>
                  </a:lnTo>
                  <a:lnTo>
                    <a:pt x="197" y="532"/>
                  </a:lnTo>
                  <a:lnTo>
                    <a:pt x="197" y="535"/>
                  </a:lnTo>
                  <a:lnTo>
                    <a:pt x="197" y="536"/>
                  </a:lnTo>
                  <a:lnTo>
                    <a:pt x="197" y="537"/>
                  </a:lnTo>
                  <a:lnTo>
                    <a:pt x="197" y="538"/>
                  </a:lnTo>
                  <a:lnTo>
                    <a:pt x="197" y="539"/>
                  </a:lnTo>
                  <a:lnTo>
                    <a:pt x="197" y="541"/>
                  </a:lnTo>
                  <a:lnTo>
                    <a:pt x="197" y="542"/>
                  </a:lnTo>
                  <a:lnTo>
                    <a:pt x="196" y="545"/>
                  </a:lnTo>
                  <a:lnTo>
                    <a:pt x="196" y="546"/>
                  </a:lnTo>
                  <a:lnTo>
                    <a:pt x="196" y="547"/>
                  </a:lnTo>
                  <a:lnTo>
                    <a:pt x="196" y="548"/>
                  </a:lnTo>
                  <a:lnTo>
                    <a:pt x="196" y="549"/>
                  </a:lnTo>
                  <a:lnTo>
                    <a:pt x="196" y="550"/>
                  </a:lnTo>
                  <a:lnTo>
                    <a:pt x="196" y="551"/>
                  </a:lnTo>
                  <a:lnTo>
                    <a:pt x="196" y="552"/>
                  </a:lnTo>
                  <a:lnTo>
                    <a:pt x="196" y="553"/>
                  </a:lnTo>
                  <a:lnTo>
                    <a:pt x="196" y="554"/>
                  </a:lnTo>
                  <a:lnTo>
                    <a:pt x="195" y="554"/>
                  </a:lnTo>
                  <a:lnTo>
                    <a:pt x="194" y="554"/>
                  </a:lnTo>
                  <a:lnTo>
                    <a:pt x="193" y="555"/>
                  </a:lnTo>
                  <a:lnTo>
                    <a:pt x="193" y="554"/>
                  </a:lnTo>
                  <a:lnTo>
                    <a:pt x="194" y="554"/>
                  </a:lnTo>
                  <a:lnTo>
                    <a:pt x="193" y="554"/>
                  </a:lnTo>
                  <a:lnTo>
                    <a:pt x="193" y="553"/>
                  </a:lnTo>
                  <a:lnTo>
                    <a:pt x="192" y="552"/>
                  </a:lnTo>
                  <a:lnTo>
                    <a:pt x="191" y="550"/>
                  </a:lnTo>
                  <a:lnTo>
                    <a:pt x="190" y="549"/>
                  </a:lnTo>
                  <a:lnTo>
                    <a:pt x="189" y="548"/>
                  </a:lnTo>
                  <a:lnTo>
                    <a:pt x="188" y="547"/>
                  </a:lnTo>
                  <a:lnTo>
                    <a:pt x="187" y="547"/>
                  </a:lnTo>
                  <a:lnTo>
                    <a:pt x="185" y="545"/>
                  </a:lnTo>
                  <a:lnTo>
                    <a:pt x="184" y="544"/>
                  </a:lnTo>
                  <a:lnTo>
                    <a:pt x="183" y="543"/>
                  </a:lnTo>
                  <a:lnTo>
                    <a:pt x="183" y="542"/>
                  </a:lnTo>
                  <a:lnTo>
                    <a:pt x="182" y="542"/>
                  </a:lnTo>
                  <a:lnTo>
                    <a:pt x="182" y="541"/>
                  </a:lnTo>
                  <a:lnTo>
                    <a:pt x="182" y="540"/>
                  </a:lnTo>
                  <a:lnTo>
                    <a:pt x="181" y="540"/>
                  </a:lnTo>
                  <a:lnTo>
                    <a:pt x="180" y="539"/>
                  </a:lnTo>
                  <a:lnTo>
                    <a:pt x="179" y="539"/>
                  </a:lnTo>
                  <a:lnTo>
                    <a:pt x="179" y="538"/>
                  </a:lnTo>
                  <a:lnTo>
                    <a:pt x="178" y="538"/>
                  </a:lnTo>
                  <a:lnTo>
                    <a:pt x="178" y="537"/>
                  </a:lnTo>
                  <a:lnTo>
                    <a:pt x="177" y="537"/>
                  </a:lnTo>
                  <a:lnTo>
                    <a:pt x="176" y="536"/>
                  </a:lnTo>
                  <a:lnTo>
                    <a:pt x="175" y="535"/>
                  </a:lnTo>
                  <a:lnTo>
                    <a:pt x="175" y="534"/>
                  </a:lnTo>
                  <a:lnTo>
                    <a:pt x="175" y="533"/>
                  </a:lnTo>
                  <a:lnTo>
                    <a:pt x="174" y="533"/>
                  </a:lnTo>
                  <a:lnTo>
                    <a:pt x="174" y="532"/>
                  </a:lnTo>
                  <a:lnTo>
                    <a:pt x="174" y="531"/>
                  </a:lnTo>
                  <a:lnTo>
                    <a:pt x="173" y="531"/>
                  </a:lnTo>
                  <a:lnTo>
                    <a:pt x="173" y="530"/>
                  </a:lnTo>
                  <a:lnTo>
                    <a:pt x="172" y="530"/>
                  </a:lnTo>
                  <a:lnTo>
                    <a:pt x="171" y="529"/>
                  </a:lnTo>
                  <a:lnTo>
                    <a:pt x="170" y="528"/>
                  </a:lnTo>
                  <a:lnTo>
                    <a:pt x="169" y="526"/>
                  </a:lnTo>
                  <a:lnTo>
                    <a:pt x="169" y="525"/>
                  </a:lnTo>
                  <a:lnTo>
                    <a:pt x="169" y="524"/>
                  </a:lnTo>
                  <a:lnTo>
                    <a:pt x="169" y="523"/>
                  </a:lnTo>
                  <a:lnTo>
                    <a:pt x="169" y="522"/>
                  </a:lnTo>
                  <a:lnTo>
                    <a:pt x="169" y="521"/>
                  </a:lnTo>
                  <a:lnTo>
                    <a:pt x="168" y="520"/>
                  </a:lnTo>
                  <a:lnTo>
                    <a:pt x="168" y="519"/>
                  </a:lnTo>
                  <a:lnTo>
                    <a:pt x="168" y="518"/>
                  </a:lnTo>
                  <a:lnTo>
                    <a:pt x="168" y="517"/>
                  </a:lnTo>
                  <a:lnTo>
                    <a:pt x="168" y="516"/>
                  </a:lnTo>
                  <a:lnTo>
                    <a:pt x="168" y="515"/>
                  </a:lnTo>
                  <a:lnTo>
                    <a:pt x="168" y="514"/>
                  </a:lnTo>
                  <a:lnTo>
                    <a:pt x="168" y="512"/>
                  </a:lnTo>
                  <a:lnTo>
                    <a:pt x="167" y="510"/>
                  </a:lnTo>
                  <a:lnTo>
                    <a:pt x="167" y="508"/>
                  </a:lnTo>
                  <a:lnTo>
                    <a:pt x="167" y="507"/>
                  </a:lnTo>
                  <a:lnTo>
                    <a:pt x="166" y="506"/>
                  </a:lnTo>
                  <a:lnTo>
                    <a:pt x="165" y="505"/>
                  </a:lnTo>
                  <a:lnTo>
                    <a:pt x="165" y="504"/>
                  </a:lnTo>
                  <a:lnTo>
                    <a:pt x="164" y="502"/>
                  </a:lnTo>
                  <a:lnTo>
                    <a:pt x="164" y="501"/>
                  </a:lnTo>
                  <a:lnTo>
                    <a:pt x="164" y="500"/>
                  </a:lnTo>
                  <a:lnTo>
                    <a:pt x="163" y="500"/>
                  </a:lnTo>
                  <a:lnTo>
                    <a:pt x="163" y="499"/>
                  </a:lnTo>
                  <a:lnTo>
                    <a:pt x="162" y="499"/>
                  </a:lnTo>
                  <a:lnTo>
                    <a:pt x="161" y="499"/>
                  </a:lnTo>
                  <a:lnTo>
                    <a:pt x="159" y="499"/>
                  </a:lnTo>
                  <a:lnTo>
                    <a:pt x="158" y="499"/>
                  </a:lnTo>
                  <a:lnTo>
                    <a:pt x="157" y="499"/>
                  </a:lnTo>
                  <a:lnTo>
                    <a:pt x="156" y="499"/>
                  </a:lnTo>
                  <a:lnTo>
                    <a:pt x="155" y="500"/>
                  </a:lnTo>
                  <a:lnTo>
                    <a:pt x="153" y="501"/>
                  </a:lnTo>
                  <a:lnTo>
                    <a:pt x="151" y="502"/>
                  </a:lnTo>
                  <a:lnTo>
                    <a:pt x="150" y="504"/>
                  </a:lnTo>
                  <a:lnTo>
                    <a:pt x="149" y="504"/>
                  </a:lnTo>
                  <a:lnTo>
                    <a:pt x="148" y="506"/>
                  </a:lnTo>
                  <a:lnTo>
                    <a:pt x="147" y="506"/>
                  </a:lnTo>
                  <a:lnTo>
                    <a:pt x="146" y="506"/>
                  </a:lnTo>
                  <a:lnTo>
                    <a:pt x="144" y="506"/>
                  </a:lnTo>
                  <a:lnTo>
                    <a:pt x="143" y="505"/>
                  </a:lnTo>
                  <a:lnTo>
                    <a:pt x="139" y="502"/>
                  </a:lnTo>
                  <a:lnTo>
                    <a:pt x="135" y="498"/>
                  </a:lnTo>
                  <a:lnTo>
                    <a:pt x="134" y="497"/>
                  </a:lnTo>
                  <a:lnTo>
                    <a:pt x="131" y="495"/>
                  </a:lnTo>
                  <a:lnTo>
                    <a:pt x="130" y="493"/>
                  </a:lnTo>
                  <a:lnTo>
                    <a:pt x="129" y="492"/>
                  </a:lnTo>
                  <a:lnTo>
                    <a:pt x="131" y="491"/>
                  </a:lnTo>
                  <a:lnTo>
                    <a:pt x="130" y="490"/>
                  </a:lnTo>
                  <a:lnTo>
                    <a:pt x="131" y="488"/>
                  </a:lnTo>
                  <a:lnTo>
                    <a:pt x="129" y="483"/>
                  </a:lnTo>
                  <a:lnTo>
                    <a:pt x="128" y="484"/>
                  </a:lnTo>
                  <a:lnTo>
                    <a:pt x="127" y="485"/>
                  </a:lnTo>
                  <a:lnTo>
                    <a:pt x="127" y="486"/>
                  </a:lnTo>
                  <a:lnTo>
                    <a:pt x="126" y="487"/>
                  </a:lnTo>
                  <a:lnTo>
                    <a:pt x="125" y="487"/>
                  </a:lnTo>
                  <a:lnTo>
                    <a:pt x="125" y="488"/>
                  </a:lnTo>
                  <a:lnTo>
                    <a:pt x="125" y="489"/>
                  </a:lnTo>
                  <a:lnTo>
                    <a:pt x="124" y="489"/>
                  </a:lnTo>
                  <a:lnTo>
                    <a:pt x="124" y="490"/>
                  </a:lnTo>
                  <a:lnTo>
                    <a:pt x="124" y="491"/>
                  </a:lnTo>
                  <a:lnTo>
                    <a:pt x="123" y="492"/>
                  </a:lnTo>
                  <a:lnTo>
                    <a:pt x="122" y="492"/>
                  </a:lnTo>
                  <a:lnTo>
                    <a:pt x="121" y="491"/>
                  </a:lnTo>
                  <a:lnTo>
                    <a:pt x="120" y="490"/>
                  </a:lnTo>
                  <a:lnTo>
                    <a:pt x="119" y="489"/>
                  </a:lnTo>
                  <a:lnTo>
                    <a:pt x="118" y="488"/>
                  </a:lnTo>
                  <a:lnTo>
                    <a:pt x="118" y="487"/>
                  </a:lnTo>
                  <a:lnTo>
                    <a:pt x="118" y="486"/>
                  </a:lnTo>
                  <a:lnTo>
                    <a:pt x="117" y="486"/>
                  </a:lnTo>
                  <a:lnTo>
                    <a:pt x="116" y="485"/>
                  </a:lnTo>
                  <a:lnTo>
                    <a:pt x="116" y="484"/>
                  </a:lnTo>
                  <a:lnTo>
                    <a:pt x="115" y="484"/>
                  </a:lnTo>
                  <a:lnTo>
                    <a:pt x="115" y="483"/>
                  </a:lnTo>
                  <a:lnTo>
                    <a:pt x="114" y="482"/>
                  </a:lnTo>
                  <a:lnTo>
                    <a:pt x="113" y="482"/>
                  </a:lnTo>
                  <a:lnTo>
                    <a:pt x="113" y="481"/>
                  </a:lnTo>
                  <a:lnTo>
                    <a:pt x="112" y="480"/>
                  </a:lnTo>
                  <a:lnTo>
                    <a:pt x="111" y="479"/>
                  </a:lnTo>
                  <a:lnTo>
                    <a:pt x="110" y="478"/>
                  </a:lnTo>
                  <a:lnTo>
                    <a:pt x="110" y="477"/>
                  </a:lnTo>
                  <a:lnTo>
                    <a:pt x="111" y="476"/>
                  </a:lnTo>
                  <a:lnTo>
                    <a:pt x="110" y="476"/>
                  </a:lnTo>
                  <a:lnTo>
                    <a:pt x="110" y="475"/>
                  </a:lnTo>
                  <a:lnTo>
                    <a:pt x="109" y="475"/>
                  </a:lnTo>
                  <a:lnTo>
                    <a:pt x="108" y="475"/>
                  </a:lnTo>
                  <a:lnTo>
                    <a:pt x="108" y="474"/>
                  </a:lnTo>
                  <a:lnTo>
                    <a:pt x="108" y="472"/>
                  </a:lnTo>
                  <a:lnTo>
                    <a:pt x="107" y="471"/>
                  </a:lnTo>
                  <a:lnTo>
                    <a:pt x="107" y="470"/>
                  </a:lnTo>
                  <a:lnTo>
                    <a:pt x="106" y="470"/>
                  </a:lnTo>
                  <a:lnTo>
                    <a:pt x="106" y="469"/>
                  </a:lnTo>
                  <a:lnTo>
                    <a:pt x="105" y="468"/>
                  </a:lnTo>
                  <a:lnTo>
                    <a:pt x="105" y="467"/>
                  </a:lnTo>
                  <a:lnTo>
                    <a:pt x="104" y="466"/>
                  </a:lnTo>
                  <a:lnTo>
                    <a:pt x="104" y="465"/>
                  </a:lnTo>
                  <a:lnTo>
                    <a:pt x="104" y="464"/>
                  </a:lnTo>
                  <a:lnTo>
                    <a:pt x="105" y="464"/>
                  </a:lnTo>
                  <a:lnTo>
                    <a:pt x="105" y="463"/>
                  </a:lnTo>
                  <a:lnTo>
                    <a:pt x="105" y="462"/>
                  </a:lnTo>
                  <a:lnTo>
                    <a:pt x="105" y="461"/>
                  </a:lnTo>
                  <a:lnTo>
                    <a:pt x="104" y="460"/>
                  </a:lnTo>
                  <a:lnTo>
                    <a:pt x="104" y="459"/>
                  </a:lnTo>
                  <a:lnTo>
                    <a:pt x="104" y="458"/>
                  </a:lnTo>
                  <a:lnTo>
                    <a:pt x="103" y="458"/>
                  </a:lnTo>
                  <a:lnTo>
                    <a:pt x="103" y="457"/>
                  </a:lnTo>
                  <a:lnTo>
                    <a:pt x="102" y="456"/>
                  </a:lnTo>
                  <a:lnTo>
                    <a:pt x="102" y="455"/>
                  </a:lnTo>
                  <a:lnTo>
                    <a:pt x="102" y="454"/>
                  </a:lnTo>
                  <a:lnTo>
                    <a:pt x="101" y="454"/>
                  </a:lnTo>
                  <a:lnTo>
                    <a:pt x="100" y="454"/>
                  </a:lnTo>
                  <a:lnTo>
                    <a:pt x="99" y="454"/>
                  </a:lnTo>
                  <a:lnTo>
                    <a:pt x="99" y="453"/>
                  </a:lnTo>
                  <a:lnTo>
                    <a:pt x="98" y="453"/>
                  </a:lnTo>
                  <a:lnTo>
                    <a:pt x="96" y="452"/>
                  </a:lnTo>
                  <a:lnTo>
                    <a:pt x="95" y="452"/>
                  </a:lnTo>
                  <a:lnTo>
                    <a:pt x="94" y="452"/>
                  </a:lnTo>
                  <a:lnTo>
                    <a:pt x="93" y="451"/>
                  </a:lnTo>
                  <a:lnTo>
                    <a:pt x="92" y="451"/>
                  </a:lnTo>
                  <a:lnTo>
                    <a:pt x="91" y="451"/>
                  </a:lnTo>
                  <a:lnTo>
                    <a:pt x="91" y="450"/>
                  </a:lnTo>
                  <a:lnTo>
                    <a:pt x="90" y="450"/>
                  </a:lnTo>
                  <a:lnTo>
                    <a:pt x="90" y="449"/>
                  </a:lnTo>
                  <a:lnTo>
                    <a:pt x="89" y="449"/>
                  </a:lnTo>
                  <a:lnTo>
                    <a:pt x="89" y="448"/>
                  </a:lnTo>
                  <a:lnTo>
                    <a:pt x="88" y="448"/>
                  </a:lnTo>
                  <a:lnTo>
                    <a:pt x="88" y="447"/>
                  </a:lnTo>
                  <a:lnTo>
                    <a:pt x="87" y="447"/>
                  </a:lnTo>
                  <a:lnTo>
                    <a:pt x="87" y="446"/>
                  </a:lnTo>
                  <a:lnTo>
                    <a:pt x="87" y="445"/>
                  </a:lnTo>
                  <a:lnTo>
                    <a:pt x="87" y="444"/>
                  </a:lnTo>
                  <a:lnTo>
                    <a:pt x="86" y="443"/>
                  </a:lnTo>
                  <a:lnTo>
                    <a:pt x="86" y="442"/>
                  </a:lnTo>
                  <a:lnTo>
                    <a:pt x="86" y="441"/>
                  </a:lnTo>
                  <a:lnTo>
                    <a:pt x="87" y="439"/>
                  </a:lnTo>
                  <a:lnTo>
                    <a:pt x="87" y="438"/>
                  </a:lnTo>
                  <a:lnTo>
                    <a:pt x="86" y="438"/>
                  </a:lnTo>
                  <a:lnTo>
                    <a:pt x="86" y="437"/>
                  </a:lnTo>
                  <a:lnTo>
                    <a:pt x="87" y="436"/>
                  </a:lnTo>
                  <a:lnTo>
                    <a:pt x="87" y="435"/>
                  </a:lnTo>
                  <a:lnTo>
                    <a:pt x="88" y="436"/>
                  </a:lnTo>
                  <a:lnTo>
                    <a:pt x="89" y="436"/>
                  </a:lnTo>
                  <a:lnTo>
                    <a:pt x="90" y="436"/>
                  </a:lnTo>
                  <a:lnTo>
                    <a:pt x="91" y="436"/>
                  </a:lnTo>
                  <a:lnTo>
                    <a:pt x="92" y="436"/>
                  </a:lnTo>
                  <a:lnTo>
                    <a:pt x="93" y="436"/>
                  </a:lnTo>
                  <a:lnTo>
                    <a:pt x="94" y="436"/>
                  </a:lnTo>
                  <a:lnTo>
                    <a:pt x="95" y="436"/>
                  </a:lnTo>
                  <a:lnTo>
                    <a:pt x="96" y="436"/>
                  </a:lnTo>
                  <a:lnTo>
                    <a:pt x="97" y="436"/>
                  </a:lnTo>
                  <a:lnTo>
                    <a:pt x="98" y="436"/>
                  </a:lnTo>
                  <a:lnTo>
                    <a:pt x="98" y="435"/>
                  </a:lnTo>
                  <a:lnTo>
                    <a:pt x="99" y="435"/>
                  </a:lnTo>
                  <a:lnTo>
                    <a:pt x="100" y="434"/>
                  </a:lnTo>
                  <a:lnTo>
                    <a:pt x="101" y="434"/>
                  </a:lnTo>
                  <a:lnTo>
                    <a:pt x="101" y="433"/>
                  </a:lnTo>
                  <a:lnTo>
                    <a:pt x="102" y="432"/>
                  </a:lnTo>
                  <a:lnTo>
                    <a:pt x="102" y="431"/>
                  </a:lnTo>
                  <a:lnTo>
                    <a:pt x="102" y="430"/>
                  </a:lnTo>
                  <a:lnTo>
                    <a:pt x="102" y="429"/>
                  </a:lnTo>
                  <a:lnTo>
                    <a:pt x="103" y="428"/>
                  </a:lnTo>
                  <a:lnTo>
                    <a:pt x="103" y="427"/>
                  </a:lnTo>
                  <a:lnTo>
                    <a:pt x="103" y="426"/>
                  </a:lnTo>
                  <a:lnTo>
                    <a:pt x="104" y="426"/>
                  </a:lnTo>
                  <a:lnTo>
                    <a:pt x="104" y="425"/>
                  </a:lnTo>
                  <a:lnTo>
                    <a:pt x="104" y="424"/>
                  </a:lnTo>
                  <a:lnTo>
                    <a:pt x="104" y="423"/>
                  </a:lnTo>
                  <a:lnTo>
                    <a:pt x="103" y="423"/>
                  </a:lnTo>
                  <a:lnTo>
                    <a:pt x="103" y="422"/>
                  </a:lnTo>
                  <a:lnTo>
                    <a:pt x="104" y="421"/>
                  </a:lnTo>
                  <a:lnTo>
                    <a:pt x="104" y="420"/>
                  </a:lnTo>
                  <a:lnTo>
                    <a:pt x="104" y="419"/>
                  </a:lnTo>
                  <a:lnTo>
                    <a:pt x="104" y="418"/>
                  </a:lnTo>
                  <a:lnTo>
                    <a:pt x="104" y="417"/>
                  </a:lnTo>
                  <a:lnTo>
                    <a:pt x="105" y="417"/>
                  </a:lnTo>
                  <a:lnTo>
                    <a:pt x="106" y="417"/>
                  </a:lnTo>
                  <a:lnTo>
                    <a:pt x="107" y="417"/>
                  </a:lnTo>
                  <a:lnTo>
                    <a:pt x="107" y="416"/>
                  </a:lnTo>
                  <a:lnTo>
                    <a:pt x="107" y="415"/>
                  </a:lnTo>
                  <a:lnTo>
                    <a:pt x="108" y="415"/>
                  </a:lnTo>
                  <a:lnTo>
                    <a:pt x="108" y="414"/>
                  </a:lnTo>
                  <a:lnTo>
                    <a:pt x="108" y="413"/>
                  </a:lnTo>
                  <a:lnTo>
                    <a:pt x="108" y="412"/>
                  </a:lnTo>
                  <a:lnTo>
                    <a:pt x="109" y="411"/>
                  </a:lnTo>
                  <a:lnTo>
                    <a:pt x="109" y="410"/>
                  </a:lnTo>
                  <a:lnTo>
                    <a:pt x="109" y="409"/>
                  </a:lnTo>
                  <a:lnTo>
                    <a:pt x="110" y="409"/>
                  </a:lnTo>
                  <a:lnTo>
                    <a:pt x="111" y="409"/>
                  </a:lnTo>
                  <a:lnTo>
                    <a:pt x="112" y="409"/>
                  </a:lnTo>
                  <a:lnTo>
                    <a:pt x="113" y="409"/>
                  </a:lnTo>
                  <a:lnTo>
                    <a:pt x="114" y="408"/>
                  </a:lnTo>
                  <a:lnTo>
                    <a:pt x="115" y="408"/>
                  </a:lnTo>
                  <a:lnTo>
                    <a:pt x="116" y="408"/>
                  </a:lnTo>
                  <a:lnTo>
                    <a:pt x="118" y="408"/>
                  </a:lnTo>
                  <a:lnTo>
                    <a:pt x="131" y="406"/>
                  </a:lnTo>
                  <a:lnTo>
                    <a:pt x="132" y="389"/>
                  </a:lnTo>
                  <a:lnTo>
                    <a:pt x="131" y="385"/>
                  </a:lnTo>
                  <a:lnTo>
                    <a:pt x="131" y="382"/>
                  </a:lnTo>
                  <a:lnTo>
                    <a:pt x="128" y="376"/>
                  </a:lnTo>
                  <a:lnTo>
                    <a:pt x="123" y="373"/>
                  </a:lnTo>
                  <a:lnTo>
                    <a:pt x="122" y="373"/>
                  </a:lnTo>
                  <a:lnTo>
                    <a:pt x="122" y="374"/>
                  </a:lnTo>
                  <a:lnTo>
                    <a:pt x="121" y="374"/>
                  </a:lnTo>
                  <a:lnTo>
                    <a:pt x="120" y="374"/>
                  </a:lnTo>
                  <a:lnTo>
                    <a:pt x="119" y="373"/>
                  </a:lnTo>
                  <a:lnTo>
                    <a:pt x="118" y="372"/>
                  </a:lnTo>
                  <a:lnTo>
                    <a:pt x="118" y="371"/>
                  </a:lnTo>
                  <a:lnTo>
                    <a:pt x="117" y="371"/>
                  </a:lnTo>
                  <a:lnTo>
                    <a:pt x="116" y="371"/>
                  </a:lnTo>
                  <a:lnTo>
                    <a:pt x="116" y="370"/>
                  </a:lnTo>
                  <a:lnTo>
                    <a:pt x="115" y="370"/>
                  </a:lnTo>
                  <a:lnTo>
                    <a:pt x="114" y="370"/>
                  </a:lnTo>
                  <a:lnTo>
                    <a:pt x="113" y="370"/>
                  </a:lnTo>
                  <a:lnTo>
                    <a:pt x="113" y="371"/>
                  </a:lnTo>
                  <a:lnTo>
                    <a:pt x="112" y="370"/>
                  </a:lnTo>
                  <a:lnTo>
                    <a:pt x="111" y="368"/>
                  </a:lnTo>
                  <a:lnTo>
                    <a:pt x="110" y="367"/>
                  </a:lnTo>
                  <a:lnTo>
                    <a:pt x="109" y="367"/>
                  </a:lnTo>
                  <a:lnTo>
                    <a:pt x="108" y="366"/>
                  </a:lnTo>
                  <a:lnTo>
                    <a:pt x="108" y="365"/>
                  </a:lnTo>
                  <a:lnTo>
                    <a:pt x="109" y="364"/>
                  </a:lnTo>
                  <a:lnTo>
                    <a:pt x="109" y="363"/>
                  </a:lnTo>
                  <a:lnTo>
                    <a:pt x="108" y="362"/>
                  </a:lnTo>
                  <a:lnTo>
                    <a:pt x="107" y="361"/>
                  </a:lnTo>
                  <a:lnTo>
                    <a:pt x="106" y="360"/>
                  </a:lnTo>
                  <a:lnTo>
                    <a:pt x="105" y="360"/>
                  </a:lnTo>
                  <a:lnTo>
                    <a:pt x="105" y="359"/>
                  </a:lnTo>
                  <a:lnTo>
                    <a:pt x="104" y="358"/>
                  </a:lnTo>
                  <a:lnTo>
                    <a:pt x="104" y="356"/>
                  </a:lnTo>
                  <a:lnTo>
                    <a:pt x="104" y="355"/>
                  </a:lnTo>
                  <a:lnTo>
                    <a:pt x="103" y="355"/>
                  </a:lnTo>
                  <a:lnTo>
                    <a:pt x="103" y="354"/>
                  </a:lnTo>
                  <a:lnTo>
                    <a:pt x="105" y="353"/>
                  </a:lnTo>
                  <a:lnTo>
                    <a:pt x="105" y="352"/>
                  </a:lnTo>
                  <a:lnTo>
                    <a:pt x="104" y="351"/>
                  </a:lnTo>
                  <a:lnTo>
                    <a:pt x="103" y="351"/>
                  </a:lnTo>
                  <a:lnTo>
                    <a:pt x="102" y="350"/>
                  </a:lnTo>
                  <a:lnTo>
                    <a:pt x="102" y="349"/>
                  </a:lnTo>
                  <a:lnTo>
                    <a:pt x="102" y="348"/>
                  </a:lnTo>
                  <a:lnTo>
                    <a:pt x="102" y="347"/>
                  </a:lnTo>
                  <a:lnTo>
                    <a:pt x="102" y="346"/>
                  </a:lnTo>
                  <a:lnTo>
                    <a:pt x="103" y="345"/>
                  </a:lnTo>
                  <a:lnTo>
                    <a:pt x="103" y="344"/>
                  </a:lnTo>
                  <a:lnTo>
                    <a:pt x="103" y="343"/>
                  </a:lnTo>
                  <a:lnTo>
                    <a:pt x="103" y="344"/>
                  </a:lnTo>
                  <a:lnTo>
                    <a:pt x="102" y="344"/>
                  </a:lnTo>
                  <a:lnTo>
                    <a:pt x="102" y="343"/>
                  </a:lnTo>
                  <a:lnTo>
                    <a:pt x="102" y="341"/>
                  </a:lnTo>
                  <a:lnTo>
                    <a:pt x="102" y="340"/>
                  </a:lnTo>
                  <a:lnTo>
                    <a:pt x="102" y="339"/>
                  </a:lnTo>
                  <a:lnTo>
                    <a:pt x="101" y="340"/>
                  </a:lnTo>
                  <a:lnTo>
                    <a:pt x="100" y="339"/>
                  </a:lnTo>
                  <a:lnTo>
                    <a:pt x="100" y="338"/>
                  </a:lnTo>
                  <a:lnTo>
                    <a:pt x="100" y="337"/>
                  </a:lnTo>
                  <a:lnTo>
                    <a:pt x="100" y="336"/>
                  </a:lnTo>
                  <a:lnTo>
                    <a:pt x="100" y="335"/>
                  </a:lnTo>
                  <a:lnTo>
                    <a:pt x="99" y="335"/>
                  </a:lnTo>
                  <a:lnTo>
                    <a:pt x="99" y="334"/>
                  </a:lnTo>
                  <a:lnTo>
                    <a:pt x="99" y="333"/>
                  </a:lnTo>
                  <a:lnTo>
                    <a:pt x="100" y="333"/>
                  </a:lnTo>
                  <a:lnTo>
                    <a:pt x="100" y="332"/>
                  </a:lnTo>
                  <a:lnTo>
                    <a:pt x="99" y="332"/>
                  </a:lnTo>
                  <a:lnTo>
                    <a:pt x="99" y="331"/>
                  </a:lnTo>
                  <a:lnTo>
                    <a:pt x="100" y="331"/>
                  </a:lnTo>
                  <a:lnTo>
                    <a:pt x="100" y="330"/>
                  </a:lnTo>
                  <a:lnTo>
                    <a:pt x="99" y="330"/>
                  </a:lnTo>
                  <a:lnTo>
                    <a:pt x="98" y="330"/>
                  </a:lnTo>
                  <a:lnTo>
                    <a:pt x="98" y="329"/>
                  </a:lnTo>
                  <a:lnTo>
                    <a:pt x="98" y="328"/>
                  </a:lnTo>
                  <a:lnTo>
                    <a:pt x="97" y="328"/>
                  </a:lnTo>
                  <a:lnTo>
                    <a:pt x="97" y="327"/>
                  </a:lnTo>
                  <a:lnTo>
                    <a:pt x="96" y="327"/>
                  </a:lnTo>
                  <a:lnTo>
                    <a:pt x="95" y="327"/>
                  </a:lnTo>
                  <a:lnTo>
                    <a:pt x="95" y="326"/>
                  </a:lnTo>
                  <a:lnTo>
                    <a:pt x="94" y="326"/>
                  </a:lnTo>
                  <a:lnTo>
                    <a:pt x="95" y="325"/>
                  </a:lnTo>
                  <a:lnTo>
                    <a:pt x="96" y="325"/>
                  </a:lnTo>
                  <a:lnTo>
                    <a:pt x="97" y="325"/>
                  </a:lnTo>
                  <a:lnTo>
                    <a:pt x="98" y="324"/>
                  </a:lnTo>
                  <a:lnTo>
                    <a:pt x="98" y="323"/>
                  </a:lnTo>
                  <a:lnTo>
                    <a:pt x="99" y="323"/>
                  </a:lnTo>
                  <a:lnTo>
                    <a:pt x="99" y="322"/>
                  </a:lnTo>
                  <a:lnTo>
                    <a:pt x="98" y="321"/>
                  </a:lnTo>
                  <a:lnTo>
                    <a:pt x="98" y="322"/>
                  </a:lnTo>
                  <a:lnTo>
                    <a:pt x="97" y="322"/>
                  </a:lnTo>
                  <a:lnTo>
                    <a:pt x="96" y="323"/>
                  </a:lnTo>
                  <a:lnTo>
                    <a:pt x="95" y="322"/>
                  </a:lnTo>
                  <a:lnTo>
                    <a:pt x="94" y="320"/>
                  </a:lnTo>
                  <a:lnTo>
                    <a:pt x="93" y="319"/>
                  </a:lnTo>
                  <a:lnTo>
                    <a:pt x="92" y="316"/>
                  </a:lnTo>
                  <a:lnTo>
                    <a:pt x="90" y="316"/>
                  </a:lnTo>
                  <a:lnTo>
                    <a:pt x="89" y="316"/>
                  </a:lnTo>
                  <a:lnTo>
                    <a:pt x="88" y="315"/>
                  </a:lnTo>
                  <a:lnTo>
                    <a:pt x="87" y="315"/>
                  </a:lnTo>
                  <a:lnTo>
                    <a:pt x="86" y="315"/>
                  </a:lnTo>
                  <a:lnTo>
                    <a:pt x="86" y="314"/>
                  </a:lnTo>
                  <a:lnTo>
                    <a:pt x="85" y="314"/>
                  </a:lnTo>
                  <a:lnTo>
                    <a:pt x="84" y="314"/>
                  </a:lnTo>
                  <a:lnTo>
                    <a:pt x="85" y="313"/>
                  </a:lnTo>
                  <a:lnTo>
                    <a:pt x="87" y="311"/>
                  </a:lnTo>
                  <a:lnTo>
                    <a:pt x="88" y="310"/>
                  </a:lnTo>
                  <a:lnTo>
                    <a:pt x="89" y="310"/>
                  </a:lnTo>
                  <a:lnTo>
                    <a:pt x="89" y="309"/>
                  </a:lnTo>
                  <a:lnTo>
                    <a:pt x="89" y="308"/>
                  </a:lnTo>
                  <a:lnTo>
                    <a:pt x="89" y="307"/>
                  </a:lnTo>
                  <a:lnTo>
                    <a:pt x="88" y="308"/>
                  </a:lnTo>
                  <a:lnTo>
                    <a:pt x="87" y="307"/>
                  </a:lnTo>
                  <a:lnTo>
                    <a:pt x="87" y="306"/>
                  </a:lnTo>
                  <a:lnTo>
                    <a:pt x="87" y="305"/>
                  </a:lnTo>
                  <a:lnTo>
                    <a:pt x="86" y="304"/>
                  </a:lnTo>
                  <a:lnTo>
                    <a:pt x="87" y="304"/>
                  </a:lnTo>
                  <a:lnTo>
                    <a:pt x="88" y="304"/>
                  </a:lnTo>
                  <a:lnTo>
                    <a:pt x="88" y="303"/>
                  </a:lnTo>
                  <a:lnTo>
                    <a:pt x="88" y="302"/>
                  </a:lnTo>
                  <a:lnTo>
                    <a:pt x="88" y="301"/>
                  </a:lnTo>
                  <a:lnTo>
                    <a:pt x="89" y="301"/>
                  </a:lnTo>
                  <a:lnTo>
                    <a:pt x="90" y="301"/>
                  </a:lnTo>
                  <a:lnTo>
                    <a:pt x="89" y="300"/>
                  </a:lnTo>
                  <a:lnTo>
                    <a:pt x="89" y="299"/>
                  </a:lnTo>
                  <a:lnTo>
                    <a:pt x="88" y="299"/>
                  </a:lnTo>
                  <a:lnTo>
                    <a:pt x="87" y="300"/>
                  </a:lnTo>
                  <a:lnTo>
                    <a:pt x="87" y="299"/>
                  </a:lnTo>
                  <a:lnTo>
                    <a:pt x="87" y="298"/>
                  </a:lnTo>
                  <a:lnTo>
                    <a:pt x="87" y="297"/>
                  </a:lnTo>
                  <a:lnTo>
                    <a:pt x="88" y="297"/>
                  </a:lnTo>
                  <a:lnTo>
                    <a:pt x="89" y="296"/>
                  </a:lnTo>
                  <a:lnTo>
                    <a:pt x="89" y="295"/>
                  </a:lnTo>
                  <a:lnTo>
                    <a:pt x="89" y="294"/>
                  </a:lnTo>
                  <a:lnTo>
                    <a:pt x="90" y="294"/>
                  </a:lnTo>
                  <a:lnTo>
                    <a:pt x="91" y="294"/>
                  </a:lnTo>
                  <a:lnTo>
                    <a:pt x="91" y="293"/>
                  </a:lnTo>
                  <a:lnTo>
                    <a:pt x="91" y="292"/>
                  </a:lnTo>
                  <a:lnTo>
                    <a:pt x="91" y="291"/>
                  </a:lnTo>
                  <a:lnTo>
                    <a:pt x="90" y="290"/>
                  </a:lnTo>
                  <a:lnTo>
                    <a:pt x="89" y="290"/>
                  </a:lnTo>
                  <a:lnTo>
                    <a:pt x="88" y="290"/>
                  </a:lnTo>
                  <a:lnTo>
                    <a:pt x="87" y="290"/>
                  </a:lnTo>
                  <a:lnTo>
                    <a:pt x="87" y="289"/>
                  </a:lnTo>
                  <a:lnTo>
                    <a:pt x="86" y="289"/>
                  </a:lnTo>
                  <a:lnTo>
                    <a:pt x="87" y="288"/>
                  </a:lnTo>
                  <a:lnTo>
                    <a:pt x="86" y="287"/>
                  </a:lnTo>
                  <a:lnTo>
                    <a:pt x="86" y="286"/>
                  </a:lnTo>
                  <a:lnTo>
                    <a:pt x="85" y="286"/>
                  </a:lnTo>
                  <a:lnTo>
                    <a:pt x="84" y="286"/>
                  </a:lnTo>
                  <a:lnTo>
                    <a:pt x="80" y="286"/>
                  </a:lnTo>
                  <a:lnTo>
                    <a:pt x="79" y="287"/>
                  </a:lnTo>
                  <a:lnTo>
                    <a:pt x="76" y="287"/>
                  </a:lnTo>
                  <a:lnTo>
                    <a:pt x="75" y="287"/>
                  </a:lnTo>
                  <a:lnTo>
                    <a:pt x="70" y="287"/>
                  </a:lnTo>
                  <a:lnTo>
                    <a:pt x="68" y="286"/>
                  </a:lnTo>
                  <a:lnTo>
                    <a:pt x="38" y="271"/>
                  </a:lnTo>
                  <a:lnTo>
                    <a:pt x="33" y="269"/>
                  </a:lnTo>
                  <a:lnTo>
                    <a:pt x="44" y="266"/>
                  </a:lnTo>
                  <a:lnTo>
                    <a:pt x="43" y="264"/>
                  </a:lnTo>
                  <a:lnTo>
                    <a:pt x="42" y="263"/>
                  </a:lnTo>
                  <a:lnTo>
                    <a:pt x="42" y="262"/>
                  </a:lnTo>
                  <a:lnTo>
                    <a:pt x="37" y="259"/>
                  </a:lnTo>
                  <a:lnTo>
                    <a:pt x="35" y="258"/>
                  </a:lnTo>
                  <a:lnTo>
                    <a:pt x="34" y="258"/>
                  </a:lnTo>
                  <a:lnTo>
                    <a:pt x="32" y="257"/>
                  </a:lnTo>
                  <a:lnTo>
                    <a:pt x="30" y="257"/>
                  </a:lnTo>
                  <a:lnTo>
                    <a:pt x="30" y="256"/>
                  </a:lnTo>
                  <a:lnTo>
                    <a:pt x="29" y="256"/>
                  </a:lnTo>
                  <a:lnTo>
                    <a:pt x="28" y="254"/>
                  </a:lnTo>
                  <a:lnTo>
                    <a:pt x="28" y="253"/>
                  </a:lnTo>
                  <a:lnTo>
                    <a:pt x="27" y="252"/>
                  </a:lnTo>
                  <a:lnTo>
                    <a:pt x="26" y="250"/>
                  </a:lnTo>
                  <a:lnTo>
                    <a:pt x="26" y="249"/>
                  </a:lnTo>
                  <a:lnTo>
                    <a:pt x="25" y="248"/>
                  </a:lnTo>
                  <a:lnTo>
                    <a:pt x="24" y="247"/>
                  </a:lnTo>
                  <a:lnTo>
                    <a:pt x="22" y="247"/>
                  </a:lnTo>
                  <a:lnTo>
                    <a:pt x="20" y="247"/>
                  </a:lnTo>
                  <a:lnTo>
                    <a:pt x="18" y="248"/>
                  </a:lnTo>
                  <a:lnTo>
                    <a:pt x="15" y="249"/>
                  </a:lnTo>
                  <a:lnTo>
                    <a:pt x="13" y="249"/>
                  </a:lnTo>
                  <a:lnTo>
                    <a:pt x="12" y="249"/>
                  </a:lnTo>
                  <a:lnTo>
                    <a:pt x="9" y="248"/>
                  </a:lnTo>
                  <a:lnTo>
                    <a:pt x="8" y="246"/>
                  </a:lnTo>
                  <a:lnTo>
                    <a:pt x="7" y="245"/>
                  </a:lnTo>
                  <a:lnTo>
                    <a:pt x="6" y="245"/>
                  </a:lnTo>
                  <a:lnTo>
                    <a:pt x="5" y="244"/>
                  </a:lnTo>
                  <a:lnTo>
                    <a:pt x="4" y="243"/>
                  </a:lnTo>
                  <a:lnTo>
                    <a:pt x="3" y="242"/>
                  </a:lnTo>
                  <a:lnTo>
                    <a:pt x="4" y="240"/>
                  </a:lnTo>
                  <a:lnTo>
                    <a:pt x="4" y="238"/>
                  </a:lnTo>
                  <a:lnTo>
                    <a:pt x="4" y="235"/>
                  </a:lnTo>
                  <a:lnTo>
                    <a:pt x="4" y="234"/>
                  </a:lnTo>
                  <a:lnTo>
                    <a:pt x="4" y="233"/>
                  </a:lnTo>
                  <a:lnTo>
                    <a:pt x="4" y="231"/>
                  </a:lnTo>
                  <a:lnTo>
                    <a:pt x="4" y="229"/>
                  </a:lnTo>
                  <a:lnTo>
                    <a:pt x="3" y="226"/>
                  </a:lnTo>
                  <a:lnTo>
                    <a:pt x="2" y="225"/>
                  </a:lnTo>
                  <a:lnTo>
                    <a:pt x="1" y="222"/>
                  </a:lnTo>
                  <a:lnTo>
                    <a:pt x="1" y="221"/>
                  </a:lnTo>
                  <a:lnTo>
                    <a:pt x="0" y="219"/>
                  </a:lnTo>
                  <a:lnTo>
                    <a:pt x="0" y="215"/>
                  </a:lnTo>
                  <a:lnTo>
                    <a:pt x="1" y="212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1" y="204"/>
                  </a:lnTo>
                  <a:lnTo>
                    <a:pt x="1" y="202"/>
                  </a:lnTo>
                  <a:lnTo>
                    <a:pt x="2" y="202"/>
                  </a:lnTo>
                  <a:lnTo>
                    <a:pt x="3" y="202"/>
                  </a:lnTo>
                  <a:lnTo>
                    <a:pt x="3" y="201"/>
                  </a:lnTo>
                  <a:lnTo>
                    <a:pt x="3" y="200"/>
                  </a:lnTo>
                  <a:lnTo>
                    <a:pt x="3" y="199"/>
                  </a:lnTo>
                  <a:lnTo>
                    <a:pt x="3" y="198"/>
                  </a:lnTo>
                  <a:lnTo>
                    <a:pt x="3" y="197"/>
                  </a:lnTo>
                  <a:lnTo>
                    <a:pt x="3" y="196"/>
                  </a:lnTo>
                  <a:lnTo>
                    <a:pt x="3" y="195"/>
                  </a:lnTo>
                  <a:lnTo>
                    <a:pt x="4" y="194"/>
                  </a:lnTo>
                  <a:lnTo>
                    <a:pt x="5" y="193"/>
                  </a:lnTo>
                  <a:lnTo>
                    <a:pt x="6" y="192"/>
                  </a:lnTo>
                  <a:lnTo>
                    <a:pt x="6" y="191"/>
                  </a:lnTo>
                  <a:lnTo>
                    <a:pt x="7" y="192"/>
                  </a:lnTo>
                  <a:lnTo>
                    <a:pt x="8" y="193"/>
                  </a:lnTo>
                  <a:lnTo>
                    <a:pt x="9" y="194"/>
                  </a:lnTo>
                  <a:lnTo>
                    <a:pt x="10" y="195"/>
                  </a:lnTo>
                  <a:lnTo>
                    <a:pt x="11" y="196"/>
                  </a:lnTo>
                  <a:lnTo>
                    <a:pt x="12" y="197"/>
                  </a:lnTo>
                  <a:lnTo>
                    <a:pt x="14" y="199"/>
                  </a:lnTo>
                  <a:lnTo>
                    <a:pt x="15" y="200"/>
                  </a:lnTo>
                  <a:lnTo>
                    <a:pt x="15" y="201"/>
                  </a:lnTo>
                  <a:lnTo>
                    <a:pt x="16" y="202"/>
                  </a:lnTo>
                  <a:lnTo>
                    <a:pt x="16" y="203"/>
                  </a:lnTo>
                  <a:lnTo>
                    <a:pt x="18" y="203"/>
                  </a:lnTo>
                  <a:lnTo>
                    <a:pt x="19" y="202"/>
                  </a:lnTo>
                  <a:lnTo>
                    <a:pt x="20" y="202"/>
                  </a:lnTo>
                  <a:lnTo>
                    <a:pt x="21" y="202"/>
                  </a:lnTo>
                  <a:lnTo>
                    <a:pt x="22" y="202"/>
                  </a:lnTo>
                  <a:lnTo>
                    <a:pt x="23" y="202"/>
                  </a:lnTo>
                  <a:lnTo>
                    <a:pt x="24" y="201"/>
                  </a:lnTo>
                  <a:lnTo>
                    <a:pt x="24" y="200"/>
                  </a:lnTo>
                  <a:lnTo>
                    <a:pt x="25" y="199"/>
                  </a:lnTo>
                  <a:lnTo>
                    <a:pt x="26" y="199"/>
                  </a:lnTo>
                  <a:lnTo>
                    <a:pt x="26" y="200"/>
                  </a:lnTo>
                  <a:lnTo>
                    <a:pt x="27" y="200"/>
                  </a:lnTo>
                  <a:lnTo>
                    <a:pt x="28" y="200"/>
                  </a:lnTo>
                  <a:lnTo>
                    <a:pt x="29" y="200"/>
                  </a:lnTo>
                  <a:lnTo>
                    <a:pt x="30" y="200"/>
                  </a:lnTo>
                  <a:lnTo>
                    <a:pt x="30" y="199"/>
                  </a:lnTo>
                  <a:lnTo>
                    <a:pt x="31" y="199"/>
                  </a:lnTo>
                  <a:lnTo>
                    <a:pt x="32" y="198"/>
                  </a:lnTo>
                  <a:lnTo>
                    <a:pt x="34" y="198"/>
                  </a:lnTo>
                  <a:lnTo>
                    <a:pt x="35" y="199"/>
                  </a:lnTo>
                  <a:lnTo>
                    <a:pt x="36" y="199"/>
                  </a:lnTo>
                  <a:lnTo>
                    <a:pt x="36" y="200"/>
                  </a:lnTo>
                  <a:lnTo>
                    <a:pt x="37" y="199"/>
                  </a:lnTo>
                  <a:lnTo>
                    <a:pt x="39" y="199"/>
                  </a:lnTo>
                  <a:lnTo>
                    <a:pt x="43" y="199"/>
                  </a:lnTo>
                  <a:lnTo>
                    <a:pt x="43" y="198"/>
                  </a:lnTo>
                  <a:lnTo>
                    <a:pt x="44" y="198"/>
                  </a:lnTo>
                  <a:lnTo>
                    <a:pt x="44" y="197"/>
                  </a:lnTo>
                  <a:lnTo>
                    <a:pt x="46" y="195"/>
                  </a:lnTo>
                  <a:lnTo>
                    <a:pt x="47" y="195"/>
                  </a:lnTo>
                  <a:lnTo>
                    <a:pt x="48" y="194"/>
                  </a:lnTo>
                  <a:lnTo>
                    <a:pt x="48" y="193"/>
                  </a:lnTo>
                  <a:lnTo>
                    <a:pt x="48" y="192"/>
                  </a:lnTo>
                  <a:lnTo>
                    <a:pt x="48" y="191"/>
                  </a:lnTo>
                  <a:lnTo>
                    <a:pt x="49" y="191"/>
                  </a:lnTo>
                  <a:lnTo>
                    <a:pt x="49" y="189"/>
                  </a:lnTo>
                  <a:lnTo>
                    <a:pt x="48" y="186"/>
                  </a:lnTo>
                  <a:lnTo>
                    <a:pt x="48" y="185"/>
                  </a:lnTo>
                  <a:lnTo>
                    <a:pt x="48" y="181"/>
                  </a:lnTo>
                  <a:lnTo>
                    <a:pt x="47" y="180"/>
                  </a:lnTo>
                  <a:lnTo>
                    <a:pt x="46" y="177"/>
                  </a:lnTo>
                  <a:lnTo>
                    <a:pt x="46" y="173"/>
                  </a:lnTo>
                  <a:lnTo>
                    <a:pt x="44" y="171"/>
                  </a:lnTo>
                  <a:lnTo>
                    <a:pt x="45" y="166"/>
                  </a:lnTo>
                  <a:lnTo>
                    <a:pt x="45" y="163"/>
                  </a:lnTo>
                  <a:lnTo>
                    <a:pt x="46" y="161"/>
                  </a:lnTo>
                  <a:lnTo>
                    <a:pt x="48" y="157"/>
                  </a:lnTo>
                  <a:lnTo>
                    <a:pt x="46" y="157"/>
                  </a:lnTo>
                  <a:lnTo>
                    <a:pt x="46" y="156"/>
                  </a:lnTo>
                  <a:lnTo>
                    <a:pt x="46" y="155"/>
                  </a:lnTo>
                  <a:lnTo>
                    <a:pt x="46" y="154"/>
                  </a:lnTo>
                  <a:lnTo>
                    <a:pt x="45" y="153"/>
                  </a:lnTo>
                  <a:lnTo>
                    <a:pt x="45" y="152"/>
                  </a:lnTo>
                  <a:lnTo>
                    <a:pt x="46" y="151"/>
                  </a:lnTo>
                  <a:lnTo>
                    <a:pt x="45" y="150"/>
                  </a:lnTo>
                  <a:lnTo>
                    <a:pt x="44" y="148"/>
                  </a:lnTo>
                  <a:lnTo>
                    <a:pt x="43" y="147"/>
                  </a:lnTo>
                  <a:lnTo>
                    <a:pt x="43" y="145"/>
                  </a:lnTo>
                  <a:lnTo>
                    <a:pt x="44" y="137"/>
                  </a:lnTo>
                  <a:lnTo>
                    <a:pt x="44" y="135"/>
                  </a:lnTo>
                  <a:lnTo>
                    <a:pt x="43" y="133"/>
                  </a:lnTo>
                  <a:lnTo>
                    <a:pt x="42" y="133"/>
                  </a:lnTo>
                  <a:lnTo>
                    <a:pt x="41" y="132"/>
                  </a:lnTo>
                  <a:lnTo>
                    <a:pt x="40" y="132"/>
                  </a:lnTo>
                  <a:lnTo>
                    <a:pt x="40" y="131"/>
                  </a:lnTo>
                  <a:lnTo>
                    <a:pt x="39" y="131"/>
                  </a:lnTo>
                  <a:lnTo>
                    <a:pt x="38" y="130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41" y="129"/>
                  </a:lnTo>
                  <a:lnTo>
                    <a:pt x="40" y="128"/>
                  </a:lnTo>
                  <a:lnTo>
                    <a:pt x="40" y="127"/>
                  </a:lnTo>
                  <a:lnTo>
                    <a:pt x="41" y="126"/>
                  </a:lnTo>
                  <a:lnTo>
                    <a:pt x="42" y="125"/>
                  </a:lnTo>
                  <a:lnTo>
                    <a:pt x="43" y="125"/>
                  </a:lnTo>
                  <a:lnTo>
                    <a:pt x="44" y="125"/>
                  </a:lnTo>
                  <a:lnTo>
                    <a:pt x="43" y="124"/>
                  </a:lnTo>
                  <a:lnTo>
                    <a:pt x="42" y="123"/>
                  </a:lnTo>
                  <a:lnTo>
                    <a:pt x="43" y="123"/>
                  </a:lnTo>
                  <a:lnTo>
                    <a:pt x="44" y="123"/>
                  </a:lnTo>
                  <a:lnTo>
                    <a:pt x="45" y="124"/>
                  </a:lnTo>
                  <a:lnTo>
                    <a:pt x="46" y="124"/>
                  </a:lnTo>
                  <a:lnTo>
                    <a:pt x="46" y="123"/>
                  </a:lnTo>
                  <a:lnTo>
                    <a:pt x="47" y="123"/>
                  </a:lnTo>
                  <a:lnTo>
                    <a:pt x="47" y="122"/>
                  </a:lnTo>
                  <a:lnTo>
                    <a:pt x="48" y="122"/>
                  </a:lnTo>
                  <a:lnTo>
                    <a:pt x="48" y="121"/>
                  </a:lnTo>
                  <a:lnTo>
                    <a:pt x="49" y="121"/>
                  </a:lnTo>
                  <a:lnTo>
                    <a:pt x="49" y="120"/>
                  </a:lnTo>
                  <a:lnTo>
                    <a:pt x="49" y="119"/>
                  </a:lnTo>
                  <a:lnTo>
                    <a:pt x="50" y="118"/>
                  </a:lnTo>
                  <a:lnTo>
                    <a:pt x="51" y="118"/>
                  </a:lnTo>
                  <a:lnTo>
                    <a:pt x="52" y="118"/>
                  </a:lnTo>
                  <a:lnTo>
                    <a:pt x="52" y="117"/>
                  </a:lnTo>
                  <a:lnTo>
                    <a:pt x="52" y="116"/>
                  </a:lnTo>
                  <a:lnTo>
                    <a:pt x="53" y="116"/>
                  </a:lnTo>
                  <a:lnTo>
                    <a:pt x="54" y="116"/>
                  </a:lnTo>
                  <a:lnTo>
                    <a:pt x="54" y="115"/>
                  </a:lnTo>
                  <a:lnTo>
                    <a:pt x="55" y="115"/>
                  </a:lnTo>
                  <a:lnTo>
                    <a:pt x="56" y="115"/>
                  </a:lnTo>
                  <a:lnTo>
                    <a:pt x="57" y="115"/>
                  </a:lnTo>
                  <a:lnTo>
                    <a:pt x="58" y="115"/>
                  </a:lnTo>
                  <a:lnTo>
                    <a:pt x="58" y="116"/>
                  </a:lnTo>
                  <a:lnTo>
                    <a:pt x="59" y="116"/>
                  </a:lnTo>
                  <a:lnTo>
                    <a:pt x="60" y="116"/>
                  </a:lnTo>
                  <a:lnTo>
                    <a:pt x="61" y="115"/>
                  </a:lnTo>
                  <a:lnTo>
                    <a:pt x="61" y="114"/>
                  </a:lnTo>
                  <a:lnTo>
                    <a:pt x="61" y="113"/>
                  </a:lnTo>
                  <a:lnTo>
                    <a:pt x="61" y="112"/>
                  </a:lnTo>
                  <a:lnTo>
                    <a:pt x="62" y="111"/>
                  </a:lnTo>
                  <a:lnTo>
                    <a:pt x="63" y="111"/>
                  </a:lnTo>
                  <a:lnTo>
                    <a:pt x="63" y="110"/>
                  </a:lnTo>
                  <a:lnTo>
                    <a:pt x="64" y="110"/>
                  </a:lnTo>
                  <a:lnTo>
                    <a:pt x="65" y="109"/>
                  </a:lnTo>
                  <a:lnTo>
                    <a:pt x="65" y="108"/>
                  </a:lnTo>
                  <a:lnTo>
                    <a:pt x="66" y="105"/>
                  </a:lnTo>
                  <a:lnTo>
                    <a:pt x="66" y="104"/>
                  </a:lnTo>
                  <a:lnTo>
                    <a:pt x="67" y="103"/>
                  </a:lnTo>
                  <a:lnTo>
                    <a:pt x="68" y="103"/>
                  </a:lnTo>
                  <a:lnTo>
                    <a:pt x="68" y="102"/>
                  </a:lnTo>
                  <a:lnTo>
                    <a:pt x="69" y="101"/>
                  </a:lnTo>
                  <a:lnTo>
                    <a:pt x="69" y="100"/>
                  </a:lnTo>
                  <a:lnTo>
                    <a:pt x="70" y="100"/>
                  </a:lnTo>
                  <a:lnTo>
                    <a:pt x="70" y="101"/>
                  </a:lnTo>
                  <a:lnTo>
                    <a:pt x="72" y="100"/>
                  </a:lnTo>
                  <a:lnTo>
                    <a:pt x="85" y="98"/>
                  </a:lnTo>
                  <a:lnTo>
                    <a:pt x="88" y="99"/>
                  </a:lnTo>
                  <a:lnTo>
                    <a:pt x="90" y="100"/>
                  </a:lnTo>
                  <a:lnTo>
                    <a:pt x="92" y="102"/>
                  </a:lnTo>
                  <a:lnTo>
                    <a:pt x="92" y="104"/>
                  </a:lnTo>
                  <a:lnTo>
                    <a:pt x="93" y="105"/>
                  </a:lnTo>
                  <a:lnTo>
                    <a:pt x="93" y="106"/>
                  </a:lnTo>
                  <a:lnTo>
                    <a:pt x="94" y="107"/>
                  </a:lnTo>
                  <a:lnTo>
                    <a:pt x="96" y="108"/>
                  </a:lnTo>
                  <a:lnTo>
                    <a:pt x="97" y="109"/>
                  </a:lnTo>
                  <a:lnTo>
                    <a:pt x="100" y="113"/>
                  </a:lnTo>
                  <a:lnTo>
                    <a:pt x="101" y="113"/>
                  </a:lnTo>
                  <a:lnTo>
                    <a:pt x="102" y="113"/>
                  </a:lnTo>
                  <a:lnTo>
                    <a:pt x="103" y="114"/>
                  </a:lnTo>
                  <a:lnTo>
                    <a:pt x="108" y="104"/>
                  </a:lnTo>
                  <a:lnTo>
                    <a:pt x="109" y="104"/>
                  </a:lnTo>
                  <a:lnTo>
                    <a:pt x="110" y="105"/>
                  </a:lnTo>
                  <a:lnTo>
                    <a:pt x="110" y="106"/>
                  </a:lnTo>
                  <a:lnTo>
                    <a:pt x="112" y="107"/>
                  </a:lnTo>
                  <a:lnTo>
                    <a:pt x="113" y="107"/>
                  </a:lnTo>
                  <a:lnTo>
                    <a:pt x="113" y="108"/>
                  </a:lnTo>
                  <a:lnTo>
                    <a:pt x="114" y="108"/>
                  </a:lnTo>
                  <a:lnTo>
                    <a:pt x="113" y="108"/>
                  </a:lnTo>
                  <a:lnTo>
                    <a:pt x="113" y="109"/>
                  </a:lnTo>
                  <a:lnTo>
                    <a:pt x="114" y="110"/>
                  </a:lnTo>
                  <a:lnTo>
                    <a:pt x="114" y="111"/>
                  </a:lnTo>
                  <a:lnTo>
                    <a:pt x="113" y="112"/>
                  </a:lnTo>
                  <a:lnTo>
                    <a:pt x="113" y="113"/>
                  </a:lnTo>
                  <a:lnTo>
                    <a:pt x="114" y="113"/>
                  </a:lnTo>
                  <a:lnTo>
                    <a:pt x="114" y="114"/>
                  </a:lnTo>
                  <a:lnTo>
                    <a:pt x="115" y="114"/>
                  </a:lnTo>
                  <a:lnTo>
                    <a:pt x="116" y="114"/>
                  </a:lnTo>
                  <a:lnTo>
                    <a:pt x="117" y="115"/>
                  </a:lnTo>
                  <a:lnTo>
                    <a:pt x="118" y="115"/>
                  </a:lnTo>
                  <a:lnTo>
                    <a:pt x="119" y="115"/>
                  </a:lnTo>
                  <a:lnTo>
                    <a:pt x="119" y="116"/>
                  </a:lnTo>
                  <a:lnTo>
                    <a:pt x="120" y="117"/>
                  </a:lnTo>
                  <a:lnTo>
                    <a:pt x="120" y="118"/>
                  </a:lnTo>
                  <a:lnTo>
                    <a:pt x="121" y="118"/>
                  </a:lnTo>
                  <a:lnTo>
                    <a:pt x="122" y="118"/>
                  </a:lnTo>
                  <a:lnTo>
                    <a:pt x="122" y="119"/>
                  </a:lnTo>
                  <a:lnTo>
                    <a:pt x="121" y="119"/>
                  </a:lnTo>
                  <a:lnTo>
                    <a:pt x="121" y="120"/>
                  </a:lnTo>
                  <a:lnTo>
                    <a:pt x="121" y="121"/>
                  </a:lnTo>
                  <a:lnTo>
                    <a:pt x="121" y="122"/>
                  </a:lnTo>
                  <a:lnTo>
                    <a:pt x="120" y="122"/>
                  </a:lnTo>
                  <a:lnTo>
                    <a:pt x="120" y="123"/>
                  </a:lnTo>
                  <a:lnTo>
                    <a:pt x="119" y="124"/>
                  </a:lnTo>
                  <a:lnTo>
                    <a:pt x="118" y="125"/>
                  </a:lnTo>
                  <a:lnTo>
                    <a:pt x="119" y="126"/>
                  </a:lnTo>
                  <a:lnTo>
                    <a:pt x="118" y="126"/>
                  </a:lnTo>
                  <a:lnTo>
                    <a:pt x="118" y="127"/>
                  </a:lnTo>
                  <a:lnTo>
                    <a:pt x="119" y="127"/>
                  </a:lnTo>
                  <a:lnTo>
                    <a:pt x="119" y="128"/>
                  </a:lnTo>
                  <a:lnTo>
                    <a:pt x="119" y="129"/>
                  </a:lnTo>
                  <a:lnTo>
                    <a:pt x="119" y="130"/>
                  </a:lnTo>
                  <a:lnTo>
                    <a:pt x="120" y="130"/>
                  </a:lnTo>
                  <a:lnTo>
                    <a:pt x="120" y="131"/>
                  </a:lnTo>
                  <a:lnTo>
                    <a:pt x="121" y="131"/>
                  </a:lnTo>
                  <a:lnTo>
                    <a:pt x="121" y="132"/>
                  </a:lnTo>
                  <a:lnTo>
                    <a:pt x="121" y="133"/>
                  </a:lnTo>
                  <a:lnTo>
                    <a:pt x="122" y="133"/>
                  </a:lnTo>
                  <a:lnTo>
                    <a:pt x="123" y="132"/>
                  </a:lnTo>
                  <a:lnTo>
                    <a:pt x="124" y="132"/>
                  </a:lnTo>
                  <a:lnTo>
                    <a:pt x="125" y="132"/>
                  </a:lnTo>
                  <a:lnTo>
                    <a:pt x="127" y="133"/>
                  </a:lnTo>
                  <a:lnTo>
                    <a:pt x="129" y="132"/>
                  </a:lnTo>
                  <a:lnTo>
                    <a:pt x="130" y="132"/>
                  </a:lnTo>
                  <a:lnTo>
                    <a:pt x="130" y="133"/>
                  </a:lnTo>
                  <a:lnTo>
                    <a:pt x="130" y="134"/>
                  </a:lnTo>
                  <a:lnTo>
                    <a:pt x="130" y="135"/>
                  </a:lnTo>
                  <a:lnTo>
                    <a:pt x="131" y="136"/>
                  </a:lnTo>
                  <a:lnTo>
                    <a:pt x="130" y="136"/>
                  </a:lnTo>
                  <a:lnTo>
                    <a:pt x="130" y="137"/>
                  </a:lnTo>
                  <a:lnTo>
                    <a:pt x="131" y="137"/>
                  </a:lnTo>
                  <a:lnTo>
                    <a:pt x="131" y="138"/>
                  </a:lnTo>
                  <a:lnTo>
                    <a:pt x="133" y="139"/>
                  </a:lnTo>
                  <a:lnTo>
                    <a:pt x="134" y="139"/>
                  </a:lnTo>
                  <a:lnTo>
                    <a:pt x="134" y="138"/>
                  </a:lnTo>
                  <a:lnTo>
                    <a:pt x="135" y="138"/>
                  </a:lnTo>
                  <a:lnTo>
                    <a:pt x="135" y="137"/>
                  </a:lnTo>
                  <a:lnTo>
                    <a:pt x="136" y="137"/>
                  </a:lnTo>
                  <a:lnTo>
                    <a:pt x="137" y="138"/>
                  </a:lnTo>
                  <a:lnTo>
                    <a:pt x="138" y="138"/>
                  </a:lnTo>
                  <a:lnTo>
                    <a:pt x="139" y="139"/>
                  </a:lnTo>
                  <a:lnTo>
                    <a:pt x="140" y="139"/>
                  </a:lnTo>
                  <a:lnTo>
                    <a:pt x="141" y="139"/>
                  </a:lnTo>
                  <a:lnTo>
                    <a:pt x="142" y="139"/>
                  </a:lnTo>
                  <a:lnTo>
                    <a:pt x="143" y="138"/>
                  </a:lnTo>
                  <a:lnTo>
                    <a:pt x="144" y="138"/>
                  </a:lnTo>
                  <a:lnTo>
                    <a:pt x="149" y="142"/>
                  </a:lnTo>
                  <a:lnTo>
                    <a:pt x="162" y="135"/>
                  </a:lnTo>
                  <a:lnTo>
                    <a:pt x="165" y="133"/>
                  </a:lnTo>
                  <a:lnTo>
                    <a:pt x="181" y="135"/>
                  </a:lnTo>
                  <a:lnTo>
                    <a:pt x="182" y="135"/>
                  </a:lnTo>
                  <a:lnTo>
                    <a:pt x="192" y="123"/>
                  </a:lnTo>
                  <a:lnTo>
                    <a:pt x="196" y="122"/>
                  </a:lnTo>
                  <a:lnTo>
                    <a:pt x="199" y="122"/>
                  </a:lnTo>
                  <a:lnTo>
                    <a:pt x="200" y="121"/>
                  </a:lnTo>
                  <a:lnTo>
                    <a:pt x="204" y="122"/>
                  </a:lnTo>
                  <a:lnTo>
                    <a:pt x="207" y="123"/>
                  </a:lnTo>
                  <a:lnTo>
                    <a:pt x="208" y="122"/>
                  </a:lnTo>
                  <a:lnTo>
                    <a:pt x="209" y="122"/>
                  </a:lnTo>
                  <a:lnTo>
                    <a:pt x="210" y="123"/>
                  </a:lnTo>
                  <a:lnTo>
                    <a:pt x="211" y="123"/>
                  </a:lnTo>
                  <a:lnTo>
                    <a:pt x="212" y="123"/>
                  </a:lnTo>
                  <a:lnTo>
                    <a:pt x="213" y="123"/>
                  </a:lnTo>
                  <a:lnTo>
                    <a:pt x="214" y="123"/>
                  </a:lnTo>
                  <a:lnTo>
                    <a:pt x="215" y="122"/>
                  </a:lnTo>
                  <a:lnTo>
                    <a:pt x="216" y="121"/>
                  </a:lnTo>
                  <a:lnTo>
                    <a:pt x="220" y="120"/>
                  </a:lnTo>
                  <a:lnTo>
                    <a:pt x="221" y="119"/>
                  </a:lnTo>
                  <a:lnTo>
                    <a:pt x="222" y="118"/>
                  </a:lnTo>
                  <a:lnTo>
                    <a:pt x="222" y="117"/>
                  </a:lnTo>
                  <a:lnTo>
                    <a:pt x="223" y="117"/>
                  </a:lnTo>
                  <a:lnTo>
                    <a:pt x="223" y="115"/>
                  </a:lnTo>
                  <a:lnTo>
                    <a:pt x="224" y="115"/>
                  </a:lnTo>
                  <a:lnTo>
                    <a:pt x="224" y="113"/>
                  </a:lnTo>
                  <a:lnTo>
                    <a:pt x="223" y="111"/>
                  </a:lnTo>
                  <a:lnTo>
                    <a:pt x="223" y="110"/>
                  </a:lnTo>
                  <a:lnTo>
                    <a:pt x="224" y="109"/>
                  </a:lnTo>
                  <a:lnTo>
                    <a:pt x="224" y="108"/>
                  </a:lnTo>
                  <a:lnTo>
                    <a:pt x="224" y="107"/>
                  </a:lnTo>
                  <a:lnTo>
                    <a:pt x="223" y="106"/>
                  </a:lnTo>
                  <a:lnTo>
                    <a:pt x="224" y="105"/>
                  </a:lnTo>
                  <a:lnTo>
                    <a:pt x="224" y="104"/>
                  </a:lnTo>
                  <a:lnTo>
                    <a:pt x="224" y="102"/>
                  </a:lnTo>
                  <a:lnTo>
                    <a:pt x="224" y="101"/>
                  </a:lnTo>
                  <a:lnTo>
                    <a:pt x="224" y="99"/>
                  </a:lnTo>
                  <a:lnTo>
                    <a:pt x="223" y="97"/>
                  </a:lnTo>
                  <a:lnTo>
                    <a:pt x="222" y="95"/>
                  </a:lnTo>
                  <a:lnTo>
                    <a:pt x="221" y="91"/>
                  </a:lnTo>
                  <a:lnTo>
                    <a:pt x="220" y="91"/>
                  </a:lnTo>
                  <a:lnTo>
                    <a:pt x="219" y="91"/>
                  </a:lnTo>
                  <a:lnTo>
                    <a:pt x="217" y="86"/>
                  </a:lnTo>
                  <a:lnTo>
                    <a:pt x="216" y="85"/>
                  </a:lnTo>
                  <a:lnTo>
                    <a:pt x="215" y="82"/>
                  </a:lnTo>
                  <a:lnTo>
                    <a:pt x="214" y="82"/>
                  </a:lnTo>
                  <a:lnTo>
                    <a:pt x="215" y="80"/>
                  </a:lnTo>
                  <a:lnTo>
                    <a:pt x="216" y="77"/>
                  </a:lnTo>
                  <a:lnTo>
                    <a:pt x="222" y="76"/>
                  </a:lnTo>
                  <a:lnTo>
                    <a:pt x="225" y="73"/>
                  </a:lnTo>
                  <a:lnTo>
                    <a:pt x="227" y="72"/>
                  </a:lnTo>
                  <a:lnTo>
                    <a:pt x="226" y="71"/>
                  </a:lnTo>
                  <a:lnTo>
                    <a:pt x="225" y="69"/>
                  </a:lnTo>
                  <a:lnTo>
                    <a:pt x="224" y="66"/>
                  </a:lnTo>
                  <a:lnTo>
                    <a:pt x="223" y="60"/>
                  </a:lnTo>
                  <a:lnTo>
                    <a:pt x="222" y="58"/>
                  </a:lnTo>
                  <a:lnTo>
                    <a:pt x="222" y="55"/>
                  </a:lnTo>
                  <a:lnTo>
                    <a:pt x="222" y="54"/>
                  </a:lnTo>
                  <a:lnTo>
                    <a:pt x="222" y="52"/>
                  </a:lnTo>
                  <a:lnTo>
                    <a:pt x="222" y="51"/>
                  </a:lnTo>
                  <a:lnTo>
                    <a:pt x="222" y="50"/>
                  </a:lnTo>
                  <a:lnTo>
                    <a:pt x="222" y="49"/>
                  </a:lnTo>
                  <a:lnTo>
                    <a:pt x="223" y="48"/>
                  </a:lnTo>
                  <a:lnTo>
                    <a:pt x="224" y="49"/>
                  </a:lnTo>
                  <a:lnTo>
                    <a:pt x="226" y="49"/>
                  </a:lnTo>
                  <a:lnTo>
                    <a:pt x="227" y="49"/>
                  </a:lnTo>
                  <a:lnTo>
                    <a:pt x="229" y="46"/>
                  </a:lnTo>
                  <a:lnTo>
                    <a:pt x="230" y="45"/>
                  </a:lnTo>
                  <a:lnTo>
                    <a:pt x="231" y="44"/>
                  </a:lnTo>
                  <a:lnTo>
                    <a:pt x="232" y="44"/>
                  </a:lnTo>
                  <a:lnTo>
                    <a:pt x="234" y="44"/>
                  </a:lnTo>
                  <a:lnTo>
                    <a:pt x="235" y="43"/>
                  </a:lnTo>
                  <a:lnTo>
                    <a:pt x="236" y="42"/>
                  </a:lnTo>
                  <a:lnTo>
                    <a:pt x="237" y="40"/>
                  </a:lnTo>
                  <a:lnTo>
                    <a:pt x="238" y="38"/>
                  </a:lnTo>
                  <a:lnTo>
                    <a:pt x="240" y="35"/>
                  </a:lnTo>
                  <a:lnTo>
                    <a:pt x="240" y="34"/>
                  </a:lnTo>
                  <a:lnTo>
                    <a:pt x="240" y="33"/>
                  </a:lnTo>
                  <a:lnTo>
                    <a:pt x="239" y="27"/>
                  </a:lnTo>
                  <a:lnTo>
                    <a:pt x="239" y="25"/>
                  </a:lnTo>
                  <a:lnTo>
                    <a:pt x="239" y="24"/>
                  </a:lnTo>
                  <a:lnTo>
                    <a:pt x="239" y="23"/>
                  </a:lnTo>
                  <a:lnTo>
                    <a:pt x="239" y="22"/>
                  </a:lnTo>
                  <a:lnTo>
                    <a:pt x="239" y="21"/>
                  </a:lnTo>
                  <a:lnTo>
                    <a:pt x="240" y="20"/>
                  </a:lnTo>
                  <a:lnTo>
                    <a:pt x="241" y="17"/>
                  </a:lnTo>
                  <a:lnTo>
                    <a:pt x="242" y="17"/>
                  </a:lnTo>
                  <a:lnTo>
                    <a:pt x="243" y="18"/>
                  </a:lnTo>
                  <a:lnTo>
                    <a:pt x="245" y="17"/>
                  </a:lnTo>
                  <a:lnTo>
                    <a:pt x="247" y="15"/>
                  </a:lnTo>
                  <a:lnTo>
                    <a:pt x="247" y="14"/>
                  </a:lnTo>
                  <a:lnTo>
                    <a:pt x="248" y="13"/>
                  </a:lnTo>
                  <a:lnTo>
                    <a:pt x="248" y="12"/>
                  </a:lnTo>
                  <a:lnTo>
                    <a:pt x="249" y="12"/>
                  </a:lnTo>
                  <a:lnTo>
                    <a:pt x="250" y="12"/>
                  </a:lnTo>
                  <a:lnTo>
                    <a:pt x="250" y="11"/>
                  </a:lnTo>
                  <a:lnTo>
                    <a:pt x="251" y="11"/>
                  </a:lnTo>
                  <a:lnTo>
                    <a:pt x="252" y="10"/>
                  </a:lnTo>
                  <a:lnTo>
                    <a:pt x="253" y="9"/>
                  </a:lnTo>
                  <a:lnTo>
                    <a:pt x="253" y="8"/>
                  </a:lnTo>
                  <a:lnTo>
                    <a:pt x="253" y="7"/>
                  </a:lnTo>
                  <a:lnTo>
                    <a:pt x="253" y="6"/>
                  </a:lnTo>
                  <a:lnTo>
                    <a:pt x="254" y="5"/>
                  </a:lnTo>
                  <a:lnTo>
                    <a:pt x="254" y="4"/>
                  </a:lnTo>
                  <a:lnTo>
                    <a:pt x="255" y="2"/>
                  </a:lnTo>
                  <a:lnTo>
                    <a:pt x="255" y="1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58" y="1"/>
                  </a:lnTo>
                  <a:lnTo>
                    <a:pt x="259" y="1"/>
                  </a:lnTo>
                  <a:lnTo>
                    <a:pt x="260" y="2"/>
                  </a:lnTo>
                  <a:lnTo>
                    <a:pt x="261" y="1"/>
                  </a:lnTo>
                  <a:lnTo>
                    <a:pt x="262" y="0"/>
                  </a:lnTo>
                  <a:lnTo>
                    <a:pt x="266" y="1"/>
                  </a:lnTo>
                  <a:lnTo>
                    <a:pt x="267" y="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7" name="Freeform 830"/>
            <p:cNvSpPr>
              <a:spLocks/>
            </p:cNvSpPr>
            <p:nvPr/>
          </p:nvSpPr>
          <p:spPr bwMode="auto">
            <a:xfrm>
              <a:off x="4735142" y="4258271"/>
              <a:ext cx="693249" cy="567694"/>
            </a:xfrm>
            <a:custGeom>
              <a:avLst/>
              <a:gdLst>
                <a:gd name="T0" fmla="*/ 524988 w 760"/>
                <a:gd name="T1" fmla="*/ 15269 h 631"/>
                <a:gd name="T2" fmla="*/ 580072 w 760"/>
                <a:gd name="T3" fmla="*/ 22903 h 631"/>
                <a:gd name="T4" fmla="*/ 644150 w 760"/>
                <a:gd name="T5" fmla="*/ 80706 h 631"/>
                <a:gd name="T6" fmla="*/ 717221 w 760"/>
                <a:gd name="T7" fmla="*/ 146143 h 631"/>
                <a:gd name="T8" fmla="*/ 736332 w 760"/>
                <a:gd name="T9" fmla="*/ 189768 h 631"/>
                <a:gd name="T10" fmla="*/ 795913 w 760"/>
                <a:gd name="T11" fmla="*/ 181043 h 631"/>
                <a:gd name="T12" fmla="*/ 834135 w 760"/>
                <a:gd name="T13" fmla="*/ 174499 h 631"/>
                <a:gd name="T14" fmla="*/ 819521 w 760"/>
                <a:gd name="T15" fmla="*/ 233393 h 631"/>
                <a:gd name="T16" fmla="*/ 839756 w 760"/>
                <a:gd name="T17" fmla="*/ 275927 h 631"/>
                <a:gd name="T18" fmla="*/ 768933 w 760"/>
                <a:gd name="T19" fmla="*/ 325005 h 631"/>
                <a:gd name="T20" fmla="*/ 731835 w 760"/>
                <a:gd name="T21" fmla="*/ 362086 h 631"/>
                <a:gd name="T22" fmla="*/ 720594 w 760"/>
                <a:gd name="T23" fmla="*/ 388261 h 631"/>
                <a:gd name="T24" fmla="*/ 687993 w 760"/>
                <a:gd name="T25" fmla="*/ 396986 h 631"/>
                <a:gd name="T26" fmla="*/ 649771 w 760"/>
                <a:gd name="T27" fmla="*/ 391533 h 631"/>
                <a:gd name="T28" fmla="*/ 616046 w 760"/>
                <a:gd name="T29" fmla="*/ 383899 h 631"/>
                <a:gd name="T30" fmla="*/ 585693 w 760"/>
                <a:gd name="T31" fmla="*/ 391533 h 631"/>
                <a:gd name="T32" fmla="*/ 548595 w 760"/>
                <a:gd name="T33" fmla="*/ 386080 h 631"/>
                <a:gd name="T34" fmla="*/ 523864 w 760"/>
                <a:gd name="T35" fmla="*/ 403530 h 631"/>
                <a:gd name="T36" fmla="*/ 507001 w 760"/>
                <a:gd name="T37" fmla="*/ 428614 h 631"/>
                <a:gd name="T38" fmla="*/ 460910 w 760"/>
                <a:gd name="T39" fmla="*/ 462423 h 631"/>
                <a:gd name="T40" fmla="*/ 424937 w 760"/>
                <a:gd name="T41" fmla="*/ 510411 h 631"/>
                <a:gd name="T42" fmla="*/ 400205 w 760"/>
                <a:gd name="T43" fmla="*/ 532223 h 631"/>
                <a:gd name="T44" fmla="*/ 385591 w 760"/>
                <a:gd name="T45" fmla="*/ 574757 h 631"/>
                <a:gd name="T46" fmla="*/ 378846 w 760"/>
                <a:gd name="T47" fmla="*/ 600932 h 631"/>
                <a:gd name="T48" fmla="*/ 376597 w 760"/>
                <a:gd name="T49" fmla="*/ 626017 h 631"/>
                <a:gd name="T50" fmla="*/ 302402 w 760"/>
                <a:gd name="T51" fmla="*/ 635832 h 631"/>
                <a:gd name="T52" fmla="*/ 267553 w 760"/>
                <a:gd name="T53" fmla="*/ 667460 h 631"/>
                <a:gd name="T54" fmla="*/ 243945 w 760"/>
                <a:gd name="T55" fmla="*/ 684910 h 631"/>
                <a:gd name="T56" fmla="*/ 185488 w 760"/>
                <a:gd name="T57" fmla="*/ 663098 h 631"/>
                <a:gd name="T58" fmla="*/ 152887 w 760"/>
                <a:gd name="T59" fmla="*/ 636923 h 631"/>
                <a:gd name="T60" fmla="*/ 173122 w 760"/>
                <a:gd name="T61" fmla="*/ 586754 h 631"/>
                <a:gd name="T62" fmla="*/ 157384 w 760"/>
                <a:gd name="T63" fmla="*/ 549673 h 631"/>
                <a:gd name="T64" fmla="*/ 163005 w 760"/>
                <a:gd name="T65" fmla="*/ 509320 h 631"/>
                <a:gd name="T66" fmla="*/ 171998 w 760"/>
                <a:gd name="T67" fmla="*/ 487508 h 631"/>
                <a:gd name="T68" fmla="*/ 152887 w 760"/>
                <a:gd name="T69" fmla="*/ 450427 h 631"/>
                <a:gd name="T70" fmla="*/ 112417 w 760"/>
                <a:gd name="T71" fmla="*/ 444973 h 631"/>
                <a:gd name="T72" fmla="*/ 71947 w 760"/>
                <a:gd name="T73" fmla="*/ 368630 h 631"/>
                <a:gd name="T74" fmla="*/ 31477 w 760"/>
                <a:gd name="T75" fmla="*/ 348999 h 631"/>
                <a:gd name="T76" fmla="*/ 10118 w 760"/>
                <a:gd name="T77" fmla="*/ 309736 h 631"/>
                <a:gd name="T78" fmla="*/ 39346 w 760"/>
                <a:gd name="T79" fmla="*/ 296649 h 631"/>
                <a:gd name="T80" fmla="*/ 62954 w 760"/>
                <a:gd name="T81" fmla="*/ 259568 h 631"/>
                <a:gd name="T82" fmla="*/ 68574 w 760"/>
                <a:gd name="T83" fmla="*/ 233393 h 631"/>
                <a:gd name="T84" fmla="*/ 70823 w 760"/>
                <a:gd name="T85" fmla="*/ 199584 h 631"/>
                <a:gd name="T86" fmla="*/ 130404 w 760"/>
                <a:gd name="T87" fmla="*/ 202856 h 631"/>
                <a:gd name="T88" fmla="*/ 150639 w 760"/>
                <a:gd name="T89" fmla="*/ 196312 h 631"/>
                <a:gd name="T90" fmla="*/ 177619 w 760"/>
                <a:gd name="T91" fmla="*/ 215943 h 631"/>
                <a:gd name="T92" fmla="*/ 200102 w 760"/>
                <a:gd name="T93" fmla="*/ 222487 h 631"/>
                <a:gd name="T94" fmla="*/ 240573 w 760"/>
                <a:gd name="T95" fmla="*/ 189768 h 631"/>
                <a:gd name="T96" fmla="*/ 264180 w 760"/>
                <a:gd name="T97" fmla="*/ 166865 h 631"/>
                <a:gd name="T98" fmla="*/ 276546 w 760"/>
                <a:gd name="T99" fmla="*/ 159231 h 631"/>
                <a:gd name="T100" fmla="*/ 267553 w 760"/>
                <a:gd name="T101" fmla="*/ 152687 h 631"/>
                <a:gd name="T102" fmla="*/ 270925 w 760"/>
                <a:gd name="T103" fmla="*/ 129784 h 631"/>
                <a:gd name="T104" fmla="*/ 256311 w 760"/>
                <a:gd name="T105" fmla="*/ 111243 h 631"/>
                <a:gd name="T106" fmla="*/ 252938 w 760"/>
                <a:gd name="T107" fmla="*/ 75253 h 631"/>
                <a:gd name="T108" fmla="*/ 259684 w 760"/>
                <a:gd name="T109" fmla="*/ 45806 h 631"/>
                <a:gd name="T110" fmla="*/ 281043 w 760"/>
                <a:gd name="T111" fmla="*/ 23994 h 631"/>
                <a:gd name="T112" fmla="*/ 324885 w 760"/>
                <a:gd name="T113" fmla="*/ 34900 h 631"/>
                <a:gd name="T114" fmla="*/ 358611 w 760"/>
                <a:gd name="T115" fmla="*/ 27266 h 631"/>
                <a:gd name="T116" fmla="*/ 387839 w 760"/>
                <a:gd name="T117" fmla="*/ 69800 h 631"/>
                <a:gd name="T118" fmla="*/ 449668 w 760"/>
                <a:gd name="T119" fmla="*/ 82887 h 631"/>
                <a:gd name="T120" fmla="*/ 453041 w 760"/>
                <a:gd name="T121" fmla="*/ 56712 h 631"/>
                <a:gd name="T122" fmla="*/ 451917 w 760"/>
                <a:gd name="T123" fmla="*/ 34900 h 6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0"/>
                <a:gd name="T187" fmla="*/ 0 h 631"/>
                <a:gd name="T188" fmla="*/ 760 w 760"/>
                <a:gd name="T189" fmla="*/ 631 h 6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0" h="631">
                  <a:moveTo>
                    <a:pt x="431" y="3"/>
                  </a:moveTo>
                  <a:lnTo>
                    <a:pt x="433" y="8"/>
                  </a:lnTo>
                  <a:lnTo>
                    <a:pt x="433" y="7"/>
                  </a:lnTo>
                  <a:lnTo>
                    <a:pt x="434" y="7"/>
                  </a:lnTo>
                  <a:lnTo>
                    <a:pt x="435" y="7"/>
                  </a:lnTo>
                  <a:lnTo>
                    <a:pt x="437" y="7"/>
                  </a:lnTo>
                  <a:lnTo>
                    <a:pt x="438" y="7"/>
                  </a:lnTo>
                  <a:lnTo>
                    <a:pt x="441" y="7"/>
                  </a:lnTo>
                  <a:lnTo>
                    <a:pt x="442" y="7"/>
                  </a:lnTo>
                  <a:lnTo>
                    <a:pt x="443" y="6"/>
                  </a:lnTo>
                  <a:lnTo>
                    <a:pt x="445" y="6"/>
                  </a:lnTo>
                  <a:lnTo>
                    <a:pt x="446" y="6"/>
                  </a:lnTo>
                  <a:lnTo>
                    <a:pt x="447" y="7"/>
                  </a:lnTo>
                  <a:lnTo>
                    <a:pt x="448" y="8"/>
                  </a:lnTo>
                  <a:lnTo>
                    <a:pt x="449" y="8"/>
                  </a:lnTo>
                  <a:lnTo>
                    <a:pt x="451" y="10"/>
                  </a:lnTo>
                  <a:lnTo>
                    <a:pt x="452" y="10"/>
                  </a:lnTo>
                  <a:lnTo>
                    <a:pt x="452" y="11"/>
                  </a:lnTo>
                  <a:lnTo>
                    <a:pt x="454" y="12"/>
                  </a:lnTo>
                  <a:lnTo>
                    <a:pt x="455" y="12"/>
                  </a:lnTo>
                  <a:lnTo>
                    <a:pt x="456" y="12"/>
                  </a:lnTo>
                  <a:lnTo>
                    <a:pt x="457" y="14"/>
                  </a:lnTo>
                  <a:lnTo>
                    <a:pt x="458" y="14"/>
                  </a:lnTo>
                  <a:lnTo>
                    <a:pt x="459" y="14"/>
                  </a:lnTo>
                  <a:lnTo>
                    <a:pt x="462" y="13"/>
                  </a:lnTo>
                  <a:lnTo>
                    <a:pt x="463" y="13"/>
                  </a:lnTo>
                  <a:lnTo>
                    <a:pt x="464" y="13"/>
                  </a:lnTo>
                  <a:lnTo>
                    <a:pt x="466" y="14"/>
                  </a:lnTo>
                  <a:lnTo>
                    <a:pt x="467" y="14"/>
                  </a:lnTo>
                  <a:lnTo>
                    <a:pt x="468" y="14"/>
                  </a:lnTo>
                  <a:lnTo>
                    <a:pt x="469" y="13"/>
                  </a:lnTo>
                  <a:lnTo>
                    <a:pt x="469" y="12"/>
                  </a:lnTo>
                  <a:lnTo>
                    <a:pt x="470" y="11"/>
                  </a:lnTo>
                  <a:lnTo>
                    <a:pt x="471" y="10"/>
                  </a:lnTo>
                  <a:lnTo>
                    <a:pt x="472" y="9"/>
                  </a:lnTo>
                  <a:lnTo>
                    <a:pt x="474" y="8"/>
                  </a:lnTo>
                  <a:lnTo>
                    <a:pt x="475" y="8"/>
                  </a:lnTo>
                  <a:lnTo>
                    <a:pt x="476" y="8"/>
                  </a:lnTo>
                  <a:lnTo>
                    <a:pt x="477" y="8"/>
                  </a:lnTo>
                  <a:lnTo>
                    <a:pt x="479" y="9"/>
                  </a:lnTo>
                  <a:lnTo>
                    <a:pt x="480" y="9"/>
                  </a:lnTo>
                  <a:lnTo>
                    <a:pt x="480" y="10"/>
                  </a:lnTo>
                  <a:lnTo>
                    <a:pt x="487" y="10"/>
                  </a:lnTo>
                  <a:lnTo>
                    <a:pt x="489" y="9"/>
                  </a:lnTo>
                  <a:lnTo>
                    <a:pt x="490" y="9"/>
                  </a:lnTo>
                  <a:lnTo>
                    <a:pt x="492" y="9"/>
                  </a:lnTo>
                  <a:lnTo>
                    <a:pt x="494" y="10"/>
                  </a:lnTo>
                  <a:lnTo>
                    <a:pt x="498" y="10"/>
                  </a:lnTo>
                  <a:lnTo>
                    <a:pt x="501" y="11"/>
                  </a:lnTo>
                  <a:lnTo>
                    <a:pt x="504" y="12"/>
                  </a:lnTo>
                  <a:lnTo>
                    <a:pt x="507" y="14"/>
                  </a:lnTo>
                  <a:lnTo>
                    <a:pt x="510" y="16"/>
                  </a:lnTo>
                  <a:lnTo>
                    <a:pt x="511" y="17"/>
                  </a:lnTo>
                  <a:lnTo>
                    <a:pt x="512" y="18"/>
                  </a:lnTo>
                  <a:lnTo>
                    <a:pt x="513" y="19"/>
                  </a:lnTo>
                  <a:lnTo>
                    <a:pt x="514" y="19"/>
                  </a:lnTo>
                  <a:lnTo>
                    <a:pt x="515" y="20"/>
                  </a:lnTo>
                  <a:lnTo>
                    <a:pt x="516" y="21"/>
                  </a:lnTo>
                  <a:lnTo>
                    <a:pt x="516" y="22"/>
                  </a:lnTo>
                  <a:lnTo>
                    <a:pt x="516" y="23"/>
                  </a:lnTo>
                  <a:lnTo>
                    <a:pt x="515" y="24"/>
                  </a:lnTo>
                  <a:lnTo>
                    <a:pt x="515" y="25"/>
                  </a:lnTo>
                  <a:lnTo>
                    <a:pt x="515" y="27"/>
                  </a:lnTo>
                  <a:lnTo>
                    <a:pt x="515" y="29"/>
                  </a:lnTo>
                  <a:lnTo>
                    <a:pt x="515" y="30"/>
                  </a:lnTo>
                  <a:lnTo>
                    <a:pt x="515" y="34"/>
                  </a:lnTo>
                  <a:lnTo>
                    <a:pt x="516" y="35"/>
                  </a:lnTo>
                  <a:lnTo>
                    <a:pt x="516" y="36"/>
                  </a:lnTo>
                  <a:lnTo>
                    <a:pt x="516" y="37"/>
                  </a:lnTo>
                  <a:lnTo>
                    <a:pt x="516" y="38"/>
                  </a:lnTo>
                  <a:lnTo>
                    <a:pt x="534" y="49"/>
                  </a:lnTo>
                  <a:lnTo>
                    <a:pt x="550" y="42"/>
                  </a:lnTo>
                  <a:lnTo>
                    <a:pt x="558" y="39"/>
                  </a:lnTo>
                  <a:lnTo>
                    <a:pt x="558" y="40"/>
                  </a:lnTo>
                  <a:lnTo>
                    <a:pt x="557" y="40"/>
                  </a:lnTo>
                  <a:lnTo>
                    <a:pt x="557" y="41"/>
                  </a:lnTo>
                  <a:lnTo>
                    <a:pt x="557" y="42"/>
                  </a:lnTo>
                  <a:lnTo>
                    <a:pt x="557" y="44"/>
                  </a:lnTo>
                  <a:lnTo>
                    <a:pt x="556" y="56"/>
                  </a:lnTo>
                  <a:lnTo>
                    <a:pt x="555" y="58"/>
                  </a:lnTo>
                  <a:lnTo>
                    <a:pt x="555" y="60"/>
                  </a:lnTo>
                  <a:lnTo>
                    <a:pt x="553" y="61"/>
                  </a:lnTo>
                  <a:lnTo>
                    <a:pt x="561" y="67"/>
                  </a:lnTo>
                  <a:lnTo>
                    <a:pt x="565" y="69"/>
                  </a:lnTo>
                  <a:lnTo>
                    <a:pt x="569" y="71"/>
                  </a:lnTo>
                  <a:lnTo>
                    <a:pt x="570" y="72"/>
                  </a:lnTo>
                  <a:lnTo>
                    <a:pt x="571" y="73"/>
                  </a:lnTo>
                  <a:lnTo>
                    <a:pt x="573" y="74"/>
                  </a:lnTo>
                  <a:lnTo>
                    <a:pt x="575" y="77"/>
                  </a:lnTo>
                  <a:lnTo>
                    <a:pt x="580" y="82"/>
                  </a:lnTo>
                  <a:lnTo>
                    <a:pt x="583" y="85"/>
                  </a:lnTo>
                  <a:lnTo>
                    <a:pt x="584" y="86"/>
                  </a:lnTo>
                  <a:lnTo>
                    <a:pt x="587" y="86"/>
                  </a:lnTo>
                  <a:lnTo>
                    <a:pt x="589" y="88"/>
                  </a:lnTo>
                  <a:lnTo>
                    <a:pt x="591" y="88"/>
                  </a:lnTo>
                  <a:lnTo>
                    <a:pt x="593" y="87"/>
                  </a:lnTo>
                  <a:lnTo>
                    <a:pt x="594" y="87"/>
                  </a:lnTo>
                  <a:lnTo>
                    <a:pt x="594" y="86"/>
                  </a:lnTo>
                  <a:lnTo>
                    <a:pt x="595" y="85"/>
                  </a:lnTo>
                  <a:lnTo>
                    <a:pt x="606" y="91"/>
                  </a:lnTo>
                  <a:lnTo>
                    <a:pt x="616" y="93"/>
                  </a:lnTo>
                  <a:lnTo>
                    <a:pt x="620" y="93"/>
                  </a:lnTo>
                  <a:lnTo>
                    <a:pt x="623" y="93"/>
                  </a:lnTo>
                  <a:lnTo>
                    <a:pt x="624" y="93"/>
                  </a:lnTo>
                  <a:lnTo>
                    <a:pt x="626" y="104"/>
                  </a:lnTo>
                  <a:lnTo>
                    <a:pt x="622" y="110"/>
                  </a:lnTo>
                  <a:lnTo>
                    <a:pt x="625" y="118"/>
                  </a:lnTo>
                  <a:lnTo>
                    <a:pt x="623" y="122"/>
                  </a:lnTo>
                  <a:lnTo>
                    <a:pt x="624" y="122"/>
                  </a:lnTo>
                  <a:lnTo>
                    <a:pt x="625" y="122"/>
                  </a:lnTo>
                  <a:lnTo>
                    <a:pt x="626" y="124"/>
                  </a:lnTo>
                  <a:lnTo>
                    <a:pt x="629" y="127"/>
                  </a:lnTo>
                  <a:lnTo>
                    <a:pt x="630" y="129"/>
                  </a:lnTo>
                  <a:lnTo>
                    <a:pt x="631" y="131"/>
                  </a:lnTo>
                  <a:lnTo>
                    <a:pt x="633" y="132"/>
                  </a:lnTo>
                  <a:lnTo>
                    <a:pt x="634" y="132"/>
                  </a:lnTo>
                  <a:lnTo>
                    <a:pt x="636" y="133"/>
                  </a:lnTo>
                  <a:lnTo>
                    <a:pt x="638" y="134"/>
                  </a:lnTo>
                  <a:lnTo>
                    <a:pt x="639" y="135"/>
                  </a:lnTo>
                  <a:lnTo>
                    <a:pt x="640" y="136"/>
                  </a:lnTo>
                  <a:lnTo>
                    <a:pt x="644" y="138"/>
                  </a:lnTo>
                  <a:lnTo>
                    <a:pt x="645" y="139"/>
                  </a:lnTo>
                  <a:lnTo>
                    <a:pt x="646" y="140"/>
                  </a:lnTo>
                  <a:lnTo>
                    <a:pt x="646" y="141"/>
                  </a:lnTo>
                  <a:lnTo>
                    <a:pt x="646" y="143"/>
                  </a:lnTo>
                  <a:lnTo>
                    <a:pt x="647" y="144"/>
                  </a:lnTo>
                  <a:lnTo>
                    <a:pt x="647" y="145"/>
                  </a:lnTo>
                  <a:lnTo>
                    <a:pt x="648" y="146"/>
                  </a:lnTo>
                  <a:lnTo>
                    <a:pt x="648" y="147"/>
                  </a:lnTo>
                  <a:lnTo>
                    <a:pt x="647" y="149"/>
                  </a:lnTo>
                  <a:lnTo>
                    <a:pt x="647" y="151"/>
                  </a:lnTo>
                  <a:lnTo>
                    <a:pt x="646" y="153"/>
                  </a:lnTo>
                  <a:lnTo>
                    <a:pt x="644" y="154"/>
                  </a:lnTo>
                  <a:lnTo>
                    <a:pt x="643" y="154"/>
                  </a:lnTo>
                  <a:lnTo>
                    <a:pt x="645" y="155"/>
                  </a:lnTo>
                  <a:lnTo>
                    <a:pt x="645" y="156"/>
                  </a:lnTo>
                  <a:lnTo>
                    <a:pt x="647" y="157"/>
                  </a:lnTo>
                  <a:lnTo>
                    <a:pt x="648" y="157"/>
                  </a:lnTo>
                  <a:lnTo>
                    <a:pt x="648" y="158"/>
                  </a:lnTo>
                  <a:lnTo>
                    <a:pt x="649" y="159"/>
                  </a:lnTo>
                  <a:lnTo>
                    <a:pt x="650" y="163"/>
                  </a:lnTo>
                  <a:lnTo>
                    <a:pt x="650" y="168"/>
                  </a:lnTo>
                  <a:lnTo>
                    <a:pt x="650" y="169"/>
                  </a:lnTo>
                  <a:lnTo>
                    <a:pt x="651" y="170"/>
                  </a:lnTo>
                  <a:lnTo>
                    <a:pt x="652" y="170"/>
                  </a:lnTo>
                  <a:lnTo>
                    <a:pt x="653" y="173"/>
                  </a:lnTo>
                  <a:lnTo>
                    <a:pt x="654" y="173"/>
                  </a:lnTo>
                  <a:lnTo>
                    <a:pt x="655" y="174"/>
                  </a:lnTo>
                  <a:lnTo>
                    <a:pt x="656" y="175"/>
                  </a:lnTo>
                  <a:lnTo>
                    <a:pt x="658" y="174"/>
                  </a:lnTo>
                  <a:lnTo>
                    <a:pt x="660" y="175"/>
                  </a:lnTo>
                  <a:lnTo>
                    <a:pt x="662" y="175"/>
                  </a:lnTo>
                  <a:lnTo>
                    <a:pt x="663" y="175"/>
                  </a:lnTo>
                  <a:lnTo>
                    <a:pt x="665" y="175"/>
                  </a:lnTo>
                  <a:lnTo>
                    <a:pt x="665" y="176"/>
                  </a:lnTo>
                  <a:lnTo>
                    <a:pt x="666" y="176"/>
                  </a:lnTo>
                  <a:lnTo>
                    <a:pt x="667" y="177"/>
                  </a:lnTo>
                  <a:lnTo>
                    <a:pt x="667" y="178"/>
                  </a:lnTo>
                  <a:lnTo>
                    <a:pt x="668" y="178"/>
                  </a:lnTo>
                  <a:lnTo>
                    <a:pt x="669" y="178"/>
                  </a:lnTo>
                  <a:lnTo>
                    <a:pt x="670" y="179"/>
                  </a:lnTo>
                  <a:lnTo>
                    <a:pt x="671" y="178"/>
                  </a:lnTo>
                  <a:lnTo>
                    <a:pt x="681" y="173"/>
                  </a:lnTo>
                  <a:lnTo>
                    <a:pt x="685" y="172"/>
                  </a:lnTo>
                  <a:lnTo>
                    <a:pt x="686" y="172"/>
                  </a:lnTo>
                  <a:lnTo>
                    <a:pt x="687" y="172"/>
                  </a:lnTo>
                  <a:lnTo>
                    <a:pt x="689" y="171"/>
                  </a:lnTo>
                  <a:lnTo>
                    <a:pt x="690" y="171"/>
                  </a:lnTo>
                  <a:lnTo>
                    <a:pt x="691" y="170"/>
                  </a:lnTo>
                  <a:lnTo>
                    <a:pt x="694" y="167"/>
                  </a:lnTo>
                  <a:lnTo>
                    <a:pt x="700" y="166"/>
                  </a:lnTo>
                  <a:lnTo>
                    <a:pt x="701" y="164"/>
                  </a:lnTo>
                  <a:lnTo>
                    <a:pt x="702" y="164"/>
                  </a:lnTo>
                  <a:lnTo>
                    <a:pt x="705" y="165"/>
                  </a:lnTo>
                  <a:lnTo>
                    <a:pt x="706" y="165"/>
                  </a:lnTo>
                  <a:lnTo>
                    <a:pt x="707" y="165"/>
                  </a:lnTo>
                  <a:lnTo>
                    <a:pt x="707" y="166"/>
                  </a:lnTo>
                  <a:lnTo>
                    <a:pt x="708" y="166"/>
                  </a:lnTo>
                  <a:lnTo>
                    <a:pt x="709" y="166"/>
                  </a:lnTo>
                  <a:lnTo>
                    <a:pt x="709" y="167"/>
                  </a:lnTo>
                  <a:lnTo>
                    <a:pt x="710" y="167"/>
                  </a:lnTo>
                  <a:lnTo>
                    <a:pt x="711" y="167"/>
                  </a:lnTo>
                  <a:lnTo>
                    <a:pt x="712" y="168"/>
                  </a:lnTo>
                  <a:lnTo>
                    <a:pt x="713" y="168"/>
                  </a:lnTo>
                  <a:lnTo>
                    <a:pt x="714" y="168"/>
                  </a:lnTo>
                  <a:lnTo>
                    <a:pt x="716" y="168"/>
                  </a:lnTo>
                  <a:lnTo>
                    <a:pt x="716" y="167"/>
                  </a:lnTo>
                  <a:lnTo>
                    <a:pt x="717" y="167"/>
                  </a:lnTo>
                  <a:lnTo>
                    <a:pt x="718" y="167"/>
                  </a:lnTo>
                  <a:lnTo>
                    <a:pt x="720" y="166"/>
                  </a:lnTo>
                  <a:lnTo>
                    <a:pt x="721" y="166"/>
                  </a:lnTo>
                  <a:lnTo>
                    <a:pt x="722" y="166"/>
                  </a:lnTo>
                  <a:lnTo>
                    <a:pt x="723" y="165"/>
                  </a:lnTo>
                  <a:lnTo>
                    <a:pt x="725" y="164"/>
                  </a:lnTo>
                  <a:lnTo>
                    <a:pt x="726" y="164"/>
                  </a:lnTo>
                  <a:lnTo>
                    <a:pt x="727" y="163"/>
                  </a:lnTo>
                  <a:lnTo>
                    <a:pt x="729" y="162"/>
                  </a:lnTo>
                  <a:lnTo>
                    <a:pt x="730" y="161"/>
                  </a:lnTo>
                  <a:lnTo>
                    <a:pt x="733" y="160"/>
                  </a:lnTo>
                  <a:lnTo>
                    <a:pt x="734" y="160"/>
                  </a:lnTo>
                  <a:lnTo>
                    <a:pt x="735" y="160"/>
                  </a:lnTo>
                  <a:lnTo>
                    <a:pt x="736" y="159"/>
                  </a:lnTo>
                  <a:lnTo>
                    <a:pt x="737" y="159"/>
                  </a:lnTo>
                  <a:lnTo>
                    <a:pt x="738" y="159"/>
                  </a:lnTo>
                  <a:lnTo>
                    <a:pt x="739" y="160"/>
                  </a:lnTo>
                  <a:lnTo>
                    <a:pt x="740" y="159"/>
                  </a:lnTo>
                  <a:lnTo>
                    <a:pt x="741" y="159"/>
                  </a:lnTo>
                  <a:lnTo>
                    <a:pt x="742" y="160"/>
                  </a:lnTo>
                  <a:lnTo>
                    <a:pt x="745" y="161"/>
                  </a:lnTo>
                  <a:lnTo>
                    <a:pt x="742" y="169"/>
                  </a:lnTo>
                  <a:lnTo>
                    <a:pt x="740" y="174"/>
                  </a:lnTo>
                  <a:lnTo>
                    <a:pt x="740" y="175"/>
                  </a:lnTo>
                  <a:lnTo>
                    <a:pt x="741" y="177"/>
                  </a:lnTo>
                  <a:lnTo>
                    <a:pt x="743" y="180"/>
                  </a:lnTo>
                  <a:lnTo>
                    <a:pt x="743" y="181"/>
                  </a:lnTo>
                  <a:lnTo>
                    <a:pt x="743" y="182"/>
                  </a:lnTo>
                  <a:lnTo>
                    <a:pt x="744" y="182"/>
                  </a:lnTo>
                  <a:lnTo>
                    <a:pt x="745" y="183"/>
                  </a:lnTo>
                  <a:lnTo>
                    <a:pt x="746" y="183"/>
                  </a:lnTo>
                  <a:lnTo>
                    <a:pt x="746" y="184"/>
                  </a:lnTo>
                  <a:lnTo>
                    <a:pt x="747" y="184"/>
                  </a:lnTo>
                  <a:lnTo>
                    <a:pt x="747" y="185"/>
                  </a:lnTo>
                  <a:lnTo>
                    <a:pt x="746" y="187"/>
                  </a:lnTo>
                  <a:lnTo>
                    <a:pt x="746" y="189"/>
                  </a:lnTo>
                  <a:lnTo>
                    <a:pt x="745" y="191"/>
                  </a:lnTo>
                  <a:lnTo>
                    <a:pt x="746" y="192"/>
                  </a:lnTo>
                  <a:lnTo>
                    <a:pt x="745" y="193"/>
                  </a:lnTo>
                  <a:lnTo>
                    <a:pt x="743" y="194"/>
                  </a:lnTo>
                  <a:lnTo>
                    <a:pt x="742" y="198"/>
                  </a:lnTo>
                  <a:lnTo>
                    <a:pt x="740" y="200"/>
                  </a:lnTo>
                  <a:lnTo>
                    <a:pt x="739" y="201"/>
                  </a:lnTo>
                  <a:lnTo>
                    <a:pt x="738" y="203"/>
                  </a:lnTo>
                  <a:lnTo>
                    <a:pt x="734" y="206"/>
                  </a:lnTo>
                  <a:lnTo>
                    <a:pt x="733" y="207"/>
                  </a:lnTo>
                  <a:lnTo>
                    <a:pt x="731" y="211"/>
                  </a:lnTo>
                  <a:lnTo>
                    <a:pt x="730" y="212"/>
                  </a:lnTo>
                  <a:lnTo>
                    <a:pt x="729" y="214"/>
                  </a:lnTo>
                  <a:lnTo>
                    <a:pt x="729" y="215"/>
                  </a:lnTo>
                  <a:lnTo>
                    <a:pt x="729" y="216"/>
                  </a:lnTo>
                  <a:lnTo>
                    <a:pt x="729" y="217"/>
                  </a:lnTo>
                  <a:lnTo>
                    <a:pt x="730" y="220"/>
                  </a:lnTo>
                  <a:lnTo>
                    <a:pt x="731" y="221"/>
                  </a:lnTo>
                  <a:lnTo>
                    <a:pt x="731" y="222"/>
                  </a:lnTo>
                  <a:lnTo>
                    <a:pt x="730" y="224"/>
                  </a:lnTo>
                  <a:lnTo>
                    <a:pt x="730" y="225"/>
                  </a:lnTo>
                  <a:lnTo>
                    <a:pt x="732" y="227"/>
                  </a:lnTo>
                  <a:lnTo>
                    <a:pt x="732" y="228"/>
                  </a:lnTo>
                  <a:lnTo>
                    <a:pt x="732" y="229"/>
                  </a:lnTo>
                  <a:lnTo>
                    <a:pt x="733" y="230"/>
                  </a:lnTo>
                  <a:lnTo>
                    <a:pt x="734" y="231"/>
                  </a:lnTo>
                  <a:lnTo>
                    <a:pt x="735" y="232"/>
                  </a:lnTo>
                  <a:lnTo>
                    <a:pt x="736" y="233"/>
                  </a:lnTo>
                  <a:lnTo>
                    <a:pt x="736" y="234"/>
                  </a:lnTo>
                  <a:lnTo>
                    <a:pt x="736" y="236"/>
                  </a:lnTo>
                  <a:lnTo>
                    <a:pt x="735" y="239"/>
                  </a:lnTo>
                  <a:lnTo>
                    <a:pt x="736" y="239"/>
                  </a:lnTo>
                  <a:lnTo>
                    <a:pt x="737" y="240"/>
                  </a:lnTo>
                  <a:lnTo>
                    <a:pt x="738" y="242"/>
                  </a:lnTo>
                  <a:lnTo>
                    <a:pt x="738" y="243"/>
                  </a:lnTo>
                  <a:lnTo>
                    <a:pt x="739" y="244"/>
                  </a:lnTo>
                  <a:lnTo>
                    <a:pt x="740" y="245"/>
                  </a:lnTo>
                  <a:lnTo>
                    <a:pt x="741" y="246"/>
                  </a:lnTo>
                  <a:lnTo>
                    <a:pt x="743" y="247"/>
                  </a:lnTo>
                  <a:lnTo>
                    <a:pt x="745" y="248"/>
                  </a:lnTo>
                  <a:lnTo>
                    <a:pt x="746" y="249"/>
                  </a:lnTo>
                  <a:lnTo>
                    <a:pt x="747" y="251"/>
                  </a:lnTo>
                  <a:lnTo>
                    <a:pt x="747" y="253"/>
                  </a:lnTo>
                  <a:lnTo>
                    <a:pt x="748" y="253"/>
                  </a:lnTo>
                  <a:lnTo>
                    <a:pt x="748" y="255"/>
                  </a:lnTo>
                  <a:lnTo>
                    <a:pt x="749" y="257"/>
                  </a:lnTo>
                  <a:lnTo>
                    <a:pt x="750" y="258"/>
                  </a:lnTo>
                  <a:lnTo>
                    <a:pt x="752" y="260"/>
                  </a:lnTo>
                  <a:lnTo>
                    <a:pt x="756" y="261"/>
                  </a:lnTo>
                  <a:lnTo>
                    <a:pt x="758" y="264"/>
                  </a:lnTo>
                  <a:lnTo>
                    <a:pt x="760" y="266"/>
                  </a:lnTo>
                  <a:lnTo>
                    <a:pt x="752" y="272"/>
                  </a:lnTo>
                  <a:lnTo>
                    <a:pt x="751" y="274"/>
                  </a:lnTo>
                  <a:lnTo>
                    <a:pt x="744" y="276"/>
                  </a:lnTo>
                  <a:lnTo>
                    <a:pt x="742" y="282"/>
                  </a:lnTo>
                  <a:lnTo>
                    <a:pt x="742" y="283"/>
                  </a:lnTo>
                  <a:lnTo>
                    <a:pt x="740" y="290"/>
                  </a:lnTo>
                  <a:lnTo>
                    <a:pt x="739" y="292"/>
                  </a:lnTo>
                  <a:lnTo>
                    <a:pt x="738" y="295"/>
                  </a:lnTo>
                  <a:lnTo>
                    <a:pt x="738" y="296"/>
                  </a:lnTo>
                  <a:lnTo>
                    <a:pt x="738" y="298"/>
                  </a:lnTo>
                  <a:lnTo>
                    <a:pt x="736" y="298"/>
                  </a:lnTo>
                  <a:lnTo>
                    <a:pt x="733" y="298"/>
                  </a:lnTo>
                  <a:lnTo>
                    <a:pt x="724" y="297"/>
                  </a:lnTo>
                  <a:lnTo>
                    <a:pt x="706" y="294"/>
                  </a:lnTo>
                  <a:lnTo>
                    <a:pt x="702" y="295"/>
                  </a:lnTo>
                  <a:lnTo>
                    <a:pt x="697" y="295"/>
                  </a:lnTo>
                  <a:lnTo>
                    <a:pt x="695" y="296"/>
                  </a:lnTo>
                  <a:lnTo>
                    <a:pt x="691" y="297"/>
                  </a:lnTo>
                  <a:lnTo>
                    <a:pt x="689" y="299"/>
                  </a:lnTo>
                  <a:lnTo>
                    <a:pt x="686" y="298"/>
                  </a:lnTo>
                  <a:lnTo>
                    <a:pt x="685" y="298"/>
                  </a:lnTo>
                  <a:lnTo>
                    <a:pt x="684" y="298"/>
                  </a:lnTo>
                  <a:lnTo>
                    <a:pt x="682" y="298"/>
                  </a:lnTo>
                  <a:lnTo>
                    <a:pt x="680" y="298"/>
                  </a:lnTo>
                  <a:lnTo>
                    <a:pt x="674" y="296"/>
                  </a:lnTo>
                  <a:lnTo>
                    <a:pt x="669" y="299"/>
                  </a:lnTo>
                  <a:lnTo>
                    <a:pt x="667" y="300"/>
                  </a:lnTo>
                  <a:lnTo>
                    <a:pt x="666" y="301"/>
                  </a:lnTo>
                  <a:lnTo>
                    <a:pt x="665" y="303"/>
                  </a:lnTo>
                  <a:lnTo>
                    <a:pt x="665" y="305"/>
                  </a:lnTo>
                  <a:lnTo>
                    <a:pt x="664" y="309"/>
                  </a:lnTo>
                  <a:lnTo>
                    <a:pt x="664" y="311"/>
                  </a:lnTo>
                  <a:lnTo>
                    <a:pt x="663" y="313"/>
                  </a:lnTo>
                  <a:lnTo>
                    <a:pt x="663" y="314"/>
                  </a:lnTo>
                  <a:lnTo>
                    <a:pt x="662" y="315"/>
                  </a:lnTo>
                  <a:lnTo>
                    <a:pt x="661" y="316"/>
                  </a:lnTo>
                  <a:lnTo>
                    <a:pt x="660" y="317"/>
                  </a:lnTo>
                  <a:lnTo>
                    <a:pt x="659" y="318"/>
                  </a:lnTo>
                  <a:lnTo>
                    <a:pt x="658" y="318"/>
                  </a:lnTo>
                  <a:lnTo>
                    <a:pt x="658" y="320"/>
                  </a:lnTo>
                  <a:lnTo>
                    <a:pt x="658" y="321"/>
                  </a:lnTo>
                  <a:lnTo>
                    <a:pt x="658" y="322"/>
                  </a:lnTo>
                  <a:lnTo>
                    <a:pt x="657" y="325"/>
                  </a:lnTo>
                  <a:lnTo>
                    <a:pt x="657" y="326"/>
                  </a:lnTo>
                  <a:lnTo>
                    <a:pt x="657" y="327"/>
                  </a:lnTo>
                  <a:lnTo>
                    <a:pt x="656" y="328"/>
                  </a:lnTo>
                  <a:lnTo>
                    <a:pt x="656" y="329"/>
                  </a:lnTo>
                  <a:lnTo>
                    <a:pt x="655" y="330"/>
                  </a:lnTo>
                  <a:lnTo>
                    <a:pt x="654" y="331"/>
                  </a:lnTo>
                  <a:lnTo>
                    <a:pt x="652" y="331"/>
                  </a:lnTo>
                  <a:lnTo>
                    <a:pt x="652" y="332"/>
                  </a:lnTo>
                  <a:lnTo>
                    <a:pt x="651" y="332"/>
                  </a:lnTo>
                  <a:lnTo>
                    <a:pt x="650" y="333"/>
                  </a:lnTo>
                  <a:lnTo>
                    <a:pt x="649" y="333"/>
                  </a:lnTo>
                  <a:lnTo>
                    <a:pt x="649" y="335"/>
                  </a:lnTo>
                  <a:lnTo>
                    <a:pt x="649" y="336"/>
                  </a:lnTo>
                  <a:lnTo>
                    <a:pt x="650" y="336"/>
                  </a:lnTo>
                  <a:lnTo>
                    <a:pt x="650" y="337"/>
                  </a:lnTo>
                  <a:lnTo>
                    <a:pt x="650" y="338"/>
                  </a:lnTo>
                  <a:lnTo>
                    <a:pt x="650" y="339"/>
                  </a:lnTo>
                  <a:lnTo>
                    <a:pt x="650" y="340"/>
                  </a:lnTo>
                  <a:lnTo>
                    <a:pt x="650" y="341"/>
                  </a:lnTo>
                  <a:lnTo>
                    <a:pt x="651" y="347"/>
                  </a:lnTo>
                  <a:lnTo>
                    <a:pt x="651" y="348"/>
                  </a:lnTo>
                  <a:lnTo>
                    <a:pt x="650" y="348"/>
                  </a:lnTo>
                  <a:lnTo>
                    <a:pt x="649" y="348"/>
                  </a:lnTo>
                  <a:lnTo>
                    <a:pt x="648" y="348"/>
                  </a:lnTo>
                  <a:lnTo>
                    <a:pt x="647" y="348"/>
                  </a:lnTo>
                  <a:lnTo>
                    <a:pt x="646" y="348"/>
                  </a:lnTo>
                  <a:lnTo>
                    <a:pt x="645" y="348"/>
                  </a:lnTo>
                  <a:lnTo>
                    <a:pt x="644" y="349"/>
                  </a:lnTo>
                  <a:lnTo>
                    <a:pt x="643" y="350"/>
                  </a:lnTo>
                  <a:lnTo>
                    <a:pt x="642" y="350"/>
                  </a:lnTo>
                  <a:lnTo>
                    <a:pt x="642" y="351"/>
                  </a:lnTo>
                  <a:lnTo>
                    <a:pt x="641" y="351"/>
                  </a:lnTo>
                  <a:lnTo>
                    <a:pt x="642" y="352"/>
                  </a:lnTo>
                  <a:lnTo>
                    <a:pt x="642" y="353"/>
                  </a:lnTo>
                  <a:lnTo>
                    <a:pt x="642" y="354"/>
                  </a:lnTo>
                  <a:lnTo>
                    <a:pt x="641" y="355"/>
                  </a:lnTo>
                  <a:lnTo>
                    <a:pt x="641" y="356"/>
                  </a:lnTo>
                  <a:lnTo>
                    <a:pt x="641" y="357"/>
                  </a:lnTo>
                  <a:lnTo>
                    <a:pt x="640" y="357"/>
                  </a:lnTo>
                  <a:lnTo>
                    <a:pt x="639" y="359"/>
                  </a:lnTo>
                  <a:lnTo>
                    <a:pt x="638" y="359"/>
                  </a:lnTo>
                  <a:lnTo>
                    <a:pt x="638" y="360"/>
                  </a:lnTo>
                  <a:lnTo>
                    <a:pt x="636" y="361"/>
                  </a:lnTo>
                  <a:lnTo>
                    <a:pt x="635" y="361"/>
                  </a:lnTo>
                  <a:lnTo>
                    <a:pt x="633" y="362"/>
                  </a:lnTo>
                  <a:lnTo>
                    <a:pt x="632" y="363"/>
                  </a:lnTo>
                  <a:lnTo>
                    <a:pt x="631" y="363"/>
                  </a:lnTo>
                  <a:lnTo>
                    <a:pt x="630" y="362"/>
                  </a:lnTo>
                  <a:lnTo>
                    <a:pt x="629" y="362"/>
                  </a:lnTo>
                  <a:lnTo>
                    <a:pt x="628" y="362"/>
                  </a:lnTo>
                  <a:lnTo>
                    <a:pt x="628" y="361"/>
                  </a:lnTo>
                  <a:lnTo>
                    <a:pt x="627" y="361"/>
                  </a:lnTo>
                  <a:lnTo>
                    <a:pt x="626" y="361"/>
                  </a:lnTo>
                  <a:lnTo>
                    <a:pt x="624" y="361"/>
                  </a:lnTo>
                  <a:lnTo>
                    <a:pt x="623" y="361"/>
                  </a:lnTo>
                  <a:lnTo>
                    <a:pt x="622" y="361"/>
                  </a:lnTo>
                  <a:lnTo>
                    <a:pt x="621" y="360"/>
                  </a:lnTo>
                  <a:lnTo>
                    <a:pt x="620" y="359"/>
                  </a:lnTo>
                  <a:lnTo>
                    <a:pt x="619" y="360"/>
                  </a:lnTo>
                  <a:lnTo>
                    <a:pt x="618" y="361"/>
                  </a:lnTo>
                  <a:lnTo>
                    <a:pt x="618" y="362"/>
                  </a:lnTo>
                  <a:lnTo>
                    <a:pt x="617" y="363"/>
                  </a:lnTo>
                  <a:lnTo>
                    <a:pt x="616" y="363"/>
                  </a:lnTo>
                  <a:lnTo>
                    <a:pt x="615" y="364"/>
                  </a:lnTo>
                  <a:lnTo>
                    <a:pt x="613" y="363"/>
                  </a:lnTo>
                  <a:lnTo>
                    <a:pt x="612" y="364"/>
                  </a:lnTo>
                  <a:lnTo>
                    <a:pt x="611" y="365"/>
                  </a:lnTo>
                  <a:lnTo>
                    <a:pt x="611" y="364"/>
                  </a:lnTo>
                  <a:lnTo>
                    <a:pt x="609" y="365"/>
                  </a:lnTo>
                  <a:lnTo>
                    <a:pt x="608" y="366"/>
                  </a:lnTo>
                  <a:lnTo>
                    <a:pt x="606" y="367"/>
                  </a:lnTo>
                  <a:lnTo>
                    <a:pt x="605" y="367"/>
                  </a:lnTo>
                  <a:lnTo>
                    <a:pt x="604" y="366"/>
                  </a:lnTo>
                  <a:lnTo>
                    <a:pt x="603" y="366"/>
                  </a:lnTo>
                  <a:lnTo>
                    <a:pt x="603" y="365"/>
                  </a:lnTo>
                  <a:lnTo>
                    <a:pt x="602" y="365"/>
                  </a:lnTo>
                  <a:lnTo>
                    <a:pt x="602" y="366"/>
                  </a:lnTo>
                  <a:lnTo>
                    <a:pt x="601" y="366"/>
                  </a:lnTo>
                  <a:lnTo>
                    <a:pt x="600" y="366"/>
                  </a:lnTo>
                  <a:lnTo>
                    <a:pt x="599" y="366"/>
                  </a:lnTo>
                  <a:lnTo>
                    <a:pt x="598" y="366"/>
                  </a:lnTo>
                  <a:lnTo>
                    <a:pt x="597" y="366"/>
                  </a:lnTo>
                  <a:lnTo>
                    <a:pt x="596" y="366"/>
                  </a:lnTo>
                  <a:lnTo>
                    <a:pt x="595" y="366"/>
                  </a:lnTo>
                  <a:lnTo>
                    <a:pt x="594" y="366"/>
                  </a:lnTo>
                  <a:lnTo>
                    <a:pt x="593" y="366"/>
                  </a:lnTo>
                  <a:lnTo>
                    <a:pt x="591" y="365"/>
                  </a:lnTo>
                  <a:lnTo>
                    <a:pt x="590" y="365"/>
                  </a:lnTo>
                  <a:lnTo>
                    <a:pt x="588" y="366"/>
                  </a:lnTo>
                  <a:lnTo>
                    <a:pt x="587" y="366"/>
                  </a:lnTo>
                  <a:lnTo>
                    <a:pt x="586" y="366"/>
                  </a:lnTo>
                  <a:lnTo>
                    <a:pt x="584" y="365"/>
                  </a:lnTo>
                  <a:lnTo>
                    <a:pt x="582" y="364"/>
                  </a:lnTo>
                  <a:lnTo>
                    <a:pt x="580" y="361"/>
                  </a:lnTo>
                  <a:lnTo>
                    <a:pt x="578" y="360"/>
                  </a:lnTo>
                  <a:lnTo>
                    <a:pt x="578" y="359"/>
                  </a:lnTo>
                  <a:lnTo>
                    <a:pt x="577" y="359"/>
                  </a:lnTo>
                  <a:lnTo>
                    <a:pt x="577" y="358"/>
                  </a:lnTo>
                  <a:lnTo>
                    <a:pt x="577" y="357"/>
                  </a:lnTo>
                  <a:lnTo>
                    <a:pt x="576" y="354"/>
                  </a:lnTo>
                  <a:lnTo>
                    <a:pt x="578" y="350"/>
                  </a:lnTo>
                  <a:lnTo>
                    <a:pt x="574" y="351"/>
                  </a:lnTo>
                  <a:lnTo>
                    <a:pt x="573" y="352"/>
                  </a:lnTo>
                  <a:lnTo>
                    <a:pt x="572" y="354"/>
                  </a:lnTo>
                  <a:lnTo>
                    <a:pt x="570" y="355"/>
                  </a:lnTo>
                  <a:lnTo>
                    <a:pt x="568" y="355"/>
                  </a:lnTo>
                  <a:lnTo>
                    <a:pt x="567" y="355"/>
                  </a:lnTo>
                  <a:lnTo>
                    <a:pt x="566" y="355"/>
                  </a:lnTo>
                  <a:lnTo>
                    <a:pt x="565" y="355"/>
                  </a:lnTo>
                  <a:lnTo>
                    <a:pt x="564" y="355"/>
                  </a:lnTo>
                  <a:lnTo>
                    <a:pt x="563" y="354"/>
                  </a:lnTo>
                  <a:lnTo>
                    <a:pt x="562" y="352"/>
                  </a:lnTo>
                  <a:lnTo>
                    <a:pt x="561" y="352"/>
                  </a:lnTo>
                  <a:lnTo>
                    <a:pt x="560" y="352"/>
                  </a:lnTo>
                  <a:lnTo>
                    <a:pt x="559" y="352"/>
                  </a:lnTo>
                  <a:lnTo>
                    <a:pt x="558" y="352"/>
                  </a:lnTo>
                  <a:lnTo>
                    <a:pt x="557" y="352"/>
                  </a:lnTo>
                  <a:lnTo>
                    <a:pt x="557" y="353"/>
                  </a:lnTo>
                  <a:lnTo>
                    <a:pt x="556" y="354"/>
                  </a:lnTo>
                  <a:lnTo>
                    <a:pt x="555" y="355"/>
                  </a:lnTo>
                  <a:lnTo>
                    <a:pt x="553" y="355"/>
                  </a:lnTo>
                  <a:lnTo>
                    <a:pt x="553" y="354"/>
                  </a:lnTo>
                  <a:lnTo>
                    <a:pt x="552" y="354"/>
                  </a:lnTo>
                  <a:lnTo>
                    <a:pt x="551" y="353"/>
                  </a:lnTo>
                  <a:lnTo>
                    <a:pt x="550" y="353"/>
                  </a:lnTo>
                  <a:lnTo>
                    <a:pt x="548" y="352"/>
                  </a:lnTo>
                  <a:lnTo>
                    <a:pt x="546" y="353"/>
                  </a:lnTo>
                  <a:lnTo>
                    <a:pt x="544" y="352"/>
                  </a:lnTo>
                  <a:lnTo>
                    <a:pt x="544" y="353"/>
                  </a:lnTo>
                  <a:lnTo>
                    <a:pt x="543" y="353"/>
                  </a:lnTo>
                  <a:lnTo>
                    <a:pt x="542" y="354"/>
                  </a:lnTo>
                  <a:lnTo>
                    <a:pt x="541" y="354"/>
                  </a:lnTo>
                  <a:lnTo>
                    <a:pt x="538" y="356"/>
                  </a:lnTo>
                  <a:lnTo>
                    <a:pt x="537" y="356"/>
                  </a:lnTo>
                  <a:lnTo>
                    <a:pt x="535" y="357"/>
                  </a:lnTo>
                  <a:lnTo>
                    <a:pt x="534" y="357"/>
                  </a:lnTo>
                  <a:lnTo>
                    <a:pt x="534" y="356"/>
                  </a:lnTo>
                  <a:lnTo>
                    <a:pt x="534" y="355"/>
                  </a:lnTo>
                  <a:lnTo>
                    <a:pt x="533" y="354"/>
                  </a:lnTo>
                  <a:lnTo>
                    <a:pt x="533" y="353"/>
                  </a:lnTo>
                  <a:lnTo>
                    <a:pt x="532" y="352"/>
                  </a:lnTo>
                  <a:lnTo>
                    <a:pt x="531" y="352"/>
                  </a:lnTo>
                  <a:lnTo>
                    <a:pt x="531" y="351"/>
                  </a:lnTo>
                  <a:lnTo>
                    <a:pt x="529" y="352"/>
                  </a:lnTo>
                  <a:lnTo>
                    <a:pt x="529" y="353"/>
                  </a:lnTo>
                  <a:lnTo>
                    <a:pt x="528" y="353"/>
                  </a:lnTo>
                  <a:lnTo>
                    <a:pt x="528" y="354"/>
                  </a:lnTo>
                  <a:lnTo>
                    <a:pt x="528" y="355"/>
                  </a:lnTo>
                  <a:lnTo>
                    <a:pt x="528" y="357"/>
                  </a:lnTo>
                  <a:lnTo>
                    <a:pt x="527" y="358"/>
                  </a:lnTo>
                  <a:lnTo>
                    <a:pt x="527" y="359"/>
                  </a:lnTo>
                  <a:lnTo>
                    <a:pt x="527" y="360"/>
                  </a:lnTo>
                  <a:lnTo>
                    <a:pt x="524" y="361"/>
                  </a:lnTo>
                  <a:lnTo>
                    <a:pt x="524" y="360"/>
                  </a:lnTo>
                  <a:lnTo>
                    <a:pt x="523" y="360"/>
                  </a:lnTo>
                  <a:lnTo>
                    <a:pt x="521" y="359"/>
                  </a:lnTo>
                  <a:lnTo>
                    <a:pt x="521" y="358"/>
                  </a:lnTo>
                  <a:lnTo>
                    <a:pt x="521" y="357"/>
                  </a:lnTo>
                  <a:lnTo>
                    <a:pt x="520" y="355"/>
                  </a:lnTo>
                  <a:lnTo>
                    <a:pt x="520" y="354"/>
                  </a:lnTo>
                  <a:lnTo>
                    <a:pt x="521" y="353"/>
                  </a:lnTo>
                  <a:lnTo>
                    <a:pt x="521" y="352"/>
                  </a:lnTo>
                  <a:lnTo>
                    <a:pt x="515" y="353"/>
                  </a:lnTo>
                  <a:lnTo>
                    <a:pt x="513" y="353"/>
                  </a:lnTo>
                  <a:lnTo>
                    <a:pt x="512" y="352"/>
                  </a:lnTo>
                  <a:lnTo>
                    <a:pt x="511" y="352"/>
                  </a:lnTo>
                  <a:lnTo>
                    <a:pt x="510" y="352"/>
                  </a:lnTo>
                  <a:lnTo>
                    <a:pt x="509" y="352"/>
                  </a:lnTo>
                  <a:lnTo>
                    <a:pt x="507" y="353"/>
                  </a:lnTo>
                  <a:lnTo>
                    <a:pt x="506" y="354"/>
                  </a:lnTo>
                  <a:lnTo>
                    <a:pt x="504" y="355"/>
                  </a:lnTo>
                  <a:lnTo>
                    <a:pt x="504" y="357"/>
                  </a:lnTo>
                  <a:lnTo>
                    <a:pt x="503" y="357"/>
                  </a:lnTo>
                  <a:lnTo>
                    <a:pt x="502" y="356"/>
                  </a:lnTo>
                  <a:lnTo>
                    <a:pt x="501" y="355"/>
                  </a:lnTo>
                  <a:lnTo>
                    <a:pt x="499" y="354"/>
                  </a:lnTo>
                  <a:lnTo>
                    <a:pt x="499" y="352"/>
                  </a:lnTo>
                  <a:lnTo>
                    <a:pt x="496" y="352"/>
                  </a:lnTo>
                  <a:lnTo>
                    <a:pt x="496" y="354"/>
                  </a:lnTo>
                  <a:lnTo>
                    <a:pt x="495" y="354"/>
                  </a:lnTo>
                  <a:lnTo>
                    <a:pt x="494" y="353"/>
                  </a:lnTo>
                  <a:lnTo>
                    <a:pt x="494" y="352"/>
                  </a:lnTo>
                  <a:lnTo>
                    <a:pt x="492" y="351"/>
                  </a:lnTo>
                  <a:lnTo>
                    <a:pt x="492" y="353"/>
                  </a:lnTo>
                  <a:lnTo>
                    <a:pt x="491" y="353"/>
                  </a:lnTo>
                  <a:lnTo>
                    <a:pt x="488" y="354"/>
                  </a:lnTo>
                  <a:lnTo>
                    <a:pt x="486" y="354"/>
                  </a:lnTo>
                  <a:lnTo>
                    <a:pt x="486" y="353"/>
                  </a:lnTo>
                  <a:lnTo>
                    <a:pt x="484" y="353"/>
                  </a:lnTo>
                  <a:lnTo>
                    <a:pt x="482" y="352"/>
                  </a:lnTo>
                  <a:lnTo>
                    <a:pt x="481" y="352"/>
                  </a:lnTo>
                  <a:lnTo>
                    <a:pt x="480" y="352"/>
                  </a:lnTo>
                  <a:lnTo>
                    <a:pt x="480" y="353"/>
                  </a:lnTo>
                  <a:lnTo>
                    <a:pt x="480" y="355"/>
                  </a:lnTo>
                  <a:lnTo>
                    <a:pt x="480" y="357"/>
                  </a:lnTo>
                  <a:lnTo>
                    <a:pt x="479" y="363"/>
                  </a:lnTo>
                  <a:lnTo>
                    <a:pt x="478" y="363"/>
                  </a:lnTo>
                  <a:lnTo>
                    <a:pt x="478" y="362"/>
                  </a:lnTo>
                  <a:lnTo>
                    <a:pt x="478" y="361"/>
                  </a:lnTo>
                  <a:lnTo>
                    <a:pt x="477" y="361"/>
                  </a:lnTo>
                  <a:lnTo>
                    <a:pt x="477" y="360"/>
                  </a:lnTo>
                  <a:lnTo>
                    <a:pt x="477" y="359"/>
                  </a:lnTo>
                  <a:lnTo>
                    <a:pt x="476" y="359"/>
                  </a:lnTo>
                  <a:lnTo>
                    <a:pt x="475" y="359"/>
                  </a:lnTo>
                  <a:lnTo>
                    <a:pt x="475" y="360"/>
                  </a:lnTo>
                  <a:lnTo>
                    <a:pt x="475" y="361"/>
                  </a:lnTo>
                  <a:lnTo>
                    <a:pt x="474" y="361"/>
                  </a:lnTo>
                  <a:lnTo>
                    <a:pt x="473" y="361"/>
                  </a:lnTo>
                  <a:lnTo>
                    <a:pt x="472" y="361"/>
                  </a:lnTo>
                  <a:lnTo>
                    <a:pt x="471" y="363"/>
                  </a:lnTo>
                  <a:lnTo>
                    <a:pt x="471" y="364"/>
                  </a:lnTo>
                  <a:lnTo>
                    <a:pt x="470" y="366"/>
                  </a:lnTo>
                  <a:lnTo>
                    <a:pt x="468" y="368"/>
                  </a:lnTo>
                  <a:lnTo>
                    <a:pt x="467" y="368"/>
                  </a:lnTo>
                  <a:lnTo>
                    <a:pt x="467" y="369"/>
                  </a:lnTo>
                  <a:lnTo>
                    <a:pt x="466" y="370"/>
                  </a:lnTo>
                  <a:lnTo>
                    <a:pt x="465" y="370"/>
                  </a:lnTo>
                  <a:lnTo>
                    <a:pt x="464" y="371"/>
                  </a:lnTo>
                  <a:lnTo>
                    <a:pt x="464" y="372"/>
                  </a:lnTo>
                  <a:lnTo>
                    <a:pt x="463" y="372"/>
                  </a:lnTo>
                  <a:lnTo>
                    <a:pt x="462" y="373"/>
                  </a:lnTo>
                  <a:lnTo>
                    <a:pt x="462" y="374"/>
                  </a:lnTo>
                  <a:lnTo>
                    <a:pt x="462" y="375"/>
                  </a:lnTo>
                  <a:lnTo>
                    <a:pt x="461" y="376"/>
                  </a:lnTo>
                  <a:lnTo>
                    <a:pt x="461" y="377"/>
                  </a:lnTo>
                  <a:lnTo>
                    <a:pt x="460" y="377"/>
                  </a:lnTo>
                  <a:lnTo>
                    <a:pt x="460" y="378"/>
                  </a:lnTo>
                  <a:lnTo>
                    <a:pt x="460" y="379"/>
                  </a:lnTo>
                  <a:lnTo>
                    <a:pt x="459" y="379"/>
                  </a:lnTo>
                  <a:lnTo>
                    <a:pt x="459" y="380"/>
                  </a:lnTo>
                  <a:lnTo>
                    <a:pt x="458" y="380"/>
                  </a:lnTo>
                  <a:lnTo>
                    <a:pt x="458" y="381"/>
                  </a:lnTo>
                  <a:lnTo>
                    <a:pt x="457" y="382"/>
                  </a:lnTo>
                  <a:lnTo>
                    <a:pt x="457" y="383"/>
                  </a:lnTo>
                  <a:lnTo>
                    <a:pt x="457" y="384"/>
                  </a:lnTo>
                  <a:lnTo>
                    <a:pt x="457" y="385"/>
                  </a:lnTo>
                  <a:lnTo>
                    <a:pt x="456" y="385"/>
                  </a:lnTo>
                  <a:lnTo>
                    <a:pt x="454" y="387"/>
                  </a:lnTo>
                  <a:lnTo>
                    <a:pt x="454" y="388"/>
                  </a:lnTo>
                  <a:lnTo>
                    <a:pt x="454" y="389"/>
                  </a:lnTo>
                  <a:lnTo>
                    <a:pt x="453" y="389"/>
                  </a:lnTo>
                  <a:lnTo>
                    <a:pt x="453" y="390"/>
                  </a:lnTo>
                  <a:lnTo>
                    <a:pt x="452" y="391"/>
                  </a:lnTo>
                  <a:lnTo>
                    <a:pt x="450" y="391"/>
                  </a:lnTo>
                  <a:lnTo>
                    <a:pt x="451" y="393"/>
                  </a:lnTo>
                  <a:lnTo>
                    <a:pt x="451" y="396"/>
                  </a:lnTo>
                  <a:lnTo>
                    <a:pt x="451" y="397"/>
                  </a:lnTo>
                  <a:lnTo>
                    <a:pt x="448" y="396"/>
                  </a:lnTo>
                  <a:lnTo>
                    <a:pt x="440" y="396"/>
                  </a:lnTo>
                  <a:lnTo>
                    <a:pt x="439" y="399"/>
                  </a:lnTo>
                  <a:lnTo>
                    <a:pt x="435" y="402"/>
                  </a:lnTo>
                  <a:lnTo>
                    <a:pt x="435" y="403"/>
                  </a:lnTo>
                  <a:lnTo>
                    <a:pt x="434" y="405"/>
                  </a:lnTo>
                  <a:lnTo>
                    <a:pt x="433" y="405"/>
                  </a:lnTo>
                  <a:lnTo>
                    <a:pt x="433" y="407"/>
                  </a:lnTo>
                  <a:lnTo>
                    <a:pt x="432" y="408"/>
                  </a:lnTo>
                  <a:lnTo>
                    <a:pt x="431" y="409"/>
                  </a:lnTo>
                  <a:lnTo>
                    <a:pt x="431" y="410"/>
                  </a:lnTo>
                  <a:lnTo>
                    <a:pt x="430" y="410"/>
                  </a:lnTo>
                  <a:lnTo>
                    <a:pt x="430" y="411"/>
                  </a:lnTo>
                  <a:lnTo>
                    <a:pt x="429" y="412"/>
                  </a:lnTo>
                  <a:lnTo>
                    <a:pt x="429" y="413"/>
                  </a:lnTo>
                  <a:lnTo>
                    <a:pt x="428" y="413"/>
                  </a:lnTo>
                  <a:lnTo>
                    <a:pt x="428" y="412"/>
                  </a:lnTo>
                  <a:lnTo>
                    <a:pt x="427" y="412"/>
                  </a:lnTo>
                  <a:lnTo>
                    <a:pt x="426" y="413"/>
                  </a:lnTo>
                  <a:lnTo>
                    <a:pt x="424" y="412"/>
                  </a:lnTo>
                  <a:lnTo>
                    <a:pt x="424" y="413"/>
                  </a:lnTo>
                  <a:lnTo>
                    <a:pt x="424" y="415"/>
                  </a:lnTo>
                  <a:lnTo>
                    <a:pt x="424" y="419"/>
                  </a:lnTo>
                  <a:lnTo>
                    <a:pt x="423" y="419"/>
                  </a:lnTo>
                  <a:lnTo>
                    <a:pt x="420" y="422"/>
                  </a:lnTo>
                  <a:lnTo>
                    <a:pt x="412" y="421"/>
                  </a:lnTo>
                  <a:lnTo>
                    <a:pt x="411" y="422"/>
                  </a:lnTo>
                  <a:lnTo>
                    <a:pt x="410" y="424"/>
                  </a:lnTo>
                  <a:lnTo>
                    <a:pt x="410" y="425"/>
                  </a:lnTo>
                  <a:lnTo>
                    <a:pt x="409" y="428"/>
                  </a:lnTo>
                  <a:lnTo>
                    <a:pt x="408" y="428"/>
                  </a:lnTo>
                  <a:lnTo>
                    <a:pt x="407" y="431"/>
                  </a:lnTo>
                  <a:lnTo>
                    <a:pt x="407" y="432"/>
                  </a:lnTo>
                  <a:lnTo>
                    <a:pt x="406" y="435"/>
                  </a:lnTo>
                  <a:lnTo>
                    <a:pt x="405" y="436"/>
                  </a:lnTo>
                  <a:lnTo>
                    <a:pt x="403" y="440"/>
                  </a:lnTo>
                  <a:lnTo>
                    <a:pt x="401" y="442"/>
                  </a:lnTo>
                  <a:lnTo>
                    <a:pt x="400" y="443"/>
                  </a:lnTo>
                  <a:lnTo>
                    <a:pt x="399" y="443"/>
                  </a:lnTo>
                  <a:lnTo>
                    <a:pt x="397" y="445"/>
                  </a:lnTo>
                  <a:lnTo>
                    <a:pt x="397" y="446"/>
                  </a:lnTo>
                  <a:lnTo>
                    <a:pt x="396" y="448"/>
                  </a:lnTo>
                  <a:lnTo>
                    <a:pt x="396" y="449"/>
                  </a:lnTo>
                  <a:lnTo>
                    <a:pt x="394" y="450"/>
                  </a:lnTo>
                  <a:lnTo>
                    <a:pt x="394" y="451"/>
                  </a:lnTo>
                  <a:lnTo>
                    <a:pt x="392" y="452"/>
                  </a:lnTo>
                  <a:lnTo>
                    <a:pt x="391" y="454"/>
                  </a:lnTo>
                  <a:lnTo>
                    <a:pt x="390" y="455"/>
                  </a:lnTo>
                  <a:lnTo>
                    <a:pt x="389" y="456"/>
                  </a:lnTo>
                  <a:lnTo>
                    <a:pt x="388" y="458"/>
                  </a:lnTo>
                  <a:lnTo>
                    <a:pt x="387" y="459"/>
                  </a:lnTo>
                  <a:lnTo>
                    <a:pt x="386" y="460"/>
                  </a:lnTo>
                  <a:lnTo>
                    <a:pt x="386" y="461"/>
                  </a:lnTo>
                  <a:lnTo>
                    <a:pt x="384" y="462"/>
                  </a:lnTo>
                  <a:lnTo>
                    <a:pt x="383" y="463"/>
                  </a:lnTo>
                  <a:lnTo>
                    <a:pt x="383" y="465"/>
                  </a:lnTo>
                  <a:lnTo>
                    <a:pt x="380" y="467"/>
                  </a:lnTo>
                  <a:lnTo>
                    <a:pt x="378" y="468"/>
                  </a:lnTo>
                  <a:lnTo>
                    <a:pt x="375" y="470"/>
                  </a:lnTo>
                  <a:lnTo>
                    <a:pt x="374" y="471"/>
                  </a:lnTo>
                  <a:lnTo>
                    <a:pt x="373" y="472"/>
                  </a:lnTo>
                  <a:lnTo>
                    <a:pt x="372" y="473"/>
                  </a:lnTo>
                  <a:lnTo>
                    <a:pt x="370" y="477"/>
                  </a:lnTo>
                  <a:lnTo>
                    <a:pt x="369" y="478"/>
                  </a:lnTo>
                  <a:lnTo>
                    <a:pt x="368" y="479"/>
                  </a:lnTo>
                  <a:lnTo>
                    <a:pt x="367" y="480"/>
                  </a:lnTo>
                  <a:lnTo>
                    <a:pt x="366" y="480"/>
                  </a:lnTo>
                  <a:lnTo>
                    <a:pt x="365" y="481"/>
                  </a:lnTo>
                  <a:lnTo>
                    <a:pt x="365" y="482"/>
                  </a:lnTo>
                  <a:lnTo>
                    <a:pt x="364" y="484"/>
                  </a:lnTo>
                  <a:lnTo>
                    <a:pt x="364" y="485"/>
                  </a:lnTo>
                  <a:lnTo>
                    <a:pt x="364" y="486"/>
                  </a:lnTo>
                  <a:lnTo>
                    <a:pt x="364" y="487"/>
                  </a:lnTo>
                  <a:lnTo>
                    <a:pt x="363" y="487"/>
                  </a:lnTo>
                  <a:lnTo>
                    <a:pt x="363" y="488"/>
                  </a:lnTo>
                  <a:lnTo>
                    <a:pt x="362" y="489"/>
                  </a:lnTo>
                  <a:lnTo>
                    <a:pt x="361" y="489"/>
                  </a:lnTo>
                  <a:lnTo>
                    <a:pt x="361" y="490"/>
                  </a:lnTo>
                  <a:lnTo>
                    <a:pt x="360" y="490"/>
                  </a:lnTo>
                  <a:lnTo>
                    <a:pt x="359" y="490"/>
                  </a:lnTo>
                  <a:lnTo>
                    <a:pt x="358" y="490"/>
                  </a:lnTo>
                  <a:lnTo>
                    <a:pt x="357" y="489"/>
                  </a:lnTo>
                  <a:lnTo>
                    <a:pt x="357" y="488"/>
                  </a:lnTo>
                  <a:lnTo>
                    <a:pt x="356" y="487"/>
                  </a:lnTo>
                  <a:lnTo>
                    <a:pt x="356" y="486"/>
                  </a:lnTo>
                  <a:lnTo>
                    <a:pt x="355" y="487"/>
                  </a:lnTo>
                  <a:lnTo>
                    <a:pt x="356" y="488"/>
                  </a:lnTo>
                  <a:lnTo>
                    <a:pt x="356" y="489"/>
                  </a:lnTo>
                  <a:lnTo>
                    <a:pt x="356" y="490"/>
                  </a:lnTo>
                  <a:lnTo>
                    <a:pt x="356" y="491"/>
                  </a:lnTo>
                  <a:lnTo>
                    <a:pt x="357" y="491"/>
                  </a:lnTo>
                  <a:lnTo>
                    <a:pt x="357" y="493"/>
                  </a:lnTo>
                  <a:lnTo>
                    <a:pt x="357" y="494"/>
                  </a:lnTo>
                  <a:lnTo>
                    <a:pt x="357" y="496"/>
                  </a:lnTo>
                  <a:lnTo>
                    <a:pt x="357" y="497"/>
                  </a:lnTo>
                  <a:lnTo>
                    <a:pt x="356" y="497"/>
                  </a:lnTo>
                  <a:lnTo>
                    <a:pt x="357" y="498"/>
                  </a:lnTo>
                  <a:lnTo>
                    <a:pt x="357" y="501"/>
                  </a:lnTo>
                  <a:lnTo>
                    <a:pt x="358" y="502"/>
                  </a:lnTo>
                  <a:lnTo>
                    <a:pt x="358" y="503"/>
                  </a:lnTo>
                  <a:lnTo>
                    <a:pt x="357" y="505"/>
                  </a:lnTo>
                  <a:lnTo>
                    <a:pt x="357" y="506"/>
                  </a:lnTo>
                  <a:lnTo>
                    <a:pt x="357" y="510"/>
                  </a:lnTo>
                  <a:lnTo>
                    <a:pt x="356" y="510"/>
                  </a:lnTo>
                  <a:lnTo>
                    <a:pt x="356" y="511"/>
                  </a:lnTo>
                  <a:lnTo>
                    <a:pt x="355" y="512"/>
                  </a:lnTo>
                  <a:lnTo>
                    <a:pt x="352" y="513"/>
                  </a:lnTo>
                  <a:lnTo>
                    <a:pt x="352" y="519"/>
                  </a:lnTo>
                  <a:lnTo>
                    <a:pt x="351" y="520"/>
                  </a:lnTo>
                  <a:lnTo>
                    <a:pt x="350" y="521"/>
                  </a:lnTo>
                  <a:lnTo>
                    <a:pt x="351" y="523"/>
                  </a:lnTo>
                  <a:lnTo>
                    <a:pt x="350" y="524"/>
                  </a:lnTo>
                  <a:lnTo>
                    <a:pt x="349" y="525"/>
                  </a:lnTo>
                  <a:lnTo>
                    <a:pt x="348" y="525"/>
                  </a:lnTo>
                  <a:lnTo>
                    <a:pt x="347" y="526"/>
                  </a:lnTo>
                  <a:lnTo>
                    <a:pt x="345" y="526"/>
                  </a:lnTo>
                  <a:lnTo>
                    <a:pt x="343" y="527"/>
                  </a:lnTo>
                  <a:lnTo>
                    <a:pt x="341" y="528"/>
                  </a:lnTo>
                  <a:lnTo>
                    <a:pt x="341" y="532"/>
                  </a:lnTo>
                  <a:lnTo>
                    <a:pt x="334" y="536"/>
                  </a:lnTo>
                  <a:lnTo>
                    <a:pt x="324" y="544"/>
                  </a:lnTo>
                  <a:lnTo>
                    <a:pt x="324" y="545"/>
                  </a:lnTo>
                  <a:lnTo>
                    <a:pt x="325" y="545"/>
                  </a:lnTo>
                  <a:lnTo>
                    <a:pt x="326" y="545"/>
                  </a:lnTo>
                  <a:lnTo>
                    <a:pt x="326" y="544"/>
                  </a:lnTo>
                  <a:lnTo>
                    <a:pt x="327" y="544"/>
                  </a:lnTo>
                  <a:lnTo>
                    <a:pt x="328" y="544"/>
                  </a:lnTo>
                  <a:lnTo>
                    <a:pt x="328" y="545"/>
                  </a:lnTo>
                  <a:lnTo>
                    <a:pt x="328" y="546"/>
                  </a:lnTo>
                  <a:lnTo>
                    <a:pt x="327" y="547"/>
                  </a:lnTo>
                  <a:lnTo>
                    <a:pt x="327" y="548"/>
                  </a:lnTo>
                  <a:lnTo>
                    <a:pt x="328" y="548"/>
                  </a:lnTo>
                  <a:lnTo>
                    <a:pt x="328" y="549"/>
                  </a:lnTo>
                  <a:lnTo>
                    <a:pt x="329" y="549"/>
                  </a:lnTo>
                  <a:lnTo>
                    <a:pt x="329" y="550"/>
                  </a:lnTo>
                  <a:lnTo>
                    <a:pt x="330" y="550"/>
                  </a:lnTo>
                  <a:lnTo>
                    <a:pt x="331" y="550"/>
                  </a:lnTo>
                  <a:lnTo>
                    <a:pt x="331" y="551"/>
                  </a:lnTo>
                  <a:lnTo>
                    <a:pt x="332" y="550"/>
                  </a:lnTo>
                  <a:lnTo>
                    <a:pt x="333" y="550"/>
                  </a:lnTo>
                  <a:lnTo>
                    <a:pt x="333" y="549"/>
                  </a:lnTo>
                  <a:lnTo>
                    <a:pt x="334" y="549"/>
                  </a:lnTo>
                  <a:lnTo>
                    <a:pt x="335" y="550"/>
                  </a:lnTo>
                  <a:lnTo>
                    <a:pt x="336" y="550"/>
                  </a:lnTo>
                  <a:lnTo>
                    <a:pt x="336" y="551"/>
                  </a:lnTo>
                  <a:lnTo>
                    <a:pt x="337" y="551"/>
                  </a:lnTo>
                  <a:lnTo>
                    <a:pt x="338" y="551"/>
                  </a:lnTo>
                  <a:lnTo>
                    <a:pt x="338" y="552"/>
                  </a:lnTo>
                  <a:lnTo>
                    <a:pt x="339" y="552"/>
                  </a:lnTo>
                  <a:lnTo>
                    <a:pt x="339" y="553"/>
                  </a:lnTo>
                  <a:lnTo>
                    <a:pt x="340" y="553"/>
                  </a:lnTo>
                  <a:lnTo>
                    <a:pt x="341" y="553"/>
                  </a:lnTo>
                  <a:lnTo>
                    <a:pt x="341" y="554"/>
                  </a:lnTo>
                  <a:lnTo>
                    <a:pt x="342" y="554"/>
                  </a:lnTo>
                  <a:lnTo>
                    <a:pt x="342" y="555"/>
                  </a:lnTo>
                  <a:lnTo>
                    <a:pt x="341" y="555"/>
                  </a:lnTo>
                  <a:lnTo>
                    <a:pt x="341" y="556"/>
                  </a:lnTo>
                  <a:lnTo>
                    <a:pt x="342" y="557"/>
                  </a:lnTo>
                  <a:lnTo>
                    <a:pt x="342" y="558"/>
                  </a:lnTo>
                  <a:lnTo>
                    <a:pt x="342" y="559"/>
                  </a:lnTo>
                  <a:lnTo>
                    <a:pt x="342" y="560"/>
                  </a:lnTo>
                  <a:lnTo>
                    <a:pt x="342" y="561"/>
                  </a:lnTo>
                  <a:lnTo>
                    <a:pt x="343" y="562"/>
                  </a:lnTo>
                  <a:lnTo>
                    <a:pt x="343" y="563"/>
                  </a:lnTo>
                  <a:lnTo>
                    <a:pt x="345" y="563"/>
                  </a:lnTo>
                  <a:lnTo>
                    <a:pt x="344" y="563"/>
                  </a:lnTo>
                  <a:lnTo>
                    <a:pt x="344" y="564"/>
                  </a:lnTo>
                  <a:lnTo>
                    <a:pt x="342" y="565"/>
                  </a:lnTo>
                  <a:lnTo>
                    <a:pt x="339" y="568"/>
                  </a:lnTo>
                  <a:lnTo>
                    <a:pt x="338" y="569"/>
                  </a:lnTo>
                  <a:lnTo>
                    <a:pt x="337" y="570"/>
                  </a:lnTo>
                  <a:lnTo>
                    <a:pt x="336" y="571"/>
                  </a:lnTo>
                  <a:lnTo>
                    <a:pt x="336" y="572"/>
                  </a:lnTo>
                  <a:lnTo>
                    <a:pt x="335" y="573"/>
                  </a:lnTo>
                  <a:lnTo>
                    <a:pt x="335" y="574"/>
                  </a:lnTo>
                  <a:lnTo>
                    <a:pt x="335" y="575"/>
                  </a:lnTo>
                  <a:lnTo>
                    <a:pt x="335" y="576"/>
                  </a:lnTo>
                  <a:lnTo>
                    <a:pt x="335" y="577"/>
                  </a:lnTo>
                  <a:lnTo>
                    <a:pt x="334" y="577"/>
                  </a:lnTo>
                  <a:lnTo>
                    <a:pt x="333" y="577"/>
                  </a:lnTo>
                  <a:lnTo>
                    <a:pt x="327" y="576"/>
                  </a:lnTo>
                  <a:lnTo>
                    <a:pt x="326" y="576"/>
                  </a:lnTo>
                  <a:lnTo>
                    <a:pt x="325" y="576"/>
                  </a:lnTo>
                  <a:lnTo>
                    <a:pt x="324" y="575"/>
                  </a:lnTo>
                  <a:lnTo>
                    <a:pt x="323" y="575"/>
                  </a:lnTo>
                  <a:lnTo>
                    <a:pt x="320" y="576"/>
                  </a:lnTo>
                  <a:lnTo>
                    <a:pt x="318" y="577"/>
                  </a:lnTo>
                  <a:lnTo>
                    <a:pt x="317" y="577"/>
                  </a:lnTo>
                  <a:lnTo>
                    <a:pt x="313" y="577"/>
                  </a:lnTo>
                  <a:lnTo>
                    <a:pt x="312" y="578"/>
                  </a:lnTo>
                  <a:lnTo>
                    <a:pt x="312" y="580"/>
                  </a:lnTo>
                  <a:lnTo>
                    <a:pt x="311" y="580"/>
                  </a:lnTo>
                  <a:lnTo>
                    <a:pt x="310" y="582"/>
                  </a:lnTo>
                  <a:lnTo>
                    <a:pt x="310" y="583"/>
                  </a:lnTo>
                  <a:lnTo>
                    <a:pt x="310" y="584"/>
                  </a:lnTo>
                  <a:lnTo>
                    <a:pt x="306" y="581"/>
                  </a:lnTo>
                  <a:lnTo>
                    <a:pt x="305" y="581"/>
                  </a:lnTo>
                  <a:lnTo>
                    <a:pt x="288" y="581"/>
                  </a:lnTo>
                  <a:lnTo>
                    <a:pt x="282" y="581"/>
                  </a:lnTo>
                  <a:lnTo>
                    <a:pt x="277" y="579"/>
                  </a:lnTo>
                  <a:lnTo>
                    <a:pt x="276" y="580"/>
                  </a:lnTo>
                  <a:lnTo>
                    <a:pt x="275" y="580"/>
                  </a:lnTo>
                  <a:lnTo>
                    <a:pt x="272" y="581"/>
                  </a:lnTo>
                  <a:lnTo>
                    <a:pt x="271" y="582"/>
                  </a:lnTo>
                  <a:lnTo>
                    <a:pt x="269" y="583"/>
                  </a:lnTo>
                  <a:lnTo>
                    <a:pt x="266" y="585"/>
                  </a:lnTo>
                  <a:lnTo>
                    <a:pt x="265" y="586"/>
                  </a:lnTo>
                  <a:lnTo>
                    <a:pt x="262" y="586"/>
                  </a:lnTo>
                  <a:lnTo>
                    <a:pt x="261" y="586"/>
                  </a:lnTo>
                  <a:lnTo>
                    <a:pt x="259" y="587"/>
                  </a:lnTo>
                  <a:lnTo>
                    <a:pt x="257" y="587"/>
                  </a:lnTo>
                  <a:lnTo>
                    <a:pt x="255" y="588"/>
                  </a:lnTo>
                  <a:lnTo>
                    <a:pt x="254" y="588"/>
                  </a:lnTo>
                  <a:lnTo>
                    <a:pt x="254" y="589"/>
                  </a:lnTo>
                  <a:lnTo>
                    <a:pt x="252" y="591"/>
                  </a:lnTo>
                  <a:lnTo>
                    <a:pt x="252" y="592"/>
                  </a:lnTo>
                  <a:lnTo>
                    <a:pt x="252" y="593"/>
                  </a:lnTo>
                  <a:lnTo>
                    <a:pt x="251" y="595"/>
                  </a:lnTo>
                  <a:lnTo>
                    <a:pt x="250" y="599"/>
                  </a:lnTo>
                  <a:lnTo>
                    <a:pt x="249" y="599"/>
                  </a:lnTo>
                  <a:lnTo>
                    <a:pt x="247" y="600"/>
                  </a:lnTo>
                  <a:lnTo>
                    <a:pt x="246" y="600"/>
                  </a:lnTo>
                  <a:lnTo>
                    <a:pt x="245" y="600"/>
                  </a:lnTo>
                  <a:lnTo>
                    <a:pt x="244" y="601"/>
                  </a:lnTo>
                  <a:lnTo>
                    <a:pt x="243" y="603"/>
                  </a:lnTo>
                  <a:lnTo>
                    <a:pt x="242" y="604"/>
                  </a:lnTo>
                  <a:lnTo>
                    <a:pt x="244" y="605"/>
                  </a:lnTo>
                  <a:lnTo>
                    <a:pt x="243" y="608"/>
                  </a:lnTo>
                  <a:lnTo>
                    <a:pt x="242" y="607"/>
                  </a:lnTo>
                  <a:lnTo>
                    <a:pt x="241" y="609"/>
                  </a:lnTo>
                  <a:lnTo>
                    <a:pt x="240" y="610"/>
                  </a:lnTo>
                  <a:lnTo>
                    <a:pt x="239" y="610"/>
                  </a:lnTo>
                  <a:lnTo>
                    <a:pt x="239" y="611"/>
                  </a:lnTo>
                  <a:lnTo>
                    <a:pt x="238" y="611"/>
                  </a:lnTo>
                  <a:lnTo>
                    <a:pt x="238" y="612"/>
                  </a:lnTo>
                  <a:lnTo>
                    <a:pt x="238" y="613"/>
                  </a:lnTo>
                  <a:lnTo>
                    <a:pt x="238" y="614"/>
                  </a:lnTo>
                  <a:lnTo>
                    <a:pt x="237" y="614"/>
                  </a:lnTo>
                  <a:lnTo>
                    <a:pt x="237" y="615"/>
                  </a:lnTo>
                  <a:lnTo>
                    <a:pt x="236" y="616"/>
                  </a:lnTo>
                  <a:lnTo>
                    <a:pt x="235" y="616"/>
                  </a:lnTo>
                  <a:lnTo>
                    <a:pt x="234" y="617"/>
                  </a:lnTo>
                  <a:lnTo>
                    <a:pt x="233" y="616"/>
                  </a:lnTo>
                  <a:lnTo>
                    <a:pt x="233" y="617"/>
                  </a:lnTo>
                  <a:lnTo>
                    <a:pt x="233" y="620"/>
                  </a:lnTo>
                  <a:lnTo>
                    <a:pt x="233" y="621"/>
                  </a:lnTo>
                  <a:lnTo>
                    <a:pt x="232" y="621"/>
                  </a:lnTo>
                  <a:lnTo>
                    <a:pt x="232" y="623"/>
                  </a:lnTo>
                  <a:lnTo>
                    <a:pt x="231" y="624"/>
                  </a:lnTo>
                  <a:lnTo>
                    <a:pt x="230" y="625"/>
                  </a:lnTo>
                  <a:lnTo>
                    <a:pt x="230" y="624"/>
                  </a:lnTo>
                  <a:lnTo>
                    <a:pt x="229" y="624"/>
                  </a:lnTo>
                  <a:lnTo>
                    <a:pt x="227" y="625"/>
                  </a:lnTo>
                  <a:lnTo>
                    <a:pt x="226" y="625"/>
                  </a:lnTo>
                  <a:lnTo>
                    <a:pt x="225" y="626"/>
                  </a:lnTo>
                  <a:lnTo>
                    <a:pt x="224" y="627"/>
                  </a:lnTo>
                  <a:lnTo>
                    <a:pt x="223" y="628"/>
                  </a:lnTo>
                  <a:lnTo>
                    <a:pt x="222" y="630"/>
                  </a:lnTo>
                  <a:lnTo>
                    <a:pt x="220" y="631"/>
                  </a:lnTo>
                  <a:lnTo>
                    <a:pt x="219" y="631"/>
                  </a:lnTo>
                  <a:lnTo>
                    <a:pt x="218" y="631"/>
                  </a:lnTo>
                  <a:lnTo>
                    <a:pt x="218" y="630"/>
                  </a:lnTo>
                  <a:lnTo>
                    <a:pt x="218" y="629"/>
                  </a:lnTo>
                  <a:lnTo>
                    <a:pt x="218" y="628"/>
                  </a:lnTo>
                  <a:lnTo>
                    <a:pt x="217" y="628"/>
                  </a:lnTo>
                  <a:lnTo>
                    <a:pt x="216" y="627"/>
                  </a:lnTo>
                  <a:lnTo>
                    <a:pt x="214" y="627"/>
                  </a:lnTo>
                  <a:lnTo>
                    <a:pt x="213" y="627"/>
                  </a:lnTo>
                  <a:lnTo>
                    <a:pt x="212" y="627"/>
                  </a:lnTo>
                  <a:lnTo>
                    <a:pt x="211" y="625"/>
                  </a:lnTo>
                  <a:lnTo>
                    <a:pt x="210" y="625"/>
                  </a:lnTo>
                  <a:lnTo>
                    <a:pt x="208" y="625"/>
                  </a:lnTo>
                  <a:lnTo>
                    <a:pt x="207" y="626"/>
                  </a:lnTo>
                  <a:lnTo>
                    <a:pt x="205" y="626"/>
                  </a:lnTo>
                  <a:lnTo>
                    <a:pt x="203" y="625"/>
                  </a:lnTo>
                  <a:lnTo>
                    <a:pt x="201" y="624"/>
                  </a:lnTo>
                  <a:lnTo>
                    <a:pt x="199" y="623"/>
                  </a:lnTo>
                  <a:lnTo>
                    <a:pt x="197" y="623"/>
                  </a:lnTo>
                  <a:lnTo>
                    <a:pt x="195" y="623"/>
                  </a:lnTo>
                  <a:lnTo>
                    <a:pt x="194" y="623"/>
                  </a:lnTo>
                  <a:lnTo>
                    <a:pt x="193" y="624"/>
                  </a:lnTo>
                  <a:lnTo>
                    <a:pt x="191" y="625"/>
                  </a:lnTo>
                  <a:lnTo>
                    <a:pt x="189" y="624"/>
                  </a:lnTo>
                  <a:lnTo>
                    <a:pt x="188" y="624"/>
                  </a:lnTo>
                  <a:lnTo>
                    <a:pt x="187" y="623"/>
                  </a:lnTo>
                  <a:lnTo>
                    <a:pt x="186" y="619"/>
                  </a:lnTo>
                  <a:lnTo>
                    <a:pt x="185" y="617"/>
                  </a:lnTo>
                  <a:lnTo>
                    <a:pt x="185" y="616"/>
                  </a:lnTo>
                  <a:lnTo>
                    <a:pt x="177" y="614"/>
                  </a:lnTo>
                  <a:lnTo>
                    <a:pt x="173" y="613"/>
                  </a:lnTo>
                  <a:lnTo>
                    <a:pt x="172" y="612"/>
                  </a:lnTo>
                  <a:lnTo>
                    <a:pt x="169" y="611"/>
                  </a:lnTo>
                  <a:lnTo>
                    <a:pt x="166" y="610"/>
                  </a:lnTo>
                  <a:lnTo>
                    <a:pt x="166" y="609"/>
                  </a:lnTo>
                  <a:lnTo>
                    <a:pt x="165" y="608"/>
                  </a:lnTo>
                  <a:lnTo>
                    <a:pt x="162" y="604"/>
                  </a:lnTo>
                  <a:lnTo>
                    <a:pt x="158" y="602"/>
                  </a:lnTo>
                  <a:lnTo>
                    <a:pt x="155" y="600"/>
                  </a:lnTo>
                  <a:lnTo>
                    <a:pt x="155" y="601"/>
                  </a:lnTo>
                  <a:lnTo>
                    <a:pt x="154" y="601"/>
                  </a:lnTo>
                  <a:lnTo>
                    <a:pt x="153" y="603"/>
                  </a:lnTo>
                  <a:lnTo>
                    <a:pt x="152" y="604"/>
                  </a:lnTo>
                  <a:lnTo>
                    <a:pt x="151" y="605"/>
                  </a:lnTo>
                  <a:lnTo>
                    <a:pt x="150" y="606"/>
                  </a:lnTo>
                  <a:lnTo>
                    <a:pt x="149" y="605"/>
                  </a:lnTo>
                  <a:lnTo>
                    <a:pt x="148" y="603"/>
                  </a:lnTo>
                  <a:lnTo>
                    <a:pt x="148" y="602"/>
                  </a:lnTo>
                  <a:lnTo>
                    <a:pt x="148" y="601"/>
                  </a:lnTo>
                  <a:lnTo>
                    <a:pt x="147" y="600"/>
                  </a:lnTo>
                  <a:lnTo>
                    <a:pt x="146" y="599"/>
                  </a:lnTo>
                  <a:lnTo>
                    <a:pt x="145" y="598"/>
                  </a:lnTo>
                  <a:lnTo>
                    <a:pt x="144" y="597"/>
                  </a:lnTo>
                  <a:lnTo>
                    <a:pt x="143" y="595"/>
                  </a:lnTo>
                  <a:lnTo>
                    <a:pt x="141" y="594"/>
                  </a:lnTo>
                  <a:lnTo>
                    <a:pt x="141" y="593"/>
                  </a:lnTo>
                  <a:lnTo>
                    <a:pt x="140" y="592"/>
                  </a:lnTo>
                  <a:lnTo>
                    <a:pt x="140" y="591"/>
                  </a:lnTo>
                  <a:lnTo>
                    <a:pt x="139" y="589"/>
                  </a:lnTo>
                  <a:lnTo>
                    <a:pt x="138" y="588"/>
                  </a:lnTo>
                  <a:lnTo>
                    <a:pt x="138" y="587"/>
                  </a:lnTo>
                  <a:lnTo>
                    <a:pt x="137" y="585"/>
                  </a:lnTo>
                  <a:lnTo>
                    <a:pt x="136" y="585"/>
                  </a:lnTo>
                  <a:lnTo>
                    <a:pt x="136" y="584"/>
                  </a:lnTo>
                  <a:lnTo>
                    <a:pt x="136" y="583"/>
                  </a:lnTo>
                  <a:lnTo>
                    <a:pt x="135" y="582"/>
                  </a:lnTo>
                  <a:lnTo>
                    <a:pt x="135" y="581"/>
                  </a:lnTo>
                  <a:lnTo>
                    <a:pt x="135" y="580"/>
                  </a:lnTo>
                  <a:lnTo>
                    <a:pt x="134" y="579"/>
                  </a:lnTo>
                  <a:lnTo>
                    <a:pt x="134" y="578"/>
                  </a:lnTo>
                  <a:lnTo>
                    <a:pt x="134" y="577"/>
                  </a:lnTo>
                  <a:lnTo>
                    <a:pt x="139" y="576"/>
                  </a:lnTo>
                  <a:lnTo>
                    <a:pt x="141" y="575"/>
                  </a:lnTo>
                  <a:lnTo>
                    <a:pt x="144" y="576"/>
                  </a:lnTo>
                  <a:lnTo>
                    <a:pt x="148" y="576"/>
                  </a:lnTo>
                  <a:lnTo>
                    <a:pt x="153" y="570"/>
                  </a:lnTo>
                  <a:lnTo>
                    <a:pt x="154" y="567"/>
                  </a:lnTo>
                  <a:lnTo>
                    <a:pt x="154" y="566"/>
                  </a:lnTo>
                  <a:lnTo>
                    <a:pt x="155" y="564"/>
                  </a:lnTo>
                  <a:lnTo>
                    <a:pt x="155" y="563"/>
                  </a:lnTo>
                  <a:lnTo>
                    <a:pt x="158" y="558"/>
                  </a:lnTo>
                  <a:lnTo>
                    <a:pt x="160" y="553"/>
                  </a:lnTo>
                  <a:lnTo>
                    <a:pt x="160" y="552"/>
                  </a:lnTo>
                  <a:lnTo>
                    <a:pt x="160" y="551"/>
                  </a:lnTo>
                  <a:lnTo>
                    <a:pt x="161" y="550"/>
                  </a:lnTo>
                  <a:lnTo>
                    <a:pt x="159" y="548"/>
                  </a:lnTo>
                  <a:lnTo>
                    <a:pt x="158" y="547"/>
                  </a:lnTo>
                  <a:lnTo>
                    <a:pt x="157" y="543"/>
                  </a:lnTo>
                  <a:lnTo>
                    <a:pt x="157" y="542"/>
                  </a:lnTo>
                  <a:lnTo>
                    <a:pt x="157" y="541"/>
                  </a:lnTo>
                  <a:lnTo>
                    <a:pt x="156" y="540"/>
                  </a:lnTo>
                  <a:lnTo>
                    <a:pt x="155" y="540"/>
                  </a:lnTo>
                  <a:lnTo>
                    <a:pt x="154" y="539"/>
                  </a:lnTo>
                  <a:lnTo>
                    <a:pt x="154" y="538"/>
                  </a:lnTo>
                  <a:lnTo>
                    <a:pt x="153" y="536"/>
                  </a:lnTo>
                  <a:lnTo>
                    <a:pt x="153" y="535"/>
                  </a:lnTo>
                  <a:lnTo>
                    <a:pt x="152" y="535"/>
                  </a:lnTo>
                  <a:lnTo>
                    <a:pt x="152" y="532"/>
                  </a:lnTo>
                  <a:lnTo>
                    <a:pt x="152" y="530"/>
                  </a:lnTo>
                  <a:lnTo>
                    <a:pt x="152" y="529"/>
                  </a:lnTo>
                  <a:lnTo>
                    <a:pt x="152" y="528"/>
                  </a:lnTo>
                  <a:lnTo>
                    <a:pt x="151" y="527"/>
                  </a:lnTo>
                  <a:lnTo>
                    <a:pt x="150" y="526"/>
                  </a:lnTo>
                  <a:lnTo>
                    <a:pt x="150" y="525"/>
                  </a:lnTo>
                  <a:lnTo>
                    <a:pt x="150" y="524"/>
                  </a:lnTo>
                  <a:lnTo>
                    <a:pt x="149" y="522"/>
                  </a:lnTo>
                  <a:lnTo>
                    <a:pt x="149" y="521"/>
                  </a:lnTo>
                  <a:lnTo>
                    <a:pt x="149" y="520"/>
                  </a:lnTo>
                  <a:lnTo>
                    <a:pt x="149" y="519"/>
                  </a:lnTo>
                  <a:lnTo>
                    <a:pt x="148" y="518"/>
                  </a:lnTo>
                  <a:lnTo>
                    <a:pt x="147" y="518"/>
                  </a:lnTo>
                  <a:lnTo>
                    <a:pt x="146" y="517"/>
                  </a:lnTo>
                  <a:lnTo>
                    <a:pt x="145" y="517"/>
                  </a:lnTo>
                  <a:lnTo>
                    <a:pt x="143" y="516"/>
                  </a:lnTo>
                  <a:lnTo>
                    <a:pt x="142" y="515"/>
                  </a:lnTo>
                  <a:lnTo>
                    <a:pt x="141" y="515"/>
                  </a:lnTo>
                  <a:lnTo>
                    <a:pt x="141" y="514"/>
                  </a:lnTo>
                  <a:lnTo>
                    <a:pt x="142" y="513"/>
                  </a:lnTo>
                  <a:lnTo>
                    <a:pt x="142" y="510"/>
                  </a:lnTo>
                  <a:lnTo>
                    <a:pt x="141" y="509"/>
                  </a:lnTo>
                  <a:lnTo>
                    <a:pt x="141" y="507"/>
                  </a:lnTo>
                  <a:lnTo>
                    <a:pt x="140" y="506"/>
                  </a:lnTo>
                  <a:lnTo>
                    <a:pt x="140" y="505"/>
                  </a:lnTo>
                  <a:lnTo>
                    <a:pt x="140" y="504"/>
                  </a:lnTo>
                  <a:lnTo>
                    <a:pt x="140" y="503"/>
                  </a:lnTo>
                  <a:lnTo>
                    <a:pt x="139" y="501"/>
                  </a:lnTo>
                  <a:lnTo>
                    <a:pt x="138" y="499"/>
                  </a:lnTo>
                  <a:lnTo>
                    <a:pt x="138" y="498"/>
                  </a:lnTo>
                  <a:lnTo>
                    <a:pt x="137" y="496"/>
                  </a:lnTo>
                  <a:lnTo>
                    <a:pt x="137" y="495"/>
                  </a:lnTo>
                  <a:lnTo>
                    <a:pt x="136" y="494"/>
                  </a:lnTo>
                  <a:lnTo>
                    <a:pt x="136" y="493"/>
                  </a:lnTo>
                  <a:lnTo>
                    <a:pt x="135" y="489"/>
                  </a:lnTo>
                  <a:lnTo>
                    <a:pt x="135" y="487"/>
                  </a:lnTo>
                  <a:lnTo>
                    <a:pt x="134" y="479"/>
                  </a:lnTo>
                  <a:lnTo>
                    <a:pt x="134" y="477"/>
                  </a:lnTo>
                  <a:lnTo>
                    <a:pt x="137" y="476"/>
                  </a:lnTo>
                  <a:lnTo>
                    <a:pt x="138" y="476"/>
                  </a:lnTo>
                  <a:lnTo>
                    <a:pt x="138" y="475"/>
                  </a:lnTo>
                  <a:lnTo>
                    <a:pt x="137" y="474"/>
                  </a:lnTo>
                  <a:lnTo>
                    <a:pt x="139" y="474"/>
                  </a:lnTo>
                  <a:lnTo>
                    <a:pt x="139" y="475"/>
                  </a:lnTo>
                  <a:lnTo>
                    <a:pt x="140" y="475"/>
                  </a:lnTo>
                  <a:lnTo>
                    <a:pt x="140" y="474"/>
                  </a:lnTo>
                  <a:lnTo>
                    <a:pt x="141" y="474"/>
                  </a:lnTo>
                  <a:lnTo>
                    <a:pt x="141" y="473"/>
                  </a:lnTo>
                  <a:lnTo>
                    <a:pt x="140" y="472"/>
                  </a:lnTo>
                  <a:lnTo>
                    <a:pt x="140" y="471"/>
                  </a:lnTo>
                  <a:lnTo>
                    <a:pt x="141" y="471"/>
                  </a:lnTo>
                  <a:lnTo>
                    <a:pt x="141" y="470"/>
                  </a:lnTo>
                  <a:lnTo>
                    <a:pt x="142" y="470"/>
                  </a:lnTo>
                  <a:lnTo>
                    <a:pt x="143" y="468"/>
                  </a:lnTo>
                  <a:lnTo>
                    <a:pt x="144" y="467"/>
                  </a:lnTo>
                  <a:lnTo>
                    <a:pt x="145" y="467"/>
                  </a:lnTo>
                  <a:lnTo>
                    <a:pt x="146" y="467"/>
                  </a:lnTo>
                  <a:lnTo>
                    <a:pt x="147" y="466"/>
                  </a:lnTo>
                  <a:lnTo>
                    <a:pt x="146" y="465"/>
                  </a:lnTo>
                  <a:lnTo>
                    <a:pt x="145" y="465"/>
                  </a:lnTo>
                  <a:lnTo>
                    <a:pt x="145" y="464"/>
                  </a:lnTo>
                  <a:lnTo>
                    <a:pt x="145" y="463"/>
                  </a:lnTo>
                  <a:lnTo>
                    <a:pt x="146" y="464"/>
                  </a:lnTo>
                  <a:lnTo>
                    <a:pt x="147" y="464"/>
                  </a:lnTo>
                  <a:lnTo>
                    <a:pt x="147" y="463"/>
                  </a:lnTo>
                  <a:lnTo>
                    <a:pt x="147" y="462"/>
                  </a:lnTo>
                  <a:lnTo>
                    <a:pt x="146" y="460"/>
                  </a:lnTo>
                  <a:lnTo>
                    <a:pt x="147" y="460"/>
                  </a:lnTo>
                  <a:lnTo>
                    <a:pt x="147" y="459"/>
                  </a:lnTo>
                  <a:lnTo>
                    <a:pt x="148" y="459"/>
                  </a:lnTo>
                  <a:lnTo>
                    <a:pt x="149" y="458"/>
                  </a:lnTo>
                  <a:lnTo>
                    <a:pt x="150" y="458"/>
                  </a:lnTo>
                  <a:lnTo>
                    <a:pt x="153" y="458"/>
                  </a:lnTo>
                  <a:lnTo>
                    <a:pt x="155" y="459"/>
                  </a:lnTo>
                  <a:lnTo>
                    <a:pt x="156" y="459"/>
                  </a:lnTo>
                  <a:lnTo>
                    <a:pt x="156" y="458"/>
                  </a:lnTo>
                  <a:lnTo>
                    <a:pt x="155" y="457"/>
                  </a:lnTo>
                  <a:lnTo>
                    <a:pt x="155" y="456"/>
                  </a:lnTo>
                  <a:lnTo>
                    <a:pt x="154" y="455"/>
                  </a:lnTo>
                  <a:lnTo>
                    <a:pt x="154" y="454"/>
                  </a:lnTo>
                  <a:lnTo>
                    <a:pt x="153" y="453"/>
                  </a:lnTo>
                  <a:lnTo>
                    <a:pt x="153" y="452"/>
                  </a:lnTo>
                  <a:lnTo>
                    <a:pt x="152" y="452"/>
                  </a:lnTo>
                  <a:lnTo>
                    <a:pt x="153" y="449"/>
                  </a:lnTo>
                  <a:lnTo>
                    <a:pt x="154" y="448"/>
                  </a:lnTo>
                  <a:lnTo>
                    <a:pt x="153" y="447"/>
                  </a:lnTo>
                  <a:lnTo>
                    <a:pt x="153" y="446"/>
                  </a:lnTo>
                  <a:lnTo>
                    <a:pt x="152" y="444"/>
                  </a:lnTo>
                  <a:lnTo>
                    <a:pt x="151" y="444"/>
                  </a:lnTo>
                  <a:lnTo>
                    <a:pt x="151" y="443"/>
                  </a:lnTo>
                  <a:lnTo>
                    <a:pt x="150" y="443"/>
                  </a:lnTo>
                  <a:lnTo>
                    <a:pt x="149" y="443"/>
                  </a:lnTo>
                  <a:lnTo>
                    <a:pt x="149" y="441"/>
                  </a:lnTo>
                  <a:lnTo>
                    <a:pt x="148" y="441"/>
                  </a:lnTo>
                  <a:lnTo>
                    <a:pt x="149" y="440"/>
                  </a:lnTo>
                  <a:lnTo>
                    <a:pt x="148" y="437"/>
                  </a:lnTo>
                  <a:lnTo>
                    <a:pt x="147" y="435"/>
                  </a:lnTo>
                  <a:lnTo>
                    <a:pt x="147" y="434"/>
                  </a:lnTo>
                  <a:lnTo>
                    <a:pt x="146" y="434"/>
                  </a:lnTo>
                  <a:lnTo>
                    <a:pt x="146" y="433"/>
                  </a:lnTo>
                  <a:lnTo>
                    <a:pt x="146" y="432"/>
                  </a:lnTo>
                  <a:lnTo>
                    <a:pt x="145" y="432"/>
                  </a:lnTo>
                  <a:lnTo>
                    <a:pt x="145" y="431"/>
                  </a:lnTo>
                  <a:lnTo>
                    <a:pt x="144" y="430"/>
                  </a:lnTo>
                  <a:lnTo>
                    <a:pt x="144" y="429"/>
                  </a:lnTo>
                  <a:lnTo>
                    <a:pt x="145" y="428"/>
                  </a:lnTo>
                  <a:lnTo>
                    <a:pt x="140" y="423"/>
                  </a:lnTo>
                  <a:lnTo>
                    <a:pt x="140" y="421"/>
                  </a:lnTo>
                  <a:lnTo>
                    <a:pt x="140" y="419"/>
                  </a:lnTo>
                  <a:lnTo>
                    <a:pt x="140" y="418"/>
                  </a:lnTo>
                  <a:lnTo>
                    <a:pt x="139" y="417"/>
                  </a:lnTo>
                  <a:lnTo>
                    <a:pt x="139" y="416"/>
                  </a:lnTo>
                  <a:lnTo>
                    <a:pt x="137" y="414"/>
                  </a:lnTo>
                  <a:lnTo>
                    <a:pt x="136" y="414"/>
                  </a:lnTo>
                  <a:lnTo>
                    <a:pt x="136" y="413"/>
                  </a:lnTo>
                  <a:lnTo>
                    <a:pt x="135" y="412"/>
                  </a:lnTo>
                  <a:lnTo>
                    <a:pt x="135" y="411"/>
                  </a:lnTo>
                  <a:lnTo>
                    <a:pt x="135" y="408"/>
                  </a:lnTo>
                  <a:lnTo>
                    <a:pt x="135" y="407"/>
                  </a:lnTo>
                  <a:lnTo>
                    <a:pt x="136" y="405"/>
                  </a:lnTo>
                  <a:lnTo>
                    <a:pt x="136" y="404"/>
                  </a:lnTo>
                  <a:lnTo>
                    <a:pt x="136" y="403"/>
                  </a:lnTo>
                  <a:lnTo>
                    <a:pt x="136" y="402"/>
                  </a:lnTo>
                  <a:lnTo>
                    <a:pt x="135" y="399"/>
                  </a:lnTo>
                  <a:lnTo>
                    <a:pt x="135" y="398"/>
                  </a:lnTo>
                  <a:lnTo>
                    <a:pt x="134" y="397"/>
                  </a:lnTo>
                  <a:lnTo>
                    <a:pt x="133" y="397"/>
                  </a:lnTo>
                  <a:lnTo>
                    <a:pt x="131" y="397"/>
                  </a:lnTo>
                  <a:lnTo>
                    <a:pt x="130" y="398"/>
                  </a:lnTo>
                  <a:lnTo>
                    <a:pt x="129" y="399"/>
                  </a:lnTo>
                  <a:lnTo>
                    <a:pt x="129" y="400"/>
                  </a:lnTo>
                  <a:lnTo>
                    <a:pt x="129" y="401"/>
                  </a:lnTo>
                  <a:lnTo>
                    <a:pt x="129" y="402"/>
                  </a:lnTo>
                  <a:lnTo>
                    <a:pt x="129" y="403"/>
                  </a:lnTo>
                  <a:lnTo>
                    <a:pt x="129" y="404"/>
                  </a:lnTo>
                  <a:lnTo>
                    <a:pt x="128" y="404"/>
                  </a:lnTo>
                  <a:lnTo>
                    <a:pt x="126" y="404"/>
                  </a:lnTo>
                  <a:lnTo>
                    <a:pt x="126" y="405"/>
                  </a:lnTo>
                  <a:lnTo>
                    <a:pt x="126" y="406"/>
                  </a:lnTo>
                  <a:lnTo>
                    <a:pt x="125" y="406"/>
                  </a:lnTo>
                  <a:lnTo>
                    <a:pt x="125" y="407"/>
                  </a:lnTo>
                  <a:lnTo>
                    <a:pt x="125" y="406"/>
                  </a:lnTo>
                  <a:lnTo>
                    <a:pt x="124" y="406"/>
                  </a:lnTo>
                  <a:lnTo>
                    <a:pt x="123" y="406"/>
                  </a:lnTo>
                  <a:lnTo>
                    <a:pt x="100" y="408"/>
                  </a:lnTo>
                  <a:lnTo>
                    <a:pt x="94" y="380"/>
                  </a:lnTo>
                  <a:lnTo>
                    <a:pt x="92" y="376"/>
                  </a:lnTo>
                  <a:lnTo>
                    <a:pt x="91" y="375"/>
                  </a:lnTo>
                  <a:lnTo>
                    <a:pt x="91" y="373"/>
                  </a:lnTo>
                  <a:lnTo>
                    <a:pt x="90" y="372"/>
                  </a:lnTo>
                  <a:lnTo>
                    <a:pt x="89" y="370"/>
                  </a:lnTo>
                  <a:lnTo>
                    <a:pt x="89" y="369"/>
                  </a:lnTo>
                  <a:lnTo>
                    <a:pt x="89" y="368"/>
                  </a:lnTo>
                  <a:lnTo>
                    <a:pt x="88" y="366"/>
                  </a:lnTo>
                  <a:lnTo>
                    <a:pt x="87" y="365"/>
                  </a:lnTo>
                  <a:lnTo>
                    <a:pt x="86" y="364"/>
                  </a:lnTo>
                  <a:lnTo>
                    <a:pt x="85" y="363"/>
                  </a:lnTo>
                  <a:lnTo>
                    <a:pt x="84" y="362"/>
                  </a:lnTo>
                  <a:lnTo>
                    <a:pt x="83" y="359"/>
                  </a:lnTo>
                  <a:lnTo>
                    <a:pt x="82" y="358"/>
                  </a:lnTo>
                  <a:lnTo>
                    <a:pt x="81" y="357"/>
                  </a:lnTo>
                  <a:lnTo>
                    <a:pt x="81" y="356"/>
                  </a:lnTo>
                  <a:lnTo>
                    <a:pt x="80" y="355"/>
                  </a:lnTo>
                  <a:lnTo>
                    <a:pt x="80" y="354"/>
                  </a:lnTo>
                  <a:lnTo>
                    <a:pt x="79" y="352"/>
                  </a:lnTo>
                  <a:lnTo>
                    <a:pt x="78" y="351"/>
                  </a:lnTo>
                  <a:lnTo>
                    <a:pt x="77" y="350"/>
                  </a:lnTo>
                  <a:lnTo>
                    <a:pt x="77" y="349"/>
                  </a:lnTo>
                  <a:lnTo>
                    <a:pt x="76" y="349"/>
                  </a:lnTo>
                  <a:lnTo>
                    <a:pt x="74" y="348"/>
                  </a:lnTo>
                  <a:lnTo>
                    <a:pt x="72" y="346"/>
                  </a:lnTo>
                  <a:lnTo>
                    <a:pt x="70" y="345"/>
                  </a:lnTo>
                  <a:lnTo>
                    <a:pt x="65" y="343"/>
                  </a:lnTo>
                  <a:lnTo>
                    <a:pt x="65" y="342"/>
                  </a:lnTo>
                  <a:lnTo>
                    <a:pt x="64" y="338"/>
                  </a:lnTo>
                  <a:lnTo>
                    <a:pt x="64" y="337"/>
                  </a:lnTo>
                  <a:lnTo>
                    <a:pt x="63" y="336"/>
                  </a:lnTo>
                  <a:lnTo>
                    <a:pt x="62" y="335"/>
                  </a:lnTo>
                  <a:lnTo>
                    <a:pt x="59" y="333"/>
                  </a:lnTo>
                  <a:lnTo>
                    <a:pt x="58" y="332"/>
                  </a:lnTo>
                  <a:lnTo>
                    <a:pt x="57" y="332"/>
                  </a:lnTo>
                  <a:lnTo>
                    <a:pt x="56" y="332"/>
                  </a:lnTo>
                  <a:lnTo>
                    <a:pt x="53" y="335"/>
                  </a:lnTo>
                  <a:lnTo>
                    <a:pt x="53" y="334"/>
                  </a:lnTo>
                  <a:lnTo>
                    <a:pt x="52" y="332"/>
                  </a:lnTo>
                  <a:lnTo>
                    <a:pt x="51" y="331"/>
                  </a:lnTo>
                  <a:lnTo>
                    <a:pt x="49" y="330"/>
                  </a:lnTo>
                  <a:lnTo>
                    <a:pt x="48" y="329"/>
                  </a:lnTo>
                  <a:lnTo>
                    <a:pt x="46" y="329"/>
                  </a:lnTo>
                  <a:lnTo>
                    <a:pt x="44" y="329"/>
                  </a:lnTo>
                  <a:lnTo>
                    <a:pt x="42" y="329"/>
                  </a:lnTo>
                  <a:lnTo>
                    <a:pt x="41" y="327"/>
                  </a:lnTo>
                  <a:lnTo>
                    <a:pt x="40" y="325"/>
                  </a:lnTo>
                  <a:lnTo>
                    <a:pt x="38" y="324"/>
                  </a:lnTo>
                  <a:lnTo>
                    <a:pt x="38" y="322"/>
                  </a:lnTo>
                  <a:lnTo>
                    <a:pt x="37" y="320"/>
                  </a:lnTo>
                  <a:lnTo>
                    <a:pt x="37" y="319"/>
                  </a:lnTo>
                  <a:lnTo>
                    <a:pt x="33" y="319"/>
                  </a:lnTo>
                  <a:lnTo>
                    <a:pt x="31" y="323"/>
                  </a:lnTo>
                  <a:lnTo>
                    <a:pt x="30" y="323"/>
                  </a:lnTo>
                  <a:lnTo>
                    <a:pt x="27" y="324"/>
                  </a:lnTo>
                  <a:lnTo>
                    <a:pt x="27" y="323"/>
                  </a:lnTo>
                  <a:lnTo>
                    <a:pt x="27" y="322"/>
                  </a:lnTo>
                  <a:lnTo>
                    <a:pt x="28" y="321"/>
                  </a:lnTo>
                  <a:lnTo>
                    <a:pt x="28" y="320"/>
                  </a:lnTo>
                  <a:lnTo>
                    <a:pt x="24" y="320"/>
                  </a:lnTo>
                  <a:lnTo>
                    <a:pt x="23" y="319"/>
                  </a:lnTo>
                  <a:lnTo>
                    <a:pt x="23" y="318"/>
                  </a:lnTo>
                  <a:lnTo>
                    <a:pt x="22" y="317"/>
                  </a:lnTo>
                  <a:lnTo>
                    <a:pt x="22" y="315"/>
                  </a:lnTo>
                  <a:lnTo>
                    <a:pt x="22" y="313"/>
                  </a:lnTo>
                  <a:lnTo>
                    <a:pt x="22" y="312"/>
                  </a:lnTo>
                  <a:lnTo>
                    <a:pt x="21" y="312"/>
                  </a:lnTo>
                  <a:lnTo>
                    <a:pt x="20" y="311"/>
                  </a:lnTo>
                  <a:lnTo>
                    <a:pt x="20" y="310"/>
                  </a:lnTo>
                  <a:lnTo>
                    <a:pt x="20" y="309"/>
                  </a:lnTo>
                  <a:lnTo>
                    <a:pt x="20" y="308"/>
                  </a:lnTo>
                  <a:lnTo>
                    <a:pt x="20" y="307"/>
                  </a:lnTo>
                  <a:lnTo>
                    <a:pt x="19" y="306"/>
                  </a:lnTo>
                  <a:lnTo>
                    <a:pt x="19" y="305"/>
                  </a:lnTo>
                  <a:lnTo>
                    <a:pt x="19" y="304"/>
                  </a:lnTo>
                  <a:lnTo>
                    <a:pt x="19" y="303"/>
                  </a:lnTo>
                  <a:lnTo>
                    <a:pt x="19" y="301"/>
                  </a:lnTo>
                  <a:lnTo>
                    <a:pt x="18" y="301"/>
                  </a:lnTo>
                  <a:lnTo>
                    <a:pt x="16" y="300"/>
                  </a:lnTo>
                  <a:lnTo>
                    <a:pt x="14" y="300"/>
                  </a:lnTo>
                  <a:lnTo>
                    <a:pt x="13" y="299"/>
                  </a:lnTo>
                  <a:lnTo>
                    <a:pt x="8" y="296"/>
                  </a:lnTo>
                  <a:lnTo>
                    <a:pt x="7" y="293"/>
                  </a:lnTo>
                  <a:lnTo>
                    <a:pt x="0" y="291"/>
                  </a:lnTo>
                  <a:lnTo>
                    <a:pt x="4" y="290"/>
                  </a:lnTo>
                  <a:lnTo>
                    <a:pt x="6" y="288"/>
                  </a:lnTo>
                  <a:lnTo>
                    <a:pt x="8" y="286"/>
                  </a:lnTo>
                  <a:lnTo>
                    <a:pt x="8" y="285"/>
                  </a:lnTo>
                  <a:lnTo>
                    <a:pt x="9" y="284"/>
                  </a:lnTo>
                  <a:lnTo>
                    <a:pt x="10" y="283"/>
                  </a:lnTo>
                  <a:lnTo>
                    <a:pt x="11" y="282"/>
                  </a:lnTo>
                  <a:lnTo>
                    <a:pt x="12" y="281"/>
                  </a:lnTo>
                  <a:lnTo>
                    <a:pt x="13" y="281"/>
                  </a:lnTo>
                  <a:lnTo>
                    <a:pt x="14" y="281"/>
                  </a:lnTo>
                  <a:lnTo>
                    <a:pt x="15" y="280"/>
                  </a:lnTo>
                  <a:lnTo>
                    <a:pt x="16" y="280"/>
                  </a:lnTo>
                  <a:lnTo>
                    <a:pt x="17" y="279"/>
                  </a:lnTo>
                  <a:lnTo>
                    <a:pt x="18" y="278"/>
                  </a:lnTo>
                  <a:lnTo>
                    <a:pt x="18" y="277"/>
                  </a:lnTo>
                  <a:lnTo>
                    <a:pt x="19" y="277"/>
                  </a:lnTo>
                  <a:lnTo>
                    <a:pt x="20" y="277"/>
                  </a:lnTo>
                  <a:lnTo>
                    <a:pt x="21" y="277"/>
                  </a:lnTo>
                  <a:lnTo>
                    <a:pt x="22" y="277"/>
                  </a:lnTo>
                  <a:lnTo>
                    <a:pt x="23" y="277"/>
                  </a:lnTo>
                  <a:lnTo>
                    <a:pt x="24" y="276"/>
                  </a:lnTo>
                  <a:lnTo>
                    <a:pt x="26" y="276"/>
                  </a:lnTo>
                  <a:lnTo>
                    <a:pt x="27" y="276"/>
                  </a:lnTo>
                  <a:lnTo>
                    <a:pt x="27" y="275"/>
                  </a:lnTo>
                  <a:lnTo>
                    <a:pt x="28" y="275"/>
                  </a:lnTo>
                  <a:lnTo>
                    <a:pt x="29" y="275"/>
                  </a:lnTo>
                  <a:lnTo>
                    <a:pt x="30" y="275"/>
                  </a:lnTo>
                  <a:lnTo>
                    <a:pt x="31" y="274"/>
                  </a:lnTo>
                  <a:lnTo>
                    <a:pt x="32" y="274"/>
                  </a:lnTo>
                  <a:lnTo>
                    <a:pt x="32" y="273"/>
                  </a:lnTo>
                  <a:lnTo>
                    <a:pt x="31" y="272"/>
                  </a:lnTo>
                  <a:lnTo>
                    <a:pt x="32" y="272"/>
                  </a:lnTo>
                  <a:lnTo>
                    <a:pt x="34" y="272"/>
                  </a:lnTo>
                  <a:lnTo>
                    <a:pt x="35" y="272"/>
                  </a:lnTo>
                  <a:lnTo>
                    <a:pt x="36" y="271"/>
                  </a:lnTo>
                  <a:lnTo>
                    <a:pt x="36" y="270"/>
                  </a:lnTo>
                  <a:lnTo>
                    <a:pt x="44" y="272"/>
                  </a:lnTo>
                  <a:lnTo>
                    <a:pt x="54" y="273"/>
                  </a:lnTo>
                  <a:lnTo>
                    <a:pt x="55" y="261"/>
                  </a:lnTo>
                  <a:lnTo>
                    <a:pt x="54" y="260"/>
                  </a:lnTo>
                  <a:lnTo>
                    <a:pt x="53" y="259"/>
                  </a:lnTo>
                  <a:lnTo>
                    <a:pt x="53" y="257"/>
                  </a:lnTo>
                  <a:lnTo>
                    <a:pt x="52" y="257"/>
                  </a:lnTo>
                  <a:lnTo>
                    <a:pt x="51" y="256"/>
                  </a:lnTo>
                  <a:lnTo>
                    <a:pt x="52" y="256"/>
                  </a:lnTo>
                  <a:lnTo>
                    <a:pt x="52" y="255"/>
                  </a:lnTo>
                  <a:lnTo>
                    <a:pt x="53" y="254"/>
                  </a:lnTo>
                  <a:lnTo>
                    <a:pt x="52" y="253"/>
                  </a:lnTo>
                  <a:lnTo>
                    <a:pt x="51" y="253"/>
                  </a:lnTo>
                  <a:lnTo>
                    <a:pt x="51" y="252"/>
                  </a:lnTo>
                  <a:lnTo>
                    <a:pt x="50" y="252"/>
                  </a:lnTo>
                  <a:lnTo>
                    <a:pt x="50" y="251"/>
                  </a:lnTo>
                  <a:lnTo>
                    <a:pt x="51" y="251"/>
                  </a:lnTo>
                  <a:lnTo>
                    <a:pt x="52" y="250"/>
                  </a:lnTo>
                  <a:lnTo>
                    <a:pt x="52" y="249"/>
                  </a:lnTo>
                  <a:lnTo>
                    <a:pt x="53" y="247"/>
                  </a:lnTo>
                  <a:lnTo>
                    <a:pt x="52" y="246"/>
                  </a:lnTo>
                  <a:lnTo>
                    <a:pt x="52" y="245"/>
                  </a:lnTo>
                  <a:lnTo>
                    <a:pt x="53" y="244"/>
                  </a:lnTo>
                  <a:lnTo>
                    <a:pt x="54" y="241"/>
                  </a:lnTo>
                  <a:lnTo>
                    <a:pt x="55" y="240"/>
                  </a:lnTo>
                  <a:lnTo>
                    <a:pt x="55" y="239"/>
                  </a:lnTo>
                  <a:lnTo>
                    <a:pt x="56" y="238"/>
                  </a:lnTo>
                  <a:lnTo>
                    <a:pt x="56" y="237"/>
                  </a:lnTo>
                  <a:lnTo>
                    <a:pt x="56" y="236"/>
                  </a:lnTo>
                  <a:lnTo>
                    <a:pt x="57" y="236"/>
                  </a:lnTo>
                  <a:lnTo>
                    <a:pt x="57" y="235"/>
                  </a:lnTo>
                  <a:lnTo>
                    <a:pt x="57" y="234"/>
                  </a:lnTo>
                  <a:lnTo>
                    <a:pt x="58" y="234"/>
                  </a:lnTo>
                  <a:lnTo>
                    <a:pt x="59" y="234"/>
                  </a:lnTo>
                  <a:lnTo>
                    <a:pt x="60" y="234"/>
                  </a:lnTo>
                  <a:lnTo>
                    <a:pt x="60" y="233"/>
                  </a:lnTo>
                  <a:lnTo>
                    <a:pt x="60" y="232"/>
                  </a:lnTo>
                  <a:lnTo>
                    <a:pt x="61" y="232"/>
                  </a:lnTo>
                  <a:lnTo>
                    <a:pt x="62" y="232"/>
                  </a:lnTo>
                  <a:lnTo>
                    <a:pt x="63" y="231"/>
                  </a:lnTo>
                  <a:lnTo>
                    <a:pt x="63" y="230"/>
                  </a:lnTo>
                  <a:lnTo>
                    <a:pt x="63" y="229"/>
                  </a:lnTo>
                  <a:lnTo>
                    <a:pt x="64" y="228"/>
                  </a:lnTo>
                  <a:lnTo>
                    <a:pt x="64" y="227"/>
                  </a:lnTo>
                  <a:lnTo>
                    <a:pt x="64" y="226"/>
                  </a:lnTo>
                  <a:lnTo>
                    <a:pt x="64" y="225"/>
                  </a:lnTo>
                  <a:lnTo>
                    <a:pt x="64" y="224"/>
                  </a:lnTo>
                  <a:lnTo>
                    <a:pt x="64" y="223"/>
                  </a:lnTo>
                  <a:lnTo>
                    <a:pt x="62" y="221"/>
                  </a:lnTo>
                  <a:lnTo>
                    <a:pt x="61" y="219"/>
                  </a:lnTo>
                  <a:lnTo>
                    <a:pt x="62" y="218"/>
                  </a:lnTo>
                  <a:lnTo>
                    <a:pt x="62" y="217"/>
                  </a:lnTo>
                  <a:lnTo>
                    <a:pt x="62" y="216"/>
                  </a:lnTo>
                  <a:lnTo>
                    <a:pt x="62" y="215"/>
                  </a:lnTo>
                  <a:lnTo>
                    <a:pt x="62" y="214"/>
                  </a:lnTo>
                  <a:lnTo>
                    <a:pt x="61" y="214"/>
                  </a:lnTo>
                  <a:lnTo>
                    <a:pt x="61" y="213"/>
                  </a:lnTo>
                  <a:lnTo>
                    <a:pt x="60" y="213"/>
                  </a:lnTo>
                  <a:lnTo>
                    <a:pt x="59" y="212"/>
                  </a:lnTo>
                  <a:lnTo>
                    <a:pt x="58" y="212"/>
                  </a:lnTo>
                  <a:lnTo>
                    <a:pt x="58" y="211"/>
                  </a:lnTo>
                  <a:lnTo>
                    <a:pt x="58" y="210"/>
                  </a:lnTo>
                  <a:lnTo>
                    <a:pt x="59" y="208"/>
                  </a:lnTo>
                  <a:lnTo>
                    <a:pt x="59" y="207"/>
                  </a:lnTo>
                  <a:lnTo>
                    <a:pt x="59" y="206"/>
                  </a:lnTo>
                  <a:lnTo>
                    <a:pt x="58" y="206"/>
                  </a:lnTo>
                  <a:lnTo>
                    <a:pt x="58" y="205"/>
                  </a:lnTo>
                  <a:lnTo>
                    <a:pt x="58" y="204"/>
                  </a:lnTo>
                  <a:lnTo>
                    <a:pt x="58" y="203"/>
                  </a:lnTo>
                  <a:lnTo>
                    <a:pt x="57" y="203"/>
                  </a:lnTo>
                  <a:lnTo>
                    <a:pt x="57" y="202"/>
                  </a:lnTo>
                  <a:lnTo>
                    <a:pt x="56" y="202"/>
                  </a:lnTo>
                  <a:lnTo>
                    <a:pt x="56" y="201"/>
                  </a:lnTo>
                  <a:lnTo>
                    <a:pt x="56" y="200"/>
                  </a:lnTo>
                  <a:lnTo>
                    <a:pt x="56" y="199"/>
                  </a:lnTo>
                  <a:lnTo>
                    <a:pt x="56" y="198"/>
                  </a:lnTo>
                  <a:lnTo>
                    <a:pt x="55" y="193"/>
                  </a:lnTo>
                  <a:lnTo>
                    <a:pt x="55" y="180"/>
                  </a:lnTo>
                  <a:lnTo>
                    <a:pt x="56" y="180"/>
                  </a:lnTo>
                  <a:lnTo>
                    <a:pt x="57" y="180"/>
                  </a:lnTo>
                  <a:lnTo>
                    <a:pt x="58" y="181"/>
                  </a:lnTo>
                  <a:lnTo>
                    <a:pt x="59" y="182"/>
                  </a:lnTo>
                  <a:lnTo>
                    <a:pt x="60" y="183"/>
                  </a:lnTo>
                  <a:lnTo>
                    <a:pt x="61" y="183"/>
                  </a:lnTo>
                  <a:lnTo>
                    <a:pt x="63" y="183"/>
                  </a:lnTo>
                  <a:lnTo>
                    <a:pt x="65" y="183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70" y="185"/>
                  </a:lnTo>
                  <a:lnTo>
                    <a:pt x="73" y="184"/>
                  </a:lnTo>
                  <a:lnTo>
                    <a:pt x="74" y="183"/>
                  </a:lnTo>
                  <a:lnTo>
                    <a:pt x="81" y="181"/>
                  </a:lnTo>
                  <a:lnTo>
                    <a:pt x="85" y="180"/>
                  </a:lnTo>
                  <a:lnTo>
                    <a:pt x="87" y="180"/>
                  </a:lnTo>
                  <a:lnTo>
                    <a:pt x="90" y="180"/>
                  </a:lnTo>
                  <a:lnTo>
                    <a:pt x="98" y="181"/>
                  </a:lnTo>
                  <a:lnTo>
                    <a:pt x="100" y="181"/>
                  </a:lnTo>
                  <a:lnTo>
                    <a:pt x="101" y="182"/>
                  </a:lnTo>
                  <a:lnTo>
                    <a:pt x="102" y="185"/>
                  </a:lnTo>
                  <a:lnTo>
                    <a:pt x="104" y="186"/>
                  </a:lnTo>
                  <a:lnTo>
                    <a:pt x="104" y="187"/>
                  </a:lnTo>
                  <a:lnTo>
                    <a:pt x="105" y="187"/>
                  </a:lnTo>
                  <a:lnTo>
                    <a:pt x="106" y="188"/>
                  </a:lnTo>
                  <a:lnTo>
                    <a:pt x="107" y="188"/>
                  </a:lnTo>
                  <a:lnTo>
                    <a:pt x="109" y="188"/>
                  </a:lnTo>
                  <a:lnTo>
                    <a:pt x="110" y="188"/>
                  </a:lnTo>
                  <a:lnTo>
                    <a:pt x="111" y="188"/>
                  </a:lnTo>
                  <a:lnTo>
                    <a:pt x="111" y="187"/>
                  </a:lnTo>
                  <a:lnTo>
                    <a:pt x="112" y="186"/>
                  </a:lnTo>
                  <a:lnTo>
                    <a:pt x="112" y="185"/>
                  </a:lnTo>
                  <a:lnTo>
                    <a:pt x="114" y="185"/>
                  </a:lnTo>
                  <a:lnTo>
                    <a:pt x="116" y="185"/>
                  </a:lnTo>
                  <a:lnTo>
                    <a:pt x="116" y="186"/>
                  </a:lnTo>
                  <a:lnTo>
                    <a:pt x="117" y="186"/>
                  </a:lnTo>
                  <a:lnTo>
                    <a:pt x="118" y="186"/>
                  </a:lnTo>
                  <a:lnTo>
                    <a:pt x="118" y="185"/>
                  </a:lnTo>
                  <a:lnTo>
                    <a:pt x="119" y="185"/>
                  </a:lnTo>
                  <a:lnTo>
                    <a:pt x="120" y="183"/>
                  </a:lnTo>
                  <a:lnTo>
                    <a:pt x="121" y="182"/>
                  </a:lnTo>
                  <a:lnTo>
                    <a:pt x="121" y="181"/>
                  </a:lnTo>
                  <a:lnTo>
                    <a:pt x="122" y="181"/>
                  </a:lnTo>
                  <a:lnTo>
                    <a:pt x="122" y="180"/>
                  </a:lnTo>
                  <a:lnTo>
                    <a:pt x="123" y="180"/>
                  </a:lnTo>
                  <a:lnTo>
                    <a:pt x="123" y="179"/>
                  </a:lnTo>
                  <a:lnTo>
                    <a:pt x="124" y="180"/>
                  </a:lnTo>
                  <a:lnTo>
                    <a:pt x="125" y="180"/>
                  </a:lnTo>
                  <a:lnTo>
                    <a:pt x="126" y="180"/>
                  </a:lnTo>
                  <a:lnTo>
                    <a:pt x="127" y="180"/>
                  </a:lnTo>
                  <a:lnTo>
                    <a:pt x="128" y="180"/>
                  </a:lnTo>
                  <a:lnTo>
                    <a:pt x="129" y="180"/>
                  </a:lnTo>
                  <a:lnTo>
                    <a:pt x="130" y="180"/>
                  </a:lnTo>
                  <a:lnTo>
                    <a:pt x="131" y="179"/>
                  </a:lnTo>
                  <a:lnTo>
                    <a:pt x="131" y="178"/>
                  </a:lnTo>
                  <a:lnTo>
                    <a:pt x="132" y="178"/>
                  </a:lnTo>
                  <a:lnTo>
                    <a:pt x="133" y="177"/>
                  </a:lnTo>
                  <a:lnTo>
                    <a:pt x="133" y="176"/>
                  </a:lnTo>
                  <a:lnTo>
                    <a:pt x="134" y="176"/>
                  </a:lnTo>
                  <a:lnTo>
                    <a:pt x="134" y="177"/>
                  </a:lnTo>
                  <a:lnTo>
                    <a:pt x="134" y="178"/>
                  </a:lnTo>
                  <a:lnTo>
                    <a:pt x="134" y="179"/>
                  </a:lnTo>
                  <a:lnTo>
                    <a:pt x="134" y="180"/>
                  </a:lnTo>
                  <a:lnTo>
                    <a:pt x="134" y="181"/>
                  </a:lnTo>
                  <a:lnTo>
                    <a:pt x="135" y="182"/>
                  </a:lnTo>
                  <a:lnTo>
                    <a:pt x="136" y="182"/>
                  </a:lnTo>
                  <a:lnTo>
                    <a:pt x="140" y="180"/>
                  </a:lnTo>
                  <a:lnTo>
                    <a:pt x="141" y="180"/>
                  </a:lnTo>
                  <a:lnTo>
                    <a:pt x="141" y="181"/>
                  </a:lnTo>
                  <a:lnTo>
                    <a:pt x="141" y="183"/>
                  </a:lnTo>
                  <a:lnTo>
                    <a:pt x="142" y="185"/>
                  </a:lnTo>
                  <a:lnTo>
                    <a:pt x="142" y="186"/>
                  </a:lnTo>
                  <a:lnTo>
                    <a:pt x="142" y="189"/>
                  </a:lnTo>
                  <a:lnTo>
                    <a:pt x="142" y="190"/>
                  </a:lnTo>
                  <a:lnTo>
                    <a:pt x="142" y="191"/>
                  </a:lnTo>
                  <a:lnTo>
                    <a:pt x="143" y="192"/>
                  </a:lnTo>
                  <a:lnTo>
                    <a:pt x="143" y="193"/>
                  </a:lnTo>
                  <a:lnTo>
                    <a:pt x="144" y="193"/>
                  </a:lnTo>
                  <a:lnTo>
                    <a:pt x="145" y="193"/>
                  </a:lnTo>
                  <a:lnTo>
                    <a:pt x="146" y="195"/>
                  </a:lnTo>
                  <a:lnTo>
                    <a:pt x="146" y="196"/>
                  </a:lnTo>
                  <a:lnTo>
                    <a:pt x="146" y="198"/>
                  </a:lnTo>
                  <a:lnTo>
                    <a:pt x="147" y="201"/>
                  </a:lnTo>
                  <a:lnTo>
                    <a:pt x="149" y="202"/>
                  </a:lnTo>
                  <a:lnTo>
                    <a:pt x="150" y="202"/>
                  </a:lnTo>
                  <a:lnTo>
                    <a:pt x="152" y="201"/>
                  </a:lnTo>
                  <a:lnTo>
                    <a:pt x="153" y="200"/>
                  </a:lnTo>
                  <a:lnTo>
                    <a:pt x="154" y="199"/>
                  </a:lnTo>
                  <a:lnTo>
                    <a:pt x="155" y="199"/>
                  </a:lnTo>
                  <a:lnTo>
                    <a:pt x="156" y="198"/>
                  </a:lnTo>
                  <a:lnTo>
                    <a:pt x="158" y="198"/>
                  </a:lnTo>
                  <a:lnTo>
                    <a:pt x="161" y="196"/>
                  </a:lnTo>
                  <a:lnTo>
                    <a:pt x="162" y="196"/>
                  </a:lnTo>
                  <a:lnTo>
                    <a:pt x="164" y="195"/>
                  </a:lnTo>
                  <a:lnTo>
                    <a:pt x="164" y="196"/>
                  </a:lnTo>
                  <a:lnTo>
                    <a:pt x="165" y="196"/>
                  </a:lnTo>
                  <a:lnTo>
                    <a:pt x="165" y="197"/>
                  </a:lnTo>
                  <a:lnTo>
                    <a:pt x="166" y="197"/>
                  </a:lnTo>
                  <a:lnTo>
                    <a:pt x="167" y="197"/>
                  </a:lnTo>
                  <a:lnTo>
                    <a:pt x="168" y="193"/>
                  </a:lnTo>
                  <a:lnTo>
                    <a:pt x="168" y="192"/>
                  </a:lnTo>
                  <a:lnTo>
                    <a:pt x="169" y="192"/>
                  </a:lnTo>
                  <a:lnTo>
                    <a:pt x="170" y="193"/>
                  </a:lnTo>
                  <a:lnTo>
                    <a:pt x="171" y="194"/>
                  </a:lnTo>
                  <a:lnTo>
                    <a:pt x="172" y="197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5" y="198"/>
                  </a:lnTo>
                  <a:lnTo>
                    <a:pt x="175" y="199"/>
                  </a:lnTo>
                  <a:lnTo>
                    <a:pt x="175" y="200"/>
                  </a:lnTo>
                  <a:lnTo>
                    <a:pt x="174" y="201"/>
                  </a:lnTo>
                  <a:lnTo>
                    <a:pt x="174" y="202"/>
                  </a:lnTo>
                  <a:lnTo>
                    <a:pt x="173" y="203"/>
                  </a:lnTo>
                  <a:lnTo>
                    <a:pt x="172" y="203"/>
                  </a:lnTo>
                  <a:lnTo>
                    <a:pt x="172" y="204"/>
                  </a:lnTo>
                  <a:lnTo>
                    <a:pt x="173" y="204"/>
                  </a:lnTo>
                  <a:lnTo>
                    <a:pt x="174" y="205"/>
                  </a:lnTo>
                  <a:lnTo>
                    <a:pt x="176" y="205"/>
                  </a:lnTo>
                  <a:lnTo>
                    <a:pt x="178" y="204"/>
                  </a:lnTo>
                  <a:lnTo>
                    <a:pt x="179" y="204"/>
                  </a:lnTo>
                  <a:lnTo>
                    <a:pt x="180" y="204"/>
                  </a:lnTo>
                  <a:lnTo>
                    <a:pt x="182" y="204"/>
                  </a:lnTo>
                  <a:lnTo>
                    <a:pt x="183" y="204"/>
                  </a:lnTo>
                  <a:lnTo>
                    <a:pt x="186" y="204"/>
                  </a:lnTo>
                  <a:lnTo>
                    <a:pt x="187" y="204"/>
                  </a:lnTo>
                  <a:lnTo>
                    <a:pt x="188" y="204"/>
                  </a:lnTo>
                  <a:lnTo>
                    <a:pt x="189" y="203"/>
                  </a:lnTo>
                  <a:lnTo>
                    <a:pt x="190" y="202"/>
                  </a:lnTo>
                  <a:lnTo>
                    <a:pt x="191" y="202"/>
                  </a:lnTo>
                  <a:lnTo>
                    <a:pt x="192" y="201"/>
                  </a:lnTo>
                  <a:lnTo>
                    <a:pt x="193" y="200"/>
                  </a:lnTo>
                  <a:lnTo>
                    <a:pt x="195" y="199"/>
                  </a:lnTo>
                  <a:lnTo>
                    <a:pt x="196" y="199"/>
                  </a:lnTo>
                  <a:lnTo>
                    <a:pt x="197" y="198"/>
                  </a:lnTo>
                  <a:lnTo>
                    <a:pt x="199" y="198"/>
                  </a:lnTo>
                  <a:lnTo>
                    <a:pt x="209" y="195"/>
                  </a:lnTo>
                  <a:lnTo>
                    <a:pt x="210" y="194"/>
                  </a:lnTo>
                  <a:lnTo>
                    <a:pt x="213" y="203"/>
                  </a:lnTo>
                  <a:lnTo>
                    <a:pt x="215" y="200"/>
                  </a:lnTo>
                  <a:lnTo>
                    <a:pt x="216" y="197"/>
                  </a:lnTo>
                  <a:lnTo>
                    <a:pt x="216" y="196"/>
                  </a:lnTo>
                  <a:lnTo>
                    <a:pt x="216" y="194"/>
                  </a:lnTo>
                  <a:lnTo>
                    <a:pt x="215" y="193"/>
                  </a:lnTo>
                  <a:lnTo>
                    <a:pt x="214" y="191"/>
                  </a:lnTo>
                  <a:lnTo>
                    <a:pt x="214" y="188"/>
                  </a:lnTo>
                  <a:lnTo>
                    <a:pt x="213" y="181"/>
                  </a:lnTo>
                  <a:lnTo>
                    <a:pt x="213" y="176"/>
                  </a:lnTo>
                  <a:lnTo>
                    <a:pt x="214" y="174"/>
                  </a:lnTo>
                  <a:lnTo>
                    <a:pt x="214" y="173"/>
                  </a:lnTo>
                  <a:lnTo>
                    <a:pt x="213" y="171"/>
                  </a:lnTo>
                  <a:lnTo>
                    <a:pt x="213" y="170"/>
                  </a:lnTo>
                  <a:lnTo>
                    <a:pt x="214" y="167"/>
                  </a:lnTo>
                  <a:lnTo>
                    <a:pt x="215" y="166"/>
                  </a:lnTo>
                  <a:lnTo>
                    <a:pt x="217" y="165"/>
                  </a:lnTo>
                  <a:lnTo>
                    <a:pt x="218" y="164"/>
                  </a:lnTo>
                  <a:lnTo>
                    <a:pt x="218" y="163"/>
                  </a:lnTo>
                  <a:lnTo>
                    <a:pt x="218" y="162"/>
                  </a:lnTo>
                  <a:lnTo>
                    <a:pt x="219" y="162"/>
                  </a:lnTo>
                  <a:lnTo>
                    <a:pt x="219" y="161"/>
                  </a:lnTo>
                  <a:lnTo>
                    <a:pt x="218" y="160"/>
                  </a:lnTo>
                  <a:lnTo>
                    <a:pt x="217" y="159"/>
                  </a:lnTo>
                  <a:lnTo>
                    <a:pt x="216" y="159"/>
                  </a:lnTo>
                  <a:lnTo>
                    <a:pt x="215" y="159"/>
                  </a:lnTo>
                  <a:lnTo>
                    <a:pt x="215" y="156"/>
                  </a:lnTo>
                  <a:lnTo>
                    <a:pt x="214" y="155"/>
                  </a:lnTo>
                  <a:lnTo>
                    <a:pt x="217" y="155"/>
                  </a:lnTo>
                  <a:lnTo>
                    <a:pt x="218" y="155"/>
                  </a:lnTo>
                  <a:lnTo>
                    <a:pt x="220" y="154"/>
                  </a:lnTo>
                  <a:lnTo>
                    <a:pt x="221" y="153"/>
                  </a:lnTo>
                  <a:lnTo>
                    <a:pt x="222" y="152"/>
                  </a:lnTo>
                  <a:lnTo>
                    <a:pt x="225" y="153"/>
                  </a:lnTo>
                  <a:lnTo>
                    <a:pt x="228" y="153"/>
                  </a:lnTo>
                  <a:lnTo>
                    <a:pt x="231" y="153"/>
                  </a:lnTo>
                  <a:lnTo>
                    <a:pt x="232" y="153"/>
                  </a:lnTo>
                  <a:lnTo>
                    <a:pt x="233" y="153"/>
                  </a:lnTo>
                  <a:lnTo>
                    <a:pt x="235" y="153"/>
                  </a:lnTo>
                  <a:lnTo>
                    <a:pt x="237" y="153"/>
                  </a:lnTo>
                  <a:lnTo>
                    <a:pt x="237" y="154"/>
                  </a:lnTo>
                  <a:lnTo>
                    <a:pt x="237" y="157"/>
                  </a:lnTo>
                  <a:lnTo>
                    <a:pt x="238" y="157"/>
                  </a:lnTo>
                  <a:lnTo>
                    <a:pt x="238" y="156"/>
                  </a:lnTo>
                  <a:lnTo>
                    <a:pt x="239" y="156"/>
                  </a:lnTo>
                  <a:lnTo>
                    <a:pt x="240" y="156"/>
                  </a:lnTo>
                  <a:lnTo>
                    <a:pt x="241" y="156"/>
                  </a:lnTo>
                  <a:lnTo>
                    <a:pt x="242" y="156"/>
                  </a:lnTo>
                  <a:lnTo>
                    <a:pt x="242" y="155"/>
                  </a:lnTo>
                  <a:lnTo>
                    <a:pt x="243" y="155"/>
                  </a:lnTo>
                  <a:lnTo>
                    <a:pt x="243" y="154"/>
                  </a:lnTo>
                  <a:lnTo>
                    <a:pt x="244" y="154"/>
                  </a:lnTo>
                  <a:lnTo>
                    <a:pt x="245" y="154"/>
                  </a:lnTo>
                  <a:lnTo>
                    <a:pt x="245" y="153"/>
                  </a:lnTo>
                  <a:lnTo>
                    <a:pt x="246" y="153"/>
                  </a:lnTo>
                  <a:lnTo>
                    <a:pt x="247" y="153"/>
                  </a:lnTo>
                  <a:lnTo>
                    <a:pt x="248" y="153"/>
                  </a:lnTo>
                  <a:lnTo>
                    <a:pt x="248" y="152"/>
                  </a:lnTo>
                  <a:lnTo>
                    <a:pt x="248" y="151"/>
                  </a:lnTo>
                  <a:lnTo>
                    <a:pt x="247" y="151"/>
                  </a:lnTo>
                  <a:lnTo>
                    <a:pt x="247" y="150"/>
                  </a:lnTo>
                  <a:lnTo>
                    <a:pt x="247" y="149"/>
                  </a:lnTo>
                  <a:lnTo>
                    <a:pt x="247" y="148"/>
                  </a:lnTo>
                  <a:lnTo>
                    <a:pt x="247" y="147"/>
                  </a:lnTo>
                  <a:lnTo>
                    <a:pt x="247" y="146"/>
                  </a:lnTo>
                  <a:lnTo>
                    <a:pt x="246" y="146"/>
                  </a:lnTo>
                  <a:lnTo>
                    <a:pt x="247" y="146"/>
                  </a:lnTo>
                  <a:lnTo>
                    <a:pt x="246" y="145"/>
                  </a:lnTo>
                  <a:lnTo>
                    <a:pt x="246" y="144"/>
                  </a:lnTo>
                  <a:lnTo>
                    <a:pt x="247" y="144"/>
                  </a:lnTo>
                  <a:lnTo>
                    <a:pt x="246" y="144"/>
                  </a:lnTo>
                  <a:lnTo>
                    <a:pt x="246" y="143"/>
                  </a:lnTo>
                  <a:lnTo>
                    <a:pt x="246" y="144"/>
                  </a:lnTo>
                  <a:lnTo>
                    <a:pt x="245" y="144"/>
                  </a:lnTo>
                  <a:lnTo>
                    <a:pt x="245" y="143"/>
                  </a:lnTo>
                  <a:lnTo>
                    <a:pt x="244" y="143"/>
                  </a:lnTo>
                  <a:lnTo>
                    <a:pt x="243" y="143"/>
                  </a:lnTo>
                  <a:lnTo>
                    <a:pt x="242" y="143"/>
                  </a:lnTo>
                  <a:lnTo>
                    <a:pt x="241" y="144"/>
                  </a:lnTo>
                  <a:lnTo>
                    <a:pt x="240" y="144"/>
                  </a:lnTo>
                  <a:lnTo>
                    <a:pt x="238" y="143"/>
                  </a:lnTo>
                  <a:lnTo>
                    <a:pt x="237" y="143"/>
                  </a:lnTo>
                  <a:lnTo>
                    <a:pt x="236" y="143"/>
                  </a:lnTo>
                  <a:lnTo>
                    <a:pt x="235" y="143"/>
                  </a:lnTo>
                  <a:lnTo>
                    <a:pt x="236" y="143"/>
                  </a:lnTo>
                  <a:lnTo>
                    <a:pt x="236" y="142"/>
                  </a:lnTo>
                  <a:lnTo>
                    <a:pt x="236" y="141"/>
                  </a:lnTo>
                  <a:lnTo>
                    <a:pt x="237" y="141"/>
                  </a:lnTo>
                  <a:lnTo>
                    <a:pt x="237" y="140"/>
                  </a:lnTo>
                  <a:lnTo>
                    <a:pt x="238" y="140"/>
                  </a:lnTo>
                  <a:lnTo>
                    <a:pt x="239" y="140"/>
                  </a:lnTo>
                  <a:lnTo>
                    <a:pt x="238" y="140"/>
                  </a:lnTo>
                  <a:lnTo>
                    <a:pt x="239" y="140"/>
                  </a:lnTo>
                  <a:lnTo>
                    <a:pt x="238" y="140"/>
                  </a:lnTo>
                  <a:lnTo>
                    <a:pt x="239" y="139"/>
                  </a:lnTo>
                  <a:lnTo>
                    <a:pt x="239" y="138"/>
                  </a:lnTo>
                  <a:lnTo>
                    <a:pt x="240" y="138"/>
                  </a:lnTo>
                  <a:lnTo>
                    <a:pt x="240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2" y="135"/>
                  </a:lnTo>
                  <a:lnTo>
                    <a:pt x="242" y="134"/>
                  </a:lnTo>
                  <a:lnTo>
                    <a:pt x="242" y="133"/>
                  </a:lnTo>
                  <a:lnTo>
                    <a:pt x="243" y="134"/>
                  </a:lnTo>
                  <a:lnTo>
                    <a:pt x="244" y="133"/>
                  </a:lnTo>
                  <a:lnTo>
                    <a:pt x="244" y="132"/>
                  </a:lnTo>
                  <a:lnTo>
                    <a:pt x="244" y="131"/>
                  </a:lnTo>
                  <a:lnTo>
                    <a:pt x="244" y="130"/>
                  </a:lnTo>
                  <a:lnTo>
                    <a:pt x="244" y="129"/>
                  </a:lnTo>
                  <a:lnTo>
                    <a:pt x="243" y="129"/>
                  </a:lnTo>
                  <a:lnTo>
                    <a:pt x="244" y="128"/>
                  </a:lnTo>
                  <a:lnTo>
                    <a:pt x="244" y="127"/>
                  </a:lnTo>
                  <a:lnTo>
                    <a:pt x="244" y="126"/>
                  </a:lnTo>
                  <a:lnTo>
                    <a:pt x="244" y="125"/>
                  </a:lnTo>
                  <a:lnTo>
                    <a:pt x="244" y="124"/>
                  </a:lnTo>
                  <a:lnTo>
                    <a:pt x="243" y="123"/>
                  </a:lnTo>
                  <a:lnTo>
                    <a:pt x="243" y="122"/>
                  </a:lnTo>
                  <a:lnTo>
                    <a:pt x="242" y="121"/>
                  </a:lnTo>
                  <a:lnTo>
                    <a:pt x="241" y="121"/>
                  </a:lnTo>
                  <a:lnTo>
                    <a:pt x="241" y="120"/>
                  </a:lnTo>
                  <a:lnTo>
                    <a:pt x="241" y="119"/>
                  </a:lnTo>
                  <a:lnTo>
                    <a:pt x="240" y="119"/>
                  </a:lnTo>
                  <a:lnTo>
                    <a:pt x="239" y="119"/>
                  </a:lnTo>
                  <a:lnTo>
                    <a:pt x="239" y="118"/>
                  </a:lnTo>
                  <a:lnTo>
                    <a:pt x="238" y="118"/>
                  </a:lnTo>
                  <a:lnTo>
                    <a:pt x="237" y="118"/>
                  </a:lnTo>
                  <a:lnTo>
                    <a:pt x="236" y="118"/>
                  </a:lnTo>
                  <a:lnTo>
                    <a:pt x="236" y="117"/>
                  </a:lnTo>
                  <a:lnTo>
                    <a:pt x="235" y="117"/>
                  </a:lnTo>
                  <a:lnTo>
                    <a:pt x="234" y="117"/>
                  </a:lnTo>
                  <a:lnTo>
                    <a:pt x="233" y="117"/>
                  </a:lnTo>
                  <a:lnTo>
                    <a:pt x="232" y="117"/>
                  </a:lnTo>
                  <a:lnTo>
                    <a:pt x="231" y="116"/>
                  </a:lnTo>
                  <a:lnTo>
                    <a:pt x="231" y="115"/>
                  </a:lnTo>
                  <a:lnTo>
                    <a:pt x="230" y="115"/>
                  </a:lnTo>
                  <a:lnTo>
                    <a:pt x="230" y="114"/>
                  </a:lnTo>
                  <a:lnTo>
                    <a:pt x="230" y="113"/>
                  </a:lnTo>
                  <a:lnTo>
                    <a:pt x="231" y="112"/>
                  </a:lnTo>
                  <a:lnTo>
                    <a:pt x="230" y="112"/>
                  </a:lnTo>
                  <a:lnTo>
                    <a:pt x="230" y="111"/>
                  </a:lnTo>
                  <a:lnTo>
                    <a:pt x="230" y="110"/>
                  </a:lnTo>
                  <a:lnTo>
                    <a:pt x="229" y="110"/>
                  </a:lnTo>
                  <a:lnTo>
                    <a:pt x="229" y="109"/>
                  </a:lnTo>
                  <a:lnTo>
                    <a:pt x="229" y="108"/>
                  </a:lnTo>
                  <a:lnTo>
                    <a:pt x="228" y="106"/>
                  </a:lnTo>
                  <a:lnTo>
                    <a:pt x="228" y="105"/>
                  </a:lnTo>
                  <a:lnTo>
                    <a:pt x="228" y="104"/>
                  </a:lnTo>
                  <a:lnTo>
                    <a:pt x="228" y="103"/>
                  </a:lnTo>
                  <a:lnTo>
                    <a:pt x="228" y="102"/>
                  </a:lnTo>
                  <a:lnTo>
                    <a:pt x="228" y="101"/>
                  </a:lnTo>
                  <a:lnTo>
                    <a:pt x="228" y="100"/>
                  </a:lnTo>
                  <a:lnTo>
                    <a:pt x="228" y="99"/>
                  </a:lnTo>
                  <a:lnTo>
                    <a:pt x="228" y="98"/>
                  </a:lnTo>
                  <a:lnTo>
                    <a:pt x="228" y="97"/>
                  </a:lnTo>
                  <a:lnTo>
                    <a:pt x="228" y="96"/>
                  </a:lnTo>
                  <a:lnTo>
                    <a:pt x="229" y="95"/>
                  </a:lnTo>
                  <a:lnTo>
                    <a:pt x="229" y="94"/>
                  </a:lnTo>
                  <a:lnTo>
                    <a:pt x="230" y="92"/>
                  </a:lnTo>
                  <a:lnTo>
                    <a:pt x="231" y="91"/>
                  </a:lnTo>
                  <a:lnTo>
                    <a:pt x="231" y="90"/>
                  </a:lnTo>
                  <a:lnTo>
                    <a:pt x="232" y="89"/>
                  </a:lnTo>
                  <a:lnTo>
                    <a:pt x="232" y="88"/>
                  </a:lnTo>
                  <a:lnTo>
                    <a:pt x="232" y="87"/>
                  </a:lnTo>
                  <a:lnTo>
                    <a:pt x="232" y="85"/>
                  </a:lnTo>
                  <a:lnTo>
                    <a:pt x="232" y="84"/>
                  </a:lnTo>
                  <a:lnTo>
                    <a:pt x="231" y="83"/>
                  </a:lnTo>
                  <a:lnTo>
                    <a:pt x="230" y="82"/>
                  </a:lnTo>
                  <a:lnTo>
                    <a:pt x="229" y="81"/>
                  </a:lnTo>
                  <a:lnTo>
                    <a:pt x="228" y="79"/>
                  </a:lnTo>
                  <a:lnTo>
                    <a:pt x="226" y="77"/>
                  </a:lnTo>
                  <a:lnTo>
                    <a:pt x="225" y="76"/>
                  </a:lnTo>
                  <a:lnTo>
                    <a:pt x="225" y="75"/>
                  </a:lnTo>
                  <a:lnTo>
                    <a:pt x="224" y="74"/>
                  </a:lnTo>
                  <a:lnTo>
                    <a:pt x="223" y="73"/>
                  </a:lnTo>
                  <a:lnTo>
                    <a:pt x="223" y="72"/>
                  </a:lnTo>
                  <a:lnTo>
                    <a:pt x="223" y="71"/>
                  </a:lnTo>
                  <a:lnTo>
                    <a:pt x="224" y="70"/>
                  </a:lnTo>
                  <a:lnTo>
                    <a:pt x="224" y="69"/>
                  </a:lnTo>
                  <a:lnTo>
                    <a:pt x="225" y="69"/>
                  </a:lnTo>
                  <a:lnTo>
                    <a:pt x="225" y="68"/>
                  </a:lnTo>
                  <a:lnTo>
                    <a:pt x="224" y="67"/>
                  </a:lnTo>
                  <a:lnTo>
                    <a:pt x="224" y="66"/>
                  </a:lnTo>
                  <a:lnTo>
                    <a:pt x="225" y="65"/>
                  </a:lnTo>
                  <a:lnTo>
                    <a:pt x="225" y="64"/>
                  </a:lnTo>
                  <a:lnTo>
                    <a:pt x="225" y="63"/>
                  </a:lnTo>
                  <a:lnTo>
                    <a:pt x="224" y="63"/>
                  </a:lnTo>
                  <a:lnTo>
                    <a:pt x="224" y="62"/>
                  </a:lnTo>
                  <a:lnTo>
                    <a:pt x="224" y="60"/>
                  </a:lnTo>
                  <a:lnTo>
                    <a:pt x="223" y="60"/>
                  </a:lnTo>
                  <a:lnTo>
                    <a:pt x="223" y="59"/>
                  </a:lnTo>
                  <a:lnTo>
                    <a:pt x="223" y="58"/>
                  </a:lnTo>
                  <a:lnTo>
                    <a:pt x="223" y="57"/>
                  </a:lnTo>
                  <a:lnTo>
                    <a:pt x="223" y="56"/>
                  </a:lnTo>
                  <a:lnTo>
                    <a:pt x="222" y="55"/>
                  </a:lnTo>
                  <a:lnTo>
                    <a:pt x="222" y="54"/>
                  </a:lnTo>
                  <a:lnTo>
                    <a:pt x="222" y="53"/>
                  </a:lnTo>
                  <a:lnTo>
                    <a:pt x="223" y="52"/>
                  </a:lnTo>
                  <a:lnTo>
                    <a:pt x="224" y="51"/>
                  </a:lnTo>
                  <a:lnTo>
                    <a:pt x="225" y="51"/>
                  </a:lnTo>
                  <a:lnTo>
                    <a:pt x="227" y="49"/>
                  </a:lnTo>
                  <a:lnTo>
                    <a:pt x="227" y="48"/>
                  </a:lnTo>
                  <a:lnTo>
                    <a:pt x="228" y="48"/>
                  </a:lnTo>
                  <a:lnTo>
                    <a:pt x="229" y="47"/>
                  </a:lnTo>
                  <a:lnTo>
                    <a:pt x="229" y="46"/>
                  </a:lnTo>
                  <a:lnTo>
                    <a:pt x="230" y="46"/>
                  </a:lnTo>
                  <a:lnTo>
                    <a:pt x="229" y="45"/>
                  </a:lnTo>
                  <a:lnTo>
                    <a:pt x="229" y="44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2" y="42"/>
                  </a:lnTo>
                  <a:lnTo>
                    <a:pt x="232" y="41"/>
                  </a:lnTo>
                  <a:lnTo>
                    <a:pt x="233" y="40"/>
                  </a:lnTo>
                  <a:lnTo>
                    <a:pt x="234" y="39"/>
                  </a:lnTo>
                  <a:lnTo>
                    <a:pt x="235" y="39"/>
                  </a:lnTo>
                  <a:lnTo>
                    <a:pt x="236" y="38"/>
                  </a:lnTo>
                  <a:lnTo>
                    <a:pt x="237" y="36"/>
                  </a:lnTo>
                  <a:lnTo>
                    <a:pt x="237" y="35"/>
                  </a:lnTo>
                  <a:lnTo>
                    <a:pt x="238" y="33"/>
                  </a:lnTo>
                  <a:lnTo>
                    <a:pt x="239" y="33"/>
                  </a:lnTo>
                  <a:lnTo>
                    <a:pt x="239" y="32"/>
                  </a:lnTo>
                  <a:lnTo>
                    <a:pt x="240" y="32"/>
                  </a:lnTo>
                  <a:lnTo>
                    <a:pt x="240" y="31"/>
                  </a:lnTo>
                  <a:lnTo>
                    <a:pt x="240" y="30"/>
                  </a:lnTo>
                  <a:lnTo>
                    <a:pt x="241" y="30"/>
                  </a:lnTo>
                  <a:lnTo>
                    <a:pt x="241" y="29"/>
                  </a:lnTo>
                  <a:lnTo>
                    <a:pt x="242" y="29"/>
                  </a:lnTo>
                  <a:lnTo>
                    <a:pt x="243" y="29"/>
                  </a:lnTo>
                  <a:lnTo>
                    <a:pt x="243" y="28"/>
                  </a:lnTo>
                  <a:lnTo>
                    <a:pt x="243" y="27"/>
                  </a:lnTo>
                  <a:lnTo>
                    <a:pt x="244" y="27"/>
                  </a:lnTo>
                  <a:lnTo>
                    <a:pt x="245" y="26"/>
                  </a:lnTo>
                  <a:lnTo>
                    <a:pt x="246" y="25"/>
                  </a:lnTo>
                  <a:lnTo>
                    <a:pt x="247" y="25"/>
                  </a:lnTo>
                  <a:lnTo>
                    <a:pt x="248" y="25"/>
                  </a:lnTo>
                  <a:lnTo>
                    <a:pt x="248" y="24"/>
                  </a:lnTo>
                  <a:lnTo>
                    <a:pt x="249" y="23"/>
                  </a:lnTo>
                  <a:lnTo>
                    <a:pt x="250" y="23"/>
                  </a:lnTo>
                  <a:lnTo>
                    <a:pt x="250" y="22"/>
                  </a:lnTo>
                  <a:lnTo>
                    <a:pt x="251" y="22"/>
                  </a:lnTo>
                  <a:lnTo>
                    <a:pt x="251" y="21"/>
                  </a:lnTo>
                  <a:lnTo>
                    <a:pt x="251" y="20"/>
                  </a:lnTo>
                  <a:lnTo>
                    <a:pt x="251" y="19"/>
                  </a:lnTo>
                  <a:lnTo>
                    <a:pt x="252" y="18"/>
                  </a:lnTo>
                  <a:lnTo>
                    <a:pt x="252" y="17"/>
                  </a:lnTo>
                  <a:lnTo>
                    <a:pt x="252" y="16"/>
                  </a:lnTo>
                  <a:lnTo>
                    <a:pt x="252" y="15"/>
                  </a:lnTo>
                  <a:lnTo>
                    <a:pt x="253" y="14"/>
                  </a:lnTo>
                  <a:lnTo>
                    <a:pt x="253" y="13"/>
                  </a:lnTo>
                  <a:lnTo>
                    <a:pt x="254" y="13"/>
                  </a:lnTo>
                  <a:lnTo>
                    <a:pt x="254" y="12"/>
                  </a:lnTo>
                  <a:lnTo>
                    <a:pt x="255" y="12"/>
                  </a:lnTo>
                  <a:lnTo>
                    <a:pt x="255" y="11"/>
                  </a:lnTo>
                  <a:lnTo>
                    <a:pt x="255" y="10"/>
                  </a:lnTo>
                  <a:lnTo>
                    <a:pt x="255" y="9"/>
                  </a:lnTo>
                  <a:lnTo>
                    <a:pt x="256" y="10"/>
                  </a:lnTo>
                  <a:lnTo>
                    <a:pt x="257" y="14"/>
                  </a:lnTo>
                  <a:lnTo>
                    <a:pt x="256" y="20"/>
                  </a:lnTo>
                  <a:lnTo>
                    <a:pt x="260" y="25"/>
                  </a:lnTo>
                  <a:lnTo>
                    <a:pt x="262" y="26"/>
                  </a:lnTo>
                  <a:lnTo>
                    <a:pt x="274" y="34"/>
                  </a:lnTo>
                  <a:lnTo>
                    <a:pt x="287" y="37"/>
                  </a:lnTo>
                  <a:lnTo>
                    <a:pt x="287" y="36"/>
                  </a:lnTo>
                  <a:lnTo>
                    <a:pt x="287" y="35"/>
                  </a:lnTo>
                  <a:lnTo>
                    <a:pt x="288" y="34"/>
                  </a:lnTo>
                  <a:lnTo>
                    <a:pt x="288" y="33"/>
                  </a:lnTo>
                  <a:lnTo>
                    <a:pt x="288" y="32"/>
                  </a:lnTo>
                  <a:lnTo>
                    <a:pt x="289" y="32"/>
                  </a:lnTo>
                  <a:lnTo>
                    <a:pt x="289" y="31"/>
                  </a:lnTo>
                  <a:lnTo>
                    <a:pt x="290" y="30"/>
                  </a:lnTo>
                  <a:lnTo>
                    <a:pt x="291" y="30"/>
                  </a:lnTo>
                  <a:lnTo>
                    <a:pt x="291" y="29"/>
                  </a:lnTo>
                  <a:lnTo>
                    <a:pt x="292" y="29"/>
                  </a:lnTo>
                  <a:lnTo>
                    <a:pt x="292" y="28"/>
                  </a:lnTo>
                  <a:lnTo>
                    <a:pt x="293" y="28"/>
                  </a:lnTo>
                  <a:lnTo>
                    <a:pt x="295" y="26"/>
                  </a:lnTo>
                  <a:lnTo>
                    <a:pt x="296" y="25"/>
                  </a:lnTo>
                  <a:lnTo>
                    <a:pt x="297" y="25"/>
                  </a:lnTo>
                  <a:lnTo>
                    <a:pt x="298" y="24"/>
                  </a:lnTo>
                  <a:lnTo>
                    <a:pt x="299" y="24"/>
                  </a:lnTo>
                  <a:lnTo>
                    <a:pt x="299" y="23"/>
                  </a:lnTo>
                  <a:lnTo>
                    <a:pt x="300" y="23"/>
                  </a:lnTo>
                  <a:lnTo>
                    <a:pt x="301" y="22"/>
                  </a:lnTo>
                  <a:lnTo>
                    <a:pt x="302" y="22"/>
                  </a:lnTo>
                  <a:lnTo>
                    <a:pt x="302" y="21"/>
                  </a:lnTo>
                  <a:lnTo>
                    <a:pt x="309" y="19"/>
                  </a:lnTo>
                  <a:lnTo>
                    <a:pt x="310" y="19"/>
                  </a:lnTo>
                  <a:lnTo>
                    <a:pt x="311" y="20"/>
                  </a:lnTo>
                  <a:lnTo>
                    <a:pt x="311" y="21"/>
                  </a:lnTo>
                  <a:lnTo>
                    <a:pt x="312" y="21"/>
                  </a:lnTo>
                  <a:lnTo>
                    <a:pt x="313" y="22"/>
                  </a:lnTo>
                  <a:lnTo>
                    <a:pt x="314" y="22"/>
                  </a:lnTo>
                  <a:lnTo>
                    <a:pt x="314" y="23"/>
                  </a:lnTo>
                  <a:lnTo>
                    <a:pt x="316" y="23"/>
                  </a:lnTo>
                  <a:lnTo>
                    <a:pt x="317" y="24"/>
                  </a:lnTo>
                  <a:lnTo>
                    <a:pt x="318" y="25"/>
                  </a:lnTo>
                  <a:lnTo>
                    <a:pt x="319" y="25"/>
                  </a:lnTo>
                  <a:lnTo>
                    <a:pt x="319" y="26"/>
                  </a:lnTo>
                  <a:lnTo>
                    <a:pt x="321" y="27"/>
                  </a:lnTo>
                  <a:lnTo>
                    <a:pt x="321" y="28"/>
                  </a:lnTo>
                  <a:lnTo>
                    <a:pt x="322" y="28"/>
                  </a:lnTo>
                  <a:lnTo>
                    <a:pt x="323" y="29"/>
                  </a:lnTo>
                  <a:lnTo>
                    <a:pt x="324" y="29"/>
                  </a:lnTo>
                  <a:lnTo>
                    <a:pt x="325" y="30"/>
                  </a:lnTo>
                  <a:lnTo>
                    <a:pt x="326" y="30"/>
                  </a:lnTo>
                  <a:lnTo>
                    <a:pt x="327" y="31"/>
                  </a:lnTo>
                  <a:lnTo>
                    <a:pt x="328" y="31"/>
                  </a:lnTo>
                  <a:lnTo>
                    <a:pt x="329" y="31"/>
                  </a:lnTo>
                  <a:lnTo>
                    <a:pt x="330" y="31"/>
                  </a:lnTo>
                  <a:lnTo>
                    <a:pt x="330" y="32"/>
                  </a:lnTo>
                  <a:lnTo>
                    <a:pt x="331" y="32"/>
                  </a:lnTo>
                  <a:lnTo>
                    <a:pt x="332" y="33"/>
                  </a:lnTo>
                  <a:lnTo>
                    <a:pt x="332" y="34"/>
                  </a:lnTo>
                  <a:lnTo>
                    <a:pt x="332" y="35"/>
                  </a:lnTo>
                  <a:lnTo>
                    <a:pt x="333" y="35"/>
                  </a:lnTo>
                  <a:lnTo>
                    <a:pt x="334" y="36"/>
                  </a:lnTo>
                  <a:lnTo>
                    <a:pt x="334" y="37"/>
                  </a:lnTo>
                  <a:lnTo>
                    <a:pt x="334" y="38"/>
                  </a:lnTo>
                  <a:lnTo>
                    <a:pt x="335" y="39"/>
                  </a:lnTo>
                  <a:lnTo>
                    <a:pt x="335" y="40"/>
                  </a:lnTo>
                  <a:lnTo>
                    <a:pt x="336" y="40"/>
                  </a:lnTo>
                  <a:lnTo>
                    <a:pt x="337" y="41"/>
                  </a:lnTo>
                  <a:lnTo>
                    <a:pt x="345" y="45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49" y="69"/>
                  </a:lnTo>
                  <a:lnTo>
                    <a:pt x="351" y="72"/>
                  </a:lnTo>
                  <a:lnTo>
                    <a:pt x="352" y="82"/>
                  </a:lnTo>
                  <a:lnTo>
                    <a:pt x="354" y="88"/>
                  </a:lnTo>
                  <a:lnTo>
                    <a:pt x="356" y="88"/>
                  </a:lnTo>
                  <a:lnTo>
                    <a:pt x="358" y="89"/>
                  </a:lnTo>
                  <a:lnTo>
                    <a:pt x="359" y="89"/>
                  </a:lnTo>
                  <a:lnTo>
                    <a:pt x="360" y="89"/>
                  </a:lnTo>
                  <a:lnTo>
                    <a:pt x="363" y="89"/>
                  </a:lnTo>
                  <a:lnTo>
                    <a:pt x="365" y="89"/>
                  </a:lnTo>
                  <a:lnTo>
                    <a:pt x="369" y="89"/>
                  </a:lnTo>
                  <a:lnTo>
                    <a:pt x="374" y="87"/>
                  </a:lnTo>
                  <a:lnTo>
                    <a:pt x="375" y="87"/>
                  </a:lnTo>
                  <a:lnTo>
                    <a:pt x="376" y="86"/>
                  </a:lnTo>
                  <a:lnTo>
                    <a:pt x="378" y="85"/>
                  </a:lnTo>
                  <a:lnTo>
                    <a:pt x="381" y="85"/>
                  </a:lnTo>
                  <a:lnTo>
                    <a:pt x="383" y="85"/>
                  </a:lnTo>
                  <a:lnTo>
                    <a:pt x="384" y="84"/>
                  </a:lnTo>
                  <a:lnTo>
                    <a:pt x="385" y="84"/>
                  </a:lnTo>
                  <a:lnTo>
                    <a:pt x="387" y="84"/>
                  </a:lnTo>
                  <a:lnTo>
                    <a:pt x="388" y="84"/>
                  </a:lnTo>
                  <a:lnTo>
                    <a:pt x="389" y="83"/>
                  </a:lnTo>
                  <a:lnTo>
                    <a:pt x="391" y="82"/>
                  </a:lnTo>
                  <a:lnTo>
                    <a:pt x="394" y="81"/>
                  </a:lnTo>
                  <a:lnTo>
                    <a:pt x="396" y="81"/>
                  </a:lnTo>
                  <a:lnTo>
                    <a:pt x="397" y="79"/>
                  </a:lnTo>
                  <a:lnTo>
                    <a:pt x="398" y="78"/>
                  </a:lnTo>
                  <a:lnTo>
                    <a:pt x="399" y="78"/>
                  </a:lnTo>
                  <a:lnTo>
                    <a:pt x="400" y="76"/>
                  </a:lnTo>
                  <a:lnTo>
                    <a:pt x="401" y="75"/>
                  </a:lnTo>
                  <a:lnTo>
                    <a:pt x="401" y="74"/>
                  </a:lnTo>
                  <a:lnTo>
                    <a:pt x="401" y="73"/>
                  </a:lnTo>
                  <a:lnTo>
                    <a:pt x="401" y="72"/>
                  </a:lnTo>
                  <a:lnTo>
                    <a:pt x="401" y="70"/>
                  </a:lnTo>
                  <a:lnTo>
                    <a:pt x="401" y="69"/>
                  </a:lnTo>
                  <a:lnTo>
                    <a:pt x="401" y="68"/>
                  </a:lnTo>
                  <a:lnTo>
                    <a:pt x="401" y="67"/>
                  </a:lnTo>
                  <a:lnTo>
                    <a:pt x="400" y="67"/>
                  </a:lnTo>
                  <a:lnTo>
                    <a:pt x="400" y="66"/>
                  </a:lnTo>
                  <a:lnTo>
                    <a:pt x="400" y="65"/>
                  </a:lnTo>
                  <a:lnTo>
                    <a:pt x="400" y="64"/>
                  </a:lnTo>
                  <a:lnTo>
                    <a:pt x="399" y="63"/>
                  </a:lnTo>
                  <a:lnTo>
                    <a:pt x="399" y="62"/>
                  </a:lnTo>
                  <a:lnTo>
                    <a:pt x="399" y="61"/>
                  </a:lnTo>
                  <a:lnTo>
                    <a:pt x="399" y="60"/>
                  </a:lnTo>
                  <a:lnTo>
                    <a:pt x="398" y="60"/>
                  </a:lnTo>
                  <a:lnTo>
                    <a:pt x="399" y="59"/>
                  </a:lnTo>
                  <a:lnTo>
                    <a:pt x="400" y="59"/>
                  </a:lnTo>
                  <a:lnTo>
                    <a:pt x="401" y="59"/>
                  </a:lnTo>
                  <a:lnTo>
                    <a:pt x="401" y="58"/>
                  </a:lnTo>
                  <a:lnTo>
                    <a:pt x="401" y="57"/>
                  </a:lnTo>
                  <a:lnTo>
                    <a:pt x="401" y="56"/>
                  </a:lnTo>
                  <a:lnTo>
                    <a:pt x="401" y="55"/>
                  </a:lnTo>
                  <a:lnTo>
                    <a:pt x="402" y="55"/>
                  </a:lnTo>
                  <a:lnTo>
                    <a:pt x="402" y="54"/>
                  </a:lnTo>
                  <a:lnTo>
                    <a:pt x="402" y="53"/>
                  </a:lnTo>
                  <a:lnTo>
                    <a:pt x="403" y="53"/>
                  </a:lnTo>
                  <a:lnTo>
                    <a:pt x="403" y="52"/>
                  </a:lnTo>
                  <a:lnTo>
                    <a:pt x="403" y="51"/>
                  </a:lnTo>
                  <a:lnTo>
                    <a:pt x="403" y="50"/>
                  </a:lnTo>
                  <a:lnTo>
                    <a:pt x="402" y="49"/>
                  </a:lnTo>
                  <a:lnTo>
                    <a:pt x="402" y="48"/>
                  </a:lnTo>
                  <a:lnTo>
                    <a:pt x="401" y="47"/>
                  </a:lnTo>
                  <a:lnTo>
                    <a:pt x="401" y="46"/>
                  </a:lnTo>
                  <a:lnTo>
                    <a:pt x="401" y="45"/>
                  </a:lnTo>
                  <a:lnTo>
                    <a:pt x="400" y="44"/>
                  </a:lnTo>
                  <a:lnTo>
                    <a:pt x="400" y="43"/>
                  </a:lnTo>
                  <a:lnTo>
                    <a:pt x="399" y="42"/>
                  </a:lnTo>
                  <a:lnTo>
                    <a:pt x="398" y="41"/>
                  </a:lnTo>
                  <a:lnTo>
                    <a:pt x="397" y="41"/>
                  </a:lnTo>
                  <a:lnTo>
                    <a:pt x="397" y="40"/>
                  </a:lnTo>
                  <a:lnTo>
                    <a:pt x="398" y="39"/>
                  </a:lnTo>
                  <a:lnTo>
                    <a:pt x="399" y="39"/>
                  </a:lnTo>
                  <a:lnTo>
                    <a:pt x="398" y="39"/>
                  </a:lnTo>
                  <a:lnTo>
                    <a:pt x="398" y="38"/>
                  </a:lnTo>
                  <a:lnTo>
                    <a:pt x="397" y="38"/>
                  </a:lnTo>
                  <a:lnTo>
                    <a:pt x="397" y="37"/>
                  </a:lnTo>
                  <a:lnTo>
                    <a:pt x="396" y="37"/>
                  </a:lnTo>
                  <a:lnTo>
                    <a:pt x="397" y="36"/>
                  </a:lnTo>
                  <a:lnTo>
                    <a:pt x="397" y="35"/>
                  </a:lnTo>
                  <a:lnTo>
                    <a:pt x="397" y="34"/>
                  </a:lnTo>
                  <a:lnTo>
                    <a:pt x="398" y="34"/>
                  </a:lnTo>
                  <a:lnTo>
                    <a:pt x="398" y="33"/>
                  </a:lnTo>
                  <a:lnTo>
                    <a:pt x="399" y="33"/>
                  </a:lnTo>
                  <a:lnTo>
                    <a:pt x="400" y="33"/>
                  </a:lnTo>
                  <a:lnTo>
                    <a:pt x="401" y="32"/>
                  </a:lnTo>
                  <a:lnTo>
                    <a:pt x="402" y="32"/>
                  </a:lnTo>
                  <a:lnTo>
                    <a:pt x="402" y="31"/>
                  </a:lnTo>
                  <a:lnTo>
                    <a:pt x="403" y="31"/>
                  </a:lnTo>
                  <a:lnTo>
                    <a:pt x="404" y="30"/>
                  </a:lnTo>
                  <a:lnTo>
                    <a:pt x="405" y="29"/>
                  </a:lnTo>
                  <a:lnTo>
                    <a:pt x="406" y="28"/>
                  </a:lnTo>
                  <a:lnTo>
                    <a:pt x="406" y="27"/>
                  </a:lnTo>
                  <a:lnTo>
                    <a:pt x="407" y="27"/>
                  </a:lnTo>
                  <a:lnTo>
                    <a:pt x="407" y="26"/>
                  </a:lnTo>
                  <a:lnTo>
                    <a:pt x="408" y="25"/>
                  </a:lnTo>
                  <a:lnTo>
                    <a:pt x="410" y="23"/>
                  </a:lnTo>
                  <a:lnTo>
                    <a:pt x="411" y="22"/>
                  </a:lnTo>
                  <a:lnTo>
                    <a:pt x="412" y="21"/>
                  </a:lnTo>
                  <a:lnTo>
                    <a:pt x="413" y="20"/>
                  </a:lnTo>
                  <a:lnTo>
                    <a:pt x="415" y="17"/>
                  </a:lnTo>
                  <a:lnTo>
                    <a:pt x="415" y="16"/>
                  </a:lnTo>
                  <a:lnTo>
                    <a:pt x="416" y="15"/>
                  </a:lnTo>
                  <a:lnTo>
                    <a:pt x="417" y="13"/>
                  </a:lnTo>
                  <a:lnTo>
                    <a:pt x="419" y="12"/>
                  </a:lnTo>
                  <a:lnTo>
                    <a:pt x="421" y="11"/>
                  </a:lnTo>
                  <a:lnTo>
                    <a:pt x="422" y="10"/>
                  </a:lnTo>
                  <a:lnTo>
                    <a:pt x="426" y="0"/>
                  </a:lnTo>
                  <a:lnTo>
                    <a:pt x="427" y="1"/>
                  </a:lnTo>
                  <a:lnTo>
                    <a:pt x="431" y="3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48" name="Freeform 831"/>
            <p:cNvSpPr>
              <a:spLocks/>
            </p:cNvSpPr>
            <p:nvPr/>
          </p:nvSpPr>
          <p:spPr bwMode="auto">
            <a:xfrm>
              <a:off x="4476086" y="4066640"/>
              <a:ext cx="458821" cy="376064"/>
            </a:xfrm>
            <a:custGeom>
              <a:avLst/>
              <a:gdLst>
                <a:gd name="T0" fmla="*/ 394584 w 503"/>
                <a:gd name="T1" fmla="*/ 56712 h 418"/>
                <a:gd name="T2" fmla="*/ 382218 w 503"/>
                <a:gd name="T3" fmla="*/ 79615 h 418"/>
                <a:gd name="T4" fmla="*/ 377721 w 503"/>
                <a:gd name="T5" fmla="*/ 95975 h 418"/>
                <a:gd name="T6" fmla="*/ 420440 w 503"/>
                <a:gd name="T7" fmla="*/ 130875 h 418"/>
                <a:gd name="T8" fmla="*/ 432806 w 503"/>
                <a:gd name="T9" fmla="*/ 126512 h 418"/>
                <a:gd name="T10" fmla="*/ 451917 w 503"/>
                <a:gd name="T11" fmla="*/ 133056 h 418"/>
                <a:gd name="T12" fmla="*/ 472152 w 503"/>
                <a:gd name="T13" fmla="*/ 117787 h 418"/>
                <a:gd name="T14" fmla="*/ 487890 w 503"/>
                <a:gd name="T15" fmla="*/ 169046 h 418"/>
                <a:gd name="T16" fmla="*/ 477773 w 503"/>
                <a:gd name="T17" fmla="*/ 208309 h 418"/>
                <a:gd name="T18" fmla="*/ 475524 w 503"/>
                <a:gd name="T19" fmla="*/ 221396 h 418"/>
                <a:gd name="T20" fmla="*/ 465407 w 503"/>
                <a:gd name="T21" fmla="*/ 234484 h 418"/>
                <a:gd name="T22" fmla="*/ 456413 w 503"/>
                <a:gd name="T23" fmla="*/ 248662 h 418"/>
                <a:gd name="T24" fmla="*/ 473276 w 503"/>
                <a:gd name="T25" fmla="*/ 356633 h 418"/>
                <a:gd name="T26" fmla="*/ 494635 w 503"/>
                <a:gd name="T27" fmla="*/ 401349 h 418"/>
                <a:gd name="T28" fmla="*/ 512622 w 503"/>
                <a:gd name="T29" fmla="*/ 405711 h 418"/>
                <a:gd name="T30" fmla="*/ 529485 w 503"/>
                <a:gd name="T31" fmla="*/ 402440 h 418"/>
                <a:gd name="T32" fmla="*/ 565458 w 503"/>
                <a:gd name="T33" fmla="*/ 407893 h 418"/>
                <a:gd name="T34" fmla="*/ 559837 w 503"/>
                <a:gd name="T35" fmla="*/ 440611 h 418"/>
                <a:gd name="T36" fmla="*/ 532857 w 503"/>
                <a:gd name="T37" fmla="*/ 452608 h 418"/>
                <a:gd name="T38" fmla="*/ 512622 w 503"/>
                <a:gd name="T39" fmla="*/ 453699 h 418"/>
                <a:gd name="T40" fmla="*/ 505877 w 503"/>
                <a:gd name="T41" fmla="*/ 447155 h 418"/>
                <a:gd name="T42" fmla="*/ 484518 w 503"/>
                <a:gd name="T43" fmla="*/ 451518 h 418"/>
                <a:gd name="T44" fmla="*/ 476648 w 503"/>
                <a:gd name="T45" fmla="*/ 428614 h 418"/>
                <a:gd name="T46" fmla="*/ 465407 w 503"/>
                <a:gd name="T47" fmla="*/ 428614 h 418"/>
                <a:gd name="T48" fmla="*/ 453041 w 503"/>
                <a:gd name="T49" fmla="*/ 434068 h 418"/>
                <a:gd name="T50" fmla="*/ 437303 w 503"/>
                <a:gd name="T51" fmla="*/ 436249 h 418"/>
                <a:gd name="T52" fmla="*/ 394584 w 503"/>
                <a:gd name="T53" fmla="*/ 432977 h 418"/>
                <a:gd name="T54" fmla="*/ 335003 w 503"/>
                <a:gd name="T55" fmla="*/ 430796 h 418"/>
                <a:gd name="T56" fmla="*/ 313644 w 503"/>
                <a:gd name="T57" fmla="*/ 441702 h 418"/>
                <a:gd name="T58" fmla="*/ 281043 w 503"/>
                <a:gd name="T59" fmla="*/ 437339 h 418"/>
                <a:gd name="T60" fmla="*/ 257435 w 503"/>
                <a:gd name="T61" fmla="*/ 438430 h 418"/>
                <a:gd name="T62" fmla="*/ 232703 w 503"/>
                <a:gd name="T63" fmla="*/ 430796 h 418"/>
                <a:gd name="T64" fmla="*/ 210220 w 503"/>
                <a:gd name="T65" fmla="*/ 429705 h 418"/>
                <a:gd name="T66" fmla="*/ 200102 w 503"/>
                <a:gd name="T67" fmla="*/ 443883 h 418"/>
                <a:gd name="T68" fmla="*/ 186612 w 503"/>
                <a:gd name="T69" fmla="*/ 425343 h 418"/>
                <a:gd name="T70" fmla="*/ 182116 w 503"/>
                <a:gd name="T71" fmla="*/ 401349 h 418"/>
                <a:gd name="T72" fmla="*/ 163005 w 503"/>
                <a:gd name="T73" fmla="*/ 376265 h 418"/>
                <a:gd name="T74" fmla="*/ 142770 w 503"/>
                <a:gd name="T75" fmla="*/ 352271 h 418"/>
                <a:gd name="T76" fmla="*/ 91058 w 503"/>
                <a:gd name="T77" fmla="*/ 354452 h 418"/>
                <a:gd name="T78" fmla="*/ 61829 w 503"/>
                <a:gd name="T79" fmla="*/ 360996 h 418"/>
                <a:gd name="T80" fmla="*/ 39346 w 503"/>
                <a:gd name="T81" fmla="*/ 360996 h 418"/>
                <a:gd name="T82" fmla="*/ 28104 w 503"/>
                <a:gd name="T83" fmla="*/ 341365 h 418"/>
                <a:gd name="T84" fmla="*/ 21359 w 503"/>
                <a:gd name="T85" fmla="*/ 335912 h 418"/>
                <a:gd name="T86" fmla="*/ 21359 w 503"/>
                <a:gd name="T87" fmla="*/ 315190 h 418"/>
                <a:gd name="T88" fmla="*/ 5621 w 503"/>
                <a:gd name="T89" fmla="*/ 298830 h 418"/>
                <a:gd name="T90" fmla="*/ 84313 w 503"/>
                <a:gd name="T91" fmla="*/ 281380 h 418"/>
                <a:gd name="T92" fmla="*/ 166377 w 503"/>
                <a:gd name="T93" fmla="*/ 249752 h 418"/>
                <a:gd name="T94" fmla="*/ 207972 w 503"/>
                <a:gd name="T95" fmla="*/ 209399 h 418"/>
                <a:gd name="T96" fmla="*/ 169750 w 503"/>
                <a:gd name="T97" fmla="*/ 176681 h 418"/>
                <a:gd name="T98" fmla="*/ 140521 w 503"/>
                <a:gd name="T99" fmla="*/ 127603 h 418"/>
                <a:gd name="T100" fmla="*/ 152887 w 503"/>
                <a:gd name="T101" fmla="*/ 118878 h 418"/>
                <a:gd name="T102" fmla="*/ 170874 w 503"/>
                <a:gd name="T103" fmla="*/ 99247 h 418"/>
                <a:gd name="T104" fmla="*/ 188861 w 503"/>
                <a:gd name="T105" fmla="*/ 86159 h 418"/>
                <a:gd name="T106" fmla="*/ 174247 w 503"/>
                <a:gd name="T107" fmla="*/ 62165 h 418"/>
                <a:gd name="T108" fmla="*/ 184364 w 503"/>
                <a:gd name="T109" fmla="*/ 56712 h 418"/>
                <a:gd name="T110" fmla="*/ 194482 w 503"/>
                <a:gd name="T111" fmla="*/ 5453 h 418"/>
                <a:gd name="T112" fmla="*/ 269801 w 503"/>
                <a:gd name="T113" fmla="*/ 29447 h 418"/>
                <a:gd name="T114" fmla="*/ 328258 w 503"/>
                <a:gd name="T115" fmla="*/ 23994 h 418"/>
                <a:gd name="T116" fmla="*/ 378846 w 503"/>
                <a:gd name="T117" fmla="*/ 9816 h 418"/>
                <a:gd name="T118" fmla="*/ 395708 w 503"/>
                <a:gd name="T119" fmla="*/ 14178 h 4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03"/>
                <a:gd name="T181" fmla="*/ 0 h 418"/>
                <a:gd name="T182" fmla="*/ 503 w 503"/>
                <a:gd name="T183" fmla="*/ 418 h 41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03" h="418">
                  <a:moveTo>
                    <a:pt x="355" y="22"/>
                  </a:moveTo>
                  <a:lnTo>
                    <a:pt x="356" y="23"/>
                  </a:lnTo>
                  <a:lnTo>
                    <a:pt x="357" y="23"/>
                  </a:lnTo>
                  <a:lnTo>
                    <a:pt x="357" y="24"/>
                  </a:lnTo>
                  <a:lnTo>
                    <a:pt x="357" y="25"/>
                  </a:lnTo>
                  <a:lnTo>
                    <a:pt x="358" y="25"/>
                  </a:lnTo>
                  <a:lnTo>
                    <a:pt x="358" y="26"/>
                  </a:lnTo>
                  <a:lnTo>
                    <a:pt x="359" y="26"/>
                  </a:lnTo>
                  <a:lnTo>
                    <a:pt x="359" y="27"/>
                  </a:lnTo>
                  <a:lnTo>
                    <a:pt x="359" y="29"/>
                  </a:lnTo>
                  <a:lnTo>
                    <a:pt x="352" y="30"/>
                  </a:lnTo>
                  <a:lnTo>
                    <a:pt x="354" y="33"/>
                  </a:lnTo>
                  <a:lnTo>
                    <a:pt x="354" y="34"/>
                  </a:lnTo>
                  <a:lnTo>
                    <a:pt x="354" y="35"/>
                  </a:lnTo>
                  <a:lnTo>
                    <a:pt x="352" y="40"/>
                  </a:lnTo>
                  <a:lnTo>
                    <a:pt x="351" y="52"/>
                  </a:lnTo>
                  <a:lnTo>
                    <a:pt x="344" y="57"/>
                  </a:lnTo>
                  <a:lnTo>
                    <a:pt x="341" y="57"/>
                  </a:lnTo>
                  <a:lnTo>
                    <a:pt x="327" y="57"/>
                  </a:lnTo>
                  <a:lnTo>
                    <a:pt x="327" y="58"/>
                  </a:lnTo>
                  <a:lnTo>
                    <a:pt x="328" y="61"/>
                  </a:lnTo>
                  <a:lnTo>
                    <a:pt x="329" y="66"/>
                  </a:lnTo>
                  <a:lnTo>
                    <a:pt x="334" y="67"/>
                  </a:lnTo>
                  <a:lnTo>
                    <a:pt x="335" y="67"/>
                  </a:lnTo>
                  <a:lnTo>
                    <a:pt x="337" y="67"/>
                  </a:lnTo>
                  <a:lnTo>
                    <a:pt x="337" y="68"/>
                  </a:lnTo>
                  <a:lnTo>
                    <a:pt x="337" y="69"/>
                  </a:lnTo>
                  <a:lnTo>
                    <a:pt x="338" y="70"/>
                  </a:lnTo>
                  <a:lnTo>
                    <a:pt x="339" y="70"/>
                  </a:lnTo>
                  <a:lnTo>
                    <a:pt x="339" y="71"/>
                  </a:lnTo>
                  <a:lnTo>
                    <a:pt x="339" y="72"/>
                  </a:lnTo>
                  <a:lnTo>
                    <a:pt x="340" y="73"/>
                  </a:lnTo>
                  <a:lnTo>
                    <a:pt x="340" y="75"/>
                  </a:lnTo>
                  <a:lnTo>
                    <a:pt x="340" y="78"/>
                  </a:lnTo>
                  <a:lnTo>
                    <a:pt x="340" y="80"/>
                  </a:lnTo>
                  <a:lnTo>
                    <a:pt x="340" y="81"/>
                  </a:lnTo>
                  <a:lnTo>
                    <a:pt x="339" y="81"/>
                  </a:lnTo>
                  <a:lnTo>
                    <a:pt x="339" y="82"/>
                  </a:lnTo>
                  <a:lnTo>
                    <a:pt x="339" y="83"/>
                  </a:lnTo>
                  <a:lnTo>
                    <a:pt x="338" y="83"/>
                  </a:lnTo>
                  <a:lnTo>
                    <a:pt x="338" y="84"/>
                  </a:lnTo>
                  <a:lnTo>
                    <a:pt x="338" y="85"/>
                  </a:lnTo>
                  <a:lnTo>
                    <a:pt x="337" y="85"/>
                  </a:lnTo>
                  <a:lnTo>
                    <a:pt x="337" y="84"/>
                  </a:lnTo>
                  <a:lnTo>
                    <a:pt x="336" y="85"/>
                  </a:lnTo>
                  <a:lnTo>
                    <a:pt x="336" y="86"/>
                  </a:lnTo>
                  <a:lnTo>
                    <a:pt x="336" y="87"/>
                  </a:lnTo>
                  <a:lnTo>
                    <a:pt x="336" y="88"/>
                  </a:lnTo>
                  <a:lnTo>
                    <a:pt x="336" y="89"/>
                  </a:lnTo>
                  <a:lnTo>
                    <a:pt x="336" y="90"/>
                  </a:lnTo>
                  <a:lnTo>
                    <a:pt x="335" y="91"/>
                  </a:lnTo>
                  <a:lnTo>
                    <a:pt x="334" y="91"/>
                  </a:lnTo>
                  <a:lnTo>
                    <a:pt x="334" y="92"/>
                  </a:lnTo>
                  <a:lnTo>
                    <a:pt x="337" y="95"/>
                  </a:lnTo>
                  <a:lnTo>
                    <a:pt x="340" y="98"/>
                  </a:lnTo>
                  <a:lnTo>
                    <a:pt x="343" y="105"/>
                  </a:lnTo>
                  <a:lnTo>
                    <a:pt x="345" y="106"/>
                  </a:lnTo>
                  <a:lnTo>
                    <a:pt x="348" y="109"/>
                  </a:lnTo>
                  <a:lnTo>
                    <a:pt x="353" y="108"/>
                  </a:lnTo>
                  <a:lnTo>
                    <a:pt x="354" y="115"/>
                  </a:lnTo>
                  <a:lnTo>
                    <a:pt x="355" y="116"/>
                  </a:lnTo>
                  <a:lnTo>
                    <a:pt x="360" y="121"/>
                  </a:lnTo>
                  <a:lnTo>
                    <a:pt x="374" y="121"/>
                  </a:lnTo>
                  <a:lnTo>
                    <a:pt x="374" y="120"/>
                  </a:lnTo>
                  <a:lnTo>
                    <a:pt x="375" y="120"/>
                  </a:lnTo>
                  <a:lnTo>
                    <a:pt x="375" y="119"/>
                  </a:lnTo>
                  <a:lnTo>
                    <a:pt x="375" y="118"/>
                  </a:lnTo>
                  <a:lnTo>
                    <a:pt x="376" y="118"/>
                  </a:lnTo>
                  <a:lnTo>
                    <a:pt x="376" y="117"/>
                  </a:lnTo>
                  <a:lnTo>
                    <a:pt x="376" y="116"/>
                  </a:lnTo>
                  <a:lnTo>
                    <a:pt x="377" y="116"/>
                  </a:lnTo>
                  <a:lnTo>
                    <a:pt x="377" y="115"/>
                  </a:lnTo>
                  <a:lnTo>
                    <a:pt x="378" y="115"/>
                  </a:lnTo>
                  <a:lnTo>
                    <a:pt x="378" y="116"/>
                  </a:lnTo>
                  <a:lnTo>
                    <a:pt x="379" y="116"/>
                  </a:lnTo>
                  <a:lnTo>
                    <a:pt x="380" y="116"/>
                  </a:lnTo>
                  <a:lnTo>
                    <a:pt x="381" y="116"/>
                  </a:lnTo>
                  <a:lnTo>
                    <a:pt x="382" y="116"/>
                  </a:lnTo>
                  <a:lnTo>
                    <a:pt x="383" y="116"/>
                  </a:lnTo>
                  <a:lnTo>
                    <a:pt x="385" y="116"/>
                  </a:lnTo>
                  <a:lnTo>
                    <a:pt x="386" y="116"/>
                  </a:lnTo>
                  <a:lnTo>
                    <a:pt x="387" y="116"/>
                  </a:lnTo>
                  <a:lnTo>
                    <a:pt x="388" y="117"/>
                  </a:lnTo>
                  <a:lnTo>
                    <a:pt x="390" y="118"/>
                  </a:lnTo>
                  <a:lnTo>
                    <a:pt x="391" y="118"/>
                  </a:lnTo>
                  <a:lnTo>
                    <a:pt x="392" y="118"/>
                  </a:lnTo>
                  <a:lnTo>
                    <a:pt x="393" y="118"/>
                  </a:lnTo>
                  <a:lnTo>
                    <a:pt x="396" y="119"/>
                  </a:lnTo>
                  <a:lnTo>
                    <a:pt x="397" y="119"/>
                  </a:lnTo>
                  <a:lnTo>
                    <a:pt x="398" y="120"/>
                  </a:lnTo>
                  <a:lnTo>
                    <a:pt x="399" y="120"/>
                  </a:lnTo>
                  <a:lnTo>
                    <a:pt x="399" y="121"/>
                  </a:lnTo>
                  <a:lnTo>
                    <a:pt x="400" y="121"/>
                  </a:lnTo>
                  <a:lnTo>
                    <a:pt x="400" y="122"/>
                  </a:lnTo>
                  <a:lnTo>
                    <a:pt x="402" y="122"/>
                  </a:lnTo>
                  <a:lnTo>
                    <a:pt x="405" y="123"/>
                  </a:lnTo>
                  <a:lnTo>
                    <a:pt x="410" y="124"/>
                  </a:lnTo>
                  <a:lnTo>
                    <a:pt x="414" y="121"/>
                  </a:lnTo>
                  <a:lnTo>
                    <a:pt x="416" y="119"/>
                  </a:lnTo>
                  <a:lnTo>
                    <a:pt x="417" y="117"/>
                  </a:lnTo>
                  <a:lnTo>
                    <a:pt x="417" y="115"/>
                  </a:lnTo>
                  <a:lnTo>
                    <a:pt x="418" y="115"/>
                  </a:lnTo>
                  <a:lnTo>
                    <a:pt x="417" y="114"/>
                  </a:lnTo>
                  <a:lnTo>
                    <a:pt x="417" y="113"/>
                  </a:lnTo>
                  <a:lnTo>
                    <a:pt x="417" y="112"/>
                  </a:lnTo>
                  <a:lnTo>
                    <a:pt x="417" y="111"/>
                  </a:lnTo>
                  <a:lnTo>
                    <a:pt x="418" y="111"/>
                  </a:lnTo>
                  <a:lnTo>
                    <a:pt x="418" y="110"/>
                  </a:lnTo>
                  <a:lnTo>
                    <a:pt x="419" y="109"/>
                  </a:lnTo>
                  <a:lnTo>
                    <a:pt x="419" y="108"/>
                  </a:lnTo>
                  <a:lnTo>
                    <a:pt x="420" y="108"/>
                  </a:lnTo>
                  <a:lnTo>
                    <a:pt x="420" y="107"/>
                  </a:lnTo>
                  <a:lnTo>
                    <a:pt x="424" y="130"/>
                  </a:lnTo>
                  <a:lnTo>
                    <a:pt x="425" y="130"/>
                  </a:lnTo>
                  <a:lnTo>
                    <a:pt x="425" y="132"/>
                  </a:lnTo>
                  <a:lnTo>
                    <a:pt x="425" y="133"/>
                  </a:lnTo>
                  <a:lnTo>
                    <a:pt x="425" y="134"/>
                  </a:lnTo>
                  <a:lnTo>
                    <a:pt x="425" y="135"/>
                  </a:lnTo>
                  <a:lnTo>
                    <a:pt x="425" y="136"/>
                  </a:lnTo>
                  <a:lnTo>
                    <a:pt x="425" y="137"/>
                  </a:lnTo>
                  <a:lnTo>
                    <a:pt x="424" y="137"/>
                  </a:lnTo>
                  <a:lnTo>
                    <a:pt x="424" y="138"/>
                  </a:lnTo>
                  <a:lnTo>
                    <a:pt x="424" y="139"/>
                  </a:lnTo>
                  <a:lnTo>
                    <a:pt x="427" y="153"/>
                  </a:lnTo>
                  <a:lnTo>
                    <a:pt x="428" y="153"/>
                  </a:lnTo>
                  <a:lnTo>
                    <a:pt x="430" y="152"/>
                  </a:lnTo>
                  <a:lnTo>
                    <a:pt x="434" y="155"/>
                  </a:lnTo>
                  <a:lnTo>
                    <a:pt x="434" y="156"/>
                  </a:lnTo>
                  <a:lnTo>
                    <a:pt x="435" y="156"/>
                  </a:lnTo>
                  <a:lnTo>
                    <a:pt x="433" y="161"/>
                  </a:lnTo>
                  <a:lnTo>
                    <a:pt x="430" y="174"/>
                  </a:lnTo>
                  <a:lnTo>
                    <a:pt x="430" y="176"/>
                  </a:lnTo>
                  <a:lnTo>
                    <a:pt x="430" y="177"/>
                  </a:lnTo>
                  <a:lnTo>
                    <a:pt x="429" y="178"/>
                  </a:lnTo>
                  <a:lnTo>
                    <a:pt x="429" y="179"/>
                  </a:lnTo>
                  <a:lnTo>
                    <a:pt x="429" y="180"/>
                  </a:lnTo>
                  <a:lnTo>
                    <a:pt x="428" y="182"/>
                  </a:lnTo>
                  <a:lnTo>
                    <a:pt x="428" y="185"/>
                  </a:lnTo>
                  <a:lnTo>
                    <a:pt x="427" y="187"/>
                  </a:lnTo>
                  <a:lnTo>
                    <a:pt x="426" y="188"/>
                  </a:lnTo>
                  <a:lnTo>
                    <a:pt x="425" y="189"/>
                  </a:lnTo>
                  <a:lnTo>
                    <a:pt x="425" y="190"/>
                  </a:lnTo>
                  <a:lnTo>
                    <a:pt x="425" y="191"/>
                  </a:lnTo>
                  <a:lnTo>
                    <a:pt x="424" y="191"/>
                  </a:lnTo>
                  <a:lnTo>
                    <a:pt x="424" y="192"/>
                  </a:lnTo>
                  <a:lnTo>
                    <a:pt x="424" y="193"/>
                  </a:lnTo>
                  <a:lnTo>
                    <a:pt x="423" y="193"/>
                  </a:lnTo>
                  <a:lnTo>
                    <a:pt x="423" y="194"/>
                  </a:lnTo>
                  <a:lnTo>
                    <a:pt x="422" y="195"/>
                  </a:lnTo>
                  <a:lnTo>
                    <a:pt x="422" y="196"/>
                  </a:lnTo>
                  <a:lnTo>
                    <a:pt x="421" y="197"/>
                  </a:lnTo>
                  <a:lnTo>
                    <a:pt x="422" y="198"/>
                  </a:lnTo>
                  <a:lnTo>
                    <a:pt x="422" y="199"/>
                  </a:lnTo>
                  <a:lnTo>
                    <a:pt x="423" y="200"/>
                  </a:lnTo>
                  <a:lnTo>
                    <a:pt x="423" y="201"/>
                  </a:lnTo>
                  <a:lnTo>
                    <a:pt x="423" y="202"/>
                  </a:lnTo>
                  <a:lnTo>
                    <a:pt x="423" y="203"/>
                  </a:lnTo>
                  <a:lnTo>
                    <a:pt x="423" y="204"/>
                  </a:lnTo>
                  <a:lnTo>
                    <a:pt x="422" y="206"/>
                  </a:lnTo>
                  <a:lnTo>
                    <a:pt x="422" y="207"/>
                  </a:lnTo>
                  <a:lnTo>
                    <a:pt x="421" y="207"/>
                  </a:lnTo>
                  <a:lnTo>
                    <a:pt x="421" y="208"/>
                  </a:lnTo>
                  <a:lnTo>
                    <a:pt x="421" y="209"/>
                  </a:lnTo>
                  <a:lnTo>
                    <a:pt x="419" y="209"/>
                  </a:lnTo>
                  <a:lnTo>
                    <a:pt x="419" y="210"/>
                  </a:lnTo>
                  <a:lnTo>
                    <a:pt x="418" y="210"/>
                  </a:lnTo>
                  <a:lnTo>
                    <a:pt x="417" y="210"/>
                  </a:lnTo>
                  <a:lnTo>
                    <a:pt x="417" y="211"/>
                  </a:lnTo>
                  <a:lnTo>
                    <a:pt x="416" y="212"/>
                  </a:lnTo>
                  <a:lnTo>
                    <a:pt x="416" y="213"/>
                  </a:lnTo>
                  <a:lnTo>
                    <a:pt x="416" y="214"/>
                  </a:lnTo>
                  <a:lnTo>
                    <a:pt x="415" y="214"/>
                  </a:lnTo>
                  <a:lnTo>
                    <a:pt x="414" y="215"/>
                  </a:lnTo>
                  <a:lnTo>
                    <a:pt x="414" y="216"/>
                  </a:lnTo>
                  <a:lnTo>
                    <a:pt x="412" y="218"/>
                  </a:lnTo>
                  <a:lnTo>
                    <a:pt x="411" y="219"/>
                  </a:lnTo>
                  <a:lnTo>
                    <a:pt x="411" y="220"/>
                  </a:lnTo>
                  <a:lnTo>
                    <a:pt x="411" y="221"/>
                  </a:lnTo>
                  <a:lnTo>
                    <a:pt x="410" y="222"/>
                  </a:lnTo>
                  <a:lnTo>
                    <a:pt x="410" y="223"/>
                  </a:lnTo>
                  <a:lnTo>
                    <a:pt x="410" y="224"/>
                  </a:lnTo>
                  <a:lnTo>
                    <a:pt x="410" y="225"/>
                  </a:lnTo>
                  <a:lnTo>
                    <a:pt x="410" y="226"/>
                  </a:lnTo>
                  <a:lnTo>
                    <a:pt x="409" y="226"/>
                  </a:lnTo>
                  <a:lnTo>
                    <a:pt x="409" y="227"/>
                  </a:lnTo>
                  <a:lnTo>
                    <a:pt x="408" y="227"/>
                  </a:lnTo>
                  <a:lnTo>
                    <a:pt x="407" y="227"/>
                  </a:lnTo>
                  <a:lnTo>
                    <a:pt x="406" y="228"/>
                  </a:lnTo>
                  <a:lnTo>
                    <a:pt x="405" y="228"/>
                  </a:lnTo>
                  <a:lnTo>
                    <a:pt x="404" y="229"/>
                  </a:lnTo>
                  <a:lnTo>
                    <a:pt x="403" y="231"/>
                  </a:lnTo>
                  <a:lnTo>
                    <a:pt x="406" y="236"/>
                  </a:lnTo>
                  <a:lnTo>
                    <a:pt x="415" y="240"/>
                  </a:lnTo>
                  <a:lnTo>
                    <a:pt x="419" y="249"/>
                  </a:lnTo>
                  <a:lnTo>
                    <a:pt x="419" y="254"/>
                  </a:lnTo>
                  <a:lnTo>
                    <a:pt x="419" y="257"/>
                  </a:lnTo>
                  <a:lnTo>
                    <a:pt x="419" y="263"/>
                  </a:lnTo>
                  <a:lnTo>
                    <a:pt x="424" y="278"/>
                  </a:lnTo>
                  <a:lnTo>
                    <a:pt x="423" y="285"/>
                  </a:lnTo>
                  <a:lnTo>
                    <a:pt x="423" y="297"/>
                  </a:lnTo>
                  <a:lnTo>
                    <a:pt x="422" y="313"/>
                  </a:lnTo>
                  <a:lnTo>
                    <a:pt x="422" y="316"/>
                  </a:lnTo>
                  <a:lnTo>
                    <a:pt x="424" y="324"/>
                  </a:lnTo>
                  <a:lnTo>
                    <a:pt x="421" y="327"/>
                  </a:lnTo>
                  <a:lnTo>
                    <a:pt x="417" y="341"/>
                  </a:lnTo>
                  <a:lnTo>
                    <a:pt x="421" y="353"/>
                  </a:lnTo>
                  <a:lnTo>
                    <a:pt x="427" y="368"/>
                  </a:lnTo>
                  <a:lnTo>
                    <a:pt x="428" y="367"/>
                  </a:lnTo>
                  <a:lnTo>
                    <a:pt x="429" y="367"/>
                  </a:lnTo>
                  <a:lnTo>
                    <a:pt x="430" y="367"/>
                  </a:lnTo>
                  <a:lnTo>
                    <a:pt x="430" y="366"/>
                  </a:lnTo>
                  <a:lnTo>
                    <a:pt x="431" y="366"/>
                  </a:lnTo>
                  <a:lnTo>
                    <a:pt x="433" y="366"/>
                  </a:lnTo>
                  <a:lnTo>
                    <a:pt x="434" y="366"/>
                  </a:lnTo>
                  <a:lnTo>
                    <a:pt x="436" y="367"/>
                  </a:lnTo>
                  <a:lnTo>
                    <a:pt x="437" y="367"/>
                  </a:lnTo>
                  <a:lnTo>
                    <a:pt x="438" y="367"/>
                  </a:lnTo>
                  <a:lnTo>
                    <a:pt x="438" y="368"/>
                  </a:lnTo>
                  <a:lnTo>
                    <a:pt x="439" y="368"/>
                  </a:lnTo>
                  <a:lnTo>
                    <a:pt x="440" y="368"/>
                  </a:lnTo>
                  <a:lnTo>
                    <a:pt x="441" y="368"/>
                  </a:lnTo>
                  <a:lnTo>
                    <a:pt x="442" y="368"/>
                  </a:lnTo>
                  <a:lnTo>
                    <a:pt x="444" y="368"/>
                  </a:lnTo>
                  <a:lnTo>
                    <a:pt x="446" y="369"/>
                  </a:lnTo>
                  <a:lnTo>
                    <a:pt x="447" y="369"/>
                  </a:lnTo>
                  <a:lnTo>
                    <a:pt x="448" y="369"/>
                  </a:lnTo>
                  <a:lnTo>
                    <a:pt x="450" y="369"/>
                  </a:lnTo>
                  <a:lnTo>
                    <a:pt x="451" y="369"/>
                  </a:lnTo>
                  <a:lnTo>
                    <a:pt x="452" y="370"/>
                  </a:lnTo>
                  <a:lnTo>
                    <a:pt x="453" y="370"/>
                  </a:lnTo>
                  <a:lnTo>
                    <a:pt x="454" y="371"/>
                  </a:lnTo>
                  <a:lnTo>
                    <a:pt x="455" y="371"/>
                  </a:lnTo>
                  <a:lnTo>
                    <a:pt x="455" y="372"/>
                  </a:lnTo>
                  <a:lnTo>
                    <a:pt x="456" y="372"/>
                  </a:lnTo>
                  <a:lnTo>
                    <a:pt x="457" y="372"/>
                  </a:lnTo>
                  <a:lnTo>
                    <a:pt x="458" y="372"/>
                  </a:lnTo>
                  <a:lnTo>
                    <a:pt x="459" y="372"/>
                  </a:lnTo>
                  <a:lnTo>
                    <a:pt x="460" y="370"/>
                  </a:lnTo>
                  <a:lnTo>
                    <a:pt x="461" y="370"/>
                  </a:lnTo>
                  <a:lnTo>
                    <a:pt x="463" y="369"/>
                  </a:lnTo>
                  <a:lnTo>
                    <a:pt x="464" y="369"/>
                  </a:lnTo>
                  <a:lnTo>
                    <a:pt x="464" y="370"/>
                  </a:lnTo>
                  <a:lnTo>
                    <a:pt x="465" y="370"/>
                  </a:lnTo>
                  <a:lnTo>
                    <a:pt x="466" y="369"/>
                  </a:lnTo>
                  <a:lnTo>
                    <a:pt x="467" y="369"/>
                  </a:lnTo>
                  <a:lnTo>
                    <a:pt x="468" y="369"/>
                  </a:lnTo>
                  <a:lnTo>
                    <a:pt x="469" y="369"/>
                  </a:lnTo>
                  <a:lnTo>
                    <a:pt x="470" y="369"/>
                  </a:lnTo>
                  <a:lnTo>
                    <a:pt x="471" y="369"/>
                  </a:lnTo>
                  <a:lnTo>
                    <a:pt x="471" y="368"/>
                  </a:lnTo>
                  <a:lnTo>
                    <a:pt x="472" y="368"/>
                  </a:lnTo>
                  <a:lnTo>
                    <a:pt x="472" y="367"/>
                  </a:lnTo>
                  <a:lnTo>
                    <a:pt x="473" y="367"/>
                  </a:lnTo>
                  <a:lnTo>
                    <a:pt x="474" y="367"/>
                  </a:lnTo>
                  <a:lnTo>
                    <a:pt x="477" y="367"/>
                  </a:lnTo>
                  <a:lnTo>
                    <a:pt x="482" y="368"/>
                  </a:lnTo>
                  <a:lnTo>
                    <a:pt x="492" y="362"/>
                  </a:lnTo>
                  <a:lnTo>
                    <a:pt x="498" y="368"/>
                  </a:lnTo>
                  <a:lnTo>
                    <a:pt x="499" y="369"/>
                  </a:lnTo>
                  <a:lnTo>
                    <a:pt x="499" y="372"/>
                  </a:lnTo>
                  <a:lnTo>
                    <a:pt x="500" y="372"/>
                  </a:lnTo>
                  <a:lnTo>
                    <a:pt x="501" y="372"/>
                  </a:lnTo>
                  <a:lnTo>
                    <a:pt x="502" y="373"/>
                  </a:lnTo>
                  <a:lnTo>
                    <a:pt x="503" y="374"/>
                  </a:lnTo>
                  <a:lnTo>
                    <a:pt x="503" y="375"/>
                  </a:lnTo>
                  <a:lnTo>
                    <a:pt x="502" y="375"/>
                  </a:lnTo>
                  <a:lnTo>
                    <a:pt x="502" y="376"/>
                  </a:lnTo>
                  <a:lnTo>
                    <a:pt x="502" y="377"/>
                  </a:lnTo>
                  <a:lnTo>
                    <a:pt x="501" y="378"/>
                  </a:lnTo>
                  <a:lnTo>
                    <a:pt x="499" y="379"/>
                  </a:lnTo>
                  <a:lnTo>
                    <a:pt x="498" y="380"/>
                  </a:lnTo>
                  <a:lnTo>
                    <a:pt x="497" y="383"/>
                  </a:lnTo>
                  <a:lnTo>
                    <a:pt x="497" y="384"/>
                  </a:lnTo>
                  <a:lnTo>
                    <a:pt x="498" y="386"/>
                  </a:lnTo>
                  <a:lnTo>
                    <a:pt x="498" y="387"/>
                  </a:lnTo>
                  <a:lnTo>
                    <a:pt x="497" y="389"/>
                  </a:lnTo>
                  <a:lnTo>
                    <a:pt x="497" y="394"/>
                  </a:lnTo>
                  <a:lnTo>
                    <a:pt x="498" y="401"/>
                  </a:lnTo>
                  <a:lnTo>
                    <a:pt x="498" y="404"/>
                  </a:lnTo>
                  <a:lnTo>
                    <a:pt x="499" y="406"/>
                  </a:lnTo>
                  <a:lnTo>
                    <a:pt x="500" y="407"/>
                  </a:lnTo>
                  <a:lnTo>
                    <a:pt x="500" y="409"/>
                  </a:lnTo>
                  <a:lnTo>
                    <a:pt x="500" y="410"/>
                  </a:lnTo>
                  <a:lnTo>
                    <a:pt x="499" y="413"/>
                  </a:lnTo>
                  <a:lnTo>
                    <a:pt x="497" y="416"/>
                  </a:lnTo>
                  <a:lnTo>
                    <a:pt x="494" y="407"/>
                  </a:lnTo>
                  <a:lnTo>
                    <a:pt x="493" y="408"/>
                  </a:lnTo>
                  <a:lnTo>
                    <a:pt x="483" y="411"/>
                  </a:lnTo>
                  <a:lnTo>
                    <a:pt x="481" y="411"/>
                  </a:lnTo>
                  <a:lnTo>
                    <a:pt x="480" y="412"/>
                  </a:lnTo>
                  <a:lnTo>
                    <a:pt x="479" y="412"/>
                  </a:lnTo>
                  <a:lnTo>
                    <a:pt x="477" y="413"/>
                  </a:lnTo>
                  <a:lnTo>
                    <a:pt x="476" y="414"/>
                  </a:lnTo>
                  <a:lnTo>
                    <a:pt x="475" y="415"/>
                  </a:lnTo>
                  <a:lnTo>
                    <a:pt x="474" y="415"/>
                  </a:lnTo>
                  <a:lnTo>
                    <a:pt x="473" y="416"/>
                  </a:lnTo>
                  <a:lnTo>
                    <a:pt x="472" y="417"/>
                  </a:lnTo>
                  <a:lnTo>
                    <a:pt x="471" y="417"/>
                  </a:lnTo>
                  <a:lnTo>
                    <a:pt x="470" y="417"/>
                  </a:lnTo>
                  <a:lnTo>
                    <a:pt x="467" y="417"/>
                  </a:lnTo>
                  <a:lnTo>
                    <a:pt x="466" y="417"/>
                  </a:lnTo>
                  <a:lnTo>
                    <a:pt x="464" y="417"/>
                  </a:lnTo>
                  <a:lnTo>
                    <a:pt x="463" y="417"/>
                  </a:lnTo>
                  <a:lnTo>
                    <a:pt x="462" y="417"/>
                  </a:lnTo>
                  <a:lnTo>
                    <a:pt x="460" y="418"/>
                  </a:lnTo>
                  <a:lnTo>
                    <a:pt x="458" y="418"/>
                  </a:lnTo>
                  <a:lnTo>
                    <a:pt x="457" y="417"/>
                  </a:lnTo>
                  <a:lnTo>
                    <a:pt x="456" y="417"/>
                  </a:lnTo>
                  <a:lnTo>
                    <a:pt x="456" y="416"/>
                  </a:lnTo>
                  <a:lnTo>
                    <a:pt x="457" y="416"/>
                  </a:lnTo>
                  <a:lnTo>
                    <a:pt x="458" y="415"/>
                  </a:lnTo>
                  <a:lnTo>
                    <a:pt x="458" y="414"/>
                  </a:lnTo>
                  <a:lnTo>
                    <a:pt x="459" y="413"/>
                  </a:lnTo>
                  <a:lnTo>
                    <a:pt x="459" y="412"/>
                  </a:lnTo>
                  <a:lnTo>
                    <a:pt x="459" y="411"/>
                  </a:lnTo>
                  <a:lnTo>
                    <a:pt x="458" y="411"/>
                  </a:lnTo>
                  <a:lnTo>
                    <a:pt x="456" y="411"/>
                  </a:lnTo>
                  <a:lnTo>
                    <a:pt x="456" y="410"/>
                  </a:lnTo>
                  <a:lnTo>
                    <a:pt x="455" y="407"/>
                  </a:lnTo>
                  <a:lnTo>
                    <a:pt x="454" y="406"/>
                  </a:lnTo>
                  <a:lnTo>
                    <a:pt x="453" y="405"/>
                  </a:lnTo>
                  <a:lnTo>
                    <a:pt x="452" y="405"/>
                  </a:lnTo>
                  <a:lnTo>
                    <a:pt x="452" y="406"/>
                  </a:lnTo>
                  <a:lnTo>
                    <a:pt x="451" y="410"/>
                  </a:lnTo>
                  <a:lnTo>
                    <a:pt x="450" y="410"/>
                  </a:lnTo>
                  <a:lnTo>
                    <a:pt x="449" y="410"/>
                  </a:lnTo>
                  <a:lnTo>
                    <a:pt x="449" y="409"/>
                  </a:lnTo>
                  <a:lnTo>
                    <a:pt x="448" y="409"/>
                  </a:lnTo>
                  <a:lnTo>
                    <a:pt x="448" y="408"/>
                  </a:lnTo>
                  <a:lnTo>
                    <a:pt x="446" y="409"/>
                  </a:lnTo>
                  <a:lnTo>
                    <a:pt x="445" y="409"/>
                  </a:lnTo>
                  <a:lnTo>
                    <a:pt x="442" y="411"/>
                  </a:lnTo>
                  <a:lnTo>
                    <a:pt x="440" y="411"/>
                  </a:lnTo>
                  <a:lnTo>
                    <a:pt x="439" y="412"/>
                  </a:lnTo>
                  <a:lnTo>
                    <a:pt x="438" y="412"/>
                  </a:lnTo>
                  <a:lnTo>
                    <a:pt x="437" y="413"/>
                  </a:lnTo>
                  <a:lnTo>
                    <a:pt x="436" y="414"/>
                  </a:lnTo>
                  <a:lnTo>
                    <a:pt x="434" y="415"/>
                  </a:lnTo>
                  <a:lnTo>
                    <a:pt x="433" y="415"/>
                  </a:lnTo>
                  <a:lnTo>
                    <a:pt x="431" y="414"/>
                  </a:lnTo>
                  <a:lnTo>
                    <a:pt x="430" y="411"/>
                  </a:lnTo>
                  <a:lnTo>
                    <a:pt x="430" y="409"/>
                  </a:lnTo>
                  <a:lnTo>
                    <a:pt x="430" y="408"/>
                  </a:lnTo>
                  <a:lnTo>
                    <a:pt x="429" y="406"/>
                  </a:lnTo>
                  <a:lnTo>
                    <a:pt x="428" y="406"/>
                  </a:lnTo>
                  <a:lnTo>
                    <a:pt x="427" y="406"/>
                  </a:lnTo>
                  <a:lnTo>
                    <a:pt x="427" y="405"/>
                  </a:lnTo>
                  <a:lnTo>
                    <a:pt x="426" y="404"/>
                  </a:lnTo>
                  <a:lnTo>
                    <a:pt x="426" y="403"/>
                  </a:lnTo>
                  <a:lnTo>
                    <a:pt x="426" y="402"/>
                  </a:lnTo>
                  <a:lnTo>
                    <a:pt x="426" y="399"/>
                  </a:lnTo>
                  <a:lnTo>
                    <a:pt x="426" y="398"/>
                  </a:lnTo>
                  <a:lnTo>
                    <a:pt x="425" y="396"/>
                  </a:lnTo>
                  <a:lnTo>
                    <a:pt x="425" y="394"/>
                  </a:lnTo>
                  <a:lnTo>
                    <a:pt x="425" y="393"/>
                  </a:lnTo>
                  <a:lnTo>
                    <a:pt x="424" y="393"/>
                  </a:lnTo>
                  <a:lnTo>
                    <a:pt x="420" y="395"/>
                  </a:lnTo>
                  <a:lnTo>
                    <a:pt x="419" y="395"/>
                  </a:lnTo>
                  <a:lnTo>
                    <a:pt x="418" y="394"/>
                  </a:lnTo>
                  <a:lnTo>
                    <a:pt x="418" y="393"/>
                  </a:lnTo>
                  <a:lnTo>
                    <a:pt x="418" y="392"/>
                  </a:lnTo>
                  <a:lnTo>
                    <a:pt x="418" y="391"/>
                  </a:lnTo>
                  <a:lnTo>
                    <a:pt x="418" y="390"/>
                  </a:lnTo>
                  <a:lnTo>
                    <a:pt x="418" y="389"/>
                  </a:lnTo>
                  <a:lnTo>
                    <a:pt x="417" y="389"/>
                  </a:lnTo>
                  <a:lnTo>
                    <a:pt x="417" y="390"/>
                  </a:lnTo>
                  <a:lnTo>
                    <a:pt x="416" y="391"/>
                  </a:lnTo>
                  <a:lnTo>
                    <a:pt x="415" y="391"/>
                  </a:lnTo>
                  <a:lnTo>
                    <a:pt x="415" y="392"/>
                  </a:lnTo>
                  <a:lnTo>
                    <a:pt x="414" y="393"/>
                  </a:lnTo>
                  <a:lnTo>
                    <a:pt x="413" y="393"/>
                  </a:lnTo>
                  <a:lnTo>
                    <a:pt x="412" y="393"/>
                  </a:lnTo>
                  <a:lnTo>
                    <a:pt x="411" y="393"/>
                  </a:lnTo>
                  <a:lnTo>
                    <a:pt x="410" y="393"/>
                  </a:lnTo>
                  <a:lnTo>
                    <a:pt x="409" y="393"/>
                  </a:lnTo>
                  <a:lnTo>
                    <a:pt x="408" y="393"/>
                  </a:lnTo>
                  <a:lnTo>
                    <a:pt x="407" y="392"/>
                  </a:lnTo>
                  <a:lnTo>
                    <a:pt x="407" y="393"/>
                  </a:lnTo>
                  <a:lnTo>
                    <a:pt x="406" y="393"/>
                  </a:lnTo>
                  <a:lnTo>
                    <a:pt x="406" y="394"/>
                  </a:lnTo>
                  <a:lnTo>
                    <a:pt x="405" y="394"/>
                  </a:lnTo>
                  <a:lnTo>
                    <a:pt x="405" y="395"/>
                  </a:lnTo>
                  <a:lnTo>
                    <a:pt x="404" y="396"/>
                  </a:lnTo>
                  <a:lnTo>
                    <a:pt x="403" y="398"/>
                  </a:lnTo>
                  <a:lnTo>
                    <a:pt x="402" y="398"/>
                  </a:lnTo>
                  <a:lnTo>
                    <a:pt x="402" y="399"/>
                  </a:lnTo>
                  <a:lnTo>
                    <a:pt x="401" y="399"/>
                  </a:lnTo>
                  <a:lnTo>
                    <a:pt x="400" y="399"/>
                  </a:lnTo>
                  <a:lnTo>
                    <a:pt x="400" y="398"/>
                  </a:lnTo>
                  <a:lnTo>
                    <a:pt x="398" y="398"/>
                  </a:lnTo>
                  <a:lnTo>
                    <a:pt x="396" y="398"/>
                  </a:lnTo>
                  <a:lnTo>
                    <a:pt x="396" y="399"/>
                  </a:lnTo>
                  <a:lnTo>
                    <a:pt x="395" y="400"/>
                  </a:lnTo>
                  <a:lnTo>
                    <a:pt x="395" y="401"/>
                  </a:lnTo>
                  <a:lnTo>
                    <a:pt x="394" y="401"/>
                  </a:lnTo>
                  <a:lnTo>
                    <a:pt x="393" y="401"/>
                  </a:lnTo>
                  <a:lnTo>
                    <a:pt x="391" y="401"/>
                  </a:lnTo>
                  <a:lnTo>
                    <a:pt x="390" y="401"/>
                  </a:lnTo>
                  <a:lnTo>
                    <a:pt x="389" y="400"/>
                  </a:lnTo>
                  <a:lnTo>
                    <a:pt x="388" y="400"/>
                  </a:lnTo>
                  <a:lnTo>
                    <a:pt x="388" y="399"/>
                  </a:lnTo>
                  <a:lnTo>
                    <a:pt x="386" y="398"/>
                  </a:lnTo>
                  <a:lnTo>
                    <a:pt x="385" y="395"/>
                  </a:lnTo>
                  <a:lnTo>
                    <a:pt x="384" y="394"/>
                  </a:lnTo>
                  <a:lnTo>
                    <a:pt x="382" y="394"/>
                  </a:lnTo>
                  <a:lnTo>
                    <a:pt x="374" y="393"/>
                  </a:lnTo>
                  <a:lnTo>
                    <a:pt x="371" y="393"/>
                  </a:lnTo>
                  <a:lnTo>
                    <a:pt x="369" y="393"/>
                  </a:lnTo>
                  <a:lnTo>
                    <a:pt x="365" y="394"/>
                  </a:lnTo>
                  <a:lnTo>
                    <a:pt x="358" y="396"/>
                  </a:lnTo>
                  <a:lnTo>
                    <a:pt x="357" y="397"/>
                  </a:lnTo>
                  <a:lnTo>
                    <a:pt x="354" y="398"/>
                  </a:lnTo>
                  <a:lnTo>
                    <a:pt x="352" y="398"/>
                  </a:lnTo>
                  <a:lnTo>
                    <a:pt x="351" y="397"/>
                  </a:lnTo>
                  <a:lnTo>
                    <a:pt x="349" y="396"/>
                  </a:lnTo>
                  <a:lnTo>
                    <a:pt x="347" y="396"/>
                  </a:lnTo>
                  <a:lnTo>
                    <a:pt x="345" y="396"/>
                  </a:lnTo>
                  <a:lnTo>
                    <a:pt x="344" y="396"/>
                  </a:lnTo>
                  <a:lnTo>
                    <a:pt x="343" y="395"/>
                  </a:lnTo>
                  <a:lnTo>
                    <a:pt x="342" y="394"/>
                  </a:lnTo>
                  <a:lnTo>
                    <a:pt x="341" y="393"/>
                  </a:lnTo>
                  <a:lnTo>
                    <a:pt x="340" y="393"/>
                  </a:lnTo>
                  <a:lnTo>
                    <a:pt x="339" y="393"/>
                  </a:lnTo>
                  <a:lnTo>
                    <a:pt x="326" y="400"/>
                  </a:lnTo>
                  <a:lnTo>
                    <a:pt x="313" y="394"/>
                  </a:lnTo>
                  <a:lnTo>
                    <a:pt x="305" y="391"/>
                  </a:lnTo>
                  <a:lnTo>
                    <a:pt x="300" y="394"/>
                  </a:lnTo>
                  <a:lnTo>
                    <a:pt x="300" y="395"/>
                  </a:lnTo>
                  <a:lnTo>
                    <a:pt x="299" y="395"/>
                  </a:lnTo>
                  <a:lnTo>
                    <a:pt x="298" y="395"/>
                  </a:lnTo>
                  <a:lnTo>
                    <a:pt x="297" y="395"/>
                  </a:lnTo>
                  <a:lnTo>
                    <a:pt x="295" y="394"/>
                  </a:lnTo>
                  <a:lnTo>
                    <a:pt x="293" y="393"/>
                  </a:lnTo>
                  <a:lnTo>
                    <a:pt x="292" y="393"/>
                  </a:lnTo>
                  <a:lnTo>
                    <a:pt x="291" y="393"/>
                  </a:lnTo>
                  <a:lnTo>
                    <a:pt x="289" y="394"/>
                  </a:lnTo>
                  <a:lnTo>
                    <a:pt x="288" y="395"/>
                  </a:lnTo>
                  <a:lnTo>
                    <a:pt x="288" y="396"/>
                  </a:lnTo>
                  <a:lnTo>
                    <a:pt x="288" y="399"/>
                  </a:lnTo>
                  <a:lnTo>
                    <a:pt x="287" y="400"/>
                  </a:lnTo>
                  <a:lnTo>
                    <a:pt x="286" y="402"/>
                  </a:lnTo>
                  <a:lnTo>
                    <a:pt x="286" y="403"/>
                  </a:lnTo>
                  <a:lnTo>
                    <a:pt x="286" y="404"/>
                  </a:lnTo>
                  <a:lnTo>
                    <a:pt x="285" y="405"/>
                  </a:lnTo>
                  <a:lnTo>
                    <a:pt x="284" y="406"/>
                  </a:lnTo>
                  <a:lnTo>
                    <a:pt x="279" y="405"/>
                  </a:lnTo>
                  <a:lnTo>
                    <a:pt x="277" y="405"/>
                  </a:lnTo>
                  <a:lnTo>
                    <a:pt x="274" y="407"/>
                  </a:lnTo>
                  <a:lnTo>
                    <a:pt x="273" y="407"/>
                  </a:lnTo>
                  <a:lnTo>
                    <a:pt x="270" y="408"/>
                  </a:lnTo>
                  <a:lnTo>
                    <a:pt x="270" y="407"/>
                  </a:lnTo>
                  <a:lnTo>
                    <a:pt x="267" y="403"/>
                  </a:lnTo>
                  <a:lnTo>
                    <a:pt x="266" y="404"/>
                  </a:lnTo>
                  <a:lnTo>
                    <a:pt x="263" y="404"/>
                  </a:lnTo>
                  <a:lnTo>
                    <a:pt x="262" y="404"/>
                  </a:lnTo>
                  <a:lnTo>
                    <a:pt x="260" y="405"/>
                  </a:lnTo>
                  <a:lnTo>
                    <a:pt x="258" y="405"/>
                  </a:lnTo>
                  <a:lnTo>
                    <a:pt x="257" y="405"/>
                  </a:lnTo>
                  <a:lnTo>
                    <a:pt x="255" y="404"/>
                  </a:lnTo>
                  <a:lnTo>
                    <a:pt x="254" y="403"/>
                  </a:lnTo>
                  <a:lnTo>
                    <a:pt x="252" y="402"/>
                  </a:lnTo>
                  <a:lnTo>
                    <a:pt x="250" y="401"/>
                  </a:lnTo>
                  <a:lnTo>
                    <a:pt x="249" y="401"/>
                  </a:lnTo>
                  <a:lnTo>
                    <a:pt x="247" y="399"/>
                  </a:lnTo>
                  <a:lnTo>
                    <a:pt x="244" y="398"/>
                  </a:lnTo>
                  <a:lnTo>
                    <a:pt x="242" y="398"/>
                  </a:lnTo>
                  <a:lnTo>
                    <a:pt x="242" y="397"/>
                  </a:lnTo>
                  <a:lnTo>
                    <a:pt x="240" y="396"/>
                  </a:lnTo>
                  <a:lnTo>
                    <a:pt x="238" y="399"/>
                  </a:lnTo>
                  <a:lnTo>
                    <a:pt x="238" y="400"/>
                  </a:lnTo>
                  <a:lnTo>
                    <a:pt x="237" y="400"/>
                  </a:lnTo>
                  <a:lnTo>
                    <a:pt x="235" y="400"/>
                  </a:lnTo>
                  <a:lnTo>
                    <a:pt x="234" y="400"/>
                  </a:lnTo>
                  <a:lnTo>
                    <a:pt x="233" y="400"/>
                  </a:lnTo>
                  <a:lnTo>
                    <a:pt x="231" y="402"/>
                  </a:lnTo>
                  <a:lnTo>
                    <a:pt x="230" y="402"/>
                  </a:lnTo>
                  <a:lnTo>
                    <a:pt x="229" y="402"/>
                  </a:lnTo>
                  <a:lnTo>
                    <a:pt x="228" y="402"/>
                  </a:lnTo>
                  <a:lnTo>
                    <a:pt x="227" y="401"/>
                  </a:lnTo>
                  <a:lnTo>
                    <a:pt x="226" y="401"/>
                  </a:lnTo>
                  <a:lnTo>
                    <a:pt x="224" y="400"/>
                  </a:lnTo>
                  <a:lnTo>
                    <a:pt x="223" y="400"/>
                  </a:lnTo>
                  <a:lnTo>
                    <a:pt x="222" y="399"/>
                  </a:lnTo>
                  <a:lnTo>
                    <a:pt x="221" y="399"/>
                  </a:lnTo>
                  <a:lnTo>
                    <a:pt x="219" y="400"/>
                  </a:lnTo>
                  <a:lnTo>
                    <a:pt x="217" y="400"/>
                  </a:lnTo>
                  <a:lnTo>
                    <a:pt x="216" y="401"/>
                  </a:lnTo>
                  <a:lnTo>
                    <a:pt x="215" y="401"/>
                  </a:lnTo>
                  <a:lnTo>
                    <a:pt x="213" y="400"/>
                  </a:lnTo>
                  <a:lnTo>
                    <a:pt x="212" y="400"/>
                  </a:lnTo>
                  <a:lnTo>
                    <a:pt x="209" y="398"/>
                  </a:lnTo>
                  <a:lnTo>
                    <a:pt x="208" y="397"/>
                  </a:lnTo>
                  <a:lnTo>
                    <a:pt x="207" y="395"/>
                  </a:lnTo>
                  <a:lnTo>
                    <a:pt x="205" y="394"/>
                  </a:lnTo>
                  <a:lnTo>
                    <a:pt x="205" y="393"/>
                  </a:lnTo>
                  <a:lnTo>
                    <a:pt x="203" y="393"/>
                  </a:lnTo>
                  <a:lnTo>
                    <a:pt x="200" y="391"/>
                  </a:lnTo>
                  <a:lnTo>
                    <a:pt x="199" y="391"/>
                  </a:lnTo>
                  <a:lnTo>
                    <a:pt x="195" y="390"/>
                  </a:lnTo>
                  <a:lnTo>
                    <a:pt x="194" y="391"/>
                  </a:lnTo>
                  <a:lnTo>
                    <a:pt x="193" y="392"/>
                  </a:lnTo>
                  <a:lnTo>
                    <a:pt x="192" y="391"/>
                  </a:lnTo>
                  <a:lnTo>
                    <a:pt x="191" y="391"/>
                  </a:lnTo>
                  <a:lnTo>
                    <a:pt x="190" y="391"/>
                  </a:lnTo>
                  <a:lnTo>
                    <a:pt x="189" y="391"/>
                  </a:lnTo>
                  <a:lnTo>
                    <a:pt x="188" y="391"/>
                  </a:lnTo>
                  <a:lnTo>
                    <a:pt x="188" y="392"/>
                  </a:lnTo>
                  <a:lnTo>
                    <a:pt x="187" y="394"/>
                  </a:lnTo>
                  <a:lnTo>
                    <a:pt x="187" y="395"/>
                  </a:lnTo>
                  <a:lnTo>
                    <a:pt x="186" y="396"/>
                  </a:lnTo>
                  <a:lnTo>
                    <a:pt x="186" y="397"/>
                  </a:lnTo>
                  <a:lnTo>
                    <a:pt x="186" y="398"/>
                  </a:lnTo>
                  <a:lnTo>
                    <a:pt x="186" y="399"/>
                  </a:lnTo>
                  <a:lnTo>
                    <a:pt x="185" y="400"/>
                  </a:lnTo>
                  <a:lnTo>
                    <a:pt x="184" y="401"/>
                  </a:lnTo>
                  <a:lnTo>
                    <a:pt x="183" y="401"/>
                  </a:lnTo>
                  <a:lnTo>
                    <a:pt x="183" y="402"/>
                  </a:lnTo>
                  <a:lnTo>
                    <a:pt x="182" y="402"/>
                  </a:lnTo>
                  <a:lnTo>
                    <a:pt x="181" y="402"/>
                  </a:lnTo>
                  <a:lnTo>
                    <a:pt x="181" y="403"/>
                  </a:lnTo>
                  <a:lnTo>
                    <a:pt x="180" y="404"/>
                  </a:lnTo>
                  <a:lnTo>
                    <a:pt x="180" y="405"/>
                  </a:lnTo>
                  <a:lnTo>
                    <a:pt x="178" y="407"/>
                  </a:lnTo>
                  <a:lnTo>
                    <a:pt x="176" y="408"/>
                  </a:lnTo>
                  <a:lnTo>
                    <a:pt x="175" y="407"/>
                  </a:lnTo>
                  <a:lnTo>
                    <a:pt x="174" y="407"/>
                  </a:lnTo>
                  <a:lnTo>
                    <a:pt x="173" y="405"/>
                  </a:lnTo>
                  <a:lnTo>
                    <a:pt x="172" y="403"/>
                  </a:lnTo>
                  <a:lnTo>
                    <a:pt x="172" y="402"/>
                  </a:lnTo>
                  <a:lnTo>
                    <a:pt x="172" y="401"/>
                  </a:lnTo>
                  <a:lnTo>
                    <a:pt x="171" y="399"/>
                  </a:lnTo>
                  <a:lnTo>
                    <a:pt x="170" y="397"/>
                  </a:lnTo>
                  <a:lnTo>
                    <a:pt x="169" y="394"/>
                  </a:lnTo>
                  <a:lnTo>
                    <a:pt x="168" y="393"/>
                  </a:lnTo>
                  <a:lnTo>
                    <a:pt x="167" y="392"/>
                  </a:lnTo>
                  <a:lnTo>
                    <a:pt x="166" y="392"/>
                  </a:lnTo>
                  <a:lnTo>
                    <a:pt x="166" y="391"/>
                  </a:lnTo>
                  <a:lnTo>
                    <a:pt x="166" y="390"/>
                  </a:lnTo>
                  <a:lnTo>
                    <a:pt x="166" y="389"/>
                  </a:lnTo>
                  <a:lnTo>
                    <a:pt x="166" y="387"/>
                  </a:lnTo>
                  <a:lnTo>
                    <a:pt x="166" y="386"/>
                  </a:lnTo>
                  <a:lnTo>
                    <a:pt x="166" y="382"/>
                  </a:lnTo>
                  <a:lnTo>
                    <a:pt x="166" y="381"/>
                  </a:lnTo>
                  <a:lnTo>
                    <a:pt x="165" y="381"/>
                  </a:lnTo>
                  <a:lnTo>
                    <a:pt x="165" y="380"/>
                  </a:lnTo>
                  <a:lnTo>
                    <a:pt x="164" y="379"/>
                  </a:lnTo>
                  <a:lnTo>
                    <a:pt x="164" y="378"/>
                  </a:lnTo>
                  <a:lnTo>
                    <a:pt x="165" y="377"/>
                  </a:lnTo>
                  <a:lnTo>
                    <a:pt x="165" y="375"/>
                  </a:lnTo>
                  <a:lnTo>
                    <a:pt x="164" y="374"/>
                  </a:lnTo>
                  <a:lnTo>
                    <a:pt x="164" y="373"/>
                  </a:lnTo>
                  <a:lnTo>
                    <a:pt x="164" y="372"/>
                  </a:lnTo>
                  <a:lnTo>
                    <a:pt x="163" y="370"/>
                  </a:lnTo>
                  <a:lnTo>
                    <a:pt x="162" y="368"/>
                  </a:lnTo>
                  <a:lnTo>
                    <a:pt x="161" y="367"/>
                  </a:lnTo>
                  <a:lnTo>
                    <a:pt x="158" y="363"/>
                  </a:lnTo>
                  <a:lnTo>
                    <a:pt x="148" y="366"/>
                  </a:lnTo>
                  <a:lnTo>
                    <a:pt x="148" y="357"/>
                  </a:lnTo>
                  <a:lnTo>
                    <a:pt x="148" y="356"/>
                  </a:lnTo>
                  <a:lnTo>
                    <a:pt x="148" y="355"/>
                  </a:lnTo>
                  <a:lnTo>
                    <a:pt x="148" y="354"/>
                  </a:lnTo>
                  <a:lnTo>
                    <a:pt x="147" y="353"/>
                  </a:lnTo>
                  <a:lnTo>
                    <a:pt x="145" y="351"/>
                  </a:lnTo>
                  <a:lnTo>
                    <a:pt x="145" y="350"/>
                  </a:lnTo>
                  <a:lnTo>
                    <a:pt x="145" y="349"/>
                  </a:lnTo>
                  <a:lnTo>
                    <a:pt x="145" y="348"/>
                  </a:lnTo>
                  <a:lnTo>
                    <a:pt x="145" y="347"/>
                  </a:lnTo>
                  <a:lnTo>
                    <a:pt x="145" y="346"/>
                  </a:lnTo>
                  <a:lnTo>
                    <a:pt x="145" y="345"/>
                  </a:lnTo>
                  <a:lnTo>
                    <a:pt x="144" y="345"/>
                  </a:lnTo>
                  <a:lnTo>
                    <a:pt x="144" y="344"/>
                  </a:lnTo>
                  <a:lnTo>
                    <a:pt x="144" y="343"/>
                  </a:lnTo>
                  <a:lnTo>
                    <a:pt x="144" y="342"/>
                  </a:lnTo>
                  <a:lnTo>
                    <a:pt x="145" y="342"/>
                  </a:lnTo>
                  <a:lnTo>
                    <a:pt x="145" y="341"/>
                  </a:lnTo>
                  <a:lnTo>
                    <a:pt x="146" y="340"/>
                  </a:lnTo>
                  <a:lnTo>
                    <a:pt x="146" y="339"/>
                  </a:lnTo>
                  <a:lnTo>
                    <a:pt x="145" y="339"/>
                  </a:lnTo>
                  <a:lnTo>
                    <a:pt x="144" y="339"/>
                  </a:lnTo>
                  <a:lnTo>
                    <a:pt x="144" y="338"/>
                  </a:lnTo>
                  <a:lnTo>
                    <a:pt x="145" y="337"/>
                  </a:lnTo>
                  <a:lnTo>
                    <a:pt x="145" y="336"/>
                  </a:lnTo>
                  <a:lnTo>
                    <a:pt x="145" y="335"/>
                  </a:lnTo>
                  <a:lnTo>
                    <a:pt x="137" y="334"/>
                  </a:lnTo>
                  <a:lnTo>
                    <a:pt x="127" y="323"/>
                  </a:lnTo>
                  <a:lnTo>
                    <a:pt x="111" y="316"/>
                  </a:lnTo>
                  <a:lnTo>
                    <a:pt x="110" y="317"/>
                  </a:lnTo>
                  <a:lnTo>
                    <a:pt x="108" y="318"/>
                  </a:lnTo>
                  <a:lnTo>
                    <a:pt x="107" y="318"/>
                  </a:lnTo>
                  <a:lnTo>
                    <a:pt x="105" y="318"/>
                  </a:lnTo>
                  <a:lnTo>
                    <a:pt x="101" y="318"/>
                  </a:lnTo>
                  <a:lnTo>
                    <a:pt x="98" y="318"/>
                  </a:lnTo>
                  <a:lnTo>
                    <a:pt x="95" y="319"/>
                  </a:lnTo>
                  <a:lnTo>
                    <a:pt x="93" y="319"/>
                  </a:lnTo>
                  <a:lnTo>
                    <a:pt x="91" y="320"/>
                  </a:lnTo>
                  <a:lnTo>
                    <a:pt x="90" y="320"/>
                  </a:lnTo>
                  <a:lnTo>
                    <a:pt x="87" y="322"/>
                  </a:lnTo>
                  <a:lnTo>
                    <a:pt x="86" y="323"/>
                  </a:lnTo>
                  <a:lnTo>
                    <a:pt x="84" y="324"/>
                  </a:lnTo>
                  <a:lnTo>
                    <a:pt x="81" y="325"/>
                  </a:lnTo>
                  <a:lnTo>
                    <a:pt x="80" y="325"/>
                  </a:lnTo>
                  <a:lnTo>
                    <a:pt x="79" y="326"/>
                  </a:lnTo>
                  <a:lnTo>
                    <a:pt x="78" y="327"/>
                  </a:lnTo>
                  <a:lnTo>
                    <a:pt x="77" y="328"/>
                  </a:lnTo>
                  <a:lnTo>
                    <a:pt x="75" y="328"/>
                  </a:lnTo>
                  <a:lnTo>
                    <a:pt x="73" y="329"/>
                  </a:lnTo>
                  <a:lnTo>
                    <a:pt x="72" y="329"/>
                  </a:lnTo>
                  <a:lnTo>
                    <a:pt x="71" y="329"/>
                  </a:lnTo>
                  <a:lnTo>
                    <a:pt x="69" y="328"/>
                  </a:lnTo>
                  <a:lnTo>
                    <a:pt x="67" y="328"/>
                  </a:lnTo>
                  <a:lnTo>
                    <a:pt x="65" y="330"/>
                  </a:lnTo>
                  <a:lnTo>
                    <a:pt x="62" y="330"/>
                  </a:lnTo>
                  <a:lnTo>
                    <a:pt x="61" y="330"/>
                  </a:lnTo>
                  <a:lnTo>
                    <a:pt x="60" y="331"/>
                  </a:lnTo>
                  <a:lnTo>
                    <a:pt x="56" y="331"/>
                  </a:lnTo>
                  <a:lnTo>
                    <a:pt x="55" y="331"/>
                  </a:lnTo>
                  <a:lnTo>
                    <a:pt x="54" y="331"/>
                  </a:lnTo>
                  <a:lnTo>
                    <a:pt x="52" y="332"/>
                  </a:lnTo>
                  <a:lnTo>
                    <a:pt x="51" y="332"/>
                  </a:lnTo>
                  <a:lnTo>
                    <a:pt x="50" y="332"/>
                  </a:lnTo>
                  <a:lnTo>
                    <a:pt x="49" y="332"/>
                  </a:lnTo>
                  <a:lnTo>
                    <a:pt x="48" y="333"/>
                  </a:lnTo>
                  <a:lnTo>
                    <a:pt x="47" y="333"/>
                  </a:lnTo>
                  <a:lnTo>
                    <a:pt x="46" y="333"/>
                  </a:lnTo>
                  <a:lnTo>
                    <a:pt x="44" y="334"/>
                  </a:lnTo>
                  <a:lnTo>
                    <a:pt x="43" y="334"/>
                  </a:lnTo>
                  <a:lnTo>
                    <a:pt x="41" y="334"/>
                  </a:lnTo>
                  <a:lnTo>
                    <a:pt x="41" y="333"/>
                  </a:lnTo>
                  <a:lnTo>
                    <a:pt x="39" y="333"/>
                  </a:lnTo>
                  <a:lnTo>
                    <a:pt x="37" y="332"/>
                  </a:lnTo>
                  <a:lnTo>
                    <a:pt x="36" y="332"/>
                  </a:lnTo>
                  <a:lnTo>
                    <a:pt x="35" y="331"/>
                  </a:lnTo>
                  <a:lnTo>
                    <a:pt x="33" y="329"/>
                  </a:lnTo>
                  <a:lnTo>
                    <a:pt x="32" y="328"/>
                  </a:lnTo>
                  <a:lnTo>
                    <a:pt x="31" y="325"/>
                  </a:lnTo>
                  <a:lnTo>
                    <a:pt x="31" y="324"/>
                  </a:lnTo>
                  <a:lnTo>
                    <a:pt x="30" y="324"/>
                  </a:lnTo>
                  <a:lnTo>
                    <a:pt x="29" y="322"/>
                  </a:lnTo>
                  <a:lnTo>
                    <a:pt x="29" y="321"/>
                  </a:lnTo>
                  <a:lnTo>
                    <a:pt x="30" y="317"/>
                  </a:lnTo>
                  <a:lnTo>
                    <a:pt x="29" y="317"/>
                  </a:lnTo>
                  <a:lnTo>
                    <a:pt x="28" y="317"/>
                  </a:lnTo>
                  <a:lnTo>
                    <a:pt x="27" y="317"/>
                  </a:lnTo>
                  <a:lnTo>
                    <a:pt x="26" y="317"/>
                  </a:lnTo>
                  <a:lnTo>
                    <a:pt x="26" y="316"/>
                  </a:lnTo>
                  <a:lnTo>
                    <a:pt x="25" y="315"/>
                  </a:lnTo>
                  <a:lnTo>
                    <a:pt x="25" y="314"/>
                  </a:lnTo>
                  <a:lnTo>
                    <a:pt x="25" y="313"/>
                  </a:lnTo>
                  <a:lnTo>
                    <a:pt x="24" y="312"/>
                  </a:lnTo>
                  <a:lnTo>
                    <a:pt x="23" y="311"/>
                  </a:lnTo>
                  <a:lnTo>
                    <a:pt x="22" y="310"/>
                  </a:lnTo>
                  <a:lnTo>
                    <a:pt x="22" y="309"/>
                  </a:lnTo>
                  <a:lnTo>
                    <a:pt x="23" y="308"/>
                  </a:lnTo>
                  <a:lnTo>
                    <a:pt x="23" y="307"/>
                  </a:lnTo>
                  <a:lnTo>
                    <a:pt x="24" y="306"/>
                  </a:lnTo>
                  <a:lnTo>
                    <a:pt x="24" y="305"/>
                  </a:lnTo>
                  <a:lnTo>
                    <a:pt x="23" y="305"/>
                  </a:lnTo>
                  <a:lnTo>
                    <a:pt x="23" y="304"/>
                  </a:lnTo>
                  <a:lnTo>
                    <a:pt x="22" y="304"/>
                  </a:lnTo>
                  <a:lnTo>
                    <a:pt x="21" y="305"/>
                  </a:lnTo>
                  <a:lnTo>
                    <a:pt x="21" y="306"/>
                  </a:lnTo>
                  <a:lnTo>
                    <a:pt x="21" y="307"/>
                  </a:lnTo>
                  <a:lnTo>
                    <a:pt x="20" y="308"/>
                  </a:lnTo>
                  <a:lnTo>
                    <a:pt x="19" y="308"/>
                  </a:lnTo>
                  <a:lnTo>
                    <a:pt x="19" y="309"/>
                  </a:lnTo>
                  <a:lnTo>
                    <a:pt x="18" y="308"/>
                  </a:lnTo>
                  <a:lnTo>
                    <a:pt x="18" y="307"/>
                  </a:lnTo>
                  <a:lnTo>
                    <a:pt x="18" y="306"/>
                  </a:lnTo>
                  <a:lnTo>
                    <a:pt x="18" y="305"/>
                  </a:lnTo>
                  <a:lnTo>
                    <a:pt x="18" y="304"/>
                  </a:lnTo>
                  <a:lnTo>
                    <a:pt x="17" y="302"/>
                  </a:lnTo>
                  <a:lnTo>
                    <a:pt x="17" y="301"/>
                  </a:lnTo>
                  <a:lnTo>
                    <a:pt x="17" y="300"/>
                  </a:lnTo>
                  <a:lnTo>
                    <a:pt x="18" y="300"/>
                  </a:lnTo>
                  <a:lnTo>
                    <a:pt x="19" y="300"/>
                  </a:lnTo>
                  <a:lnTo>
                    <a:pt x="20" y="299"/>
                  </a:lnTo>
                  <a:lnTo>
                    <a:pt x="21" y="299"/>
                  </a:lnTo>
                  <a:lnTo>
                    <a:pt x="21" y="296"/>
                  </a:lnTo>
                  <a:lnTo>
                    <a:pt x="20" y="294"/>
                  </a:lnTo>
                  <a:lnTo>
                    <a:pt x="19" y="289"/>
                  </a:lnTo>
                  <a:lnTo>
                    <a:pt x="19" y="287"/>
                  </a:lnTo>
                  <a:lnTo>
                    <a:pt x="20" y="281"/>
                  </a:lnTo>
                  <a:lnTo>
                    <a:pt x="20" y="280"/>
                  </a:lnTo>
                  <a:lnTo>
                    <a:pt x="14" y="280"/>
                  </a:lnTo>
                  <a:lnTo>
                    <a:pt x="13" y="280"/>
                  </a:lnTo>
                  <a:lnTo>
                    <a:pt x="13" y="279"/>
                  </a:lnTo>
                  <a:lnTo>
                    <a:pt x="14" y="279"/>
                  </a:lnTo>
                  <a:lnTo>
                    <a:pt x="12" y="273"/>
                  </a:lnTo>
                  <a:lnTo>
                    <a:pt x="11" y="273"/>
                  </a:lnTo>
                  <a:lnTo>
                    <a:pt x="10" y="273"/>
                  </a:lnTo>
                  <a:lnTo>
                    <a:pt x="9" y="274"/>
                  </a:lnTo>
                  <a:lnTo>
                    <a:pt x="9" y="273"/>
                  </a:lnTo>
                  <a:lnTo>
                    <a:pt x="6" y="273"/>
                  </a:lnTo>
                  <a:lnTo>
                    <a:pt x="5" y="274"/>
                  </a:lnTo>
                  <a:lnTo>
                    <a:pt x="4" y="274"/>
                  </a:lnTo>
                  <a:lnTo>
                    <a:pt x="3" y="274"/>
                  </a:lnTo>
                  <a:lnTo>
                    <a:pt x="2" y="274"/>
                  </a:lnTo>
                  <a:lnTo>
                    <a:pt x="1" y="274"/>
                  </a:lnTo>
                  <a:lnTo>
                    <a:pt x="0" y="274"/>
                  </a:lnTo>
                  <a:lnTo>
                    <a:pt x="2" y="274"/>
                  </a:lnTo>
                  <a:lnTo>
                    <a:pt x="15" y="271"/>
                  </a:lnTo>
                  <a:lnTo>
                    <a:pt x="19" y="270"/>
                  </a:lnTo>
                  <a:lnTo>
                    <a:pt x="33" y="266"/>
                  </a:lnTo>
                  <a:lnTo>
                    <a:pt x="34" y="266"/>
                  </a:lnTo>
                  <a:lnTo>
                    <a:pt x="45" y="261"/>
                  </a:lnTo>
                  <a:lnTo>
                    <a:pt x="47" y="261"/>
                  </a:lnTo>
                  <a:lnTo>
                    <a:pt x="49" y="260"/>
                  </a:lnTo>
                  <a:lnTo>
                    <a:pt x="62" y="260"/>
                  </a:lnTo>
                  <a:lnTo>
                    <a:pt x="73" y="259"/>
                  </a:lnTo>
                  <a:lnTo>
                    <a:pt x="75" y="258"/>
                  </a:lnTo>
                  <a:lnTo>
                    <a:pt x="84" y="254"/>
                  </a:lnTo>
                  <a:lnTo>
                    <a:pt x="85" y="252"/>
                  </a:lnTo>
                  <a:lnTo>
                    <a:pt x="87" y="250"/>
                  </a:lnTo>
                  <a:lnTo>
                    <a:pt x="89" y="249"/>
                  </a:lnTo>
                  <a:lnTo>
                    <a:pt x="90" y="249"/>
                  </a:lnTo>
                  <a:lnTo>
                    <a:pt x="94" y="248"/>
                  </a:lnTo>
                  <a:lnTo>
                    <a:pt x="102" y="246"/>
                  </a:lnTo>
                  <a:lnTo>
                    <a:pt x="106" y="244"/>
                  </a:lnTo>
                  <a:lnTo>
                    <a:pt x="112" y="239"/>
                  </a:lnTo>
                  <a:lnTo>
                    <a:pt x="120" y="236"/>
                  </a:lnTo>
                  <a:lnTo>
                    <a:pt x="123" y="235"/>
                  </a:lnTo>
                  <a:lnTo>
                    <a:pt x="125" y="234"/>
                  </a:lnTo>
                  <a:lnTo>
                    <a:pt x="132" y="233"/>
                  </a:lnTo>
                  <a:lnTo>
                    <a:pt x="145" y="230"/>
                  </a:lnTo>
                  <a:lnTo>
                    <a:pt x="146" y="229"/>
                  </a:lnTo>
                  <a:lnTo>
                    <a:pt x="148" y="229"/>
                  </a:lnTo>
                  <a:lnTo>
                    <a:pt x="160" y="225"/>
                  </a:lnTo>
                  <a:lnTo>
                    <a:pt x="165" y="224"/>
                  </a:lnTo>
                  <a:lnTo>
                    <a:pt x="172" y="222"/>
                  </a:lnTo>
                  <a:lnTo>
                    <a:pt x="174" y="221"/>
                  </a:lnTo>
                  <a:lnTo>
                    <a:pt x="183" y="222"/>
                  </a:lnTo>
                  <a:lnTo>
                    <a:pt x="184" y="222"/>
                  </a:lnTo>
                  <a:lnTo>
                    <a:pt x="201" y="213"/>
                  </a:lnTo>
                  <a:lnTo>
                    <a:pt x="193" y="201"/>
                  </a:lnTo>
                  <a:lnTo>
                    <a:pt x="193" y="200"/>
                  </a:lnTo>
                  <a:lnTo>
                    <a:pt x="193" y="199"/>
                  </a:lnTo>
                  <a:lnTo>
                    <a:pt x="191" y="199"/>
                  </a:lnTo>
                  <a:lnTo>
                    <a:pt x="190" y="199"/>
                  </a:lnTo>
                  <a:lnTo>
                    <a:pt x="190" y="198"/>
                  </a:lnTo>
                  <a:lnTo>
                    <a:pt x="189" y="198"/>
                  </a:lnTo>
                  <a:lnTo>
                    <a:pt x="188" y="197"/>
                  </a:lnTo>
                  <a:lnTo>
                    <a:pt x="185" y="192"/>
                  </a:lnTo>
                  <a:lnTo>
                    <a:pt x="184" y="190"/>
                  </a:lnTo>
                  <a:lnTo>
                    <a:pt x="184" y="189"/>
                  </a:lnTo>
                  <a:lnTo>
                    <a:pt x="183" y="189"/>
                  </a:lnTo>
                  <a:lnTo>
                    <a:pt x="182" y="188"/>
                  </a:lnTo>
                  <a:lnTo>
                    <a:pt x="182" y="187"/>
                  </a:lnTo>
                  <a:lnTo>
                    <a:pt x="182" y="185"/>
                  </a:lnTo>
                  <a:lnTo>
                    <a:pt x="183" y="184"/>
                  </a:lnTo>
                  <a:lnTo>
                    <a:pt x="181" y="184"/>
                  </a:lnTo>
                  <a:lnTo>
                    <a:pt x="177" y="184"/>
                  </a:lnTo>
                  <a:lnTo>
                    <a:pt x="174" y="179"/>
                  </a:lnTo>
                  <a:lnTo>
                    <a:pt x="167" y="177"/>
                  </a:lnTo>
                  <a:lnTo>
                    <a:pt x="166" y="179"/>
                  </a:lnTo>
                  <a:lnTo>
                    <a:pt x="161" y="181"/>
                  </a:lnTo>
                  <a:lnTo>
                    <a:pt x="156" y="173"/>
                  </a:lnTo>
                  <a:lnTo>
                    <a:pt x="149" y="165"/>
                  </a:lnTo>
                  <a:lnTo>
                    <a:pt x="151" y="162"/>
                  </a:lnTo>
                  <a:lnTo>
                    <a:pt x="150" y="160"/>
                  </a:lnTo>
                  <a:lnTo>
                    <a:pt x="147" y="158"/>
                  </a:lnTo>
                  <a:lnTo>
                    <a:pt x="139" y="154"/>
                  </a:lnTo>
                  <a:lnTo>
                    <a:pt x="137" y="154"/>
                  </a:lnTo>
                  <a:lnTo>
                    <a:pt x="109" y="150"/>
                  </a:lnTo>
                  <a:lnTo>
                    <a:pt x="109" y="144"/>
                  </a:lnTo>
                  <a:lnTo>
                    <a:pt x="107" y="143"/>
                  </a:lnTo>
                  <a:lnTo>
                    <a:pt x="108" y="129"/>
                  </a:lnTo>
                  <a:lnTo>
                    <a:pt x="111" y="126"/>
                  </a:lnTo>
                  <a:lnTo>
                    <a:pt x="112" y="124"/>
                  </a:lnTo>
                  <a:lnTo>
                    <a:pt x="114" y="123"/>
                  </a:lnTo>
                  <a:lnTo>
                    <a:pt x="115" y="122"/>
                  </a:lnTo>
                  <a:lnTo>
                    <a:pt x="121" y="115"/>
                  </a:lnTo>
                  <a:lnTo>
                    <a:pt x="122" y="115"/>
                  </a:lnTo>
                  <a:lnTo>
                    <a:pt x="123" y="116"/>
                  </a:lnTo>
                  <a:lnTo>
                    <a:pt x="125" y="117"/>
                  </a:lnTo>
                  <a:lnTo>
                    <a:pt x="126" y="117"/>
                  </a:lnTo>
                  <a:lnTo>
                    <a:pt x="127" y="117"/>
                  </a:lnTo>
                  <a:lnTo>
                    <a:pt x="127" y="116"/>
                  </a:lnTo>
                  <a:lnTo>
                    <a:pt x="128" y="116"/>
                  </a:lnTo>
                  <a:lnTo>
                    <a:pt x="128" y="115"/>
                  </a:lnTo>
                  <a:lnTo>
                    <a:pt x="128" y="113"/>
                  </a:lnTo>
                  <a:lnTo>
                    <a:pt x="128" y="112"/>
                  </a:lnTo>
                  <a:lnTo>
                    <a:pt x="129" y="111"/>
                  </a:lnTo>
                  <a:lnTo>
                    <a:pt x="130" y="111"/>
                  </a:lnTo>
                  <a:lnTo>
                    <a:pt x="131" y="111"/>
                  </a:lnTo>
                  <a:lnTo>
                    <a:pt x="132" y="111"/>
                  </a:lnTo>
                  <a:lnTo>
                    <a:pt x="133" y="111"/>
                  </a:lnTo>
                  <a:lnTo>
                    <a:pt x="134" y="110"/>
                  </a:lnTo>
                  <a:lnTo>
                    <a:pt x="135" y="109"/>
                  </a:lnTo>
                  <a:lnTo>
                    <a:pt x="136" y="109"/>
                  </a:lnTo>
                  <a:lnTo>
                    <a:pt x="137" y="108"/>
                  </a:lnTo>
                  <a:lnTo>
                    <a:pt x="138" y="107"/>
                  </a:lnTo>
                  <a:lnTo>
                    <a:pt x="139" y="105"/>
                  </a:lnTo>
                  <a:lnTo>
                    <a:pt x="141" y="104"/>
                  </a:lnTo>
                  <a:lnTo>
                    <a:pt x="142" y="101"/>
                  </a:lnTo>
                  <a:lnTo>
                    <a:pt x="143" y="100"/>
                  </a:lnTo>
                  <a:lnTo>
                    <a:pt x="144" y="99"/>
                  </a:lnTo>
                  <a:lnTo>
                    <a:pt x="145" y="99"/>
                  </a:lnTo>
                  <a:lnTo>
                    <a:pt x="146" y="97"/>
                  </a:lnTo>
                  <a:lnTo>
                    <a:pt x="147" y="96"/>
                  </a:lnTo>
                  <a:lnTo>
                    <a:pt x="148" y="96"/>
                  </a:lnTo>
                  <a:lnTo>
                    <a:pt x="149" y="95"/>
                  </a:lnTo>
                  <a:lnTo>
                    <a:pt x="149" y="94"/>
                  </a:lnTo>
                  <a:lnTo>
                    <a:pt x="150" y="93"/>
                  </a:lnTo>
                  <a:lnTo>
                    <a:pt x="152" y="92"/>
                  </a:lnTo>
                  <a:lnTo>
                    <a:pt x="152" y="91"/>
                  </a:lnTo>
                  <a:lnTo>
                    <a:pt x="153" y="90"/>
                  </a:lnTo>
                  <a:lnTo>
                    <a:pt x="154" y="89"/>
                  </a:lnTo>
                  <a:lnTo>
                    <a:pt x="154" y="88"/>
                  </a:lnTo>
                  <a:lnTo>
                    <a:pt x="155" y="88"/>
                  </a:lnTo>
                  <a:lnTo>
                    <a:pt x="156" y="87"/>
                  </a:lnTo>
                  <a:lnTo>
                    <a:pt x="157" y="87"/>
                  </a:lnTo>
                  <a:lnTo>
                    <a:pt x="158" y="86"/>
                  </a:lnTo>
                  <a:lnTo>
                    <a:pt x="159" y="85"/>
                  </a:lnTo>
                  <a:lnTo>
                    <a:pt x="161" y="84"/>
                  </a:lnTo>
                  <a:lnTo>
                    <a:pt x="162" y="83"/>
                  </a:lnTo>
                  <a:lnTo>
                    <a:pt x="163" y="82"/>
                  </a:lnTo>
                  <a:lnTo>
                    <a:pt x="164" y="81"/>
                  </a:lnTo>
                  <a:lnTo>
                    <a:pt x="165" y="81"/>
                  </a:lnTo>
                  <a:lnTo>
                    <a:pt x="166" y="80"/>
                  </a:lnTo>
                  <a:lnTo>
                    <a:pt x="168" y="79"/>
                  </a:lnTo>
                  <a:lnTo>
                    <a:pt x="166" y="76"/>
                  </a:lnTo>
                  <a:lnTo>
                    <a:pt x="165" y="76"/>
                  </a:lnTo>
                  <a:lnTo>
                    <a:pt x="164" y="71"/>
                  </a:lnTo>
                  <a:lnTo>
                    <a:pt x="163" y="70"/>
                  </a:lnTo>
                  <a:lnTo>
                    <a:pt x="162" y="69"/>
                  </a:lnTo>
                  <a:lnTo>
                    <a:pt x="161" y="68"/>
                  </a:lnTo>
                  <a:lnTo>
                    <a:pt x="146" y="62"/>
                  </a:lnTo>
                  <a:lnTo>
                    <a:pt x="147" y="61"/>
                  </a:lnTo>
                  <a:lnTo>
                    <a:pt x="148" y="60"/>
                  </a:lnTo>
                  <a:lnTo>
                    <a:pt x="149" y="60"/>
                  </a:lnTo>
                  <a:lnTo>
                    <a:pt x="150" y="59"/>
                  </a:lnTo>
                  <a:lnTo>
                    <a:pt x="151" y="59"/>
                  </a:lnTo>
                  <a:lnTo>
                    <a:pt x="152" y="58"/>
                  </a:lnTo>
                  <a:lnTo>
                    <a:pt x="152" y="57"/>
                  </a:lnTo>
                  <a:lnTo>
                    <a:pt x="154" y="57"/>
                  </a:lnTo>
                  <a:lnTo>
                    <a:pt x="155" y="57"/>
                  </a:lnTo>
                  <a:lnTo>
                    <a:pt x="156" y="58"/>
                  </a:lnTo>
                  <a:lnTo>
                    <a:pt x="156" y="59"/>
                  </a:lnTo>
                  <a:lnTo>
                    <a:pt x="156" y="60"/>
                  </a:lnTo>
                  <a:lnTo>
                    <a:pt x="157" y="61"/>
                  </a:lnTo>
                  <a:lnTo>
                    <a:pt x="157" y="60"/>
                  </a:lnTo>
                  <a:lnTo>
                    <a:pt x="158" y="59"/>
                  </a:lnTo>
                  <a:lnTo>
                    <a:pt x="159" y="59"/>
                  </a:lnTo>
                  <a:lnTo>
                    <a:pt x="160" y="58"/>
                  </a:lnTo>
                  <a:lnTo>
                    <a:pt x="161" y="58"/>
                  </a:lnTo>
                  <a:lnTo>
                    <a:pt x="161" y="57"/>
                  </a:lnTo>
                  <a:lnTo>
                    <a:pt x="162" y="57"/>
                  </a:lnTo>
                  <a:lnTo>
                    <a:pt x="163" y="57"/>
                  </a:lnTo>
                  <a:lnTo>
                    <a:pt x="164" y="58"/>
                  </a:lnTo>
                  <a:lnTo>
                    <a:pt x="165" y="58"/>
                  </a:lnTo>
                  <a:lnTo>
                    <a:pt x="165" y="57"/>
                  </a:lnTo>
                  <a:lnTo>
                    <a:pt x="164" y="52"/>
                  </a:lnTo>
                  <a:lnTo>
                    <a:pt x="164" y="50"/>
                  </a:lnTo>
                  <a:lnTo>
                    <a:pt x="165" y="44"/>
                  </a:lnTo>
                  <a:lnTo>
                    <a:pt x="167" y="36"/>
                  </a:lnTo>
                  <a:lnTo>
                    <a:pt x="168" y="34"/>
                  </a:lnTo>
                  <a:lnTo>
                    <a:pt x="167" y="32"/>
                  </a:lnTo>
                  <a:lnTo>
                    <a:pt x="167" y="29"/>
                  </a:lnTo>
                  <a:lnTo>
                    <a:pt x="167" y="27"/>
                  </a:lnTo>
                  <a:lnTo>
                    <a:pt x="164" y="23"/>
                  </a:lnTo>
                  <a:lnTo>
                    <a:pt x="164" y="21"/>
                  </a:lnTo>
                  <a:lnTo>
                    <a:pt x="162" y="18"/>
                  </a:lnTo>
                  <a:lnTo>
                    <a:pt x="161" y="16"/>
                  </a:lnTo>
                  <a:lnTo>
                    <a:pt x="161" y="15"/>
                  </a:lnTo>
                  <a:lnTo>
                    <a:pt x="161" y="13"/>
                  </a:lnTo>
                  <a:lnTo>
                    <a:pt x="162" y="11"/>
                  </a:lnTo>
                  <a:lnTo>
                    <a:pt x="164" y="5"/>
                  </a:lnTo>
                  <a:lnTo>
                    <a:pt x="173" y="5"/>
                  </a:lnTo>
                  <a:lnTo>
                    <a:pt x="175" y="5"/>
                  </a:lnTo>
                  <a:lnTo>
                    <a:pt x="183" y="9"/>
                  </a:lnTo>
                  <a:lnTo>
                    <a:pt x="184" y="10"/>
                  </a:lnTo>
                  <a:lnTo>
                    <a:pt x="185" y="11"/>
                  </a:lnTo>
                  <a:lnTo>
                    <a:pt x="189" y="17"/>
                  </a:lnTo>
                  <a:lnTo>
                    <a:pt x="196" y="24"/>
                  </a:lnTo>
                  <a:lnTo>
                    <a:pt x="197" y="25"/>
                  </a:lnTo>
                  <a:lnTo>
                    <a:pt x="206" y="23"/>
                  </a:lnTo>
                  <a:lnTo>
                    <a:pt x="215" y="33"/>
                  </a:lnTo>
                  <a:lnTo>
                    <a:pt x="223" y="31"/>
                  </a:lnTo>
                  <a:lnTo>
                    <a:pt x="225" y="30"/>
                  </a:lnTo>
                  <a:lnTo>
                    <a:pt x="230" y="30"/>
                  </a:lnTo>
                  <a:lnTo>
                    <a:pt x="236" y="30"/>
                  </a:lnTo>
                  <a:lnTo>
                    <a:pt x="239" y="29"/>
                  </a:lnTo>
                  <a:lnTo>
                    <a:pt x="240" y="28"/>
                  </a:lnTo>
                  <a:lnTo>
                    <a:pt x="240" y="27"/>
                  </a:lnTo>
                  <a:lnTo>
                    <a:pt x="240" y="26"/>
                  </a:lnTo>
                  <a:lnTo>
                    <a:pt x="239" y="25"/>
                  </a:lnTo>
                  <a:lnTo>
                    <a:pt x="240" y="24"/>
                  </a:lnTo>
                  <a:lnTo>
                    <a:pt x="241" y="24"/>
                  </a:lnTo>
                  <a:lnTo>
                    <a:pt x="242" y="25"/>
                  </a:lnTo>
                  <a:lnTo>
                    <a:pt x="243" y="25"/>
                  </a:lnTo>
                  <a:lnTo>
                    <a:pt x="256" y="28"/>
                  </a:lnTo>
                  <a:lnTo>
                    <a:pt x="268" y="15"/>
                  </a:lnTo>
                  <a:lnTo>
                    <a:pt x="280" y="12"/>
                  </a:lnTo>
                  <a:lnTo>
                    <a:pt x="280" y="14"/>
                  </a:lnTo>
                  <a:lnTo>
                    <a:pt x="282" y="19"/>
                  </a:lnTo>
                  <a:lnTo>
                    <a:pt x="283" y="19"/>
                  </a:lnTo>
                  <a:lnTo>
                    <a:pt x="286" y="20"/>
                  </a:lnTo>
                  <a:lnTo>
                    <a:pt x="289" y="21"/>
                  </a:lnTo>
                  <a:lnTo>
                    <a:pt x="290" y="22"/>
                  </a:lnTo>
                  <a:lnTo>
                    <a:pt x="292" y="22"/>
                  </a:lnTo>
                  <a:lnTo>
                    <a:pt x="294" y="22"/>
                  </a:lnTo>
                  <a:lnTo>
                    <a:pt x="296" y="22"/>
                  </a:lnTo>
                  <a:lnTo>
                    <a:pt x="300" y="22"/>
                  </a:lnTo>
                  <a:lnTo>
                    <a:pt x="303" y="22"/>
                  </a:lnTo>
                  <a:lnTo>
                    <a:pt x="305" y="20"/>
                  </a:lnTo>
                  <a:lnTo>
                    <a:pt x="307" y="19"/>
                  </a:lnTo>
                  <a:lnTo>
                    <a:pt x="311" y="17"/>
                  </a:lnTo>
                  <a:lnTo>
                    <a:pt x="313" y="15"/>
                  </a:lnTo>
                  <a:lnTo>
                    <a:pt x="314" y="15"/>
                  </a:lnTo>
                  <a:lnTo>
                    <a:pt x="316" y="15"/>
                  </a:lnTo>
                  <a:lnTo>
                    <a:pt x="324" y="14"/>
                  </a:lnTo>
                  <a:lnTo>
                    <a:pt x="332" y="11"/>
                  </a:lnTo>
                  <a:lnTo>
                    <a:pt x="334" y="10"/>
                  </a:lnTo>
                  <a:lnTo>
                    <a:pt x="335" y="10"/>
                  </a:lnTo>
                  <a:lnTo>
                    <a:pt x="336" y="9"/>
                  </a:lnTo>
                  <a:lnTo>
                    <a:pt x="337" y="9"/>
                  </a:lnTo>
                  <a:lnTo>
                    <a:pt x="339" y="9"/>
                  </a:lnTo>
                  <a:lnTo>
                    <a:pt x="341" y="8"/>
                  </a:lnTo>
                  <a:lnTo>
                    <a:pt x="342" y="8"/>
                  </a:lnTo>
                  <a:lnTo>
                    <a:pt x="342" y="7"/>
                  </a:lnTo>
                  <a:lnTo>
                    <a:pt x="343" y="6"/>
                  </a:lnTo>
                  <a:lnTo>
                    <a:pt x="344" y="5"/>
                  </a:lnTo>
                  <a:lnTo>
                    <a:pt x="345" y="4"/>
                  </a:lnTo>
                  <a:lnTo>
                    <a:pt x="346" y="4"/>
                  </a:lnTo>
                  <a:lnTo>
                    <a:pt x="346" y="3"/>
                  </a:lnTo>
                  <a:lnTo>
                    <a:pt x="346" y="2"/>
                  </a:lnTo>
                  <a:lnTo>
                    <a:pt x="346" y="0"/>
                  </a:lnTo>
                  <a:lnTo>
                    <a:pt x="348" y="4"/>
                  </a:lnTo>
                  <a:lnTo>
                    <a:pt x="351" y="10"/>
                  </a:lnTo>
                  <a:lnTo>
                    <a:pt x="351" y="11"/>
                  </a:lnTo>
                  <a:lnTo>
                    <a:pt x="351" y="12"/>
                  </a:lnTo>
                  <a:lnTo>
                    <a:pt x="352" y="13"/>
                  </a:lnTo>
                  <a:lnTo>
                    <a:pt x="352" y="14"/>
                  </a:lnTo>
                  <a:lnTo>
                    <a:pt x="352" y="15"/>
                  </a:lnTo>
                  <a:lnTo>
                    <a:pt x="352" y="16"/>
                  </a:lnTo>
                  <a:lnTo>
                    <a:pt x="352" y="17"/>
                  </a:lnTo>
                  <a:lnTo>
                    <a:pt x="353" y="17"/>
                  </a:lnTo>
                  <a:lnTo>
                    <a:pt x="354" y="18"/>
                  </a:lnTo>
                  <a:lnTo>
                    <a:pt x="355" y="19"/>
                  </a:lnTo>
                  <a:lnTo>
                    <a:pt x="355" y="20"/>
                  </a:lnTo>
                  <a:lnTo>
                    <a:pt x="356" y="21"/>
                  </a:lnTo>
                  <a:lnTo>
                    <a:pt x="355" y="22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grpSp>
          <p:nvGrpSpPr>
            <p:cNvPr id="49" name="Agrupa 48"/>
            <p:cNvGrpSpPr/>
            <p:nvPr/>
          </p:nvGrpSpPr>
          <p:grpSpPr>
            <a:xfrm>
              <a:off x="2267666" y="2432876"/>
              <a:ext cx="4008756" cy="3871579"/>
              <a:chOff x="0" y="0"/>
              <a:chExt cx="4009092" cy="3871722"/>
            </a:xfrm>
          </p:grpSpPr>
          <p:sp>
            <p:nvSpPr>
              <p:cNvPr id="50" name="Text Box 48"/>
              <p:cNvSpPr txBox="1">
                <a:spLocks noChangeArrowheads="1"/>
              </p:cNvSpPr>
              <p:nvPr/>
            </p:nvSpPr>
            <p:spPr bwMode="auto">
              <a:xfrm>
                <a:off x="2570400" y="2462400"/>
                <a:ext cx="460141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Barcelonès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" name="Text Box 49"/>
              <p:cNvSpPr txBox="1">
                <a:spLocks noChangeArrowheads="1"/>
              </p:cNvSpPr>
              <p:nvPr/>
            </p:nvSpPr>
            <p:spPr bwMode="auto">
              <a:xfrm>
                <a:off x="1130400" y="302400"/>
                <a:ext cx="324071" cy="287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Pallars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Sobirà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" name="Text Box 50"/>
              <p:cNvSpPr txBox="1">
                <a:spLocks noChangeArrowheads="1"/>
              </p:cNvSpPr>
              <p:nvPr/>
            </p:nvSpPr>
            <p:spPr bwMode="auto">
              <a:xfrm>
                <a:off x="590400" y="0"/>
                <a:ext cx="422672" cy="281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Val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d’Aran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" name="Text Box 51"/>
              <p:cNvSpPr txBox="1">
                <a:spLocks noChangeArrowheads="1"/>
              </p:cNvSpPr>
              <p:nvPr/>
            </p:nvSpPr>
            <p:spPr bwMode="auto">
              <a:xfrm>
                <a:off x="432420" y="489911"/>
                <a:ext cx="395064" cy="224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Alta</a:t>
                </a: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 Ribagorça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" name="Text Box 53"/>
              <p:cNvSpPr txBox="1">
                <a:spLocks noChangeArrowheads="1"/>
              </p:cNvSpPr>
              <p:nvPr/>
            </p:nvSpPr>
            <p:spPr bwMode="auto">
              <a:xfrm>
                <a:off x="1922400" y="712800"/>
                <a:ext cx="393749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Cerdanya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" name="Text Box 54"/>
              <p:cNvSpPr txBox="1">
                <a:spLocks noChangeArrowheads="1"/>
              </p:cNvSpPr>
              <p:nvPr/>
            </p:nvSpPr>
            <p:spPr bwMode="auto">
              <a:xfrm>
                <a:off x="655200" y="1051200"/>
                <a:ext cx="537050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Pallars Jussà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55"/>
              <p:cNvSpPr txBox="1">
                <a:spLocks noChangeArrowheads="1"/>
              </p:cNvSpPr>
              <p:nvPr/>
            </p:nvSpPr>
            <p:spPr bwMode="auto">
              <a:xfrm>
                <a:off x="1368000" y="910851"/>
                <a:ext cx="383889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Alt </a:t>
                </a: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Urgell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56"/>
              <p:cNvSpPr txBox="1">
                <a:spLocks noChangeArrowheads="1"/>
              </p:cNvSpPr>
              <p:nvPr/>
            </p:nvSpPr>
            <p:spPr bwMode="auto">
              <a:xfrm>
                <a:off x="717047" y="1554350"/>
                <a:ext cx="356281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Noguera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" name="Text Box 57"/>
              <p:cNvSpPr txBox="1">
                <a:spLocks noChangeArrowheads="1"/>
              </p:cNvSpPr>
              <p:nvPr/>
            </p:nvSpPr>
            <p:spPr bwMode="auto">
              <a:xfrm>
                <a:off x="1526400" y="1324800"/>
                <a:ext cx="385861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Solsonès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" name="Text Box 59"/>
              <p:cNvSpPr txBox="1">
                <a:spLocks noChangeArrowheads="1"/>
              </p:cNvSpPr>
              <p:nvPr/>
            </p:nvSpPr>
            <p:spPr bwMode="auto">
              <a:xfrm>
                <a:off x="2491200" y="883051"/>
                <a:ext cx="342476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Ripollès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" name="Text Box 60"/>
              <p:cNvSpPr txBox="1">
                <a:spLocks noChangeArrowheads="1"/>
              </p:cNvSpPr>
              <p:nvPr/>
            </p:nvSpPr>
            <p:spPr bwMode="auto">
              <a:xfrm>
                <a:off x="3261600" y="1150551"/>
                <a:ext cx="345763" cy="2035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Pla</a:t>
                </a: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 de </a:t>
                </a:r>
                <a:r>
                  <a:rPr lang="ca-ES" sz="600" b="1" dirty="0" smtClean="0">
                    <a:solidFill>
                      <a:srgbClr val="000000"/>
                    </a:solidFill>
                    <a:latin typeface="Arial"/>
                    <a:ea typeface="Calibri"/>
                    <a:cs typeface="Times New Roman"/>
                  </a:rPr>
                  <a:t>l’</a:t>
                </a:r>
                <a:r>
                  <a:rPr lang="ca-ES" sz="600" b="1" dirty="0" smtClean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Estany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" name="Text Box 61"/>
              <p:cNvSpPr txBox="1">
                <a:spLocks noChangeArrowheads="1"/>
              </p:cNvSpPr>
              <p:nvPr/>
            </p:nvSpPr>
            <p:spPr bwMode="auto">
              <a:xfrm>
                <a:off x="2289600" y="1843200"/>
                <a:ext cx="335903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Moianès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" name="Text Box 62"/>
              <p:cNvSpPr txBox="1">
                <a:spLocks noChangeArrowheads="1"/>
              </p:cNvSpPr>
              <p:nvPr/>
            </p:nvSpPr>
            <p:spPr bwMode="auto">
              <a:xfrm>
                <a:off x="3290400" y="1440000"/>
                <a:ext cx="333931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Gironès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" name="Text Box 63"/>
              <p:cNvSpPr txBox="1">
                <a:spLocks noChangeArrowheads="1"/>
              </p:cNvSpPr>
              <p:nvPr/>
            </p:nvSpPr>
            <p:spPr bwMode="auto">
              <a:xfrm>
                <a:off x="3391200" y="864000"/>
                <a:ext cx="502868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Alt </a:t>
                </a: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Empordà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" name="Text Box 64"/>
              <p:cNvSpPr txBox="1">
                <a:spLocks noChangeArrowheads="1"/>
              </p:cNvSpPr>
              <p:nvPr/>
            </p:nvSpPr>
            <p:spPr bwMode="auto">
              <a:xfrm>
                <a:off x="2908800" y="1072800"/>
                <a:ext cx="364169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Garrotxa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" name="Text Box 65"/>
              <p:cNvSpPr txBox="1">
                <a:spLocks noChangeArrowheads="1"/>
              </p:cNvSpPr>
              <p:nvPr/>
            </p:nvSpPr>
            <p:spPr bwMode="auto">
              <a:xfrm>
                <a:off x="2563200" y="1432800"/>
                <a:ext cx="281343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Osona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" name="Text Box 66"/>
              <p:cNvSpPr txBox="1">
                <a:spLocks noChangeArrowheads="1"/>
              </p:cNvSpPr>
              <p:nvPr/>
            </p:nvSpPr>
            <p:spPr bwMode="auto">
              <a:xfrm>
                <a:off x="3606797" y="1437451"/>
                <a:ext cx="402295" cy="1765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Baix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Empordà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" name="Text Box 67"/>
              <p:cNvSpPr txBox="1">
                <a:spLocks noChangeArrowheads="1"/>
              </p:cNvSpPr>
              <p:nvPr/>
            </p:nvSpPr>
            <p:spPr bwMode="auto">
              <a:xfrm>
                <a:off x="568800" y="2376000"/>
                <a:ext cx="407553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Garrigues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" name="Text Box 68"/>
              <p:cNvSpPr txBox="1">
                <a:spLocks noChangeArrowheads="1"/>
              </p:cNvSpPr>
              <p:nvPr/>
            </p:nvSpPr>
            <p:spPr bwMode="auto">
              <a:xfrm>
                <a:off x="1648800" y="2131200"/>
                <a:ext cx="252420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Anoia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" name="Text Box 69"/>
              <p:cNvSpPr txBox="1">
                <a:spLocks noChangeArrowheads="1"/>
              </p:cNvSpPr>
              <p:nvPr/>
            </p:nvSpPr>
            <p:spPr bwMode="auto">
              <a:xfrm>
                <a:off x="1915200" y="2750400"/>
                <a:ext cx="272798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Garraf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" name="Text Box 70"/>
              <p:cNvSpPr txBox="1">
                <a:spLocks noChangeArrowheads="1"/>
              </p:cNvSpPr>
              <p:nvPr/>
            </p:nvSpPr>
            <p:spPr bwMode="auto">
              <a:xfrm>
                <a:off x="583200" y="2772000"/>
                <a:ext cx="290546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Priorat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" name="Text Box 71"/>
              <p:cNvSpPr txBox="1">
                <a:spLocks noChangeArrowheads="1"/>
              </p:cNvSpPr>
              <p:nvPr/>
            </p:nvSpPr>
            <p:spPr bwMode="auto">
              <a:xfrm>
                <a:off x="0" y="3018901"/>
                <a:ext cx="232700" cy="194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Terra Alta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" name="Text Box 73"/>
              <p:cNvSpPr txBox="1">
                <a:spLocks noChangeArrowheads="1"/>
              </p:cNvSpPr>
              <p:nvPr/>
            </p:nvSpPr>
            <p:spPr bwMode="auto">
              <a:xfrm>
                <a:off x="151200" y="3412800"/>
                <a:ext cx="399008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Baix Ebre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" name="Text Box 74"/>
              <p:cNvSpPr txBox="1">
                <a:spLocks noChangeArrowheads="1"/>
              </p:cNvSpPr>
              <p:nvPr/>
            </p:nvSpPr>
            <p:spPr bwMode="auto">
              <a:xfrm>
                <a:off x="83002" y="3763050"/>
                <a:ext cx="334588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Montsià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" name="Text Box 75"/>
              <p:cNvSpPr txBox="1">
                <a:spLocks noChangeArrowheads="1"/>
              </p:cNvSpPr>
              <p:nvPr/>
            </p:nvSpPr>
            <p:spPr bwMode="auto">
              <a:xfrm>
                <a:off x="1192346" y="2904497"/>
                <a:ext cx="465400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Tarragonès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" name="Text Box 76"/>
              <p:cNvSpPr txBox="1">
                <a:spLocks noChangeArrowheads="1"/>
              </p:cNvSpPr>
              <p:nvPr/>
            </p:nvSpPr>
            <p:spPr bwMode="auto">
              <a:xfrm>
                <a:off x="2680948" y="1965665"/>
                <a:ext cx="331959" cy="1969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Vallès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Oriental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" name="Text Box 78"/>
              <p:cNvSpPr txBox="1">
                <a:spLocks noChangeArrowheads="1"/>
              </p:cNvSpPr>
              <p:nvPr/>
            </p:nvSpPr>
            <p:spPr bwMode="auto">
              <a:xfrm>
                <a:off x="2966400" y="2160000"/>
                <a:ext cx="377316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Maresme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" name="Text Box 79"/>
              <p:cNvSpPr txBox="1">
                <a:spLocks noChangeArrowheads="1"/>
              </p:cNvSpPr>
              <p:nvPr/>
            </p:nvSpPr>
            <p:spPr bwMode="auto">
              <a:xfrm>
                <a:off x="3103200" y="1699200"/>
                <a:ext cx="239931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Selva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" name="Text Box 80"/>
              <p:cNvSpPr txBox="1">
                <a:spLocks noChangeArrowheads="1"/>
              </p:cNvSpPr>
              <p:nvPr/>
            </p:nvSpPr>
            <p:spPr bwMode="auto">
              <a:xfrm>
                <a:off x="2235143" y="2132645"/>
                <a:ext cx="451596" cy="207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Vallès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 dirty="0" smtClean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Occidental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" name="Text Box 82"/>
              <p:cNvSpPr txBox="1">
                <a:spLocks noChangeArrowheads="1"/>
              </p:cNvSpPr>
              <p:nvPr/>
            </p:nvSpPr>
            <p:spPr bwMode="auto">
              <a:xfrm>
                <a:off x="1758291" y="2471005"/>
                <a:ext cx="358253" cy="185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Alt </a:t>
                </a: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Penedès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" name="Text Box 84"/>
              <p:cNvSpPr txBox="1">
                <a:spLocks noChangeArrowheads="1"/>
              </p:cNvSpPr>
              <p:nvPr/>
            </p:nvSpPr>
            <p:spPr bwMode="auto">
              <a:xfrm>
                <a:off x="2101146" y="2538756"/>
                <a:ext cx="391120" cy="195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Baix Llobregat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" name="Text Box 86"/>
              <p:cNvSpPr txBox="1">
                <a:spLocks noChangeArrowheads="1"/>
              </p:cNvSpPr>
              <p:nvPr/>
            </p:nvSpPr>
            <p:spPr bwMode="auto">
              <a:xfrm>
                <a:off x="1900800" y="1807200"/>
                <a:ext cx="272798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Bages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" name="Text Box 87"/>
              <p:cNvSpPr txBox="1">
                <a:spLocks noChangeArrowheads="1"/>
              </p:cNvSpPr>
              <p:nvPr/>
            </p:nvSpPr>
            <p:spPr bwMode="auto">
              <a:xfrm>
                <a:off x="1478982" y="2712907"/>
                <a:ext cx="362197" cy="179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Baix Penedès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" name="Text Box 89"/>
              <p:cNvSpPr txBox="1">
                <a:spLocks noChangeArrowheads="1"/>
              </p:cNvSpPr>
              <p:nvPr/>
            </p:nvSpPr>
            <p:spPr bwMode="auto">
              <a:xfrm>
                <a:off x="297748" y="2906698"/>
                <a:ext cx="268854" cy="2265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Ribera d’Ebre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" name="Text Box 91"/>
              <p:cNvSpPr txBox="1">
                <a:spLocks noChangeArrowheads="1"/>
              </p:cNvSpPr>
              <p:nvPr/>
            </p:nvSpPr>
            <p:spPr bwMode="auto">
              <a:xfrm>
                <a:off x="273600" y="2102400"/>
                <a:ext cx="276742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Segrià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" name="Text Box 93"/>
              <p:cNvSpPr txBox="1">
                <a:spLocks noChangeArrowheads="1"/>
              </p:cNvSpPr>
              <p:nvPr/>
            </p:nvSpPr>
            <p:spPr bwMode="auto">
              <a:xfrm>
                <a:off x="835200" y="2900348"/>
                <a:ext cx="255707" cy="206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a-ES" sz="600" b="1" dirty="0" smtClean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Baix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ca-ES" sz="600" b="1" dirty="0" smtClean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Camp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6" name="Text Box 94"/>
              <p:cNvSpPr txBox="1">
                <a:spLocks noChangeArrowheads="1"/>
              </p:cNvSpPr>
              <p:nvPr/>
            </p:nvSpPr>
            <p:spPr bwMode="auto">
              <a:xfrm>
                <a:off x="1260043" y="2584800"/>
                <a:ext cx="243217" cy="196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Alt camp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7" name="Text Box 96"/>
              <p:cNvSpPr txBox="1">
                <a:spLocks noChangeArrowheads="1"/>
              </p:cNvSpPr>
              <p:nvPr/>
            </p:nvSpPr>
            <p:spPr bwMode="auto">
              <a:xfrm>
                <a:off x="1052049" y="2367950"/>
                <a:ext cx="420700" cy="219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Conca</a:t>
                </a:r>
                <a:r>
                  <a:rPr lang="en-U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 de </a:t>
                </a:r>
                <a:r>
                  <a:rPr lang="ca-ES" sz="600" b="1" dirty="0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Barberà</a:t>
                </a:r>
                <a:endParaRPr lang="ca-E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8" name="Text Box 97"/>
              <p:cNvSpPr txBox="1">
                <a:spLocks noChangeArrowheads="1"/>
              </p:cNvSpPr>
              <p:nvPr/>
            </p:nvSpPr>
            <p:spPr bwMode="auto">
              <a:xfrm>
                <a:off x="626400" y="1958400"/>
                <a:ext cx="333931" cy="2166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Pla d’Urgell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9" name="Text Box 98"/>
              <p:cNvSpPr txBox="1">
                <a:spLocks noChangeArrowheads="1"/>
              </p:cNvSpPr>
              <p:nvPr/>
            </p:nvSpPr>
            <p:spPr bwMode="auto">
              <a:xfrm>
                <a:off x="979200" y="2088000"/>
                <a:ext cx="259651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Urgell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90" name="Text Box 99"/>
              <p:cNvSpPr txBox="1">
                <a:spLocks noChangeArrowheads="1"/>
              </p:cNvSpPr>
              <p:nvPr/>
            </p:nvSpPr>
            <p:spPr bwMode="auto">
              <a:xfrm>
                <a:off x="1238400" y="1843200"/>
                <a:ext cx="328672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Segarra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91" name="Text Box 58"/>
              <p:cNvSpPr txBox="1">
                <a:spLocks noChangeArrowheads="1"/>
              </p:cNvSpPr>
              <p:nvPr/>
            </p:nvSpPr>
            <p:spPr bwMode="auto">
              <a:xfrm>
                <a:off x="1994400" y="1209600"/>
                <a:ext cx="400323" cy="108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a-ES" sz="600" b="1">
                    <a:solidFill>
                      <a:srgbClr val="000000"/>
                    </a:solidFill>
                    <a:effectLst/>
                    <a:latin typeface="Arial"/>
                    <a:ea typeface="Calibri"/>
                    <a:cs typeface="Times New Roman"/>
                  </a:rPr>
                  <a:t>Berguedà</a:t>
                </a:r>
                <a:endParaRPr lang="ca-E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92" name="Rectangle 2"/>
            <p:cNvSpPr>
              <a:spLocks noChangeArrowheads="1"/>
            </p:cNvSpPr>
            <p:nvPr/>
          </p:nvSpPr>
          <p:spPr bwMode="auto">
            <a:xfrm>
              <a:off x="4815039" y="6074250"/>
              <a:ext cx="316955" cy="1318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576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93" name="Text Box 3"/>
            <p:cNvSpPr txBox="1">
              <a:spLocks noChangeArrowheads="1"/>
            </p:cNvSpPr>
            <p:nvPr/>
          </p:nvSpPr>
          <p:spPr bwMode="auto">
            <a:xfrm>
              <a:off x="5201537" y="6056499"/>
              <a:ext cx="965342" cy="1495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a-E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Afectació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ca-E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principal</a:t>
              </a:r>
              <a:endParaRPr kumimoji="0" lang="ca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2"/>
            <p:cNvSpPr>
              <a:spLocks noChangeArrowheads="1"/>
            </p:cNvSpPr>
            <p:nvPr/>
          </p:nvSpPr>
          <p:spPr bwMode="auto">
            <a:xfrm>
              <a:off x="4814405" y="6273119"/>
              <a:ext cx="317580" cy="13811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a-E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5" name="Text Box 3"/>
            <p:cNvSpPr txBox="1">
              <a:spLocks noChangeArrowheads="1"/>
            </p:cNvSpPr>
            <p:nvPr/>
          </p:nvSpPr>
          <p:spPr bwMode="auto">
            <a:xfrm>
              <a:off x="5210427" y="6255368"/>
              <a:ext cx="956452" cy="1495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a-E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Afectació parcial</a:t>
              </a:r>
              <a:endParaRPr kumimoji="0" lang="ca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4" name="Agrupa 1023"/>
          <p:cNvGrpSpPr/>
          <p:nvPr/>
        </p:nvGrpSpPr>
        <p:grpSpPr>
          <a:xfrm>
            <a:off x="1438630" y="627054"/>
            <a:ext cx="3119854" cy="1152525"/>
            <a:chOff x="1694552" y="1203317"/>
            <a:chExt cx="3119854" cy="115252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414"/>
            <a:stretch/>
          </p:blipFill>
          <p:spPr bwMode="auto">
            <a:xfrm>
              <a:off x="2004164" y="1237699"/>
              <a:ext cx="2810242" cy="1109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1785"/>
            <a:stretch/>
          </p:blipFill>
          <p:spPr bwMode="auto">
            <a:xfrm>
              <a:off x="1694552" y="1203317"/>
              <a:ext cx="273098" cy="1152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72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68</Words>
  <Application>Microsoft Office PowerPoint</Application>
  <PresentationFormat>Presentació en pantalla (4:3)</PresentationFormat>
  <Paragraphs>94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David Montserrat Aguade</dc:creator>
  <cp:lastModifiedBy>Anna Orriols Fabregas</cp:lastModifiedBy>
  <cp:revision>14</cp:revision>
  <dcterms:created xsi:type="dcterms:W3CDTF">2015-05-12T07:07:31Z</dcterms:created>
  <dcterms:modified xsi:type="dcterms:W3CDTF">2015-05-12T13:41:09Z</dcterms:modified>
</cp:coreProperties>
</file>