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8" r:id="rId1"/>
  </p:sldMasterIdLst>
  <p:sldIdLst>
    <p:sldId id="271" r:id="rId2"/>
    <p:sldId id="270" r:id="rId3"/>
    <p:sldId id="267" r:id="rId4"/>
    <p:sldId id="259" r:id="rId5"/>
  </p:sldIdLst>
  <p:sldSz cx="12801600" cy="9601200" type="A3"/>
  <p:notesSz cx="10234613" cy="14663738"/>
  <p:defaultTextStyle>
    <a:defPPr>
      <a:defRPr lang="ca-ES"/>
    </a:defPPr>
    <a:lvl1pPr marL="0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910"/>
    <a:srgbClr val="FFDF79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644" y="-10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667001"/>
            <a:ext cx="10561320" cy="3631565"/>
          </a:xfrm>
        </p:spPr>
        <p:txBody>
          <a:bodyPr anchor="b"/>
          <a:lstStyle>
            <a:lvl1pPr>
              <a:defRPr sz="92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0120" y="6400800"/>
            <a:ext cx="9046464" cy="149352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453640" cy="8192135"/>
          </a:xfrm>
        </p:spPr>
        <p:txBody>
          <a:bodyPr vert="eaVert" anchor="b" anchorCtr="0"/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9" y="7680960"/>
            <a:ext cx="10723562" cy="1635760"/>
          </a:xfrm>
        </p:spPr>
        <p:txBody>
          <a:bodyPr anchor="t"/>
          <a:lstStyle>
            <a:lvl1pPr algn="l">
              <a:defRPr sz="5000" b="0" cap="all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9" y="5394008"/>
            <a:ext cx="8589962" cy="2286953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2150669"/>
            <a:ext cx="5120640" cy="642640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0" y="2150669"/>
            <a:ext cx="5120640" cy="642640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120640" cy="895667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120640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40" y="2149158"/>
            <a:ext cx="5120640" cy="895667"/>
          </a:xfr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40" y="3044825"/>
            <a:ext cx="5120640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1" y="7693762"/>
            <a:ext cx="10881360" cy="832104"/>
          </a:xfrm>
        </p:spPr>
        <p:txBody>
          <a:bodyPr anchor="b"/>
          <a:lstStyle>
            <a:lvl1pPr algn="ctr">
              <a:defRPr sz="3100" b="1"/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6720" y="8534400"/>
            <a:ext cx="10881361" cy="853440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26720" y="533400"/>
            <a:ext cx="10881360" cy="6919976"/>
          </a:xfrm>
        </p:spPr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3" y="7693389"/>
            <a:ext cx="10881360" cy="832476"/>
          </a:xfrm>
        </p:spPr>
        <p:txBody>
          <a:bodyPr anchor="b"/>
          <a:lstStyle>
            <a:lvl1pPr algn="ctr">
              <a:defRPr sz="31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841480" cy="768096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ca-ES" smtClean="0"/>
              <a:t>Feu clic a la icona per afegir una imatge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453" y="8534400"/>
            <a:ext cx="10881360" cy="857707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066800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r>
              <a:rPr lang="ca-ES" smtClean="0"/>
              <a:t>Feu clic aquí per editar l'estil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240280"/>
            <a:ext cx="10668000" cy="6720840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841480" y="0"/>
            <a:ext cx="960120" cy="9601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841480" y="7680960"/>
            <a:ext cx="960120" cy="960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44503" y="7908544"/>
            <a:ext cx="768096" cy="554736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2500">
                <a:solidFill>
                  <a:srgbClr val="FFFFFF"/>
                </a:solidFill>
              </a:defRPr>
            </a:lvl1pPr>
          </a:lstStyle>
          <a:p>
            <a:fld id="{5DA39268-FBFC-4469-8017-D130579395D4}" type="slidenum">
              <a:rPr lang="ca-ES" smtClean="0"/>
              <a:t>‹#›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621675" y="5668264"/>
            <a:ext cx="3314193" cy="512064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bg2"/>
                </a:solidFill>
              </a:defRPr>
            </a:lvl1pPr>
          </a:lstStyle>
          <a:p>
            <a:endParaRPr lang="ca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571892" y="2304288"/>
            <a:ext cx="3413759" cy="512064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bg2"/>
                </a:solidFill>
              </a:defRPr>
            </a:lvl1pPr>
          </a:lstStyle>
          <a:p>
            <a:fld id="{658D0F95-6A49-4DA2-A1DB-F3AAADC4657E}" type="datetimeFigureOut">
              <a:rPr lang="ca-ES" smtClean="0"/>
              <a:t>21/09/2017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1280160" rtl="0" eaLnBrk="1" latinLnBrk="0" hangingPunct="1">
        <a:spcBef>
          <a:spcPct val="0"/>
        </a:spcBef>
        <a:buNone/>
        <a:defRPr sz="6400" kern="1200" cap="none" spc="-14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80060" indent="-320040" algn="l" defTabSz="128016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896112" indent="-320040" algn="l" defTabSz="128016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8176" indent="-320040" algn="l" defTabSz="12801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224" indent="-320040" algn="l" defTabSz="128016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72" indent="-320040" algn="l" defTabSz="128016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2304" indent="-256032" algn="l" defTabSz="128016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88336" indent="-256032" algn="l" defTabSz="128016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944368" indent="-256032" algn="l" defTabSz="128016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200400" indent="-256032" algn="l" defTabSz="128016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 rot="16200000">
            <a:off x="8998610" y="3354918"/>
            <a:ext cx="6624736" cy="875139"/>
          </a:xfrm>
        </p:spPr>
        <p:txBody>
          <a:bodyPr/>
          <a:lstStyle/>
          <a:p>
            <a:r>
              <a:rPr lang="ca-ES" sz="4800" dirty="0" smtClean="0">
                <a:solidFill>
                  <a:schemeClr val="bg1">
                    <a:lumMod val="95000"/>
                  </a:schemeClr>
                </a:solidFill>
              </a:rPr>
              <a:t>Futur CAP Gorg a Badalona</a:t>
            </a:r>
            <a:endParaRPr lang="ca-E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ítol 2"/>
          <p:cNvSpPr>
            <a:spLocks noGrp="1"/>
          </p:cNvSpPr>
          <p:nvPr>
            <p:ph type="subTitle" idx="1"/>
          </p:nvPr>
        </p:nvSpPr>
        <p:spPr>
          <a:xfrm>
            <a:off x="756024" y="360000"/>
            <a:ext cx="8165056" cy="15963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a-ES" sz="3600" b="1" dirty="0" smtClean="0">
                <a:solidFill>
                  <a:schemeClr val="accent1">
                    <a:lumMod val="50000"/>
                  </a:schemeClr>
                </a:solidFill>
              </a:rPr>
              <a:t>Justificació de l’actuació </a:t>
            </a:r>
          </a:p>
          <a:p>
            <a:pPr>
              <a:spcBef>
                <a:spcPts val="300"/>
              </a:spcBef>
            </a:pPr>
            <a:r>
              <a:rPr lang="ca-ES" sz="3200" dirty="0" smtClean="0">
                <a:solidFill>
                  <a:schemeClr val="accent1">
                    <a:lumMod val="50000"/>
                  </a:schemeClr>
                </a:solidFill>
              </a:rPr>
              <a:t>Emplaçament</a:t>
            </a:r>
            <a:endParaRPr lang="ca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5" y="8820000"/>
            <a:ext cx="3016423" cy="65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ol 1"/>
          <p:cNvSpPr txBox="1">
            <a:spLocks/>
          </p:cNvSpPr>
          <p:nvPr/>
        </p:nvSpPr>
        <p:spPr>
          <a:xfrm>
            <a:off x="12094955" y="8605981"/>
            <a:ext cx="642549" cy="875139"/>
          </a:xfrm>
          <a:prstGeom prst="rect">
            <a:avLst/>
          </a:prstGeom>
        </p:spPr>
        <p:txBody>
          <a:bodyPr vert="horz" lIns="128016" tIns="64008" rIns="128016" bIns="64008" rtlCol="0" anchor="b">
            <a:noAutofit/>
          </a:bodyPr>
          <a:lstStyle>
            <a:lvl1pPr algn="l" defTabSz="1280160" rtl="0" eaLnBrk="1" latinLnBrk="0" hangingPunct="1">
              <a:spcBef>
                <a:spcPct val="0"/>
              </a:spcBef>
              <a:buNone/>
              <a:defRPr sz="9200" kern="1200" cap="none" spc="-14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 smtClean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ca-E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7" name="Agrupa 16"/>
          <p:cNvGrpSpPr/>
          <p:nvPr/>
        </p:nvGrpSpPr>
        <p:grpSpPr>
          <a:xfrm>
            <a:off x="947715" y="1776264"/>
            <a:ext cx="10030842" cy="5103026"/>
            <a:chOff x="947715" y="1857814"/>
            <a:chExt cx="10030842" cy="5103026"/>
          </a:xfrm>
        </p:grpSpPr>
        <p:pic>
          <p:nvPicPr>
            <p:cNvPr id="3" name="Imatg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6000"/>
                      </a14:imgEffect>
                      <a14:imgEffect>
                        <a14:saturation sat="90000"/>
                      </a14:imgEffect>
                      <a14:imgEffect>
                        <a14:brightnessContrast bright="5000"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15" y="1857814"/>
              <a:ext cx="10030842" cy="5103026"/>
            </a:xfrm>
            <a:prstGeom prst="rect">
              <a:avLst/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grpSp>
          <p:nvGrpSpPr>
            <p:cNvPr id="13" name="Agrupa 12"/>
            <p:cNvGrpSpPr/>
            <p:nvPr/>
          </p:nvGrpSpPr>
          <p:grpSpPr>
            <a:xfrm>
              <a:off x="2229012" y="1928788"/>
              <a:ext cx="6908092" cy="5023296"/>
              <a:chOff x="2229012" y="1928788"/>
              <a:chExt cx="6908092" cy="5023296"/>
            </a:xfrm>
          </p:grpSpPr>
          <p:grpSp>
            <p:nvGrpSpPr>
              <p:cNvPr id="11" name="Agrupa 10"/>
              <p:cNvGrpSpPr/>
              <p:nvPr/>
            </p:nvGrpSpPr>
            <p:grpSpPr>
              <a:xfrm>
                <a:off x="2229012" y="3985774"/>
                <a:ext cx="3995953" cy="2513704"/>
                <a:chOff x="2229012" y="3985774"/>
                <a:chExt cx="3995953" cy="2513704"/>
              </a:xfrm>
            </p:grpSpPr>
            <p:sp>
              <p:nvSpPr>
                <p:cNvPr id="58" name="Forma lliure 57"/>
                <p:cNvSpPr/>
                <p:nvPr/>
              </p:nvSpPr>
              <p:spPr>
                <a:xfrm>
                  <a:off x="2229012" y="3985774"/>
                  <a:ext cx="3995953" cy="2513704"/>
                </a:xfrm>
                <a:custGeom>
                  <a:avLst/>
                  <a:gdLst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1270000 w 3911600"/>
                    <a:gd name="connsiteY4" fmla="*/ 488950 h 4432300"/>
                    <a:gd name="connsiteX5" fmla="*/ 1778000 w 3911600"/>
                    <a:gd name="connsiteY5" fmla="*/ 85090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1270000 w 3911600"/>
                    <a:gd name="connsiteY4" fmla="*/ 488950 h 4432300"/>
                    <a:gd name="connsiteX5" fmla="*/ 742950 w 3911600"/>
                    <a:gd name="connsiteY5" fmla="*/ 15176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552450 w 3911600"/>
                    <a:gd name="connsiteY4" fmla="*/ 1320800 h 4432300"/>
                    <a:gd name="connsiteX5" fmla="*/ 742950 w 3911600"/>
                    <a:gd name="connsiteY5" fmla="*/ 15176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742950 w 3911600"/>
                    <a:gd name="connsiteY4" fmla="*/ 1098550 h 4432300"/>
                    <a:gd name="connsiteX5" fmla="*/ 742950 w 3911600"/>
                    <a:gd name="connsiteY5" fmla="*/ 15176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742950 w 3911600"/>
                    <a:gd name="connsiteY4" fmla="*/ 1098550 h 4432300"/>
                    <a:gd name="connsiteX5" fmla="*/ 984250 w 3911600"/>
                    <a:gd name="connsiteY5" fmla="*/ 13525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742950 w 3911600"/>
                    <a:gd name="connsiteY4" fmla="*/ 1098550 h 4432300"/>
                    <a:gd name="connsiteX5" fmla="*/ 1016000 w 3911600"/>
                    <a:gd name="connsiteY5" fmla="*/ 13271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4006850 w 4006850"/>
                    <a:gd name="connsiteY0" fmla="*/ 1866900 h 4432300"/>
                    <a:gd name="connsiteX1" fmla="*/ 2070100 w 4006850"/>
                    <a:gd name="connsiteY1" fmla="*/ 628650 h 4432300"/>
                    <a:gd name="connsiteX2" fmla="*/ 2266950 w 4006850"/>
                    <a:gd name="connsiteY2" fmla="*/ 508000 h 4432300"/>
                    <a:gd name="connsiteX3" fmla="*/ 1644650 w 4006850"/>
                    <a:gd name="connsiteY3" fmla="*/ 0 h 4432300"/>
                    <a:gd name="connsiteX4" fmla="*/ 742950 w 4006850"/>
                    <a:gd name="connsiteY4" fmla="*/ 1098550 h 4432300"/>
                    <a:gd name="connsiteX5" fmla="*/ 1016000 w 4006850"/>
                    <a:gd name="connsiteY5" fmla="*/ 1327150 h 4432300"/>
                    <a:gd name="connsiteX6" fmla="*/ 0 w 4006850"/>
                    <a:gd name="connsiteY6" fmla="*/ 2006600 h 4432300"/>
                    <a:gd name="connsiteX7" fmla="*/ 1536700 w 4006850"/>
                    <a:gd name="connsiteY7" fmla="*/ 3213100 h 4432300"/>
                    <a:gd name="connsiteX8" fmla="*/ 939800 w 4006850"/>
                    <a:gd name="connsiteY8" fmla="*/ 3848100 h 4432300"/>
                    <a:gd name="connsiteX9" fmla="*/ 1555750 w 4006850"/>
                    <a:gd name="connsiteY9" fmla="*/ 4432300 h 4432300"/>
                    <a:gd name="connsiteX10" fmla="*/ 2139950 w 4006850"/>
                    <a:gd name="connsiteY10" fmla="*/ 4432300 h 4432300"/>
                    <a:gd name="connsiteX11" fmla="*/ 4006850 w 4006850"/>
                    <a:gd name="connsiteY11" fmla="*/ 1866900 h 4432300"/>
                    <a:gd name="connsiteX0" fmla="*/ 4006850 w 4006850"/>
                    <a:gd name="connsiteY0" fmla="*/ 1866900 h 4432300"/>
                    <a:gd name="connsiteX1" fmla="*/ 2070100 w 4006850"/>
                    <a:gd name="connsiteY1" fmla="*/ 628650 h 4432300"/>
                    <a:gd name="connsiteX2" fmla="*/ 2051050 w 4006850"/>
                    <a:gd name="connsiteY2" fmla="*/ 323850 h 4432300"/>
                    <a:gd name="connsiteX3" fmla="*/ 1644650 w 4006850"/>
                    <a:gd name="connsiteY3" fmla="*/ 0 h 4432300"/>
                    <a:gd name="connsiteX4" fmla="*/ 742950 w 4006850"/>
                    <a:gd name="connsiteY4" fmla="*/ 1098550 h 4432300"/>
                    <a:gd name="connsiteX5" fmla="*/ 1016000 w 4006850"/>
                    <a:gd name="connsiteY5" fmla="*/ 1327150 h 4432300"/>
                    <a:gd name="connsiteX6" fmla="*/ 0 w 4006850"/>
                    <a:gd name="connsiteY6" fmla="*/ 2006600 h 4432300"/>
                    <a:gd name="connsiteX7" fmla="*/ 1536700 w 4006850"/>
                    <a:gd name="connsiteY7" fmla="*/ 3213100 h 4432300"/>
                    <a:gd name="connsiteX8" fmla="*/ 939800 w 4006850"/>
                    <a:gd name="connsiteY8" fmla="*/ 3848100 h 4432300"/>
                    <a:gd name="connsiteX9" fmla="*/ 1555750 w 4006850"/>
                    <a:gd name="connsiteY9" fmla="*/ 4432300 h 4432300"/>
                    <a:gd name="connsiteX10" fmla="*/ 2139950 w 4006850"/>
                    <a:gd name="connsiteY10" fmla="*/ 4432300 h 4432300"/>
                    <a:gd name="connsiteX11" fmla="*/ 4006850 w 4006850"/>
                    <a:gd name="connsiteY11" fmla="*/ 1866900 h 4432300"/>
                    <a:gd name="connsiteX0" fmla="*/ 4006850 w 4006850"/>
                    <a:gd name="connsiteY0" fmla="*/ 1866900 h 4432300"/>
                    <a:gd name="connsiteX1" fmla="*/ 2324100 w 4006850"/>
                    <a:gd name="connsiteY1" fmla="*/ 520700 h 4432300"/>
                    <a:gd name="connsiteX2" fmla="*/ 2051050 w 4006850"/>
                    <a:gd name="connsiteY2" fmla="*/ 323850 h 4432300"/>
                    <a:gd name="connsiteX3" fmla="*/ 1644650 w 4006850"/>
                    <a:gd name="connsiteY3" fmla="*/ 0 h 4432300"/>
                    <a:gd name="connsiteX4" fmla="*/ 742950 w 4006850"/>
                    <a:gd name="connsiteY4" fmla="*/ 1098550 h 4432300"/>
                    <a:gd name="connsiteX5" fmla="*/ 1016000 w 4006850"/>
                    <a:gd name="connsiteY5" fmla="*/ 1327150 h 4432300"/>
                    <a:gd name="connsiteX6" fmla="*/ 0 w 4006850"/>
                    <a:gd name="connsiteY6" fmla="*/ 2006600 h 4432300"/>
                    <a:gd name="connsiteX7" fmla="*/ 1536700 w 4006850"/>
                    <a:gd name="connsiteY7" fmla="*/ 3213100 h 4432300"/>
                    <a:gd name="connsiteX8" fmla="*/ 939800 w 4006850"/>
                    <a:gd name="connsiteY8" fmla="*/ 3848100 h 4432300"/>
                    <a:gd name="connsiteX9" fmla="*/ 1555750 w 4006850"/>
                    <a:gd name="connsiteY9" fmla="*/ 4432300 h 4432300"/>
                    <a:gd name="connsiteX10" fmla="*/ 2139950 w 4006850"/>
                    <a:gd name="connsiteY10" fmla="*/ 4432300 h 4432300"/>
                    <a:gd name="connsiteX11" fmla="*/ 4006850 w 4006850"/>
                    <a:gd name="connsiteY11" fmla="*/ 1866900 h 4432300"/>
                    <a:gd name="connsiteX0" fmla="*/ 4006850 w 4006850"/>
                    <a:gd name="connsiteY0" fmla="*/ 1866900 h 4432300"/>
                    <a:gd name="connsiteX1" fmla="*/ 2324100 w 4006850"/>
                    <a:gd name="connsiteY1" fmla="*/ 520700 h 4432300"/>
                    <a:gd name="connsiteX2" fmla="*/ 2051050 w 4006850"/>
                    <a:gd name="connsiteY2" fmla="*/ 323850 h 4432300"/>
                    <a:gd name="connsiteX3" fmla="*/ 1644650 w 4006850"/>
                    <a:gd name="connsiteY3" fmla="*/ 0 h 4432300"/>
                    <a:gd name="connsiteX4" fmla="*/ 742950 w 4006850"/>
                    <a:gd name="connsiteY4" fmla="*/ 1098550 h 4432300"/>
                    <a:gd name="connsiteX5" fmla="*/ 1016000 w 4006850"/>
                    <a:gd name="connsiteY5" fmla="*/ 1327150 h 4432300"/>
                    <a:gd name="connsiteX6" fmla="*/ 0 w 4006850"/>
                    <a:gd name="connsiteY6" fmla="*/ 2006600 h 4432300"/>
                    <a:gd name="connsiteX7" fmla="*/ 1536700 w 4006850"/>
                    <a:gd name="connsiteY7" fmla="*/ 3213100 h 4432300"/>
                    <a:gd name="connsiteX8" fmla="*/ 939800 w 4006850"/>
                    <a:gd name="connsiteY8" fmla="*/ 3848100 h 4432300"/>
                    <a:gd name="connsiteX9" fmla="*/ 1555750 w 4006850"/>
                    <a:gd name="connsiteY9" fmla="*/ 4432300 h 4432300"/>
                    <a:gd name="connsiteX10" fmla="*/ 3155950 w 4006850"/>
                    <a:gd name="connsiteY10" fmla="*/ 2501900 h 4432300"/>
                    <a:gd name="connsiteX11" fmla="*/ 4006850 w 4006850"/>
                    <a:gd name="connsiteY11" fmla="*/ 1866900 h 4432300"/>
                    <a:gd name="connsiteX0" fmla="*/ 4006850 w 4006850"/>
                    <a:gd name="connsiteY0" fmla="*/ 1866900 h 4432300"/>
                    <a:gd name="connsiteX1" fmla="*/ 2324100 w 4006850"/>
                    <a:gd name="connsiteY1" fmla="*/ 520700 h 4432300"/>
                    <a:gd name="connsiteX2" fmla="*/ 2051050 w 4006850"/>
                    <a:gd name="connsiteY2" fmla="*/ 323850 h 4432300"/>
                    <a:gd name="connsiteX3" fmla="*/ 1644650 w 4006850"/>
                    <a:gd name="connsiteY3" fmla="*/ 0 h 4432300"/>
                    <a:gd name="connsiteX4" fmla="*/ 742950 w 4006850"/>
                    <a:gd name="connsiteY4" fmla="*/ 1098550 h 4432300"/>
                    <a:gd name="connsiteX5" fmla="*/ 1016000 w 4006850"/>
                    <a:gd name="connsiteY5" fmla="*/ 1327150 h 4432300"/>
                    <a:gd name="connsiteX6" fmla="*/ 0 w 4006850"/>
                    <a:gd name="connsiteY6" fmla="*/ 2006600 h 4432300"/>
                    <a:gd name="connsiteX7" fmla="*/ 1536700 w 4006850"/>
                    <a:gd name="connsiteY7" fmla="*/ 3213100 h 4432300"/>
                    <a:gd name="connsiteX8" fmla="*/ 939800 w 4006850"/>
                    <a:gd name="connsiteY8" fmla="*/ 3848100 h 4432300"/>
                    <a:gd name="connsiteX9" fmla="*/ 1555750 w 4006850"/>
                    <a:gd name="connsiteY9" fmla="*/ 4432300 h 4432300"/>
                    <a:gd name="connsiteX10" fmla="*/ 3397250 w 4006850"/>
                    <a:gd name="connsiteY10" fmla="*/ 2514600 h 4432300"/>
                    <a:gd name="connsiteX11" fmla="*/ 4006850 w 4006850"/>
                    <a:gd name="connsiteY11" fmla="*/ 1866900 h 4432300"/>
                    <a:gd name="connsiteX0" fmla="*/ 4006850 w 4006850"/>
                    <a:gd name="connsiteY0" fmla="*/ 1866900 h 3848100"/>
                    <a:gd name="connsiteX1" fmla="*/ 2324100 w 4006850"/>
                    <a:gd name="connsiteY1" fmla="*/ 520700 h 3848100"/>
                    <a:gd name="connsiteX2" fmla="*/ 2051050 w 4006850"/>
                    <a:gd name="connsiteY2" fmla="*/ 323850 h 3848100"/>
                    <a:gd name="connsiteX3" fmla="*/ 1644650 w 4006850"/>
                    <a:gd name="connsiteY3" fmla="*/ 0 h 3848100"/>
                    <a:gd name="connsiteX4" fmla="*/ 742950 w 4006850"/>
                    <a:gd name="connsiteY4" fmla="*/ 1098550 h 3848100"/>
                    <a:gd name="connsiteX5" fmla="*/ 1016000 w 4006850"/>
                    <a:gd name="connsiteY5" fmla="*/ 1327150 h 3848100"/>
                    <a:gd name="connsiteX6" fmla="*/ 0 w 4006850"/>
                    <a:gd name="connsiteY6" fmla="*/ 2006600 h 3848100"/>
                    <a:gd name="connsiteX7" fmla="*/ 1536700 w 4006850"/>
                    <a:gd name="connsiteY7" fmla="*/ 3213100 h 3848100"/>
                    <a:gd name="connsiteX8" fmla="*/ 939800 w 4006850"/>
                    <a:gd name="connsiteY8" fmla="*/ 3848100 h 3848100"/>
                    <a:gd name="connsiteX9" fmla="*/ 2349500 w 4006850"/>
                    <a:gd name="connsiteY9" fmla="*/ 3016250 h 3848100"/>
                    <a:gd name="connsiteX10" fmla="*/ 3397250 w 4006850"/>
                    <a:gd name="connsiteY10" fmla="*/ 2514600 h 3848100"/>
                    <a:gd name="connsiteX11" fmla="*/ 4006850 w 4006850"/>
                    <a:gd name="connsiteY11" fmla="*/ 1866900 h 3848100"/>
                    <a:gd name="connsiteX0" fmla="*/ 4006850 w 4006850"/>
                    <a:gd name="connsiteY0" fmla="*/ 1866900 h 3213100"/>
                    <a:gd name="connsiteX1" fmla="*/ 2324100 w 4006850"/>
                    <a:gd name="connsiteY1" fmla="*/ 520700 h 3213100"/>
                    <a:gd name="connsiteX2" fmla="*/ 2051050 w 4006850"/>
                    <a:gd name="connsiteY2" fmla="*/ 323850 h 3213100"/>
                    <a:gd name="connsiteX3" fmla="*/ 1644650 w 4006850"/>
                    <a:gd name="connsiteY3" fmla="*/ 0 h 3213100"/>
                    <a:gd name="connsiteX4" fmla="*/ 742950 w 4006850"/>
                    <a:gd name="connsiteY4" fmla="*/ 1098550 h 3213100"/>
                    <a:gd name="connsiteX5" fmla="*/ 1016000 w 4006850"/>
                    <a:gd name="connsiteY5" fmla="*/ 1327150 h 3213100"/>
                    <a:gd name="connsiteX6" fmla="*/ 0 w 4006850"/>
                    <a:gd name="connsiteY6" fmla="*/ 2006600 h 3213100"/>
                    <a:gd name="connsiteX7" fmla="*/ 1536700 w 4006850"/>
                    <a:gd name="connsiteY7" fmla="*/ 3213100 h 3213100"/>
                    <a:gd name="connsiteX8" fmla="*/ 2006600 w 4006850"/>
                    <a:gd name="connsiteY8" fmla="*/ 2927350 h 3213100"/>
                    <a:gd name="connsiteX9" fmla="*/ 2349500 w 4006850"/>
                    <a:gd name="connsiteY9" fmla="*/ 3016250 h 3213100"/>
                    <a:gd name="connsiteX10" fmla="*/ 3397250 w 4006850"/>
                    <a:gd name="connsiteY10" fmla="*/ 2514600 h 3213100"/>
                    <a:gd name="connsiteX11" fmla="*/ 4006850 w 4006850"/>
                    <a:gd name="connsiteY11" fmla="*/ 1866900 h 3213100"/>
                    <a:gd name="connsiteX0" fmla="*/ 4006850 w 4006850"/>
                    <a:gd name="connsiteY0" fmla="*/ 1866900 h 3016250"/>
                    <a:gd name="connsiteX1" fmla="*/ 2324100 w 4006850"/>
                    <a:gd name="connsiteY1" fmla="*/ 520700 h 3016250"/>
                    <a:gd name="connsiteX2" fmla="*/ 2051050 w 4006850"/>
                    <a:gd name="connsiteY2" fmla="*/ 323850 h 3016250"/>
                    <a:gd name="connsiteX3" fmla="*/ 1644650 w 4006850"/>
                    <a:gd name="connsiteY3" fmla="*/ 0 h 3016250"/>
                    <a:gd name="connsiteX4" fmla="*/ 742950 w 4006850"/>
                    <a:gd name="connsiteY4" fmla="*/ 1098550 h 3016250"/>
                    <a:gd name="connsiteX5" fmla="*/ 1016000 w 4006850"/>
                    <a:gd name="connsiteY5" fmla="*/ 1327150 h 3016250"/>
                    <a:gd name="connsiteX6" fmla="*/ 0 w 4006850"/>
                    <a:gd name="connsiteY6" fmla="*/ 2006600 h 3016250"/>
                    <a:gd name="connsiteX7" fmla="*/ 1701800 w 4006850"/>
                    <a:gd name="connsiteY7" fmla="*/ 2635250 h 3016250"/>
                    <a:gd name="connsiteX8" fmla="*/ 2006600 w 4006850"/>
                    <a:gd name="connsiteY8" fmla="*/ 2927350 h 3016250"/>
                    <a:gd name="connsiteX9" fmla="*/ 2349500 w 4006850"/>
                    <a:gd name="connsiteY9" fmla="*/ 3016250 h 3016250"/>
                    <a:gd name="connsiteX10" fmla="*/ 3397250 w 4006850"/>
                    <a:gd name="connsiteY10" fmla="*/ 2514600 h 3016250"/>
                    <a:gd name="connsiteX11" fmla="*/ 4006850 w 4006850"/>
                    <a:gd name="connsiteY11" fmla="*/ 1866900 h 3016250"/>
                    <a:gd name="connsiteX0" fmla="*/ 4006850 w 4006850"/>
                    <a:gd name="connsiteY0" fmla="*/ 1866900 h 3016250"/>
                    <a:gd name="connsiteX1" fmla="*/ 2501900 w 4006850"/>
                    <a:gd name="connsiteY1" fmla="*/ 685800 h 3016250"/>
                    <a:gd name="connsiteX2" fmla="*/ 2051050 w 4006850"/>
                    <a:gd name="connsiteY2" fmla="*/ 323850 h 3016250"/>
                    <a:gd name="connsiteX3" fmla="*/ 1644650 w 4006850"/>
                    <a:gd name="connsiteY3" fmla="*/ 0 h 3016250"/>
                    <a:gd name="connsiteX4" fmla="*/ 742950 w 4006850"/>
                    <a:gd name="connsiteY4" fmla="*/ 1098550 h 3016250"/>
                    <a:gd name="connsiteX5" fmla="*/ 1016000 w 4006850"/>
                    <a:gd name="connsiteY5" fmla="*/ 1327150 h 3016250"/>
                    <a:gd name="connsiteX6" fmla="*/ 0 w 4006850"/>
                    <a:gd name="connsiteY6" fmla="*/ 2006600 h 3016250"/>
                    <a:gd name="connsiteX7" fmla="*/ 1701800 w 4006850"/>
                    <a:gd name="connsiteY7" fmla="*/ 2635250 h 3016250"/>
                    <a:gd name="connsiteX8" fmla="*/ 2006600 w 4006850"/>
                    <a:gd name="connsiteY8" fmla="*/ 2927350 h 3016250"/>
                    <a:gd name="connsiteX9" fmla="*/ 2349500 w 4006850"/>
                    <a:gd name="connsiteY9" fmla="*/ 3016250 h 3016250"/>
                    <a:gd name="connsiteX10" fmla="*/ 3397250 w 4006850"/>
                    <a:gd name="connsiteY10" fmla="*/ 2514600 h 3016250"/>
                    <a:gd name="connsiteX11" fmla="*/ 4006850 w 4006850"/>
                    <a:gd name="connsiteY11" fmla="*/ 1866900 h 3016250"/>
                    <a:gd name="connsiteX0" fmla="*/ 4006850 w 4006850"/>
                    <a:gd name="connsiteY0" fmla="*/ 1543050 h 2692400"/>
                    <a:gd name="connsiteX1" fmla="*/ 2501900 w 4006850"/>
                    <a:gd name="connsiteY1" fmla="*/ 361950 h 2692400"/>
                    <a:gd name="connsiteX2" fmla="*/ 2051050 w 4006850"/>
                    <a:gd name="connsiteY2" fmla="*/ 0 h 2692400"/>
                    <a:gd name="connsiteX3" fmla="*/ 1479550 w 4006850"/>
                    <a:gd name="connsiteY3" fmla="*/ 717550 h 2692400"/>
                    <a:gd name="connsiteX4" fmla="*/ 742950 w 4006850"/>
                    <a:gd name="connsiteY4" fmla="*/ 774700 h 2692400"/>
                    <a:gd name="connsiteX5" fmla="*/ 1016000 w 4006850"/>
                    <a:gd name="connsiteY5" fmla="*/ 1003300 h 2692400"/>
                    <a:gd name="connsiteX6" fmla="*/ 0 w 4006850"/>
                    <a:gd name="connsiteY6" fmla="*/ 1682750 h 2692400"/>
                    <a:gd name="connsiteX7" fmla="*/ 1701800 w 4006850"/>
                    <a:gd name="connsiteY7" fmla="*/ 2311400 h 2692400"/>
                    <a:gd name="connsiteX8" fmla="*/ 2006600 w 4006850"/>
                    <a:gd name="connsiteY8" fmla="*/ 2603500 h 2692400"/>
                    <a:gd name="connsiteX9" fmla="*/ 2349500 w 4006850"/>
                    <a:gd name="connsiteY9" fmla="*/ 2692400 h 2692400"/>
                    <a:gd name="connsiteX10" fmla="*/ 3397250 w 4006850"/>
                    <a:gd name="connsiteY10" fmla="*/ 2190750 h 2692400"/>
                    <a:gd name="connsiteX11" fmla="*/ 4006850 w 4006850"/>
                    <a:gd name="connsiteY11" fmla="*/ 1543050 h 2692400"/>
                    <a:gd name="connsiteX0" fmla="*/ 4006850 w 4006850"/>
                    <a:gd name="connsiteY0" fmla="*/ 1181100 h 2330450"/>
                    <a:gd name="connsiteX1" fmla="*/ 2501900 w 4006850"/>
                    <a:gd name="connsiteY1" fmla="*/ 0 h 2330450"/>
                    <a:gd name="connsiteX2" fmla="*/ 1974850 w 4006850"/>
                    <a:gd name="connsiteY2" fmla="*/ 495300 h 2330450"/>
                    <a:gd name="connsiteX3" fmla="*/ 1479550 w 4006850"/>
                    <a:gd name="connsiteY3" fmla="*/ 355600 h 2330450"/>
                    <a:gd name="connsiteX4" fmla="*/ 742950 w 4006850"/>
                    <a:gd name="connsiteY4" fmla="*/ 412750 h 2330450"/>
                    <a:gd name="connsiteX5" fmla="*/ 1016000 w 4006850"/>
                    <a:gd name="connsiteY5" fmla="*/ 641350 h 2330450"/>
                    <a:gd name="connsiteX6" fmla="*/ 0 w 4006850"/>
                    <a:gd name="connsiteY6" fmla="*/ 1320800 h 2330450"/>
                    <a:gd name="connsiteX7" fmla="*/ 1701800 w 4006850"/>
                    <a:gd name="connsiteY7" fmla="*/ 1949450 h 2330450"/>
                    <a:gd name="connsiteX8" fmla="*/ 2006600 w 4006850"/>
                    <a:gd name="connsiteY8" fmla="*/ 2241550 h 2330450"/>
                    <a:gd name="connsiteX9" fmla="*/ 2349500 w 4006850"/>
                    <a:gd name="connsiteY9" fmla="*/ 2330450 h 2330450"/>
                    <a:gd name="connsiteX10" fmla="*/ 3397250 w 4006850"/>
                    <a:gd name="connsiteY10" fmla="*/ 1828800 h 2330450"/>
                    <a:gd name="connsiteX11" fmla="*/ 4006850 w 4006850"/>
                    <a:gd name="connsiteY11" fmla="*/ 1181100 h 2330450"/>
                    <a:gd name="connsiteX0" fmla="*/ 4006850 w 4006850"/>
                    <a:gd name="connsiteY0" fmla="*/ 1466850 h 2616200"/>
                    <a:gd name="connsiteX1" fmla="*/ 2673350 w 4006850"/>
                    <a:gd name="connsiteY1" fmla="*/ 0 h 2616200"/>
                    <a:gd name="connsiteX2" fmla="*/ 1974850 w 4006850"/>
                    <a:gd name="connsiteY2" fmla="*/ 781050 h 2616200"/>
                    <a:gd name="connsiteX3" fmla="*/ 1479550 w 4006850"/>
                    <a:gd name="connsiteY3" fmla="*/ 641350 h 2616200"/>
                    <a:gd name="connsiteX4" fmla="*/ 742950 w 4006850"/>
                    <a:gd name="connsiteY4" fmla="*/ 698500 h 2616200"/>
                    <a:gd name="connsiteX5" fmla="*/ 1016000 w 4006850"/>
                    <a:gd name="connsiteY5" fmla="*/ 927100 h 2616200"/>
                    <a:gd name="connsiteX6" fmla="*/ 0 w 4006850"/>
                    <a:gd name="connsiteY6" fmla="*/ 1606550 h 2616200"/>
                    <a:gd name="connsiteX7" fmla="*/ 1701800 w 4006850"/>
                    <a:gd name="connsiteY7" fmla="*/ 2235200 h 2616200"/>
                    <a:gd name="connsiteX8" fmla="*/ 2006600 w 4006850"/>
                    <a:gd name="connsiteY8" fmla="*/ 2527300 h 2616200"/>
                    <a:gd name="connsiteX9" fmla="*/ 2349500 w 4006850"/>
                    <a:gd name="connsiteY9" fmla="*/ 2616200 h 2616200"/>
                    <a:gd name="connsiteX10" fmla="*/ 3397250 w 4006850"/>
                    <a:gd name="connsiteY10" fmla="*/ 2114550 h 2616200"/>
                    <a:gd name="connsiteX11" fmla="*/ 4006850 w 4006850"/>
                    <a:gd name="connsiteY11" fmla="*/ 1466850 h 2616200"/>
                    <a:gd name="connsiteX0" fmla="*/ 4006850 w 4006850"/>
                    <a:gd name="connsiteY0" fmla="*/ 1466850 h 2616200"/>
                    <a:gd name="connsiteX1" fmla="*/ 2673350 w 4006850"/>
                    <a:gd name="connsiteY1" fmla="*/ 0 h 2616200"/>
                    <a:gd name="connsiteX2" fmla="*/ 1974850 w 4006850"/>
                    <a:gd name="connsiteY2" fmla="*/ 781050 h 2616200"/>
                    <a:gd name="connsiteX3" fmla="*/ 1479550 w 4006850"/>
                    <a:gd name="connsiteY3" fmla="*/ 641350 h 2616200"/>
                    <a:gd name="connsiteX4" fmla="*/ 742950 w 4006850"/>
                    <a:gd name="connsiteY4" fmla="*/ 698500 h 2616200"/>
                    <a:gd name="connsiteX5" fmla="*/ 1339850 w 4006850"/>
                    <a:gd name="connsiteY5" fmla="*/ 1403350 h 2616200"/>
                    <a:gd name="connsiteX6" fmla="*/ 0 w 4006850"/>
                    <a:gd name="connsiteY6" fmla="*/ 1606550 h 2616200"/>
                    <a:gd name="connsiteX7" fmla="*/ 1701800 w 4006850"/>
                    <a:gd name="connsiteY7" fmla="*/ 2235200 h 2616200"/>
                    <a:gd name="connsiteX8" fmla="*/ 2006600 w 4006850"/>
                    <a:gd name="connsiteY8" fmla="*/ 2527300 h 2616200"/>
                    <a:gd name="connsiteX9" fmla="*/ 2349500 w 4006850"/>
                    <a:gd name="connsiteY9" fmla="*/ 2616200 h 2616200"/>
                    <a:gd name="connsiteX10" fmla="*/ 3397250 w 4006850"/>
                    <a:gd name="connsiteY10" fmla="*/ 2114550 h 2616200"/>
                    <a:gd name="connsiteX11" fmla="*/ 4006850 w 4006850"/>
                    <a:gd name="connsiteY11" fmla="*/ 1466850 h 2616200"/>
                    <a:gd name="connsiteX0" fmla="*/ 4006850 w 4006850"/>
                    <a:gd name="connsiteY0" fmla="*/ 1466850 h 2616200"/>
                    <a:gd name="connsiteX1" fmla="*/ 2673350 w 4006850"/>
                    <a:gd name="connsiteY1" fmla="*/ 0 h 2616200"/>
                    <a:gd name="connsiteX2" fmla="*/ 1974850 w 4006850"/>
                    <a:gd name="connsiteY2" fmla="*/ 781050 h 2616200"/>
                    <a:gd name="connsiteX3" fmla="*/ 1479550 w 4006850"/>
                    <a:gd name="connsiteY3" fmla="*/ 641350 h 2616200"/>
                    <a:gd name="connsiteX4" fmla="*/ 1892300 w 4006850"/>
                    <a:gd name="connsiteY4" fmla="*/ 1320800 h 2616200"/>
                    <a:gd name="connsiteX5" fmla="*/ 1339850 w 4006850"/>
                    <a:gd name="connsiteY5" fmla="*/ 1403350 h 2616200"/>
                    <a:gd name="connsiteX6" fmla="*/ 0 w 4006850"/>
                    <a:gd name="connsiteY6" fmla="*/ 1606550 h 2616200"/>
                    <a:gd name="connsiteX7" fmla="*/ 1701800 w 4006850"/>
                    <a:gd name="connsiteY7" fmla="*/ 2235200 h 2616200"/>
                    <a:gd name="connsiteX8" fmla="*/ 2006600 w 4006850"/>
                    <a:gd name="connsiteY8" fmla="*/ 2527300 h 2616200"/>
                    <a:gd name="connsiteX9" fmla="*/ 2349500 w 4006850"/>
                    <a:gd name="connsiteY9" fmla="*/ 2616200 h 2616200"/>
                    <a:gd name="connsiteX10" fmla="*/ 3397250 w 4006850"/>
                    <a:gd name="connsiteY10" fmla="*/ 2114550 h 2616200"/>
                    <a:gd name="connsiteX11" fmla="*/ 4006850 w 4006850"/>
                    <a:gd name="connsiteY11" fmla="*/ 1466850 h 2616200"/>
                    <a:gd name="connsiteX0" fmla="*/ 4006850 w 4006850"/>
                    <a:gd name="connsiteY0" fmla="*/ 1466850 h 2616200"/>
                    <a:gd name="connsiteX1" fmla="*/ 2673350 w 4006850"/>
                    <a:gd name="connsiteY1" fmla="*/ 0 h 2616200"/>
                    <a:gd name="connsiteX2" fmla="*/ 1974850 w 4006850"/>
                    <a:gd name="connsiteY2" fmla="*/ 781050 h 2616200"/>
                    <a:gd name="connsiteX3" fmla="*/ 2190750 w 4006850"/>
                    <a:gd name="connsiteY3" fmla="*/ 1168400 h 2616200"/>
                    <a:gd name="connsiteX4" fmla="*/ 1892300 w 4006850"/>
                    <a:gd name="connsiteY4" fmla="*/ 1320800 h 2616200"/>
                    <a:gd name="connsiteX5" fmla="*/ 1339850 w 4006850"/>
                    <a:gd name="connsiteY5" fmla="*/ 1403350 h 2616200"/>
                    <a:gd name="connsiteX6" fmla="*/ 0 w 4006850"/>
                    <a:gd name="connsiteY6" fmla="*/ 1606550 h 2616200"/>
                    <a:gd name="connsiteX7" fmla="*/ 1701800 w 4006850"/>
                    <a:gd name="connsiteY7" fmla="*/ 2235200 h 2616200"/>
                    <a:gd name="connsiteX8" fmla="*/ 2006600 w 4006850"/>
                    <a:gd name="connsiteY8" fmla="*/ 2527300 h 2616200"/>
                    <a:gd name="connsiteX9" fmla="*/ 2349500 w 4006850"/>
                    <a:gd name="connsiteY9" fmla="*/ 2616200 h 2616200"/>
                    <a:gd name="connsiteX10" fmla="*/ 3397250 w 4006850"/>
                    <a:gd name="connsiteY10" fmla="*/ 2114550 h 2616200"/>
                    <a:gd name="connsiteX11" fmla="*/ 4006850 w 4006850"/>
                    <a:gd name="connsiteY11" fmla="*/ 1466850 h 2616200"/>
                    <a:gd name="connsiteX0" fmla="*/ 4006850 w 4006850"/>
                    <a:gd name="connsiteY0" fmla="*/ 1466850 h 2616200"/>
                    <a:gd name="connsiteX1" fmla="*/ 2673350 w 4006850"/>
                    <a:gd name="connsiteY1" fmla="*/ 0 h 2616200"/>
                    <a:gd name="connsiteX2" fmla="*/ 1555750 w 4006850"/>
                    <a:gd name="connsiteY2" fmla="*/ 685800 h 2616200"/>
                    <a:gd name="connsiteX3" fmla="*/ 2190750 w 4006850"/>
                    <a:gd name="connsiteY3" fmla="*/ 1168400 h 2616200"/>
                    <a:gd name="connsiteX4" fmla="*/ 1892300 w 4006850"/>
                    <a:gd name="connsiteY4" fmla="*/ 1320800 h 2616200"/>
                    <a:gd name="connsiteX5" fmla="*/ 1339850 w 4006850"/>
                    <a:gd name="connsiteY5" fmla="*/ 1403350 h 2616200"/>
                    <a:gd name="connsiteX6" fmla="*/ 0 w 4006850"/>
                    <a:gd name="connsiteY6" fmla="*/ 1606550 h 2616200"/>
                    <a:gd name="connsiteX7" fmla="*/ 1701800 w 4006850"/>
                    <a:gd name="connsiteY7" fmla="*/ 2235200 h 2616200"/>
                    <a:gd name="connsiteX8" fmla="*/ 2006600 w 4006850"/>
                    <a:gd name="connsiteY8" fmla="*/ 2527300 h 2616200"/>
                    <a:gd name="connsiteX9" fmla="*/ 2349500 w 4006850"/>
                    <a:gd name="connsiteY9" fmla="*/ 2616200 h 2616200"/>
                    <a:gd name="connsiteX10" fmla="*/ 3397250 w 4006850"/>
                    <a:gd name="connsiteY10" fmla="*/ 2114550 h 2616200"/>
                    <a:gd name="connsiteX11" fmla="*/ 4006850 w 4006850"/>
                    <a:gd name="connsiteY11" fmla="*/ 1466850 h 2616200"/>
                    <a:gd name="connsiteX0" fmla="*/ 4006850 w 4006850"/>
                    <a:gd name="connsiteY0" fmla="*/ 1466850 h 2616200"/>
                    <a:gd name="connsiteX1" fmla="*/ 2673350 w 4006850"/>
                    <a:gd name="connsiteY1" fmla="*/ 0 h 2616200"/>
                    <a:gd name="connsiteX2" fmla="*/ 1092200 w 4006850"/>
                    <a:gd name="connsiteY2" fmla="*/ 971550 h 2616200"/>
                    <a:gd name="connsiteX3" fmla="*/ 2190750 w 4006850"/>
                    <a:gd name="connsiteY3" fmla="*/ 1168400 h 2616200"/>
                    <a:gd name="connsiteX4" fmla="*/ 1892300 w 4006850"/>
                    <a:gd name="connsiteY4" fmla="*/ 1320800 h 2616200"/>
                    <a:gd name="connsiteX5" fmla="*/ 1339850 w 4006850"/>
                    <a:gd name="connsiteY5" fmla="*/ 1403350 h 2616200"/>
                    <a:gd name="connsiteX6" fmla="*/ 0 w 4006850"/>
                    <a:gd name="connsiteY6" fmla="*/ 1606550 h 2616200"/>
                    <a:gd name="connsiteX7" fmla="*/ 1701800 w 4006850"/>
                    <a:gd name="connsiteY7" fmla="*/ 2235200 h 2616200"/>
                    <a:gd name="connsiteX8" fmla="*/ 2006600 w 4006850"/>
                    <a:gd name="connsiteY8" fmla="*/ 2527300 h 2616200"/>
                    <a:gd name="connsiteX9" fmla="*/ 2349500 w 4006850"/>
                    <a:gd name="connsiteY9" fmla="*/ 2616200 h 2616200"/>
                    <a:gd name="connsiteX10" fmla="*/ 3397250 w 4006850"/>
                    <a:gd name="connsiteY10" fmla="*/ 2114550 h 2616200"/>
                    <a:gd name="connsiteX11" fmla="*/ 4006850 w 4006850"/>
                    <a:gd name="connsiteY11" fmla="*/ 1466850 h 2616200"/>
                    <a:gd name="connsiteX0" fmla="*/ 2914650 w 2914650"/>
                    <a:gd name="connsiteY0" fmla="*/ 1466850 h 2616200"/>
                    <a:gd name="connsiteX1" fmla="*/ 1581150 w 2914650"/>
                    <a:gd name="connsiteY1" fmla="*/ 0 h 2616200"/>
                    <a:gd name="connsiteX2" fmla="*/ 0 w 2914650"/>
                    <a:gd name="connsiteY2" fmla="*/ 971550 h 2616200"/>
                    <a:gd name="connsiteX3" fmla="*/ 1098550 w 2914650"/>
                    <a:gd name="connsiteY3" fmla="*/ 1168400 h 2616200"/>
                    <a:gd name="connsiteX4" fmla="*/ 800100 w 2914650"/>
                    <a:gd name="connsiteY4" fmla="*/ 1320800 h 2616200"/>
                    <a:gd name="connsiteX5" fmla="*/ 247650 w 2914650"/>
                    <a:gd name="connsiteY5" fmla="*/ 1403350 h 2616200"/>
                    <a:gd name="connsiteX6" fmla="*/ 368300 w 2914650"/>
                    <a:gd name="connsiteY6" fmla="*/ 1879600 h 2616200"/>
                    <a:gd name="connsiteX7" fmla="*/ 609600 w 2914650"/>
                    <a:gd name="connsiteY7" fmla="*/ 2235200 h 2616200"/>
                    <a:gd name="connsiteX8" fmla="*/ 914400 w 2914650"/>
                    <a:gd name="connsiteY8" fmla="*/ 2527300 h 2616200"/>
                    <a:gd name="connsiteX9" fmla="*/ 1257300 w 2914650"/>
                    <a:gd name="connsiteY9" fmla="*/ 2616200 h 2616200"/>
                    <a:gd name="connsiteX10" fmla="*/ 2305050 w 2914650"/>
                    <a:gd name="connsiteY10" fmla="*/ 2114550 h 2616200"/>
                    <a:gd name="connsiteX11" fmla="*/ 2914650 w 2914650"/>
                    <a:gd name="connsiteY11" fmla="*/ 1466850 h 2616200"/>
                    <a:gd name="connsiteX0" fmla="*/ 3587750 w 3587750"/>
                    <a:gd name="connsiteY0" fmla="*/ 1466850 h 2616200"/>
                    <a:gd name="connsiteX1" fmla="*/ 2254250 w 3587750"/>
                    <a:gd name="connsiteY1" fmla="*/ 0 h 2616200"/>
                    <a:gd name="connsiteX2" fmla="*/ 0 w 3587750"/>
                    <a:gd name="connsiteY2" fmla="*/ 1403350 h 2616200"/>
                    <a:gd name="connsiteX3" fmla="*/ 1771650 w 3587750"/>
                    <a:gd name="connsiteY3" fmla="*/ 1168400 h 2616200"/>
                    <a:gd name="connsiteX4" fmla="*/ 1473200 w 3587750"/>
                    <a:gd name="connsiteY4" fmla="*/ 1320800 h 2616200"/>
                    <a:gd name="connsiteX5" fmla="*/ 920750 w 3587750"/>
                    <a:gd name="connsiteY5" fmla="*/ 1403350 h 2616200"/>
                    <a:gd name="connsiteX6" fmla="*/ 1041400 w 3587750"/>
                    <a:gd name="connsiteY6" fmla="*/ 1879600 h 2616200"/>
                    <a:gd name="connsiteX7" fmla="*/ 1282700 w 3587750"/>
                    <a:gd name="connsiteY7" fmla="*/ 2235200 h 2616200"/>
                    <a:gd name="connsiteX8" fmla="*/ 1587500 w 3587750"/>
                    <a:gd name="connsiteY8" fmla="*/ 2527300 h 2616200"/>
                    <a:gd name="connsiteX9" fmla="*/ 1930400 w 3587750"/>
                    <a:gd name="connsiteY9" fmla="*/ 2616200 h 2616200"/>
                    <a:gd name="connsiteX10" fmla="*/ 2978150 w 3587750"/>
                    <a:gd name="connsiteY10" fmla="*/ 2114550 h 2616200"/>
                    <a:gd name="connsiteX11" fmla="*/ 3587750 w 3587750"/>
                    <a:gd name="connsiteY11" fmla="*/ 1466850 h 2616200"/>
                    <a:gd name="connsiteX0" fmla="*/ 3587750 w 3587750"/>
                    <a:gd name="connsiteY0" fmla="*/ 1466850 h 2616200"/>
                    <a:gd name="connsiteX1" fmla="*/ 2254250 w 3587750"/>
                    <a:gd name="connsiteY1" fmla="*/ 0 h 2616200"/>
                    <a:gd name="connsiteX2" fmla="*/ 0 w 3587750"/>
                    <a:gd name="connsiteY2" fmla="*/ 1403350 h 2616200"/>
                    <a:gd name="connsiteX3" fmla="*/ 203200 w 3587750"/>
                    <a:gd name="connsiteY3" fmla="*/ 1835150 h 2616200"/>
                    <a:gd name="connsiteX4" fmla="*/ 1473200 w 3587750"/>
                    <a:gd name="connsiteY4" fmla="*/ 1320800 h 2616200"/>
                    <a:gd name="connsiteX5" fmla="*/ 920750 w 3587750"/>
                    <a:gd name="connsiteY5" fmla="*/ 1403350 h 2616200"/>
                    <a:gd name="connsiteX6" fmla="*/ 1041400 w 3587750"/>
                    <a:gd name="connsiteY6" fmla="*/ 1879600 h 2616200"/>
                    <a:gd name="connsiteX7" fmla="*/ 1282700 w 3587750"/>
                    <a:gd name="connsiteY7" fmla="*/ 2235200 h 2616200"/>
                    <a:gd name="connsiteX8" fmla="*/ 1587500 w 3587750"/>
                    <a:gd name="connsiteY8" fmla="*/ 2527300 h 2616200"/>
                    <a:gd name="connsiteX9" fmla="*/ 1930400 w 3587750"/>
                    <a:gd name="connsiteY9" fmla="*/ 2616200 h 2616200"/>
                    <a:gd name="connsiteX10" fmla="*/ 2978150 w 3587750"/>
                    <a:gd name="connsiteY10" fmla="*/ 2114550 h 2616200"/>
                    <a:gd name="connsiteX11" fmla="*/ 3587750 w 3587750"/>
                    <a:gd name="connsiteY11" fmla="*/ 1466850 h 2616200"/>
                    <a:gd name="connsiteX0" fmla="*/ 3663950 w 3663950"/>
                    <a:gd name="connsiteY0" fmla="*/ 1466850 h 2616200"/>
                    <a:gd name="connsiteX1" fmla="*/ 2330450 w 3663950"/>
                    <a:gd name="connsiteY1" fmla="*/ 0 h 2616200"/>
                    <a:gd name="connsiteX2" fmla="*/ 0 w 3663950"/>
                    <a:gd name="connsiteY2" fmla="*/ 1454150 h 2616200"/>
                    <a:gd name="connsiteX3" fmla="*/ 279400 w 3663950"/>
                    <a:gd name="connsiteY3" fmla="*/ 1835150 h 2616200"/>
                    <a:gd name="connsiteX4" fmla="*/ 1549400 w 3663950"/>
                    <a:gd name="connsiteY4" fmla="*/ 1320800 h 2616200"/>
                    <a:gd name="connsiteX5" fmla="*/ 996950 w 3663950"/>
                    <a:gd name="connsiteY5" fmla="*/ 1403350 h 2616200"/>
                    <a:gd name="connsiteX6" fmla="*/ 1117600 w 3663950"/>
                    <a:gd name="connsiteY6" fmla="*/ 1879600 h 2616200"/>
                    <a:gd name="connsiteX7" fmla="*/ 1358900 w 3663950"/>
                    <a:gd name="connsiteY7" fmla="*/ 2235200 h 2616200"/>
                    <a:gd name="connsiteX8" fmla="*/ 1663700 w 3663950"/>
                    <a:gd name="connsiteY8" fmla="*/ 2527300 h 2616200"/>
                    <a:gd name="connsiteX9" fmla="*/ 2006600 w 3663950"/>
                    <a:gd name="connsiteY9" fmla="*/ 2616200 h 2616200"/>
                    <a:gd name="connsiteX10" fmla="*/ 3054350 w 3663950"/>
                    <a:gd name="connsiteY10" fmla="*/ 2114550 h 2616200"/>
                    <a:gd name="connsiteX11" fmla="*/ 3663950 w 3663950"/>
                    <a:gd name="connsiteY11" fmla="*/ 1466850 h 2616200"/>
                    <a:gd name="connsiteX0" fmla="*/ 3937000 w 3937000"/>
                    <a:gd name="connsiteY0" fmla="*/ 1200150 h 2616200"/>
                    <a:gd name="connsiteX1" fmla="*/ 2330450 w 3937000"/>
                    <a:gd name="connsiteY1" fmla="*/ 0 h 2616200"/>
                    <a:gd name="connsiteX2" fmla="*/ 0 w 3937000"/>
                    <a:gd name="connsiteY2" fmla="*/ 1454150 h 2616200"/>
                    <a:gd name="connsiteX3" fmla="*/ 279400 w 3937000"/>
                    <a:gd name="connsiteY3" fmla="*/ 1835150 h 2616200"/>
                    <a:gd name="connsiteX4" fmla="*/ 1549400 w 3937000"/>
                    <a:gd name="connsiteY4" fmla="*/ 1320800 h 2616200"/>
                    <a:gd name="connsiteX5" fmla="*/ 996950 w 3937000"/>
                    <a:gd name="connsiteY5" fmla="*/ 1403350 h 2616200"/>
                    <a:gd name="connsiteX6" fmla="*/ 1117600 w 3937000"/>
                    <a:gd name="connsiteY6" fmla="*/ 1879600 h 2616200"/>
                    <a:gd name="connsiteX7" fmla="*/ 1358900 w 3937000"/>
                    <a:gd name="connsiteY7" fmla="*/ 2235200 h 2616200"/>
                    <a:gd name="connsiteX8" fmla="*/ 1663700 w 3937000"/>
                    <a:gd name="connsiteY8" fmla="*/ 2527300 h 2616200"/>
                    <a:gd name="connsiteX9" fmla="*/ 2006600 w 3937000"/>
                    <a:gd name="connsiteY9" fmla="*/ 2616200 h 2616200"/>
                    <a:gd name="connsiteX10" fmla="*/ 3054350 w 3937000"/>
                    <a:gd name="connsiteY10" fmla="*/ 2114550 h 2616200"/>
                    <a:gd name="connsiteX11" fmla="*/ 3937000 w 3937000"/>
                    <a:gd name="connsiteY11" fmla="*/ 1200150 h 2616200"/>
                    <a:gd name="connsiteX0" fmla="*/ 3937000 w 3937000"/>
                    <a:gd name="connsiteY0" fmla="*/ 1238250 h 2654300"/>
                    <a:gd name="connsiteX1" fmla="*/ 2355850 w 3937000"/>
                    <a:gd name="connsiteY1" fmla="*/ 0 h 2654300"/>
                    <a:gd name="connsiteX2" fmla="*/ 0 w 3937000"/>
                    <a:gd name="connsiteY2" fmla="*/ 1492250 h 2654300"/>
                    <a:gd name="connsiteX3" fmla="*/ 279400 w 3937000"/>
                    <a:gd name="connsiteY3" fmla="*/ 1873250 h 2654300"/>
                    <a:gd name="connsiteX4" fmla="*/ 1549400 w 3937000"/>
                    <a:gd name="connsiteY4" fmla="*/ 1358900 h 2654300"/>
                    <a:gd name="connsiteX5" fmla="*/ 996950 w 3937000"/>
                    <a:gd name="connsiteY5" fmla="*/ 1441450 h 2654300"/>
                    <a:gd name="connsiteX6" fmla="*/ 1117600 w 3937000"/>
                    <a:gd name="connsiteY6" fmla="*/ 1917700 h 2654300"/>
                    <a:gd name="connsiteX7" fmla="*/ 1358900 w 3937000"/>
                    <a:gd name="connsiteY7" fmla="*/ 2273300 h 2654300"/>
                    <a:gd name="connsiteX8" fmla="*/ 1663700 w 3937000"/>
                    <a:gd name="connsiteY8" fmla="*/ 2565400 h 2654300"/>
                    <a:gd name="connsiteX9" fmla="*/ 2006600 w 3937000"/>
                    <a:gd name="connsiteY9" fmla="*/ 2654300 h 2654300"/>
                    <a:gd name="connsiteX10" fmla="*/ 3054350 w 3937000"/>
                    <a:gd name="connsiteY10" fmla="*/ 2152650 h 2654300"/>
                    <a:gd name="connsiteX11" fmla="*/ 3937000 w 3937000"/>
                    <a:gd name="connsiteY11" fmla="*/ 1238250 h 2654300"/>
                    <a:gd name="connsiteX0" fmla="*/ 3937000 w 3937000"/>
                    <a:gd name="connsiteY0" fmla="*/ 1238250 h 2654300"/>
                    <a:gd name="connsiteX1" fmla="*/ 2336800 w 3937000"/>
                    <a:gd name="connsiteY1" fmla="*/ 0 h 2654300"/>
                    <a:gd name="connsiteX2" fmla="*/ 0 w 3937000"/>
                    <a:gd name="connsiteY2" fmla="*/ 1492250 h 2654300"/>
                    <a:gd name="connsiteX3" fmla="*/ 279400 w 3937000"/>
                    <a:gd name="connsiteY3" fmla="*/ 1873250 h 2654300"/>
                    <a:gd name="connsiteX4" fmla="*/ 1549400 w 3937000"/>
                    <a:gd name="connsiteY4" fmla="*/ 1358900 h 2654300"/>
                    <a:gd name="connsiteX5" fmla="*/ 996950 w 3937000"/>
                    <a:gd name="connsiteY5" fmla="*/ 1441450 h 2654300"/>
                    <a:gd name="connsiteX6" fmla="*/ 1117600 w 3937000"/>
                    <a:gd name="connsiteY6" fmla="*/ 1917700 h 2654300"/>
                    <a:gd name="connsiteX7" fmla="*/ 1358900 w 3937000"/>
                    <a:gd name="connsiteY7" fmla="*/ 2273300 h 2654300"/>
                    <a:gd name="connsiteX8" fmla="*/ 1663700 w 3937000"/>
                    <a:gd name="connsiteY8" fmla="*/ 2565400 h 2654300"/>
                    <a:gd name="connsiteX9" fmla="*/ 2006600 w 3937000"/>
                    <a:gd name="connsiteY9" fmla="*/ 2654300 h 2654300"/>
                    <a:gd name="connsiteX10" fmla="*/ 3054350 w 3937000"/>
                    <a:gd name="connsiteY10" fmla="*/ 2152650 h 2654300"/>
                    <a:gd name="connsiteX11" fmla="*/ 3937000 w 3937000"/>
                    <a:gd name="connsiteY11" fmla="*/ 1238250 h 2654300"/>
                    <a:gd name="connsiteX0" fmla="*/ 3917950 w 3917950"/>
                    <a:gd name="connsiteY0" fmla="*/ 1231900 h 2654300"/>
                    <a:gd name="connsiteX1" fmla="*/ 2336800 w 3917950"/>
                    <a:gd name="connsiteY1" fmla="*/ 0 h 2654300"/>
                    <a:gd name="connsiteX2" fmla="*/ 0 w 3917950"/>
                    <a:gd name="connsiteY2" fmla="*/ 1492250 h 2654300"/>
                    <a:gd name="connsiteX3" fmla="*/ 279400 w 3917950"/>
                    <a:gd name="connsiteY3" fmla="*/ 1873250 h 2654300"/>
                    <a:gd name="connsiteX4" fmla="*/ 1549400 w 3917950"/>
                    <a:gd name="connsiteY4" fmla="*/ 1358900 h 2654300"/>
                    <a:gd name="connsiteX5" fmla="*/ 996950 w 3917950"/>
                    <a:gd name="connsiteY5" fmla="*/ 1441450 h 2654300"/>
                    <a:gd name="connsiteX6" fmla="*/ 1117600 w 3917950"/>
                    <a:gd name="connsiteY6" fmla="*/ 1917700 h 2654300"/>
                    <a:gd name="connsiteX7" fmla="*/ 1358900 w 3917950"/>
                    <a:gd name="connsiteY7" fmla="*/ 2273300 h 2654300"/>
                    <a:gd name="connsiteX8" fmla="*/ 1663700 w 3917950"/>
                    <a:gd name="connsiteY8" fmla="*/ 2565400 h 2654300"/>
                    <a:gd name="connsiteX9" fmla="*/ 2006600 w 3917950"/>
                    <a:gd name="connsiteY9" fmla="*/ 2654300 h 2654300"/>
                    <a:gd name="connsiteX10" fmla="*/ 3054350 w 3917950"/>
                    <a:gd name="connsiteY10" fmla="*/ 2152650 h 2654300"/>
                    <a:gd name="connsiteX11" fmla="*/ 3917950 w 3917950"/>
                    <a:gd name="connsiteY11" fmla="*/ 1231900 h 2654300"/>
                    <a:gd name="connsiteX0" fmla="*/ 3917950 w 3917950"/>
                    <a:gd name="connsiteY0" fmla="*/ 1231900 h 2565400"/>
                    <a:gd name="connsiteX1" fmla="*/ 2336800 w 3917950"/>
                    <a:gd name="connsiteY1" fmla="*/ 0 h 2565400"/>
                    <a:gd name="connsiteX2" fmla="*/ 0 w 3917950"/>
                    <a:gd name="connsiteY2" fmla="*/ 1492250 h 2565400"/>
                    <a:gd name="connsiteX3" fmla="*/ 279400 w 3917950"/>
                    <a:gd name="connsiteY3" fmla="*/ 1873250 h 2565400"/>
                    <a:gd name="connsiteX4" fmla="*/ 1549400 w 3917950"/>
                    <a:gd name="connsiteY4" fmla="*/ 1358900 h 2565400"/>
                    <a:gd name="connsiteX5" fmla="*/ 996950 w 3917950"/>
                    <a:gd name="connsiteY5" fmla="*/ 1441450 h 2565400"/>
                    <a:gd name="connsiteX6" fmla="*/ 1117600 w 3917950"/>
                    <a:gd name="connsiteY6" fmla="*/ 1917700 h 2565400"/>
                    <a:gd name="connsiteX7" fmla="*/ 1358900 w 3917950"/>
                    <a:gd name="connsiteY7" fmla="*/ 2273300 h 2565400"/>
                    <a:gd name="connsiteX8" fmla="*/ 1663700 w 3917950"/>
                    <a:gd name="connsiteY8" fmla="*/ 2565400 h 2565400"/>
                    <a:gd name="connsiteX9" fmla="*/ 2362200 w 3917950"/>
                    <a:gd name="connsiteY9" fmla="*/ 1847850 h 2565400"/>
                    <a:gd name="connsiteX10" fmla="*/ 3054350 w 3917950"/>
                    <a:gd name="connsiteY10" fmla="*/ 2152650 h 2565400"/>
                    <a:gd name="connsiteX11" fmla="*/ 3917950 w 3917950"/>
                    <a:gd name="connsiteY11" fmla="*/ 1231900 h 2565400"/>
                    <a:gd name="connsiteX0" fmla="*/ 3917950 w 3917950"/>
                    <a:gd name="connsiteY0" fmla="*/ 1231900 h 2273300"/>
                    <a:gd name="connsiteX1" fmla="*/ 2336800 w 3917950"/>
                    <a:gd name="connsiteY1" fmla="*/ 0 h 2273300"/>
                    <a:gd name="connsiteX2" fmla="*/ 0 w 3917950"/>
                    <a:gd name="connsiteY2" fmla="*/ 1492250 h 2273300"/>
                    <a:gd name="connsiteX3" fmla="*/ 279400 w 3917950"/>
                    <a:gd name="connsiteY3" fmla="*/ 1873250 h 2273300"/>
                    <a:gd name="connsiteX4" fmla="*/ 1549400 w 3917950"/>
                    <a:gd name="connsiteY4" fmla="*/ 1358900 h 2273300"/>
                    <a:gd name="connsiteX5" fmla="*/ 996950 w 3917950"/>
                    <a:gd name="connsiteY5" fmla="*/ 1441450 h 2273300"/>
                    <a:gd name="connsiteX6" fmla="*/ 1117600 w 3917950"/>
                    <a:gd name="connsiteY6" fmla="*/ 1917700 h 2273300"/>
                    <a:gd name="connsiteX7" fmla="*/ 1358900 w 3917950"/>
                    <a:gd name="connsiteY7" fmla="*/ 2273300 h 2273300"/>
                    <a:gd name="connsiteX8" fmla="*/ 2197100 w 3917950"/>
                    <a:gd name="connsiteY8" fmla="*/ 1758950 h 2273300"/>
                    <a:gd name="connsiteX9" fmla="*/ 2362200 w 3917950"/>
                    <a:gd name="connsiteY9" fmla="*/ 1847850 h 2273300"/>
                    <a:gd name="connsiteX10" fmla="*/ 3054350 w 3917950"/>
                    <a:gd name="connsiteY10" fmla="*/ 2152650 h 2273300"/>
                    <a:gd name="connsiteX11" fmla="*/ 3917950 w 3917950"/>
                    <a:gd name="connsiteY11" fmla="*/ 1231900 h 2273300"/>
                    <a:gd name="connsiteX0" fmla="*/ 3917950 w 3917950"/>
                    <a:gd name="connsiteY0" fmla="*/ 1231900 h 2273300"/>
                    <a:gd name="connsiteX1" fmla="*/ 2336800 w 3917950"/>
                    <a:gd name="connsiteY1" fmla="*/ 0 h 2273300"/>
                    <a:gd name="connsiteX2" fmla="*/ 0 w 3917950"/>
                    <a:gd name="connsiteY2" fmla="*/ 1492250 h 2273300"/>
                    <a:gd name="connsiteX3" fmla="*/ 279400 w 3917950"/>
                    <a:gd name="connsiteY3" fmla="*/ 1873250 h 2273300"/>
                    <a:gd name="connsiteX4" fmla="*/ 1549400 w 3917950"/>
                    <a:gd name="connsiteY4" fmla="*/ 1358900 h 2273300"/>
                    <a:gd name="connsiteX5" fmla="*/ 996950 w 3917950"/>
                    <a:gd name="connsiteY5" fmla="*/ 1441450 h 2273300"/>
                    <a:gd name="connsiteX6" fmla="*/ 1117600 w 3917950"/>
                    <a:gd name="connsiteY6" fmla="*/ 1917700 h 2273300"/>
                    <a:gd name="connsiteX7" fmla="*/ 1358900 w 3917950"/>
                    <a:gd name="connsiteY7" fmla="*/ 2273300 h 2273300"/>
                    <a:gd name="connsiteX8" fmla="*/ 1930598 w 3917950"/>
                    <a:gd name="connsiteY8" fmla="*/ 1454044 h 2273300"/>
                    <a:gd name="connsiteX9" fmla="*/ 2197100 w 3917950"/>
                    <a:gd name="connsiteY9" fmla="*/ 1758950 h 2273300"/>
                    <a:gd name="connsiteX10" fmla="*/ 2362200 w 3917950"/>
                    <a:gd name="connsiteY10" fmla="*/ 1847850 h 2273300"/>
                    <a:gd name="connsiteX11" fmla="*/ 3054350 w 3917950"/>
                    <a:gd name="connsiteY11" fmla="*/ 2152650 h 2273300"/>
                    <a:gd name="connsiteX12" fmla="*/ 3917950 w 3917950"/>
                    <a:gd name="connsiteY12" fmla="*/ 1231900 h 2273300"/>
                    <a:gd name="connsiteX0" fmla="*/ 3917950 w 3917950"/>
                    <a:gd name="connsiteY0" fmla="*/ 1231900 h 2152650"/>
                    <a:gd name="connsiteX1" fmla="*/ 2336800 w 3917950"/>
                    <a:gd name="connsiteY1" fmla="*/ 0 h 2152650"/>
                    <a:gd name="connsiteX2" fmla="*/ 0 w 3917950"/>
                    <a:gd name="connsiteY2" fmla="*/ 1492250 h 2152650"/>
                    <a:gd name="connsiteX3" fmla="*/ 279400 w 3917950"/>
                    <a:gd name="connsiteY3" fmla="*/ 1873250 h 2152650"/>
                    <a:gd name="connsiteX4" fmla="*/ 1549400 w 3917950"/>
                    <a:gd name="connsiteY4" fmla="*/ 1358900 h 2152650"/>
                    <a:gd name="connsiteX5" fmla="*/ 996950 w 3917950"/>
                    <a:gd name="connsiteY5" fmla="*/ 1441450 h 2152650"/>
                    <a:gd name="connsiteX6" fmla="*/ 1117600 w 3917950"/>
                    <a:gd name="connsiteY6" fmla="*/ 1917700 h 2152650"/>
                    <a:gd name="connsiteX7" fmla="*/ 1670050 w 3917950"/>
                    <a:gd name="connsiteY7" fmla="*/ 1536700 h 2152650"/>
                    <a:gd name="connsiteX8" fmla="*/ 1930598 w 3917950"/>
                    <a:gd name="connsiteY8" fmla="*/ 1454044 h 2152650"/>
                    <a:gd name="connsiteX9" fmla="*/ 2197100 w 3917950"/>
                    <a:gd name="connsiteY9" fmla="*/ 1758950 h 2152650"/>
                    <a:gd name="connsiteX10" fmla="*/ 2362200 w 3917950"/>
                    <a:gd name="connsiteY10" fmla="*/ 1847850 h 2152650"/>
                    <a:gd name="connsiteX11" fmla="*/ 3054350 w 3917950"/>
                    <a:gd name="connsiteY11" fmla="*/ 2152650 h 2152650"/>
                    <a:gd name="connsiteX12" fmla="*/ 3917950 w 3917950"/>
                    <a:gd name="connsiteY12" fmla="*/ 1231900 h 2152650"/>
                    <a:gd name="connsiteX0" fmla="*/ 3917950 w 3917950"/>
                    <a:gd name="connsiteY0" fmla="*/ 1231900 h 2152650"/>
                    <a:gd name="connsiteX1" fmla="*/ 2336800 w 3917950"/>
                    <a:gd name="connsiteY1" fmla="*/ 0 h 2152650"/>
                    <a:gd name="connsiteX2" fmla="*/ 0 w 3917950"/>
                    <a:gd name="connsiteY2" fmla="*/ 1492250 h 2152650"/>
                    <a:gd name="connsiteX3" fmla="*/ 279400 w 3917950"/>
                    <a:gd name="connsiteY3" fmla="*/ 1873250 h 2152650"/>
                    <a:gd name="connsiteX4" fmla="*/ 1549400 w 3917950"/>
                    <a:gd name="connsiteY4" fmla="*/ 1358900 h 2152650"/>
                    <a:gd name="connsiteX5" fmla="*/ 996950 w 3917950"/>
                    <a:gd name="connsiteY5" fmla="*/ 1441450 h 2152650"/>
                    <a:gd name="connsiteX6" fmla="*/ 1797248 w 3917950"/>
                    <a:gd name="connsiteY6" fmla="*/ 1282594 h 2152650"/>
                    <a:gd name="connsiteX7" fmla="*/ 1117600 w 3917950"/>
                    <a:gd name="connsiteY7" fmla="*/ 1917700 h 2152650"/>
                    <a:gd name="connsiteX8" fmla="*/ 1670050 w 3917950"/>
                    <a:gd name="connsiteY8" fmla="*/ 1536700 h 2152650"/>
                    <a:gd name="connsiteX9" fmla="*/ 1930598 w 3917950"/>
                    <a:gd name="connsiteY9" fmla="*/ 1454044 h 2152650"/>
                    <a:gd name="connsiteX10" fmla="*/ 2197100 w 3917950"/>
                    <a:gd name="connsiteY10" fmla="*/ 1758950 h 2152650"/>
                    <a:gd name="connsiteX11" fmla="*/ 2362200 w 3917950"/>
                    <a:gd name="connsiteY11" fmla="*/ 1847850 h 2152650"/>
                    <a:gd name="connsiteX12" fmla="*/ 3054350 w 3917950"/>
                    <a:gd name="connsiteY12" fmla="*/ 2152650 h 2152650"/>
                    <a:gd name="connsiteX13" fmla="*/ 3917950 w 3917950"/>
                    <a:gd name="connsiteY13" fmla="*/ 1231900 h 2152650"/>
                    <a:gd name="connsiteX0" fmla="*/ 3917950 w 3917950"/>
                    <a:gd name="connsiteY0" fmla="*/ 1231900 h 2152650"/>
                    <a:gd name="connsiteX1" fmla="*/ 2336800 w 3917950"/>
                    <a:gd name="connsiteY1" fmla="*/ 0 h 2152650"/>
                    <a:gd name="connsiteX2" fmla="*/ 0 w 3917950"/>
                    <a:gd name="connsiteY2" fmla="*/ 1492250 h 2152650"/>
                    <a:gd name="connsiteX3" fmla="*/ 279400 w 3917950"/>
                    <a:gd name="connsiteY3" fmla="*/ 1873250 h 2152650"/>
                    <a:gd name="connsiteX4" fmla="*/ 552450 w 3917950"/>
                    <a:gd name="connsiteY4" fmla="*/ 1739900 h 2152650"/>
                    <a:gd name="connsiteX5" fmla="*/ 996950 w 3917950"/>
                    <a:gd name="connsiteY5" fmla="*/ 1441450 h 2152650"/>
                    <a:gd name="connsiteX6" fmla="*/ 1797248 w 3917950"/>
                    <a:gd name="connsiteY6" fmla="*/ 1282594 h 2152650"/>
                    <a:gd name="connsiteX7" fmla="*/ 1117600 w 3917950"/>
                    <a:gd name="connsiteY7" fmla="*/ 1917700 h 2152650"/>
                    <a:gd name="connsiteX8" fmla="*/ 1670050 w 3917950"/>
                    <a:gd name="connsiteY8" fmla="*/ 1536700 h 2152650"/>
                    <a:gd name="connsiteX9" fmla="*/ 1930598 w 3917950"/>
                    <a:gd name="connsiteY9" fmla="*/ 1454044 h 2152650"/>
                    <a:gd name="connsiteX10" fmla="*/ 2197100 w 3917950"/>
                    <a:gd name="connsiteY10" fmla="*/ 1758950 h 2152650"/>
                    <a:gd name="connsiteX11" fmla="*/ 2362200 w 3917950"/>
                    <a:gd name="connsiteY11" fmla="*/ 1847850 h 2152650"/>
                    <a:gd name="connsiteX12" fmla="*/ 3054350 w 3917950"/>
                    <a:gd name="connsiteY12" fmla="*/ 2152650 h 2152650"/>
                    <a:gd name="connsiteX13" fmla="*/ 3917950 w 3917950"/>
                    <a:gd name="connsiteY13" fmla="*/ 1231900 h 2152650"/>
                    <a:gd name="connsiteX0" fmla="*/ 3917950 w 3917950"/>
                    <a:gd name="connsiteY0" fmla="*/ 1231900 h 2152650"/>
                    <a:gd name="connsiteX1" fmla="*/ 2336800 w 3917950"/>
                    <a:gd name="connsiteY1" fmla="*/ 0 h 2152650"/>
                    <a:gd name="connsiteX2" fmla="*/ 0 w 3917950"/>
                    <a:gd name="connsiteY2" fmla="*/ 1492250 h 2152650"/>
                    <a:gd name="connsiteX3" fmla="*/ 279400 w 3917950"/>
                    <a:gd name="connsiteY3" fmla="*/ 1873250 h 2152650"/>
                    <a:gd name="connsiteX4" fmla="*/ 450850 w 3917950"/>
                    <a:gd name="connsiteY4" fmla="*/ 1790700 h 2152650"/>
                    <a:gd name="connsiteX5" fmla="*/ 996950 w 3917950"/>
                    <a:gd name="connsiteY5" fmla="*/ 1441450 h 2152650"/>
                    <a:gd name="connsiteX6" fmla="*/ 1797248 w 3917950"/>
                    <a:gd name="connsiteY6" fmla="*/ 1282594 h 2152650"/>
                    <a:gd name="connsiteX7" fmla="*/ 1117600 w 3917950"/>
                    <a:gd name="connsiteY7" fmla="*/ 1917700 h 2152650"/>
                    <a:gd name="connsiteX8" fmla="*/ 1670050 w 3917950"/>
                    <a:gd name="connsiteY8" fmla="*/ 1536700 h 2152650"/>
                    <a:gd name="connsiteX9" fmla="*/ 1930598 w 3917950"/>
                    <a:gd name="connsiteY9" fmla="*/ 1454044 h 2152650"/>
                    <a:gd name="connsiteX10" fmla="*/ 2197100 w 3917950"/>
                    <a:gd name="connsiteY10" fmla="*/ 1758950 h 2152650"/>
                    <a:gd name="connsiteX11" fmla="*/ 2362200 w 3917950"/>
                    <a:gd name="connsiteY11" fmla="*/ 1847850 h 2152650"/>
                    <a:gd name="connsiteX12" fmla="*/ 3054350 w 3917950"/>
                    <a:gd name="connsiteY12" fmla="*/ 2152650 h 2152650"/>
                    <a:gd name="connsiteX13" fmla="*/ 3917950 w 3917950"/>
                    <a:gd name="connsiteY13" fmla="*/ 1231900 h 2152650"/>
                    <a:gd name="connsiteX0" fmla="*/ 3917950 w 3917950"/>
                    <a:gd name="connsiteY0" fmla="*/ 1231900 h 2152650"/>
                    <a:gd name="connsiteX1" fmla="*/ 2336800 w 3917950"/>
                    <a:gd name="connsiteY1" fmla="*/ 0 h 2152650"/>
                    <a:gd name="connsiteX2" fmla="*/ 0 w 3917950"/>
                    <a:gd name="connsiteY2" fmla="*/ 1492250 h 2152650"/>
                    <a:gd name="connsiteX3" fmla="*/ 279400 w 3917950"/>
                    <a:gd name="connsiteY3" fmla="*/ 1873250 h 2152650"/>
                    <a:gd name="connsiteX4" fmla="*/ 450850 w 3917950"/>
                    <a:gd name="connsiteY4" fmla="*/ 1790700 h 2152650"/>
                    <a:gd name="connsiteX5" fmla="*/ 717550 w 3917950"/>
                    <a:gd name="connsiteY5" fmla="*/ 2120900 h 2152650"/>
                    <a:gd name="connsiteX6" fmla="*/ 1797248 w 3917950"/>
                    <a:gd name="connsiteY6" fmla="*/ 1282594 h 2152650"/>
                    <a:gd name="connsiteX7" fmla="*/ 1117600 w 3917950"/>
                    <a:gd name="connsiteY7" fmla="*/ 1917700 h 2152650"/>
                    <a:gd name="connsiteX8" fmla="*/ 1670050 w 3917950"/>
                    <a:gd name="connsiteY8" fmla="*/ 1536700 h 2152650"/>
                    <a:gd name="connsiteX9" fmla="*/ 1930598 w 3917950"/>
                    <a:gd name="connsiteY9" fmla="*/ 1454044 h 2152650"/>
                    <a:gd name="connsiteX10" fmla="*/ 2197100 w 3917950"/>
                    <a:gd name="connsiteY10" fmla="*/ 1758950 h 2152650"/>
                    <a:gd name="connsiteX11" fmla="*/ 2362200 w 3917950"/>
                    <a:gd name="connsiteY11" fmla="*/ 1847850 h 2152650"/>
                    <a:gd name="connsiteX12" fmla="*/ 3054350 w 3917950"/>
                    <a:gd name="connsiteY12" fmla="*/ 2152650 h 2152650"/>
                    <a:gd name="connsiteX13" fmla="*/ 3917950 w 3917950"/>
                    <a:gd name="connsiteY13" fmla="*/ 1231900 h 2152650"/>
                    <a:gd name="connsiteX0" fmla="*/ 3917950 w 3917950"/>
                    <a:gd name="connsiteY0" fmla="*/ 1231900 h 2155141"/>
                    <a:gd name="connsiteX1" fmla="*/ 2336800 w 3917950"/>
                    <a:gd name="connsiteY1" fmla="*/ 0 h 2155141"/>
                    <a:gd name="connsiteX2" fmla="*/ 0 w 3917950"/>
                    <a:gd name="connsiteY2" fmla="*/ 1492250 h 2155141"/>
                    <a:gd name="connsiteX3" fmla="*/ 279400 w 3917950"/>
                    <a:gd name="connsiteY3" fmla="*/ 1873250 h 2155141"/>
                    <a:gd name="connsiteX4" fmla="*/ 450850 w 3917950"/>
                    <a:gd name="connsiteY4" fmla="*/ 1790700 h 2155141"/>
                    <a:gd name="connsiteX5" fmla="*/ 717550 w 3917950"/>
                    <a:gd name="connsiteY5" fmla="*/ 2120900 h 2155141"/>
                    <a:gd name="connsiteX6" fmla="*/ 952698 w 3917950"/>
                    <a:gd name="connsiteY6" fmla="*/ 2050944 h 2155141"/>
                    <a:gd name="connsiteX7" fmla="*/ 1117600 w 3917950"/>
                    <a:gd name="connsiteY7" fmla="*/ 1917700 h 2155141"/>
                    <a:gd name="connsiteX8" fmla="*/ 1670050 w 3917950"/>
                    <a:gd name="connsiteY8" fmla="*/ 1536700 h 2155141"/>
                    <a:gd name="connsiteX9" fmla="*/ 1930598 w 3917950"/>
                    <a:gd name="connsiteY9" fmla="*/ 1454044 h 2155141"/>
                    <a:gd name="connsiteX10" fmla="*/ 2197100 w 3917950"/>
                    <a:gd name="connsiteY10" fmla="*/ 1758950 h 2155141"/>
                    <a:gd name="connsiteX11" fmla="*/ 2362200 w 3917950"/>
                    <a:gd name="connsiteY11" fmla="*/ 1847850 h 2155141"/>
                    <a:gd name="connsiteX12" fmla="*/ 3054350 w 3917950"/>
                    <a:gd name="connsiteY12" fmla="*/ 2152650 h 2155141"/>
                    <a:gd name="connsiteX13" fmla="*/ 3917950 w 3917950"/>
                    <a:gd name="connsiteY13" fmla="*/ 1231900 h 2155141"/>
                    <a:gd name="connsiteX0" fmla="*/ 3917950 w 3917950"/>
                    <a:gd name="connsiteY0" fmla="*/ 1231900 h 2154676"/>
                    <a:gd name="connsiteX1" fmla="*/ 2336800 w 3917950"/>
                    <a:gd name="connsiteY1" fmla="*/ 0 h 2154676"/>
                    <a:gd name="connsiteX2" fmla="*/ 0 w 3917950"/>
                    <a:gd name="connsiteY2" fmla="*/ 1492250 h 2154676"/>
                    <a:gd name="connsiteX3" fmla="*/ 279400 w 3917950"/>
                    <a:gd name="connsiteY3" fmla="*/ 1873250 h 2154676"/>
                    <a:gd name="connsiteX4" fmla="*/ 450850 w 3917950"/>
                    <a:gd name="connsiteY4" fmla="*/ 1790700 h 2154676"/>
                    <a:gd name="connsiteX5" fmla="*/ 717550 w 3917950"/>
                    <a:gd name="connsiteY5" fmla="*/ 2120900 h 2154676"/>
                    <a:gd name="connsiteX6" fmla="*/ 952698 w 3917950"/>
                    <a:gd name="connsiteY6" fmla="*/ 2050944 h 2154676"/>
                    <a:gd name="connsiteX7" fmla="*/ 1117600 w 3917950"/>
                    <a:gd name="connsiteY7" fmla="*/ 1917700 h 2154676"/>
                    <a:gd name="connsiteX8" fmla="*/ 1670050 w 3917950"/>
                    <a:gd name="connsiteY8" fmla="*/ 1536700 h 2154676"/>
                    <a:gd name="connsiteX9" fmla="*/ 1930598 w 3917950"/>
                    <a:gd name="connsiteY9" fmla="*/ 1454044 h 2154676"/>
                    <a:gd name="connsiteX10" fmla="*/ 2197100 w 3917950"/>
                    <a:gd name="connsiteY10" fmla="*/ 1758950 h 2154676"/>
                    <a:gd name="connsiteX11" fmla="*/ 2362200 w 3917950"/>
                    <a:gd name="connsiteY11" fmla="*/ 1847850 h 2154676"/>
                    <a:gd name="connsiteX12" fmla="*/ 3054350 w 3917950"/>
                    <a:gd name="connsiteY12" fmla="*/ 2152650 h 2154676"/>
                    <a:gd name="connsiteX13" fmla="*/ 3917950 w 3917950"/>
                    <a:gd name="connsiteY13" fmla="*/ 1231900 h 2154676"/>
                    <a:gd name="connsiteX0" fmla="*/ 3917950 w 3917950"/>
                    <a:gd name="connsiteY0" fmla="*/ 1231900 h 2476500"/>
                    <a:gd name="connsiteX1" fmla="*/ 2336800 w 3917950"/>
                    <a:gd name="connsiteY1" fmla="*/ 0 h 2476500"/>
                    <a:gd name="connsiteX2" fmla="*/ 0 w 3917950"/>
                    <a:gd name="connsiteY2" fmla="*/ 1492250 h 2476500"/>
                    <a:gd name="connsiteX3" fmla="*/ 279400 w 3917950"/>
                    <a:gd name="connsiteY3" fmla="*/ 1873250 h 2476500"/>
                    <a:gd name="connsiteX4" fmla="*/ 450850 w 3917950"/>
                    <a:gd name="connsiteY4" fmla="*/ 1790700 h 2476500"/>
                    <a:gd name="connsiteX5" fmla="*/ 717550 w 3917950"/>
                    <a:gd name="connsiteY5" fmla="*/ 2120900 h 2476500"/>
                    <a:gd name="connsiteX6" fmla="*/ 952698 w 3917950"/>
                    <a:gd name="connsiteY6" fmla="*/ 2050944 h 2476500"/>
                    <a:gd name="connsiteX7" fmla="*/ 1250950 w 3917950"/>
                    <a:gd name="connsiteY7" fmla="*/ 2476500 h 2476500"/>
                    <a:gd name="connsiteX8" fmla="*/ 1670050 w 3917950"/>
                    <a:gd name="connsiteY8" fmla="*/ 1536700 h 2476500"/>
                    <a:gd name="connsiteX9" fmla="*/ 1930598 w 3917950"/>
                    <a:gd name="connsiteY9" fmla="*/ 1454044 h 2476500"/>
                    <a:gd name="connsiteX10" fmla="*/ 2197100 w 3917950"/>
                    <a:gd name="connsiteY10" fmla="*/ 1758950 h 2476500"/>
                    <a:gd name="connsiteX11" fmla="*/ 2362200 w 3917950"/>
                    <a:gd name="connsiteY11" fmla="*/ 1847850 h 2476500"/>
                    <a:gd name="connsiteX12" fmla="*/ 3054350 w 3917950"/>
                    <a:gd name="connsiteY12" fmla="*/ 2152650 h 2476500"/>
                    <a:gd name="connsiteX13" fmla="*/ 3917950 w 3917950"/>
                    <a:gd name="connsiteY13" fmla="*/ 1231900 h 2476500"/>
                    <a:gd name="connsiteX0" fmla="*/ 3917950 w 3917950"/>
                    <a:gd name="connsiteY0" fmla="*/ 1231900 h 2476500"/>
                    <a:gd name="connsiteX1" fmla="*/ 2336800 w 3917950"/>
                    <a:gd name="connsiteY1" fmla="*/ 0 h 2476500"/>
                    <a:gd name="connsiteX2" fmla="*/ 0 w 3917950"/>
                    <a:gd name="connsiteY2" fmla="*/ 1492250 h 2476500"/>
                    <a:gd name="connsiteX3" fmla="*/ 279400 w 3917950"/>
                    <a:gd name="connsiteY3" fmla="*/ 1873250 h 2476500"/>
                    <a:gd name="connsiteX4" fmla="*/ 450850 w 3917950"/>
                    <a:gd name="connsiteY4" fmla="*/ 1790700 h 2476500"/>
                    <a:gd name="connsiteX5" fmla="*/ 717550 w 3917950"/>
                    <a:gd name="connsiteY5" fmla="*/ 2120900 h 2476500"/>
                    <a:gd name="connsiteX6" fmla="*/ 952698 w 3917950"/>
                    <a:gd name="connsiteY6" fmla="*/ 2050944 h 2476500"/>
                    <a:gd name="connsiteX7" fmla="*/ 1250950 w 3917950"/>
                    <a:gd name="connsiteY7" fmla="*/ 2476500 h 2476500"/>
                    <a:gd name="connsiteX8" fmla="*/ 1670050 w 3917950"/>
                    <a:gd name="connsiteY8" fmla="*/ 1536700 h 2476500"/>
                    <a:gd name="connsiteX9" fmla="*/ 1930598 w 3917950"/>
                    <a:gd name="connsiteY9" fmla="*/ 1454044 h 2476500"/>
                    <a:gd name="connsiteX10" fmla="*/ 2197100 w 3917950"/>
                    <a:gd name="connsiteY10" fmla="*/ 1758950 h 2476500"/>
                    <a:gd name="connsiteX11" fmla="*/ 2362200 w 3917950"/>
                    <a:gd name="connsiteY11" fmla="*/ 1847850 h 2476500"/>
                    <a:gd name="connsiteX12" fmla="*/ 3054350 w 3917950"/>
                    <a:gd name="connsiteY12" fmla="*/ 2152650 h 2476500"/>
                    <a:gd name="connsiteX13" fmla="*/ 3917950 w 3917950"/>
                    <a:gd name="connsiteY13" fmla="*/ 1231900 h 2476500"/>
                    <a:gd name="connsiteX0" fmla="*/ 3917950 w 3917950"/>
                    <a:gd name="connsiteY0" fmla="*/ 1231900 h 2476500"/>
                    <a:gd name="connsiteX1" fmla="*/ 2336800 w 3917950"/>
                    <a:gd name="connsiteY1" fmla="*/ 0 h 2476500"/>
                    <a:gd name="connsiteX2" fmla="*/ 0 w 3917950"/>
                    <a:gd name="connsiteY2" fmla="*/ 1492250 h 2476500"/>
                    <a:gd name="connsiteX3" fmla="*/ 279400 w 3917950"/>
                    <a:gd name="connsiteY3" fmla="*/ 1873250 h 2476500"/>
                    <a:gd name="connsiteX4" fmla="*/ 450850 w 3917950"/>
                    <a:gd name="connsiteY4" fmla="*/ 1790700 h 2476500"/>
                    <a:gd name="connsiteX5" fmla="*/ 717550 w 3917950"/>
                    <a:gd name="connsiteY5" fmla="*/ 2120900 h 2476500"/>
                    <a:gd name="connsiteX6" fmla="*/ 952698 w 3917950"/>
                    <a:gd name="connsiteY6" fmla="*/ 2050944 h 2476500"/>
                    <a:gd name="connsiteX7" fmla="*/ 1250950 w 3917950"/>
                    <a:gd name="connsiteY7" fmla="*/ 2476500 h 2476500"/>
                    <a:gd name="connsiteX8" fmla="*/ 1670050 w 3917950"/>
                    <a:gd name="connsiteY8" fmla="*/ 1536700 h 2476500"/>
                    <a:gd name="connsiteX9" fmla="*/ 1930598 w 3917950"/>
                    <a:gd name="connsiteY9" fmla="*/ 1454044 h 2476500"/>
                    <a:gd name="connsiteX10" fmla="*/ 2197100 w 3917950"/>
                    <a:gd name="connsiteY10" fmla="*/ 1758950 h 2476500"/>
                    <a:gd name="connsiteX11" fmla="*/ 2851150 w 3917950"/>
                    <a:gd name="connsiteY11" fmla="*/ 2311400 h 2476500"/>
                    <a:gd name="connsiteX12" fmla="*/ 3054350 w 3917950"/>
                    <a:gd name="connsiteY12" fmla="*/ 2152650 h 2476500"/>
                    <a:gd name="connsiteX13" fmla="*/ 3917950 w 3917950"/>
                    <a:gd name="connsiteY13" fmla="*/ 1231900 h 2476500"/>
                    <a:gd name="connsiteX0" fmla="*/ 3917950 w 3917950"/>
                    <a:gd name="connsiteY0" fmla="*/ 1231900 h 2476500"/>
                    <a:gd name="connsiteX1" fmla="*/ 2336800 w 3917950"/>
                    <a:gd name="connsiteY1" fmla="*/ 0 h 2476500"/>
                    <a:gd name="connsiteX2" fmla="*/ 0 w 3917950"/>
                    <a:gd name="connsiteY2" fmla="*/ 1492250 h 2476500"/>
                    <a:gd name="connsiteX3" fmla="*/ 279400 w 3917950"/>
                    <a:gd name="connsiteY3" fmla="*/ 1873250 h 2476500"/>
                    <a:gd name="connsiteX4" fmla="*/ 450850 w 3917950"/>
                    <a:gd name="connsiteY4" fmla="*/ 1790700 h 2476500"/>
                    <a:gd name="connsiteX5" fmla="*/ 717550 w 3917950"/>
                    <a:gd name="connsiteY5" fmla="*/ 2120900 h 2476500"/>
                    <a:gd name="connsiteX6" fmla="*/ 952698 w 3917950"/>
                    <a:gd name="connsiteY6" fmla="*/ 2050944 h 2476500"/>
                    <a:gd name="connsiteX7" fmla="*/ 1250950 w 3917950"/>
                    <a:gd name="connsiteY7" fmla="*/ 2476500 h 2476500"/>
                    <a:gd name="connsiteX8" fmla="*/ 1670050 w 3917950"/>
                    <a:gd name="connsiteY8" fmla="*/ 1536700 h 2476500"/>
                    <a:gd name="connsiteX9" fmla="*/ 1930598 w 3917950"/>
                    <a:gd name="connsiteY9" fmla="*/ 1454044 h 2476500"/>
                    <a:gd name="connsiteX10" fmla="*/ 2482850 w 3917950"/>
                    <a:gd name="connsiteY10" fmla="*/ 2457450 h 2476500"/>
                    <a:gd name="connsiteX11" fmla="*/ 2851150 w 3917950"/>
                    <a:gd name="connsiteY11" fmla="*/ 2311400 h 2476500"/>
                    <a:gd name="connsiteX12" fmla="*/ 3054350 w 3917950"/>
                    <a:gd name="connsiteY12" fmla="*/ 2152650 h 2476500"/>
                    <a:gd name="connsiteX13" fmla="*/ 3917950 w 3917950"/>
                    <a:gd name="connsiteY13" fmla="*/ 1231900 h 2476500"/>
                    <a:gd name="connsiteX0" fmla="*/ 3917950 w 3917950"/>
                    <a:gd name="connsiteY0" fmla="*/ 1231900 h 2476500"/>
                    <a:gd name="connsiteX1" fmla="*/ 2336800 w 3917950"/>
                    <a:gd name="connsiteY1" fmla="*/ 0 h 2476500"/>
                    <a:gd name="connsiteX2" fmla="*/ 0 w 3917950"/>
                    <a:gd name="connsiteY2" fmla="*/ 1492250 h 2476500"/>
                    <a:gd name="connsiteX3" fmla="*/ 279400 w 3917950"/>
                    <a:gd name="connsiteY3" fmla="*/ 1873250 h 2476500"/>
                    <a:gd name="connsiteX4" fmla="*/ 450850 w 3917950"/>
                    <a:gd name="connsiteY4" fmla="*/ 1790700 h 2476500"/>
                    <a:gd name="connsiteX5" fmla="*/ 717550 w 3917950"/>
                    <a:gd name="connsiteY5" fmla="*/ 2120900 h 2476500"/>
                    <a:gd name="connsiteX6" fmla="*/ 952698 w 3917950"/>
                    <a:gd name="connsiteY6" fmla="*/ 2050944 h 2476500"/>
                    <a:gd name="connsiteX7" fmla="*/ 1250950 w 3917950"/>
                    <a:gd name="connsiteY7" fmla="*/ 2476500 h 2476500"/>
                    <a:gd name="connsiteX8" fmla="*/ 1670050 w 3917950"/>
                    <a:gd name="connsiteY8" fmla="*/ 1536700 h 2476500"/>
                    <a:gd name="connsiteX9" fmla="*/ 1924248 w 3917950"/>
                    <a:gd name="connsiteY9" fmla="*/ 2463694 h 2476500"/>
                    <a:gd name="connsiteX10" fmla="*/ 2482850 w 3917950"/>
                    <a:gd name="connsiteY10" fmla="*/ 2457450 h 2476500"/>
                    <a:gd name="connsiteX11" fmla="*/ 2851150 w 3917950"/>
                    <a:gd name="connsiteY11" fmla="*/ 2311400 h 2476500"/>
                    <a:gd name="connsiteX12" fmla="*/ 3054350 w 3917950"/>
                    <a:gd name="connsiteY12" fmla="*/ 2152650 h 2476500"/>
                    <a:gd name="connsiteX13" fmla="*/ 3917950 w 3917950"/>
                    <a:gd name="connsiteY13" fmla="*/ 1231900 h 2476500"/>
                    <a:gd name="connsiteX0" fmla="*/ 3917950 w 3917950"/>
                    <a:gd name="connsiteY0" fmla="*/ 1231900 h 2476500"/>
                    <a:gd name="connsiteX1" fmla="*/ 2336800 w 3917950"/>
                    <a:gd name="connsiteY1" fmla="*/ 0 h 2476500"/>
                    <a:gd name="connsiteX2" fmla="*/ 0 w 3917950"/>
                    <a:gd name="connsiteY2" fmla="*/ 1492250 h 2476500"/>
                    <a:gd name="connsiteX3" fmla="*/ 279400 w 3917950"/>
                    <a:gd name="connsiteY3" fmla="*/ 1873250 h 2476500"/>
                    <a:gd name="connsiteX4" fmla="*/ 450850 w 3917950"/>
                    <a:gd name="connsiteY4" fmla="*/ 1790700 h 2476500"/>
                    <a:gd name="connsiteX5" fmla="*/ 717550 w 3917950"/>
                    <a:gd name="connsiteY5" fmla="*/ 2120900 h 2476500"/>
                    <a:gd name="connsiteX6" fmla="*/ 952698 w 3917950"/>
                    <a:gd name="connsiteY6" fmla="*/ 2050944 h 2476500"/>
                    <a:gd name="connsiteX7" fmla="*/ 1250950 w 3917950"/>
                    <a:gd name="connsiteY7" fmla="*/ 2476500 h 2476500"/>
                    <a:gd name="connsiteX8" fmla="*/ 1574800 w 3917950"/>
                    <a:gd name="connsiteY8" fmla="*/ 2457450 h 2476500"/>
                    <a:gd name="connsiteX9" fmla="*/ 1924248 w 3917950"/>
                    <a:gd name="connsiteY9" fmla="*/ 2463694 h 2476500"/>
                    <a:gd name="connsiteX10" fmla="*/ 2482850 w 3917950"/>
                    <a:gd name="connsiteY10" fmla="*/ 2457450 h 2476500"/>
                    <a:gd name="connsiteX11" fmla="*/ 2851150 w 3917950"/>
                    <a:gd name="connsiteY11" fmla="*/ 2311400 h 2476500"/>
                    <a:gd name="connsiteX12" fmla="*/ 3054350 w 3917950"/>
                    <a:gd name="connsiteY12" fmla="*/ 2152650 h 2476500"/>
                    <a:gd name="connsiteX13" fmla="*/ 3917950 w 3917950"/>
                    <a:gd name="connsiteY13" fmla="*/ 1231900 h 2476500"/>
                    <a:gd name="connsiteX0" fmla="*/ 3917950 w 3917950"/>
                    <a:gd name="connsiteY0" fmla="*/ 1231900 h 2465024"/>
                    <a:gd name="connsiteX1" fmla="*/ 2336800 w 3917950"/>
                    <a:gd name="connsiteY1" fmla="*/ 0 h 2465024"/>
                    <a:gd name="connsiteX2" fmla="*/ 0 w 3917950"/>
                    <a:gd name="connsiteY2" fmla="*/ 1492250 h 2465024"/>
                    <a:gd name="connsiteX3" fmla="*/ 279400 w 3917950"/>
                    <a:gd name="connsiteY3" fmla="*/ 1873250 h 2465024"/>
                    <a:gd name="connsiteX4" fmla="*/ 450850 w 3917950"/>
                    <a:gd name="connsiteY4" fmla="*/ 1790700 h 2465024"/>
                    <a:gd name="connsiteX5" fmla="*/ 717550 w 3917950"/>
                    <a:gd name="connsiteY5" fmla="*/ 2120900 h 2465024"/>
                    <a:gd name="connsiteX6" fmla="*/ 952698 w 3917950"/>
                    <a:gd name="connsiteY6" fmla="*/ 2050944 h 2465024"/>
                    <a:gd name="connsiteX7" fmla="*/ 1238250 w 3917950"/>
                    <a:gd name="connsiteY7" fmla="*/ 2451100 h 2465024"/>
                    <a:gd name="connsiteX8" fmla="*/ 1574800 w 3917950"/>
                    <a:gd name="connsiteY8" fmla="*/ 2457450 h 2465024"/>
                    <a:gd name="connsiteX9" fmla="*/ 1924248 w 3917950"/>
                    <a:gd name="connsiteY9" fmla="*/ 2463694 h 2465024"/>
                    <a:gd name="connsiteX10" fmla="*/ 2482850 w 3917950"/>
                    <a:gd name="connsiteY10" fmla="*/ 2457450 h 2465024"/>
                    <a:gd name="connsiteX11" fmla="*/ 2851150 w 3917950"/>
                    <a:gd name="connsiteY11" fmla="*/ 2311400 h 2465024"/>
                    <a:gd name="connsiteX12" fmla="*/ 3054350 w 3917950"/>
                    <a:gd name="connsiteY12" fmla="*/ 2152650 h 2465024"/>
                    <a:gd name="connsiteX13" fmla="*/ 3917950 w 3917950"/>
                    <a:gd name="connsiteY13" fmla="*/ 1231900 h 2465024"/>
                    <a:gd name="connsiteX0" fmla="*/ 3917950 w 3917950"/>
                    <a:gd name="connsiteY0" fmla="*/ 1231900 h 2459199"/>
                    <a:gd name="connsiteX1" fmla="*/ 2336800 w 3917950"/>
                    <a:gd name="connsiteY1" fmla="*/ 0 h 2459199"/>
                    <a:gd name="connsiteX2" fmla="*/ 0 w 3917950"/>
                    <a:gd name="connsiteY2" fmla="*/ 1492250 h 2459199"/>
                    <a:gd name="connsiteX3" fmla="*/ 279400 w 3917950"/>
                    <a:gd name="connsiteY3" fmla="*/ 1873250 h 2459199"/>
                    <a:gd name="connsiteX4" fmla="*/ 450850 w 3917950"/>
                    <a:gd name="connsiteY4" fmla="*/ 1790700 h 2459199"/>
                    <a:gd name="connsiteX5" fmla="*/ 717550 w 3917950"/>
                    <a:gd name="connsiteY5" fmla="*/ 2120900 h 2459199"/>
                    <a:gd name="connsiteX6" fmla="*/ 952698 w 3917950"/>
                    <a:gd name="connsiteY6" fmla="*/ 2050944 h 2459199"/>
                    <a:gd name="connsiteX7" fmla="*/ 1238250 w 3917950"/>
                    <a:gd name="connsiteY7" fmla="*/ 2451100 h 2459199"/>
                    <a:gd name="connsiteX8" fmla="*/ 1574800 w 3917950"/>
                    <a:gd name="connsiteY8" fmla="*/ 2457450 h 2459199"/>
                    <a:gd name="connsiteX9" fmla="*/ 1930598 w 3917950"/>
                    <a:gd name="connsiteY9" fmla="*/ 2457344 h 2459199"/>
                    <a:gd name="connsiteX10" fmla="*/ 2482850 w 3917950"/>
                    <a:gd name="connsiteY10" fmla="*/ 2457450 h 2459199"/>
                    <a:gd name="connsiteX11" fmla="*/ 2851150 w 3917950"/>
                    <a:gd name="connsiteY11" fmla="*/ 2311400 h 2459199"/>
                    <a:gd name="connsiteX12" fmla="*/ 3054350 w 3917950"/>
                    <a:gd name="connsiteY12" fmla="*/ 2152650 h 2459199"/>
                    <a:gd name="connsiteX13" fmla="*/ 3917950 w 3917950"/>
                    <a:gd name="connsiteY13" fmla="*/ 1231900 h 2459199"/>
                    <a:gd name="connsiteX0" fmla="*/ 3917950 w 3917950"/>
                    <a:gd name="connsiteY0" fmla="*/ 1231900 h 2459199"/>
                    <a:gd name="connsiteX1" fmla="*/ 2336800 w 3917950"/>
                    <a:gd name="connsiteY1" fmla="*/ 0 h 2459199"/>
                    <a:gd name="connsiteX2" fmla="*/ 0 w 3917950"/>
                    <a:gd name="connsiteY2" fmla="*/ 1492250 h 2459199"/>
                    <a:gd name="connsiteX3" fmla="*/ 279400 w 3917950"/>
                    <a:gd name="connsiteY3" fmla="*/ 1873250 h 2459199"/>
                    <a:gd name="connsiteX4" fmla="*/ 450850 w 3917950"/>
                    <a:gd name="connsiteY4" fmla="*/ 1790700 h 2459199"/>
                    <a:gd name="connsiteX5" fmla="*/ 717550 w 3917950"/>
                    <a:gd name="connsiteY5" fmla="*/ 2120900 h 2459199"/>
                    <a:gd name="connsiteX6" fmla="*/ 952698 w 3917950"/>
                    <a:gd name="connsiteY6" fmla="*/ 2050944 h 2459199"/>
                    <a:gd name="connsiteX7" fmla="*/ 1238250 w 3917950"/>
                    <a:gd name="connsiteY7" fmla="*/ 2451100 h 2459199"/>
                    <a:gd name="connsiteX8" fmla="*/ 1574800 w 3917950"/>
                    <a:gd name="connsiteY8" fmla="*/ 2457450 h 2459199"/>
                    <a:gd name="connsiteX9" fmla="*/ 1930598 w 3917950"/>
                    <a:gd name="connsiteY9" fmla="*/ 2457344 h 2459199"/>
                    <a:gd name="connsiteX10" fmla="*/ 2482850 w 3917950"/>
                    <a:gd name="connsiteY10" fmla="*/ 2457450 h 2459199"/>
                    <a:gd name="connsiteX11" fmla="*/ 2851150 w 3917950"/>
                    <a:gd name="connsiteY11" fmla="*/ 2311400 h 2459199"/>
                    <a:gd name="connsiteX12" fmla="*/ 3080327 w 3917950"/>
                    <a:gd name="connsiteY12" fmla="*/ 2184249 h 2459199"/>
                    <a:gd name="connsiteX13" fmla="*/ 3917950 w 3917950"/>
                    <a:gd name="connsiteY13" fmla="*/ 1231900 h 2459199"/>
                    <a:gd name="connsiteX0" fmla="*/ 3917950 w 3917950"/>
                    <a:gd name="connsiteY0" fmla="*/ 1231900 h 2459199"/>
                    <a:gd name="connsiteX1" fmla="*/ 2336800 w 3917950"/>
                    <a:gd name="connsiteY1" fmla="*/ 0 h 2459199"/>
                    <a:gd name="connsiteX2" fmla="*/ 0 w 3917950"/>
                    <a:gd name="connsiteY2" fmla="*/ 1492250 h 2459199"/>
                    <a:gd name="connsiteX3" fmla="*/ 279400 w 3917950"/>
                    <a:gd name="connsiteY3" fmla="*/ 1873250 h 2459199"/>
                    <a:gd name="connsiteX4" fmla="*/ 450850 w 3917950"/>
                    <a:gd name="connsiteY4" fmla="*/ 1790700 h 2459199"/>
                    <a:gd name="connsiteX5" fmla="*/ 717550 w 3917950"/>
                    <a:gd name="connsiteY5" fmla="*/ 2120900 h 2459199"/>
                    <a:gd name="connsiteX6" fmla="*/ 952698 w 3917950"/>
                    <a:gd name="connsiteY6" fmla="*/ 2050944 h 2459199"/>
                    <a:gd name="connsiteX7" fmla="*/ 1238250 w 3917950"/>
                    <a:gd name="connsiteY7" fmla="*/ 2451100 h 2459199"/>
                    <a:gd name="connsiteX8" fmla="*/ 1574800 w 3917950"/>
                    <a:gd name="connsiteY8" fmla="*/ 2457450 h 2459199"/>
                    <a:gd name="connsiteX9" fmla="*/ 1930598 w 3917950"/>
                    <a:gd name="connsiteY9" fmla="*/ 2457344 h 2459199"/>
                    <a:gd name="connsiteX10" fmla="*/ 2482850 w 3917950"/>
                    <a:gd name="connsiteY10" fmla="*/ 2457450 h 2459199"/>
                    <a:gd name="connsiteX11" fmla="*/ 2929082 w 3917950"/>
                    <a:gd name="connsiteY11" fmla="*/ 2330359 h 2459199"/>
                    <a:gd name="connsiteX12" fmla="*/ 3080327 w 3917950"/>
                    <a:gd name="connsiteY12" fmla="*/ 2184249 h 2459199"/>
                    <a:gd name="connsiteX13" fmla="*/ 3917950 w 3917950"/>
                    <a:gd name="connsiteY13" fmla="*/ 1231900 h 2459199"/>
                    <a:gd name="connsiteX0" fmla="*/ 3917950 w 3917950"/>
                    <a:gd name="connsiteY0" fmla="*/ 1231900 h 2501688"/>
                    <a:gd name="connsiteX1" fmla="*/ 2336800 w 3917950"/>
                    <a:gd name="connsiteY1" fmla="*/ 0 h 2501688"/>
                    <a:gd name="connsiteX2" fmla="*/ 0 w 3917950"/>
                    <a:gd name="connsiteY2" fmla="*/ 1492250 h 2501688"/>
                    <a:gd name="connsiteX3" fmla="*/ 279400 w 3917950"/>
                    <a:gd name="connsiteY3" fmla="*/ 1873250 h 2501688"/>
                    <a:gd name="connsiteX4" fmla="*/ 450850 w 3917950"/>
                    <a:gd name="connsiteY4" fmla="*/ 1790700 h 2501688"/>
                    <a:gd name="connsiteX5" fmla="*/ 717550 w 3917950"/>
                    <a:gd name="connsiteY5" fmla="*/ 2120900 h 2501688"/>
                    <a:gd name="connsiteX6" fmla="*/ 952698 w 3917950"/>
                    <a:gd name="connsiteY6" fmla="*/ 2050944 h 2501688"/>
                    <a:gd name="connsiteX7" fmla="*/ 1238250 w 3917950"/>
                    <a:gd name="connsiteY7" fmla="*/ 2451100 h 2501688"/>
                    <a:gd name="connsiteX8" fmla="*/ 1574800 w 3917950"/>
                    <a:gd name="connsiteY8" fmla="*/ 2457450 h 2501688"/>
                    <a:gd name="connsiteX9" fmla="*/ 1930598 w 3917950"/>
                    <a:gd name="connsiteY9" fmla="*/ 2457344 h 2501688"/>
                    <a:gd name="connsiteX10" fmla="*/ 2508828 w 3917950"/>
                    <a:gd name="connsiteY10" fmla="*/ 2501688 h 2501688"/>
                    <a:gd name="connsiteX11" fmla="*/ 2929082 w 3917950"/>
                    <a:gd name="connsiteY11" fmla="*/ 2330359 h 2501688"/>
                    <a:gd name="connsiteX12" fmla="*/ 3080327 w 3917950"/>
                    <a:gd name="connsiteY12" fmla="*/ 2184249 h 2501688"/>
                    <a:gd name="connsiteX13" fmla="*/ 3917950 w 3917950"/>
                    <a:gd name="connsiteY13" fmla="*/ 1231900 h 2501688"/>
                    <a:gd name="connsiteX0" fmla="*/ 3917950 w 3917950"/>
                    <a:gd name="connsiteY0" fmla="*/ 1231900 h 2501688"/>
                    <a:gd name="connsiteX1" fmla="*/ 2336800 w 3917950"/>
                    <a:gd name="connsiteY1" fmla="*/ 0 h 2501688"/>
                    <a:gd name="connsiteX2" fmla="*/ 0 w 3917950"/>
                    <a:gd name="connsiteY2" fmla="*/ 1492250 h 2501688"/>
                    <a:gd name="connsiteX3" fmla="*/ 279400 w 3917950"/>
                    <a:gd name="connsiteY3" fmla="*/ 1873250 h 2501688"/>
                    <a:gd name="connsiteX4" fmla="*/ 450850 w 3917950"/>
                    <a:gd name="connsiteY4" fmla="*/ 1790700 h 2501688"/>
                    <a:gd name="connsiteX5" fmla="*/ 659101 w 3917950"/>
                    <a:gd name="connsiteY5" fmla="*/ 2146179 h 2501688"/>
                    <a:gd name="connsiteX6" fmla="*/ 952698 w 3917950"/>
                    <a:gd name="connsiteY6" fmla="*/ 2050944 h 2501688"/>
                    <a:gd name="connsiteX7" fmla="*/ 1238250 w 3917950"/>
                    <a:gd name="connsiteY7" fmla="*/ 2451100 h 2501688"/>
                    <a:gd name="connsiteX8" fmla="*/ 1574800 w 3917950"/>
                    <a:gd name="connsiteY8" fmla="*/ 2457450 h 2501688"/>
                    <a:gd name="connsiteX9" fmla="*/ 1930598 w 3917950"/>
                    <a:gd name="connsiteY9" fmla="*/ 2457344 h 2501688"/>
                    <a:gd name="connsiteX10" fmla="*/ 2508828 w 3917950"/>
                    <a:gd name="connsiteY10" fmla="*/ 2501688 h 2501688"/>
                    <a:gd name="connsiteX11" fmla="*/ 2929082 w 3917950"/>
                    <a:gd name="connsiteY11" fmla="*/ 2330359 h 2501688"/>
                    <a:gd name="connsiteX12" fmla="*/ 3080327 w 3917950"/>
                    <a:gd name="connsiteY12" fmla="*/ 2184249 h 2501688"/>
                    <a:gd name="connsiteX13" fmla="*/ 3917950 w 3917950"/>
                    <a:gd name="connsiteY13" fmla="*/ 1231900 h 2501688"/>
                    <a:gd name="connsiteX0" fmla="*/ 3917950 w 3917950"/>
                    <a:gd name="connsiteY0" fmla="*/ 1231900 h 2501688"/>
                    <a:gd name="connsiteX1" fmla="*/ 2336800 w 3917950"/>
                    <a:gd name="connsiteY1" fmla="*/ 0 h 2501688"/>
                    <a:gd name="connsiteX2" fmla="*/ 0 w 3917950"/>
                    <a:gd name="connsiteY2" fmla="*/ 1492250 h 2501688"/>
                    <a:gd name="connsiteX3" fmla="*/ 279400 w 3917950"/>
                    <a:gd name="connsiteY3" fmla="*/ 1873250 h 2501688"/>
                    <a:gd name="connsiteX4" fmla="*/ 431366 w 3917950"/>
                    <a:gd name="connsiteY4" fmla="*/ 1866536 h 2501688"/>
                    <a:gd name="connsiteX5" fmla="*/ 659101 w 3917950"/>
                    <a:gd name="connsiteY5" fmla="*/ 2146179 h 2501688"/>
                    <a:gd name="connsiteX6" fmla="*/ 952698 w 3917950"/>
                    <a:gd name="connsiteY6" fmla="*/ 2050944 h 2501688"/>
                    <a:gd name="connsiteX7" fmla="*/ 1238250 w 3917950"/>
                    <a:gd name="connsiteY7" fmla="*/ 2451100 h 2501688"/>
                    <a:gd name="connsiteX8" fmla="*/ 1574800 w 3917950"/>
                    <a:gd name="connsiteY8" fmla="*/ 2457450 h 2501688"/>
                    <a:gd name="connsiteX9" fmla="*/ 1930598 w 3917950"/>
                    <a:gd name="connsiteY9" fmla="*/ 2457344 h 2501688"/>
                    <a:gd name="connsiteX10" fmla="*/ 2508828 w 3917950"/>
                    <a:gd name="connsiteY10" fmla="*/ 2501688 h 2501688"/>
                    <a:gd name="connsiteX11" fmla="*/ 2929082 w 3917950"/>
                    <a:gd name="connsiteY11" fmla="*/ 2330359 h 2501688"/>
                    <a:gd name="connsiteX12" fmla="*/ 3080327 w 3917950"/>
                    <a:gd name="connsiteY12" fmla="*/ 2184249 h 2501688"/>
                    <a:gd name="connsiteX13" fmla="*/ 3917950 w 3917950"/>
                    <a:gd name="connsiteY13" fmla="*/ 1231900 h 2501688"/>
                    <a:gd name="connsiteX0" fmla="*/ 3917950 w 3917950"/>
                    <a:gd name="connsiteY0" fmla="*/ 1231900 h 2501688"/>
                    <a:gd name="connsiteX1" fmla="*/ 2336800 w 3917950"/>
                    <a:gd name="connsiteY1" fmla="*/ 0 h 2501688"/>
                    <a:gd name="connsiteX2" fmla="*/ 0 w 3917950"/>
                    <a:gd name="connsiteY2" fmla="*/ 1492250 h 2501688"/>
                    <a:gd name="connsiteX3" fmla="*/ 305378 w 3917950"/>
                    <a:gd name="connsiteY3" fmla="*/ 1949086 h 2501688"/>
                    <a:gd name="connsiteX4" fmla="*/ 431366 w 3917950"/>
                    <a:gd name="connsiteY4" fmla="*/ 1866536 h 2501688"/>
                    <a:gd name="connsiteX5" fmla="*/ 659101 w 3917950"/>
                    <a:gd name="connsiteY5" fmla="*/ 2146179 h 2501688"/>
                    <a:gd name="connsiteX6" fmla="*/ 952698 w 3917950"/>
                    <a:gd name="connsiteY6" fmla="*/ 2050944 h 2501688"/>
                    <a:gd name="connsiteX7" fmla="*/ 1238250 w 3917950"/>
                    <a:gd name="connsiteY7" fmla="*/ 2451100 h 2501688"/>
                    <a:gd name="connsiteX8" fmla="*/ 1574800 w 3917950"/>
                    <a:gd name="connsiteY8" fmla="*/ 2457450 h 2501688"/>
                    <a:gd name="connsiteX9" fmla="*/ 1930598 w 3917950"/>
                    <a:gd name="connsiteY9" fmla="*/ 2457344 h 2501688"/>
                    <a:gd name="connsiteX10" fmla="*/ 2508828 w 3917950"/>
                    <a:gd name="connsiteY10" fmla="*/ 2501688 h 2501688"/>
                    <a:gd name="connsiteX11" fmla="*/ 2929082 w 3917950"/>
                    <a:gd name="connsiteY11" fmla="*/ 2330359 h 2501688"/>
                    <a:gd name="connsiteX12" fmla="*/ 3080327 w 3917950"/>
                    <a:gd name="connsiteY12" fmla="*/ 2184249 h 2501688"/>
                    <a:gd name="connsiteX13" fmla="*/ 3917950 w 3917950"/>
                    <a:gd name="connsiteY13" fmla="*/ 1231900 h 2501688"/>
                    <a:gd name="connsiteX0" fmla="*/ 4086804 w 4086804"/>
                    <a:gd name="connsiteY0" fmla="*/ 1231900 h 2501688"/>
                    <a:gd name="connsiteX1" fmla="*/ 2505654 w 4086804"/>
                    <a:gd name="connsiteY1" fmla="*/ 0 h 2501688"/>
                    <a:gd name="connsiteX2" fmla="*/ 0 w 4086804"/>
                    <a:gd name="connsiteY2" fmla="*/ 1637602 h 2501688"/>
                    <a:gd name="connsiteX3" fmla="*/ 474232 w 4086804"/>
                    <a:gd name="connsiteY3" fmla="*/ 1949086 h 2501688"/>
                    <a:gd name="connsiteX4" fmla="*/ 600220 w 4086804"/>
                    <a:gd name="connsiteY4" fmla="*/ 1866536 h 2501688"/>
                    <a:gd name="connsiteX5" fmla="*/ 827955 w 4086804"/>
                    <a:gd name="connsiteY5" fmla="*/ 2146179 h 2501688"/>
                    <a:gd name="connsiteX6" fmla="*/ 1121552 w 4086804"/>
                    <a:gd name="connsiteY6" fmla="*/ 2050944 h 2501688"/>
                    <a:gd name="connsiteX7" fmla="*/ 1407104 w 4086804"/>
                    <a:gd name="connsiteY7" fmla="*/ 2451100 h 2501688"/>
                    <a:gd name="connsiteX8" fmla="*/ 1743654 w 4086804"/>
                    <a:gd name="connsiteY8" fmla="*/ 2457450 h 2501688"/>
                    <a:gd name="connsiteX9" fmla="*/ 2099452 w 4086804"/>
                    <a:gd name="connsiteY9" fmla="*/ 2457344 h 2501688"/>
                    <a:gd name="connsiteX10" fmla="*/ 2677682 w 4086804"/>
                    <a:gd name="connsiteY10" fmla="*/ 2501688 h 2501688"/>
                    <a:gd name="connsiteX11" fmla="*/ 3097936 w 4086804"/>
                    <a:gd name="connsiteY11" fmla="*/ 2330359 h 2501688"/>
                    <a:gd name="connsiteX12" fmla="*/ 3249181 w 4086804"/>
                    <a:gd name="connsiteY12" fmla="*/ 2184249 h 2501688"/>
                    <a:gd name="connsiteX13" fmla="*/ 4086804 w 4086804"/>
                    <a:gd name="connsiteY13" fmla="*/ 1231900 h 2501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86804" h="2501688">
                      <a:moveTo>
                        <a:pt x="4086804" y="1231900"/>
                      </a:moveTo>
                      <a:lnTo>
                        <a:pt x="2505654" y="0"/>
                      </a:lnTo>
                      <a:lnTo>
                        <a:pt x="0" y="1637602"/>
                      </a:lnTo>
                      <a:lnTo>
                        <a:pt x="474232" y="1949086"/>
                      </a:lnTo>
                      <a:lnTo>
                        <a:pt x="600220" y="1866536"/>
                      </a:lnTo>
                      <a:lnTo>
                        <a:pt x="827955" y="2146179"/>
                      </a:lnTo>
                      <a:cubicBezTo>
                        <a:pt x="868238" y="2287960"/>
                        <a:pt x="1227319" y="1909163"/>
                        <a:pt x="1121552" y="2050944"/>
                      </a:cubicBezTo>
                      <a:lnTo>
                        <a:pt x="1407104" y="2451100"/>
                      </a:lnTo>
                      <a:lnTo>
                        <a:pt x="1743654" y="2457450"/>
                      </a:lnTo>
                      <a:cubicBezTo>
                        <a:pt x="1752187" y="2451065"/>
                        <a:pt x="2090919" y="2463729"/>
                        <a:pt x="2099452" y="2457344"/>
                      </a:cubicBezTo>
                      <a:lnTo>
                        <a:pt x="2677682" y="2501688"/>
                      </a:lnTo>
                      <a:lnTo>
                        <a:pt x="3097936" y="2330359"/>
                      </a:lnTo>
                      <a:lnTo>
                        <a:pt x="3249181" y="2184249"/>
                      </a:lnTo>
                      <a:lnTo>
                        <a:pt x="4086804" y="1231900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  <a:alpha val="68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59" name="Rectangle arrodonit 58"/>
                <p:cNvSpPr>
                  <a:spLocks noChangeAspect="1"/>
                </p:cNvSpPr>
                <p:nvPr/>
              </p:nvSpPr>
              <p:spPr>
                <a:xfrm rot="18660000">
                  <a:off x="4747873" y="4672930"/>
                  <a:ext cx="130369" cy="98904"/>
                </a:xfrm>
                <a:prstGeom prst="round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12" name="Agrupa 11"/>
              <p:cNvGrpSpPr/>
              <p:nvPr/>
            </p:nvGrpSpPr>
            <p:grpSpPr>
              <a:xfrm>
                <a:off x="4716411" y="1928788"/>
                <a:ext cx="4420693" cy="5023296"/>
                <a:chOff x="4716411" y="1928788"/>
                <a:chExt cx="4420693" cy="5023296"/>
              </a:xfrm>
            </p:grpSpPr>
            <p:sp>
              <p:nvSpPr>
                <p:cNvPr id="52" name="Forma lliure 51"/>
                <p:cNvSpPr/>
                <p:nvPr/>
              </p:nvSpPr>
              <p:spPr>
                <a:xfrm>
                  <a:off x="4716411" y="1928788"/>
                  <a:ext cx="4420693" cy="5023296"/>
                </a:xfrm>
                <a:custGeom>
                  <a:avLst/>
                  <a:gdLst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1270000 w 3911600"/>
                    <a:gd name="connsiteY4" fmla="*/ 488950 h 4432300"/>
                    <a:gd name="connsiteX5" fmla="*/ 1778000 w 3911600"/>
                    <a:gd name="connsiteY5" fmla="*/ 85090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1270000 w 3911600"/>
                    <a:gd name="connsiteY4" fmla="*/ 488950 h 4432300"/>
                    <a:gd name="connsiteX5" fmla="*/ 742950 w 3911600"/>
                    <a:gd name="connsiteY5" fmla="*/ 15176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552450 w 3911600"/>
                    <a:gd name="connsiteY4" fmla="*/ 1320800 h 4432300"/>
                    <a:gd name="connsiteX5" fmla="*/ 742950 w 3911600"/>
                    <a:gd name="connsiteY5" fmla="*/ 15176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742950 w 3911600"/>
                    <a:gd name="connsiteY4" fmla="*/ 1098550 h 4432300"/>
                    <a:gd name="connsiteX5" fmla="*/ 742950 w 3911600"/>
                    <a:gd name="connsiteY5" fmla="*/ 15176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742950 w 3911600"/>
                    <a:gd name="connsiteY4" fmla="*/ 1098550 h 4432300"/>
                    <a:gd name="connsiteX5" fmla="*/ 984250 w 3911600"/>
                    <a:gd name="connsiteY5" fmla="*/ 13525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11600 w 3911600"/>
                    <a:gd name="connsiteY0" fmla="*/ 1911350 h 4432300"/>
                    <a:gd name="connsiteX1" fmla="*/ 2070100 w 3911600"/>
                    <a:gd name="connsiteY1" fmla="*/ 628650 h 4432300"/>
                    <a:gd name="connsiteX2" fmla="*/ 2266950 w 3911600"/>
                    <a:gd name="connsiteY2" fmla="*/ 508000 h 4432300"/>
                    <a:gd name="connsiteX3" fmla="*/ 1644650 w 3911600"/>
                    <a:gd name="connsiteY3" fmla="*/ 0 h 4432300"/>
                    <a:gd name="connsiteX4" fmla="*/ 742950 w 3911600"/>
                    <a:gd name="connsiteY4" fmla="*/ 1098550 h 4432300"/>
                    <a:gd name="connsiteX5" fmla="*/ 1016000 w 3911600"/>
                    <a:gd name="connsiteY5" fmla="*/ 1327150 h 4432300"/>
                    <a:gd name="connsiteX6" fmla="*/ 0 w 3911600"/>
                    <a:gd name="connsiteY6" fmla="*/ 2006600 h 4432300"/>
                    <a:gd name="connsiteX7" fmla="*/ 1536700 w 3911600"/>
                    <a:gd name="connsiteY7" fmla="*/ 3213100 h 4432300"/>
                    <a:gd name="connsiteX8" fmla="*/ 939800 w 3911600"/>
                    <a:gd name="connsiteY8" fmla="*/ 3848100 h 4432300"/>
                    <a:gd name="connsiteX9" fmla="*/ 1555750 w 3911600"/>
                    <a:gd name="connsiteY9" fmla="*/ 4432300 h 4432300"/>
                    <a:gd name="connsiteX10" fmla="*/ 2139950 w 3911600"/>
                    <a:gd name="connsiteY10" fmla="*/ 4432300 h 4432300"/>
                    <a:gd name="connsiteX11" fmla="*/ 3911600 w 3911600"/>
                    <a:gd name="connsiteY11" fmla="*/ 1911350 h 4432300"/>
                    <a:gd name="connsiteX0" fmla="*/ 3981450 w 3981450"/>
                    <a:gd name="connsiteY0" fmla="*/ 1911350 h 4432300"/>
                    <a:gd name="connsiteX1" fmla="*/ 2139950 w 3981450"/>
                    <a:gd name="connsiteY1" fmla="*/ 628650 h 4432300"/>
                    <a:gd name="connsiteX2" fmla="*/ 2336800 w 3981450"/>
                    <a:gd name="connsiteY2" fmla="*/ 508000 h 4432300"/>
                    <a:gd name="connsiteX3" fmla="*/ 1714500 w 3981450"/>
                    <a:gd name="connsiteY3" fmla="*/ 0 h 4432300"/>
                    <a:gd name="connsiteX4" fmla="*/ 812800 w 3981450"/>
                    <a:gd name="connsiteY4" fmla="*/ 1098550 h 4432300"/>
                    <a:gd name="connsiteX5" fmla="*/ 1085850 w 3981450"/>
                    <a:gd name="connsiteY5" fmla="*/ 1327150 h 4432300"/>
                    <a:gd name="connsiteX6" fmla="*/ 0 w 3981450"/>
                    <a:gd name="connsiteY6" fmla="*/ 1981200 h 4432300"/>
                    <a:gd name="connsiteX7" fmla="*/ 1606550 w 3981450"/>
                    <a:gd name="connsiteY7" fmla="*/ 3213100 h 4432300"/>
                    <a:gd name="connsiteX8" fmla="*/ 1009650 w 3981450"/>
                    <a:gd name="connsiteY8" fmla="*/ 3848100 h 4432300"/>
                    <a:gd name="connsiteX9" fmla="*/ 1625600 w 3981450"/>
                    <a:gd name="connsiteY9" fmla="*/ 4432300 h 4432300"/>
                    <a:gd name="connsiteX10" fmla="*/ 2209800 w 3981450"/>
                    <a:gd name="connsiteY10" fmla="*/ 4432300 h 4432300"/>
                    <a:gd name="connsiteX11" fmla="*/ 3981450 w 3981450"/>
                    <a:gd name="connsiteY11" fmla="*/ 1911350 h 4432300"/>
                    <a:gd name="connsiteX0" fmla="*/ 3956050 w 3956050"/>
                    <a:gd name="connsiteY0" fmla="*/ 1911350 h 4432300"/>
                    <a:gd name="connsiteX1" fmla="*/ 2114550 w 3956050"/>
                    <a:gd name="connsiteY1" fmla="*/ 628650 h 4432300"/>
                    <a:gd name="connsiteX2" fmla="*/ 2311400 w 3956050"/>
                    <a:gd name="connsiteY2" fmla="*/ 508000 h 4432300"/>
                    <a:gd name="connsiteX3" fmla="*/ 1689100 w 3956050"/>
                    <a:gd name="connsiteY3" fmla="*/ 0 h 4432300"/>
                    <a:gd name="connsiteX4" fmla="*/ 787400 w 3956050"/>
                    <a:gd name="connsiteY4" fmla="*/ 1098550 h 4432300"/>
                    <a:gd name="connsiteX5" fmla="*/ 1060450 w 3956050"/>
                    <a:gd name="connsiteY5" fmla="*/ 1327150 h 4432300"/>
                    <a:gd name="connsiteX6" fmla="*/ 0 w 3956050"/>
                    <a:gd name="connsiteY6" fmla="*/ 1974850 h 4432300"/>
                    <a:gd name="connsiteX7" fmla="*/ 1581150 w 3956050"/>
                    <a:gd name="connsiteY7" fmla="*/ 3213100 h 4432300"/>
                    <a:gd name="connsiteX8" fmla="*/ 984250 w 3956050"/>
                    <a:gd name="connsiteY8" fmla="*/ 3848100 h 4432300"/>
                    <a:gd name="connsiteX9" fmla="*/ 1600200 w 3956050"/>
                    <a:gd name="connsiteY9" fmla="*/ 4432300 h 4432300"/>
                    <a:gd name="connsiteX10" fmla="*/ 2184400 w 3956050"/>
                    <a:gd name="connsiteY10" fmla="*/ 4432300 h 4432300"/>
                    <a:gd name="connsiteX11" fmla="*/ 3956050 w 3956050"/>
                    <a:gd name="connsiteY11" fmla="*/ 1911350 h 4432300"/>
                    <a:gd name="connsiteX0" fmla="*/ 4521200 w 4521200"/>
                    <a:gd name="connsiteY0" fmla="*/ 2312242 h 4432300"/>
                    <a:gd name="connsiteX1" fmla="*/ 2114550 w 4521200"/>
                    <a:gd name="connsiteY1" fmla="*/ 628650 h 4432300"/>
                    <a:gd name="connsiteX2" fmla="*/ 2311400 w 4521200"/>
                    <a:gd name="connsiteY2" fmla="*/ 508000 h 4432300"/>
                    <a:gd name="connsiteX3" fmla="*/ 1689100 w 4521200"/>
                    <a:gd name="connsiteY3" fmla="*/ 0 h 4432300"/>
                    <a:gd name="connsiteX4" fmla="*/ 787400 w 4521200"/>
                    <a:gd name="connsiteY4" fmla="*/ 1098550 h 4432300"/>
                    <a:gd name="connsiteX5" fmla="*/ 1060450 w 4521200"/>
                    <a:gd name="connsiteY5" fmla="*/ 1327150 h 4432300"/>
                    <a:gd name="connsiteX6" fmla="*/ 0 w 4521200"/>
                    <a:gd name="connsiteY6" fmla="*/ 1974850 h 4432300"/>
                    <a:gd name="connsiteX7" fmla="*/ 1581150 w 4521200"/>
                    <a:gd name="connsiteY7" fmla="*/ 3213100 h 4432300"/>
                    <a:gd name="connsiteX8" fmla="*/ 984250 w 4521200"/>
                    <a:gd name="connsiteY8" fmla="*/ 3848100 h 4432300"/>
                    <a:gd name="connsiteX9" fmla="*/ 1600200 w 4521200"/>
                    <a:gd name="connsiteY9" fmla="*/ 4432300 h 4432300"/>
                    <a:gd name="connsiteX10" fmla="*/ 2184400 w 4521200"/>
                    <a:gd name="connsiteY10" fmla="*/ 4432300 h 4432300"/>
                    <a:gd name="connsiteX11" fmla="*/ 4521200 w 4521200"/>
                    <a:gd name="connsiteY11" fmla="*/ 2312242 h 4432300"/>
                    <a:gd name="connsiteX0" fmla="*/ 4521200 w 4521200"/>
                    <a:gd name="connsiteY0" fmla="*/ 2312242 h 4432300"/>
                    <a:gd name="connsiteX1" fmla="*/ 2114550 w 4521200"/>
                    <a:gd name="connsiteY1" fmla="*/ 628650 h 4432300"/>
                    <a:gd name="connsiteX2" fmla="*/ 2311400 w 4521200"/>
                    <a:gd name="connsiteY2" fmla="*/ 508000 h 4432300"/>
                    <a:gd name="connsiteX3" fmla="*/ 1689100 w 4521200"/>
                    <a:gd name="connsiteY3" fmla="*/ 0 h 4432300"/>
                    <a:gd name="connsiteX4" fmla="*/ 787400 w 4521200"/>
                    <a:gd name="connsiteY4" fmla="*/ 1098550 h 4432300"/>
                    <a:gd name="connsiteX5" fmla="*/ 1060450 w 4521200"/>
                    <a:gd name="connsiteY5" fmla="*/ 1327150 h 4432300"/>
                    <a:gd name="connsiteX6" fmla="*/ 0 w 4521200"/>
                    <a:gd name="connsiteY6" fmla="*/ 1974850 h 4432300"/>
                    <a:gd name="connsiteX7" fmla="*/ 1581150 w 4521200"/>
                    <a:gd name="connsiteY7" fmla="*/ 3213100 h 4432300"/>
                    <a:gd name="connsiteX8" fmla="*/ 984250 w 4521200"/>
                    <a:gd name="connsiteY8" fmla="*/ 3848100 h 4432300"/>
                    <a:gd name="connsiteX9" fmla="*/ 1600200 w 4521200"/>
                    <a:gd name="connsiteY9" fmla="*/ 4432300 h 4432300"/>
                    <a:gd name="connsiteX10" fmla="*/ 3943350 w 4521200"/>
                    <a:gd name="connsiteY10" fmla="*/ 4432300 h 4432300"/>
                    <a:gd name="connsiteX11" fmla="*/ 4521200 w 4521200"/>
                    <a:gd name="connsiteY11" fmla="*/ 2312242 h 4432300"/>
                    <a:gd name="connsiteX0" fmla="*/ 4521200 w 4521200"/>
                    <a:gd name="connsiteY0" fmla="*/ 2375284 h 4495342"/>
                    <a:gd name="connsiteX1" fmla="*/ 2114550 w 4521200"/>
                    <a:gd name="connsiteY1" fmla="*/ 691692 h 4495342"/>
                    <a:gd name="connsiteX2" fmla="*/ 2311400 w 4521200"/>
                    <a:gd name="connsiteY2" fmla="*/ 571042 h 4495342"/>
                    <a:gd name="connsiteX3" fmla="*/ 1695594 w 4521200"/>
                    <a:gd name="connsiteY3" fmla="*/ 0 h 4495342"/>
                    <a:gd name="connsiteX4" fmla="*/ 787400 w 4521200"/>
                    <a:gd name="connsiteY4" fmla="*/ 1161592 h 4495342"/>
                    <a:gd name="connsiteX5" fmla="*/ 1060450 w 4521200"/>
                    <a:gd name="connsiteY5" fmla="*/ 1390192 h 4495342"/>
                    <a:gd name="connsiteX6" fmla="*/ 0 w 4521200"/>
                    <a:gd name="connsiteY6" fmla="*/ 2037892 h 4495342"/>
                    <a:gd name="connsiteX7" fmla="*/ 1581150 w 4521200"/>
                    <a:gd name="connsiteY7" fmla="*/ 3276142 h 4495342"/>
                    <a:gd name="connsiteX8" fmla="*/ 984250 w 4521200"/>
                    <a:gd name="connsiteY8" fmla="*/ 3911142 h 4495342"/>
                    <a:gd name="connsiteX9" fmla="*/ 1600200 w 4521200"/>
                    <a:gd name="connsiteY9" fmla="*/ 4495342 h 4495342"/>
                    <a:gd name="connsiteX10" fmla="*/ 3943350 w 4521200"/>
                    <a:gd name="connsiteY10" fmla="*/ 4495342 h 4495342"/>
                    <a:gd name="connsiteX11" fmla="*/ 4521200 w 4521200"/>
                    <a:gd name="connsiteY11" fmla="*/ 2375284 h 4495342"/>
                    <a:gd name="connsiteX0" fmla="*/ 4521200 w 4521200"/>
                    <a:gd name="connsiteY0" fmla="*/ 2375284 h 4495342"/>
                    <a:gd name="connsiteX1" fmla="*/ 2088572 w 4521200"/>
                    <a:gd name="connsiteY1" fmla="*/ 634954 h 4495342"/>
                    <a:gd name="connsiteX2" fmla="*/ 2311400 w 4521200"/>
                    <a:gd name="connsiteY2" fmla="*/ 571042 h 4495342"/>
                    <a:gd name="connsiteX3" fmla="*/ 1695594 w 4521200"/>
                    <a:gd name="connsiteY3" fmla="*/ 0 h 4495342"/>
                    <a:gd name="connsiteX4" fmla="*/ 787400 w 4521200"/>
                    <a:gd name="connsiteY4" fmla="*/ 1161592 h 4495342"/>
                    <a:gd name="connsiteX5" fmla="*/ 1060450 w 4521200"/>
                    <a:gd name="connsiteY5" fmla="*/ 1390192 h 4495342"/>
                    <a:gd name="connsiteX6" fmla="*/ 0 w 4521200"/>
                    <a:gd name="connsiteY6" fmla="*/ 2037892 h 4495342"/>
                    <a:gd name="connsiteX7" fmla="*/ 1581150 w 4521200"/>
                    <a:gd name="connsiteY7" fmla="*/ 3276142 h 4495342"/>
                    <a:gd name="connsiteX8" fmla="*/ 984250 w 4521200"/>
                    <a:gd name="connsiteY8" fmla="*/ 3911142 h 4495342"/>
                    <a:gd name="connsiteX9" fmla="*/ 1600200 w 4521200"/>
                    <a:gd name="connsiteY9" fmla="*/ 4495342 h 4495342"/>
                    <a:gd name="connsiteX10" fmla="*/ 3943350 w 4521200"/>
                    <a:gd name="connsiteY10" fmla="*/ 4495342 h 4495342"/>
                    <a:gd name="connsiteX11" fmla="*/ 4521200 w 4521200"/>
                    <a:gd name="connsiteY11" fmla="*/ 2375284 h 4495342"/>
                    <a:gd name="connsiteX0" fmla="*/ 4521200 w 4521200"/>
                    <a:gd name="connsiteY0" fmla="*/ 2375284 h 4495342"/>
                    <a:gd name="connsiteX1" fmla="*/ 2088572 w 4521200"/>
                    <a:gd name="connsiteY1" fmla="*/ 634954 h 4495342"/>
                    <a:gd name="connsiteX2" fmla="*/ 2317894 w 4521200"/>
                    <a:gd name="connsiteY2" fmla="*/ 501696 h 4495342"/>
                    <a:gd name="connsiteX3" fmla="*/ 1695594 w 4521200"/>
                    <a:gd name="connsiteY3" fmla="*/ 0 h 4495342"/>
                    <a:gd name="connsiteX4" fmla="*/ 787400 w 4521200"/>
                    <a:gd name="connsiteY4" fmla="*/ 1161592 h 4495342"/>
                    <a:gd name="connsiteX5" fmla="*/ 1060450 w 4521200"/>
                    <a:gd name="connsiteY5" fmla="*/ 1390192 h 4495342"/>
                    <a:gd name="connsiteX6" fmla="*/ 0 w 4521200"/>
                    <a:gd name="connsiteY6" fmla="*/ 2037892 h 4495342"/>
                    <a:gd name="connsiteX7" fmla="*/ 1581150 w 4521200"/>
                    <a:gd name="connsiteY7" fmla="*/ 3276142 h 4495342"/>
                    <a:gd name="connsiteX8" fmla="*/ 984250 w 4521200"/>
                    <a:gd name="connsiteY8" fmla="*/ 3911142 h 4495342"/>
                    <a:gd name="connsiteX9" fmla="*/ 1600200 w 4521200"/>
                    <a:gd name="connsiteY9" fmla="*/ 4495342 h 4495342"/>
                    <a:gd name="connsiteX10" fmla="*/ 3943350 w 4521200"/>
                    <a:gd name="connsiteY10" fmla="*/ 4495342 h 4495342"/>
                    <a:gd name="connsiteX11" fmla="*/ 4521200 w 4521200"/>
                    <a:gd name="connsiteY11" fmla="*/ 2375284 h 4495342"/>
                    <a:gd name="connsiteX0" fmla="*/ 4521200 w 4521200"/>
                    <a:gd name="connsiteY0" fmla="*/ 2375284 h 4495342"/>
                    <a:gd name="connsiteX1" fmla="*/ 2088572 w 4521200"/>
                    <a:gd name="connsiteY1" fmla="*/ 634954 h 4495342"/>
                    <a:gd name="connsiteX2" fmla="*/ 2317894 w 4521200"/>
                    <a:gd name="connsiteY2" fmla="*/ 501696 h 4495342"/>
                    <a:gd name="connsiteX3" fmla="*/ 1695594 w 4521200"/>
                    <a:gd name="connsiteY3" fmla="*/ 0 h 4495342"/>
                    <a:gd name="connsiteX4" fmla="*/ 787400 w 4521200"/>
                    <a:gd name="connsiteY4" fmla="*/ 1161592 h 4495342"/>
                    <a:gd name="connsiteX5" fmla="*/ 1014989 w 4521200"/>
                    <a:gd name="connsiteY5" fmla="*/ 1339758 h 4495342"/>
                    <a:gd name="connsiteX6" fmla="*/ 0 w 4521200"/>
                    <a:gd name="connsiteY6" fmla="*/ 2037892 h 4495342"/>
                    <a:gd name="connsiteX7" fmla="*/ 1581150 w 4521200"/>
                    <a:gd name="connsiteY7" fmla="*/ 3276142 h 4495342"/>
                    <a:gd name="connsiteX8" fmla="*/ 984250 w 4521200"/>
                    <a:gd name="connsiteY8" fmla="*/ 3911142 h 4495342"/>
                    <a:gd name="connsiteX9" fmla="*/ 1600200 w 4521200"/>
                    <a:gd name="connsiteY9" fmla="*/ 4495342 h 4495342"/>
                    <a:gd name="connsiteX10" fmla="*/ 3943350 w 4521200"/>
                    <a:gd name="connsiteY10" fmla="*/ 4495342 h 4495342"/>
                    <a:gd name="connsiteX11" fmla="*/ 4521200 w 4521200"/>
                    <a:gd name="connsiteY11" fmla="*/ 2375284 h 4495342"/>
                    <a:gd name="connsiteX0" fmla="*/ 4521200 w 4521200"/>
                    <a:gd name="connsiteY0" fmla="*/ 2375284 h 4987070"/>
                    <a:gd name="connsiteX1" fmla="*/ 2088572 w 4521200"/>
                    <a:gd name="connsiteY1" fmla="*/ 634954 h 4987070"/>
                    <a:gd name="connsiteX2" fmla="*/ 2317894 w 4521200"/>
                    <a:gd name="connsiteY2" fmla="*/ 501696 h 4987070"/>
                    <a:gd name="connsiteX3" fmla="*/ 1695594 w 4521200"/>
                    <a:gd name="connsiteY3" fmla="*/ 0 h 4987070"/>
                    <a:gd name="connsiteX4" fmla="*/ 787400 w 4521200"/>
                    <a:gd name="connsiteY4" fmla="*/ 1161592 h 4987070"/>
                    <a:gd name="connsiteX5" fmla="*/ 1014989 w 4521200"/>
                    <a:gd name="connsiteY5" fmla="*/ 1339758 h 4987070"/>
                    <a:gd name="connsiteX6" fmla="*/ 0 w 4521200"/>
                    <a:gd name="connsiteY6" fmla="*/ 2037892 h 4987070"/>
                    <a:gd name="connsiteX7" fmla="*/ 1581150 w 4521200"/>
                    <a:gd name="connsiteY7" fmla="*/ 3276142 h 4987070"/>
                    <a:gd name="connsiteX8" fmla="*/ 984250 w 4521200"/>
                    <a:gd name="connsiteY8" fmla="*/ 3911142 h 4987070"/>
                    <a:gd name="connsiteX9" fmla="*/ 2048311 w 4521200"/>
                    <a:gd name="connsiteY9" fmla="*/ 4987070 h 4987070"/>
                    <a:gd name="connsiteX10" fmla="*/ 3943350 w 4521200"/>
                    <a:gd name="connsiteY10" fmla="*/ 4495342 h 4987070"/>
                    <a:gd name="connsiteX11" fmla="*/ 4521200 w 4521200"/>
                    <a:gd name="connsiteY11" fmla="*/ 2375284 h 4987070"/>
                    <a:gd name="connsiteX0" fmla="*/ 4521200 w 4521200"/>
                    <a:gd name="connsiteY0" fmla="*/ 2375284 h 4987070"/>
                    <a:gd name="connsiteX1" fmla="*/ 2088572 w 4521200"/>
                    <a:gd name="connsiteY1" fmla="*/ 634954 h 4987070"/>
                    <a:gd name="connsiteX2" fmla="*/ 2317894 w 4521200"/>
                    <a:gd name="connsiteY2" fmla="*/ 501696 h 4987070"/>
                    <a:gd name="connsiteX3" fmla="*/ 1695594 w 4521200"/>
                    <a:gd name="connsiteY3" fmla="*/ 0 h 4987070"/>
                    <a:gd name="connsiteX4" fmla="*/ 787400 w 4521200"/>
                    <a:gd name="connsiteY4" fmla="*/ 1161592 h 4987070"/>
                    <a:gd name="connsiteX5" fmla="*/ 1014989 w 4521200"/>
                    <a:gd name="connsiteY5" fmla="*/ 1339758 h 4987070"/>
                    <a:gd name="connsiteX6" fmla="*/ 0 w 4521200"/>
                    <a:gd name="connsiteY6" fmla="*/ 2037892 h 4987070"/>
                    <a:gd name="connsiteX7" fmla="*/ 1581150 w 4521200"/>
                    <a:gd name="connsiteY7" fmla="*/ 3276142 h 4987070"/>
                    <a:gd name="connsiteX8" fmla="*/ 984250 w 4521200"/>
                    <a:gd name="connsiteY8" fmla="*/ 3911142 h 4987070"/>
                    <a:gd name="connsiteX9" fmla="*/ 2048311 w 4521200"/>
                    <a:gd name="connsiteY9" fmla="*/ 4987070 h 4987070"/>
                    <a:gd name="connsiteX10" fmla="*/ 3813463 w 4521200"/>
                    <a:gd name="connsiteY10" fmla="*/ 4987070 h 4987070"/>
                    <a:gd name="connsiteX11" fmla="*/ 4521200 w 4521200"/>
                    <a:gd name="connsiteY11" fmla="*/ 2375284 h 498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21200" h="4987070">
                      <a:moveTo>
                        <a:pt x="4521200" y="2375284"/>
                      </a:moveTo>
                      <a:lnTo>
                        <a:pt x="2088572" y="634954"/>
                      </a:lnTo>
                      <a:lnTo>
                        <a:pt x="2317894" y="501696"/>
                      </a:lnTo>
                      <a:lnTo>
                        <a:pt x="1695594" y="0"/>
                      </a:lnTo>
                      <a:lnTo>
                        <a:pt x="787400" y="1161592"/>
                      </a:lnTo>
                      <a:lnTo>
                        <a:pt x="1014989" y="1339758"/>
                      </a:lnTo>
                      <a:lnTo>
                        <a:pt x="0" y="2037892"/>
                      </a:lnTo>
                      <a:lnTo>
                        <a:pt x="1581150" y="3276142"/>
                      </a:lnTo>
                      <a:lnTo>
                        <a:pt x="984250" y="3911142"/>
                      </a:lnTo>
                      <a:lnTo>
                        <a:pt x="2048311" y="4987070"/>
                      </a:lnTo>
                      <a:lnTo>
                        <a:pt x="3813463" y="4987070"/>
                      </a:lnTo>
                      <a:lnTo>
                        <a:pt x="4521200" y="237528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  <a:alpha val="32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grpSp>
              <p:nvGrpSpPr>
                <p:cNvPr id="8" name="Agrupa 7"/>
                <p:cNvGrpSpPr/>
                <p:nvPr/>
              </p:nvGrpSpPr>
              <p:grpSpPr>
                <a:xfrm>
                  <a:off x="6328792" y="3504456"/>
                  <a:ext cx="2446222" cy="1996983"/>
                  <a:chOff x="6324895" y="3585158"/>
                  <a:chExt cx="2446222" cy="1996983"/>
                </a:xfrm>
              </p:grpSpPr>
              <p:sp>
                <p:nvSpPr>
                  <p:cNvPr id="54" name="Rectangle 53"/>
                  <p:cNvSpPr/>
                  <p:nvPr/>
                </p:nvSpPr>
                <p:spPr>
                  <a:xfrm rot="18359464">
                    <a:off x="7202741" y="2894902"/>
                    <a:ext cx="566869" cy="2322562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  <a:alpha val="7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Entrada manual 54"/>
                  <p:cNvSpPr>
                    <a:spLocks noChangeAspect="1"/>
                  </p:cNvSpPr>
                  <p:nvPr/>
                </p:nvSpPr>
                <p:spPr>
                  <a:xfrm rot="18373163">
                    <a:off x="7251572" y="4784471"/>
                    <a:ext cx="911341" cy="684000"/>
                  </a:xfrm>
                  <a:prstGeom prst="flowChartManualInput">
                    <a:avLst/>
                  </a:prstGeom>
                  <a:solidFill>
                    <a:schemeClr val="accent6">
                      <a:lumMod val="40000"/>
                      <a:lumOff val="60000"/>
                      <a:alpha val="7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ectangle 55"/>
                  <p:cNvSpPr/>
                  <p:nvPr/>
                </p:nvSpPr>
                <p:spPr>
                  <a:xfrm rot="18359464">
                    <a:off x="8302024" y="3955126"/>
                    <a:ext cx="467643" cy="470543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  <a:alpha val="7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7" name="Rectangle arrodonit 56"/>
                  <p:cNvSpPr>
                    <a:spLocks noChangeAspect="1"/>
                  </p:cNvSpPr>
                  <p:nvPr/>
                </p:nvSpPr>
                <p:spPr>
                  <a:xfrm rot="18660000">
                    <a:off x="6664027" y="3600891"/>
                    <a:ext cx="130369" cy="98904"/>
                  </a:xfrm>
                  <a:prstGeom prst="roundRect">
                    <a:avLst/>
                  </a:prstGeom>
                  <a:solidFill>
                    <a:srgbClr val="FC5910"/>
                  </a:solidFill>
                  <a:ln>
                    <a:solidFill>
                      <a:srgbClr val="FC591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</p:grpSp>
        </p:grpSp>
      </p:grpSp>
      <p:grpSp>
        <p:nvGrpSpPr>
          <p:cNvPr id="6" name="Agrupa 5"/>
          <p:cNvGrpSpPr/>
          <p:nvPr/>
        </p:nvGrpSpPr>
        <p:grpSpPr>
          <a:xfrm>
            <a:off x="1460497" y="7104856"/>
            <a:ext cx="9260783" cy="1706706"/>
            <a:chOff x="1460497" y="7308057"/>
            <a:chExt cx="9260783" cy="1706706"/>
          </a:xfrm>
        </p:grpSpPr>
        <p:grpSp>
          <p:nvGrpSpPr>
            <p:cNvPr id="33" name="Agrupa 32"/>
            <p:cNvGrpSpPr/>
            <p:nvPr/>
          </p:nvGrpSpPr>
          <p:grpSpPr>
            <a:xfrm>
              <a:off x="1460497" y="7308057"/>
              <a:ext cx="9260783" cy="1245670"/>
              <a:chOff x="1460497" y="7308057"/>
              <a:chExt cx="9260783" cy="1245670"/>
            </a:xfrm>
          </p:grpSpPr>
          <p:grpSp>
            <p:nvGrpSpPr>
              <p:cNvPr id="34" name="Agrupa 33"/>
              <p:cNvGrpSpPr/>
              <p:nvPr/>
            </p:nvGrpSpPr>
            <p:grpSpPr>
              <a:xfrm>
                <a:off x="1460497" y="7308057"/>
                <a:ext cx="4369465" cy="1232847"/>
                <a:chOff x="1144216" y="7308057"/>
                <a:chExt cx="4369465" cy="1232847"/>
              </a:xfrm>
            </p:grpSpPr>
            <p:grpSp>
              <p:nvGrpSpPr>
                <p:cNvPr id="42" name="Agrupa 41"/>
                <p:cNvGrpSpPr/>
                <p:nvPr/>
              </p:nvGrpSpPr>
              <p:grpSpPr>
                <a:xfrm>
                  <a:off x="1144216" y="7308057"/>
                  <a:ext cx="4369465" cy="584775"/>
                  <a:chOff x="1144216" y="7308057"/>
                  <a:chExt cx="4369465" cy="584775"/>
                </a:xfrm>
              </p:grpSpPr>
              <p:sp>
                <p:nvSpPr>
                  <p:cNvPr id="46" name="Rectangle arrodonit 45"/>
                  <p:cNvSpPr/>
                  <p:nvPr/>
                </p:nvSpPr>
                <p:spPr>
                  <a:xfrm>
                    <a:off x="1144216" y="7392888"/>
                    <a:ext cx="288032" cy="168892"/>
                  </a:xfrm>
                  <a:prstGeom prst="round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accent3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QuadreDeText 46"/>
                  <p:cNvSpPr txBox="1"/>
                  <p:nvPr/>
                </p:nvSpPr>
                <p:spPr>
                  <a:xfrm>
                    <a:off x="1732838" y="7308057"/>
                    <a:ext cx="3780843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a-ES" sz="1600" dirty="0" smtClean="0"/>
                      <a:t>Àrea Bàsica de Salut Badalona-5 </a:t>
                    </a:r>
                    <a:r>
                      <a:rPr lang="ca-ES" sz="1600" i="1" dirty="0" smtClean="0"/>
                      <a:t>(Sant Roc)</a:t>
                    </a:r>
                  </a:p>
                  <a:p>
                    <a:r>
                      <a:rPr lang="ca-ES" sz="1600" i="1" dirty="0" smtClean="0"/>
                      <a:t>18.974 habitants </a:t>
                    </a:r>
                    <a:r>
                      <a:rPr lang="ca-ES" sz="1200" i="1" dirty="0" smtClean="0"/>
                      <a:t>(RCA 2017) </a:t>
                    </a:r>
                    <a:endParaRPr lang="ca-ES" sz="1200" i="1" dirty="0"/>
                  </a:p>
                </p:txBody>
              </p:sp>
            </p:grpSp>
            <p:grpSp>
              <p:nvGrpSpPr>
                <p:cNvPr id="43" name="Agrupa 42"/>
                <p:cNvGrpSpPr/>
                <p:nvPr/>
              </p:nvGrpSpPr>
              <p:grpSpPr>
                <a:xfrm>
                  <a:off x="1144216" y="7956129"/>
                  <a:ext cx="4110355" cy="584775"/>
                  <a:chOff x="1144216" y="7646611"/>
                  <a:chExt cx="4110355" cy="584775"/>
                </a:xfrm>
              </p:grpSpPr>
              <p:sp>
                <p:nvSpPr>
                  <p:cNvPr id="44" name="Rectangle arrodonit 43"/>
                  <p:cNvSpPr/>
                  <p:nvPr/>
                </p:nvSpPr>
                <p:spPr>
                  <a:xfrm>
                    <a:off x="1144216" y="7731442"/>
                    <a:ext cx="288032" cy="168892"/>
                  </a:xfrm>
                  <a:prstGeom prst="roundRect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5" name="QuadreDeText 44"/>
                  <p:cNvSpPr txBox="1"/>
                  <p:nvPr/>
                </p:nvSpPr>
                <p:spPr>
                  <a:xfrm>
                    <a:off x="1732838" y="7646611"/>
                    <a:ext cx="3521733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a-ES" sz="1600" b="1" dirty="0" smtClean="0"/>
                      <a:t>CAP Sant Roc</a:t>
                    </a:r>
                  </a:p>
                  <a:p>
                    <a:r>
                      <a:rPr lang="ca-ES" sz="1600" i="1" dirty="0" smtClean="0"/>
                      <a:t>Actualment acull les ABS Badalona-4 i 5</a:t>
                    </a:r>
                    <a:endParaRPr lang="ca-ES" sz="1600" i="1" dirty="0"/>
                  </a:p>
                </p:txBody>
              </p:sp>
            </p:grpSp>
          </p:grpSp>
          <p:grpSp>
            <p:nvGrpSpPr>
              <p:cNvPr id="35" name="Agrupa 34"/>
              <p:cNvGrpSpPr/>
              <p:nvPr/>
            </p:nvGrpSpPr>
            <p:grpSpPr>
              <a:xfrm>
                <a:off x="6645073" y="7308057"/>
                <a:ext cx="4076207" cy="1245670"/>
                <a:chOff x="6407152" y="7308057"/>
                <a:chExt cx="4076207" cy="1245670"/>
              </a:xfrm>
            </p:grpSpPr>
            <p:grpSp>
              <p:nvGrpSpPr>
                <p:cNvPr id="36" name="Agrupa 35"/>
                <p:cNvGrpSpPr/>
                <p:nvPr/>
              </p:nvGrpSpPr>
              <p:grpSpPr>
                <a:xfrm>
                  <a:off x="6407152" y="7308057"/>
                  <a:ext cx="4076207" cy="584775"/>
                  <a:chOff x="6407152" y="7308057"/>
                  <a:chExt cx="4076207" cy="584775"/>
                </a:xfrm>
              </p:grpSpPr>
              <p:sp>
                <p:nvSpPr>
                  <p:cNvPr id="40" name="Rectangle arrodonit 39"/>
                  <p:cNvSpPr/>
                  <p:nvPr/>
                </p:nvSpPr>
                <p:spPr>
                  <a:xfrm>
                    <a:off x="6407152" y="7392888"/>
                    <a:ext cx="288032" cy="168892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1" name="QuadreDeText 40"/>
                  <p:cNvSpPr txBox="1"/>
                  <p:nvPr/>
                </p:nvSpPr>
                <p:spPr>
                  <a:xfrm>
                    <a:off x="7033119" y="7308057"/>
                    <a:ext cx="345024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a-ES" sz="1600" dirty="0" smtClean="0"/>
                      <a:t>Àrea Bàsica de Salut Badalona-4 </a:t>
                    </a:r>
                    <a:r>
                      <a:rPr lang="ca-ES" sz="1600" i="1" dirty="0" smtClean="0"/>
                      <a:t>(Gorg)</a:t>
                    </a:r>
                  </a:p>
                  <a:p>
                    <a:r>
                      <a:rPr lang="ca-ES" sz="1600" i="1" dirty="0" smtClean="0"/>
                      <a:t>12.092 habitants </a:t>
                    </a:r>
                    <a:r>
                      <a:rPr lang="ca-ES" sz="1200" i="1" dirty="0" smtClean="0"/>
                      <a:t>(RCA 2017) </a:t>
                    </a:r>
                    <a:endParaRPr lang="ca-ES" sz="1600" i="1" dirty="0"/>
                  </a:p>
                </p:txBody>
              </p:sp>
            </p:grpSp>
            <p:grpSp>
              <p:nvGrpSpPr>
                <p:cNvPr id="37" name="Agrupa 36"/>
                <p:cNvGrpSpPr/>
                <p:nvPr/>
              </p:nvGrpSpPr>
              <p:grpSpPr>
                <a:xfrm>
                  <a:off x="6407152" y="7968952"/>
                  <a:ext cx="2924016" cy="584775"/>
                  <a:chOff x="6407152" y="7646611"/>
                  <a:chExt cx="2924016" cy="584775"/>
                </a:xfrm>
              </p:grpSpPr>
              <p:sp>
                <p:nvSpPr>
                  <p:cNvPr id="38" name="Rectangle arrodonit 37"/>
                  <p:cNvSpPr/>
                  <p:nvPr/>
                </p:nvSpPr>
                <p:spPr>
                  <a:xfrm>
                    <a:off x="6407152" y="7731442"/>
                    <a:ext cx="288032" cy="168892"/>
                  </a:xfrm>
                  <a:prstGeom prst="roundRect">
                    <a:avLst/>
                  </a:prstGeom>
                  <a:solidFill>
                    <a:srgbClr val="FC5910"/>
                  </a:solidFill>
                  <a:ln>
                    <a:solidFill>
                      <a:srgbClr val="FC591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39" name="QuadreDeText 38"/>
                  <p:cNvSpPr txBox="1"/>
                  <p:nvPr/>
                </p:nvSpPr>
                <p:spPr>
                  <a:xfrm>
                    <a:off x="7071767" y="7646611"/>
                    <a:ext cx="225940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a-ES" sz="1600" b="1" dirty="0" smtClean="0"/>
                      <a:t>Futur CAP Gorg</a:t>
                    </a:r>
                  </a:p>
                  <a:p>
                    <a:r>
                      <a:rPr lang="ca-ES" sz="1600" i="1" dirty="0" smtClean="0"/>
                      <a:t>Acollirà l’ABS Badalona-4</a:t>
                    </a:r>
                    <a:endParaRPr lang="ca-ES" sz="1600" i="1" dirty="0"/>
                  </a:p>
                </p:txBody>
              </p:sp>
            </p:grpSp>
          </p:grpSp>
        </p:grpSp>
        <p:grpSp>
          <p:nvGrpSpPr>
            <p:cNvPr id="4" name="Agrupa 3"/>
            <p:cNvGrpSpPr/>
            <p:nvPr/>
          </p:nvGrpSpPr>
          <p:grpSpPr>
            <a:xfrm>
              <a:off x="6669180" y="8676209"/>
              <a:ext cx="2632663" cy="338554"/>
              <a:chOff x="6669180" y="8676209"/>
              <a:chExt cx="2632663" cy="338554"/>
            </a:xfrm>
          </p:grpSpPr>
          <p:sp>
            <p:nvSpPr>
              <p:cNvPr id="48" name="Rectangle arrodonit 47"/>
              <p:cNvSpPr/>
              <p:nvPr/>
            </p:nvSpPr>
            <p:spPr>
              <a:xfrm>
                <a:off x="6669180" y="8730867"/>
                <a:ext cx="288032" cy="168892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49" name="QuadreDeText 48"/>
              <p:cNvSpPr txBox="1"/>
              <p:nvPr/>
            </p:nvSpPr>
            <p:spPr>
              <a:xfrm>
                <a:off x="7321814" y="8676209"/>
                <a:ext cx="19800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1600" dirty="0" smtClean="0"/>
                  <a:t>Zona de planejament</a:t>
                </a:r>
                <a:endParaRPr lang="ca-ES" sz="16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4618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 rot="16200000">
            <a:off x="8998610" y="3354918"/>
            <a:ext cx="6624736" cy="875139"/>
          </a:xfrm>
        </p:spPr>
        <p:txBody>
          <a:bodyPr/>
          <a:lstStyle/>
          <a:p>
            <a:r>
              <a:rPr lang="ca-ES" sz="4800" dirty="0" smtClean="0">
                <a:solidFill>
                  <a:schemeClr val="bg1">
                    <a:lumMod val="95000"/>
                  </a:schemeClr>
                </a:solidFill>
              </a:rPr>
              <a:t>Futur CAP Gorg a Badalona</a:t>
            </a:r>
            <a:endParaRPr lang="ca-E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ítol 2"/>
          <p:cNvSpPr>
            <a:spLocks noGrp="1"/>
          </p:cNvSpPr>
          <p:nvPr>
            <p:ph type="subTitle" idx="1"/>
          </p:nvPr>
        </p:nvSpPr>
        <p:spPr>
          <a:xfrm>
            <a:off x="496144" y="360000"/>
            <a:ext cx="8165056" cy="1596304"/>
          </a:xfrm>
        </p:spPr>
        <p:txBody>
          <a:bodyPr>
            <a:noAutofit/>
          </a:bodyPr>
          <a:lstStyle/>
          <a:p>
            <a:r>
              <a:rPr lang="ca-ES" sz="3600" b="1" dirty="0" smtClean="0">
                <a:solidFill>
                  <a:schemeClr val="accent1">
                    <a:lumMod val="50000"/>
                  </a:schemeClr>
                </a:solidFill>
              </a:rPr>
              <a:t>Solar i edificabilitat </a:t>
            </a:r>
            <a:endParaRPr lang="ca-E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ítol 1"/>
          <p:cNvSpPr txBox="1">
            <a:spLocks/>
          </p:cNvSpPr>
          <p:nvPr/>
        </p:nvSpPr>
        <p:spPr>
          <a:xfrm>
            <a:off x="12094955" y="8605981"/>
            <a:ext cx="642549" cy="875139"/>
          </a:xfrm>
          <a:prstGeom prst="rect">
            <a:avLst/>
          </a:prstGeom>
        </p:spPr>
        <p:txBody>
          <a:bodyPr vert="horz" lIns="128016" tIns="64008" rIns="128016" bIns="64008" rtlCol="0" anchor="b">
            <a:noAutofit/>
          </a:bodyPr>
          <a:lstStyle>
            <a:lvl1pPr algn="l" defTabSz="1280160" rtl="0" eaLnBrk="1" latinLnBrk="0" hangingPunct="1">
              <a:spcBef>
                <a:spcPct val="0"/>
              </a:spcBef>
              <a:buNone/>
              <a:defRPr sz="9200" kern="1200" cap="none" spc="-14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ca-E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QuadreDeText 12"/>
          <p:cNvSpPr txBox="1"/>
          <p:nvPr/>
        </p:nvSpPr>
        <p:spPr>
          <a:xfrm>
            <a:off x="7768952" y="6083384"/>
            <a:ext cx="309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 smtClean="0">
                <a:solidFill>
                  <a:schemeClr val="tx2">
                    <a:lumMod val="50000"/>
                  </a:schemeClr>
                </a:solidFill>
              </a:rPr>
              <a:t>Superfície</a:t>
            </a:r>
          </a:p>
          <a:p>
            <a:r>
              <a:rPr lang="ca-ES" sz="1600" dirty="0" smtClean="0">
                <a:solidFill>
                  <a:schemeClr val="tx2">
                    <a:lumMod val="50000"/>
                  </a:schemeClr>
                </a:solidFill>
              </a:rPr>
              <a:t>450 m2</a:t>
            </a:r>
          </a:p>
          <a:p>
            <a:r>
              <a:rPr lang="ca-ES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ca-ES" sz="1600" b="1" dirty="0" smtClean="0">
                <a:solidFill>
                  <a:schemeClr val="tx2">
                    <a:lumMod val="50000"/>
                  </a:schemeClr>
                </a:solidFill>
              </a:rPr>
              <a:t>Qualificació</a:t>
            </a:r>
            <a:r>
              <a:rPr lang="ca-ES" sz="16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pPr lvl="0"/>
            <a:r>
              <a:rPr lang="ca-ES" sz="1600" dirty="0" smtClean="0">
                <a:solidFill>
                  <a:schemeClr val="tx2">
                    <a:lumMod val="50000"/>
                  </a:schemeClr>
                </a:solidFill>
              </a:rPr>
              <a:t>7b – Equipament de nova creació</a:t>
            </a:r>
          </a:p>
          <a:p>
            <a:r>
              <a:rPr lang="ca-ES" sz="1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ca-ES" sz="1600" b="1" dirty="0" smtClean="0">
                <a:solidFill>
                  <a:schemeClr val="tx2">
                    <a:lumMod val="50000"/>
                  </a:schemeClr>
                </a:solidFill>
              </a:rPr>
              <a:t>Condicions d’edificació</a:t>
            </a:r>
          </a:p>
          <a:p>
            <a:r>
              <a:rPr lang="ca-ES" sz="1600" dirty="0" smtClean="0">
                <a:solidFill>
                  <a:schemeClr val="tx2">
                    <a:lumMod val="50000"/>
                  </a:schemeClr>
                </a:solidFill>
              </a:rPr>
              <a:t>Planta Baixa + 4 plantes</a:t>
            </a:r>
          </a:p>
          <a:p>
            <a:endParaRPr lang="ca-ES" sz="12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ca-ES" sz="1600" b="1" dirty="0" smtClean="0">
                <a:solidFill>
                  <a:schemeClr val="tx2">
                    <a:lumMod val="50000"/>
                  </a:schemeClr>
                </a:solidFill>
              </a:rPr>
              <a:t>Sostre edificable</a:t>
            </a:r>
            <a:r>
              <a:rPr lang="ca-E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ca-ES" sz="1600" dirty="0" smtClean="0">
                <a:solidFill>
                  <a:schemeClr val="tx2">
                    <a:lumMod val="50000"/>
                  </a:schemeClr>
                </a:solidFill>
              </a:rPr>
              <a:t>2.250 m2 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5" y="8820000"/>
            <a:ext cx="3016423" cy="65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Agrupa 21"/>
          <p:cNvGrpSpPr/>
          <p:nvPr/>
        </p:nvGrpSpPr>
        <p:grpSpPr>
          <a:xfrm>
            <a:off x="9209112" y="1361843"/>
            <a:ext cx="1971216" cy="2862693"/>
            <a:chOff x="9137104" y="1082606"/>
            <a:chExt cx="1971216" cy="2862693"/>
          </a:xfrm>
        </p:grpSpPr>
        <p:sp>
          <p:nvSpPr>
            <p:cNvPr id="10" name="QuadreDeText 9"/>
            <p:cNvSpPr txBox="1"/>
            <p:nvPr/>
          </p:nvSpPr>
          <p:spPr>
            <a:xfrm rot="16200000">
              <a:off x="8600899" y="2356520"/>
              <a:ext cx="13340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Carrer d’Antoni Bori</a:t>
              </a:r>
              <a:endParaRPr lang="ca-E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QuadreDeText 28"/>
            <p:cNvSpPr txBox="1"/>
            <p:nvPr/>
          </p:nvSpPr>
          <p:spPr>
            <a:xfrm>
              <a:off x="9759844" y="1082606"/>
              <a:ext cx="12234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a-E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Carrer d’Alfons </a:t>
              </a:r>
              <a:r>
                <a:rPr lang="ca-ES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XII</a:t>
              </a:r>
              <a:endParaRPr lang="ca-ES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1" name="Agrupa 20"/>
            <p:cNvGrpSpPr>
              <a:grpSpLocks noChangeAspect="1"/>
            </p:cNvGrpSpPr>
            <p:nvPr/>
          </p:nvGrpSpPr>
          <p:grpSpPr>
            <a:xfrm>
              <a:off x="9751060" y="1614983"/>
              <a:ext cx="1357260" cy="2330316"/>
              <a:chOff x="7685564" y="1499765"/>
              <a:chExt cx="2467746" cy="4236939"/>
            </a:xfrm>
          </p:grpSpPr>
          <p:grpSp>
            <p:nvGrpSpPr>
              <p:cNvPr id="9" name="Agrupa 8"/>
              <p:cNvGrpSpPr/>
              <p:nvPr/>
            </p:nvGrpSpPr>
            <p:grpSpPr>
              <a:xfrm>
                <a:off x="8313602" y="1873253"/>
                <a:ext cx="969265" cy="3863451"/>
                <a:chOff x="7048871" y="1485800"/>
                <a:chExt cx="1368153" cy="3863451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7048872" y="2226853"/>
                  <a:ext cx="360040" cy="312239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 rot="16200000">
                  <a:off x="7296831" y="4741251"/>
                  <a:ext cx="360040" cy="85595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7912968" y="2208312"/>
                  <a:ext cx="504056" cy="3140939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7" name="Entrada manual 6"/>
                <p:cNvSpPr/>
                <p:nvPr/>
              </p:nvSpPr>
              <p:spPr>
                <a:xfrm flipH="1">
                  <a:off x="7048872" y="1485800"/>
                  <a:ext cx="1368152" cy="722512"/>
                </a:xfrm>
                <a:prstGeom prst="flowChartManualInput">
                  <a:avLst/>
                </a:prstGeom>
                <a:solidFill>
                  <a:srgbClr val="FC5910"/>
                </a:solidFill>
                <a:ln>
                  <a:solidFill>
                    <a:srgbClr val="FC591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16" name="Agrupa 15"/>
              <p:cNvGrpSpPr/>
              <p:nvPr/>
            </p:nvGrpSpPr>
            <p:grpSpPr>
              <a:xfrm>
                <a:off x="7685564" y="1873253"/>
                <a:ext cx="391980" cy="3860741"/>
                <a:chOff x="7392942" y="1801245"/>
                <a:chExt cx="391980" cy="3860741"/>
              </a:xfrm>
            </p:grpSpPr>
            <p:grpSp>
              <p:nvGrpSpPr>
                <p:cNvPr id="14" name="Agrupa 13"/>
                <p:cNvGrpSpPr/>
                <p:nvPr/>
              </p:nvGrpSpPr>
              <p:grpSpPr>
                <a:xfrm>
                  <a:off x="7392942" y="1801245"/>
                  <a:ext cx="376010" cy="824716"/>
                  <a:chOff x="7392942" y="1801245"/>
                  <a:chExt cx="376010" cy="824716"/>
                </a:xfrm>
              </p:grpSpPr>
              <p:sp>
                <p:nvSpPr>
                  <p:cNvPr id="47" name="Núvol 46"/>
                  <p:cNvSpPr/>
                  <p:nvPr/>
                </p:nvSpPr>
                <p:spPr>
                  <a:xfrm>
                    <a:off x="7392942" y="1801245"/>
                    <a:ext cx="376010" cy="322621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Núvol 49"/>
                  <p:cNvSpPr/>
                  <p:nvPr/>
                </p:nvSpPr>
                <p:spPr>
                  <a:xfrm>
                    <a:off x="7392942" y="2303340"/>
                    <a:ext cx="376010" cy="322621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grpSp>
              <p:nvGrpSpPr>
                <p:cNvPr id="51" name="Agrupa 50"/>
                <p:cNvGrpSpPr/>
                <p:nvPr/>
              </p:nvGrpSpPr>
              <p:grpSpPr>
                <a:xfrm>
                  <a:off x="7392942" y="2860131"/>
                  <a:ext cx="376010" cy="824716"/>
                  <a:chOff x="7392942" y="1801245"/>
                  <a:chExt cx="376010" cy="824716"/>
                </a:xfrm>
              </p:grpSpPr>
              <p:sp>
                <p:nvSpPr>
                  <p:cNvPr id="52" name="Núvol 51"/>
                  <p:cNvSpPr/>
                  <p:nvPr/>
                </p:nvSpPr>
                <p:spPr>
                  <a:xfrm>
                    <a:off x="7392942" y="1801245"/>
                    <a:ext cx="376010" cy="322621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Núvol 52"/>
                  <p:cNvSpPr/>
                  <p:nvPr/>
                </p:nvSpPr>
                <p:spPr>
                  <a:xfrm>
                    <a:off x="7392942" y="2303340"/>
                    <a:ext cx="376010" cy="322621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grpSp>
              <p:nvGrpSpPr>
                <p:cNvPr id="54" name="Agrupa 53"/>
                <p:cNvGrpSpPr/>
                <p:nvPr/>
              </p:nvGrpSpPr>
              <p:grpSpPr>
                <a:xfrm>
                  <a:off x="7408912" y="4837270"/>
                  <a:ext cx="376010" cy="824716"/>
                  <a:chOff x="7392942" y="1801245"/>
                  <a:chExt cx="376010" cy="824716"/>
                </a:xfrm>
              </p:grpSpPr>
              <p:sp>
                <p:nvSpPr>
                  <p:cNvPr id="55" name="Núvol 54"/>
                  <p:cNvSpPr/>
                  <p:nvPr/>
                </p:nvSpPr>
                <p:spPr>
                  <a:xfrm>
                    <a:off x="7392942" y="1801245"/>
                    <a:ext cx="376010" cy="322621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Núvol 55"/>
                  <p:cNvSpPr/>
                  <p:nvPr/>
                </p:nvSpPr>
                <p:spPr>
                  <a:xfrm>
                    <a:off x="7392942" y="2303340"/>
                    <a:ext cx="376010" cy="322621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</p:grpSp>
          <p:grpSp>
            <p:nvGrpSpPr>
              <p:cNvPr id="17" name="Agrupa 16"/>
              <p:cNvGrpSpPr/>
              <p:nvPr/>
            </p:nvGrpSpPr>
            <p:grpSpPr>
              <a:xfrm>
                <a:off x="8333636" y="1499765"/>
                <a:ext cx="904428" cy="322621"/>
                <a:chOff x="8041014" y="1427757"/>
                <a:chExt cx="904428" cy="322621"/>
              </a:xfrm>
            </p:grpSpPr>
            <p:sp>
              <p:nvSpPr>
                <p:cNvPr id="58" name="Núvol 57"/>
                <p:cNvSpPr/>
                <p:nvPr/>
              </p:nvSpPr>
              <p:spPr>
                <a:xfrm rot="10984696">
                  <a:off x="8569432" y="1427757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59" name="Núvol 58"/>
                <p:cNvSpPr/>
                <p:nvPr/>
              </p:nvSpPr>
              <p:spPr>
                <a:xfrm rot="10800000">
                  <a:off x="8041014" y="1427757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63" name="Agrupa 62"/>
              <p:cNvGrpSpPr/>
              <p:nvPr/>
            </p:nvGrpSpPr>
            <p:grpSpPr>
              <a:xfrm>
                <a:off x="9777300" y="2770828"/>
                <a:ext cx="376010" cy="824716"/>
                <a:chOff x="7392942" y="1801245"/>
                <a:chExt cx="376010" cy="824716"/>
              </a:xfrm>
            </p:grpSpPr>
            <p:sp>
              <p:nvSpPr>
                <p:cNvPr id="64" name="Núvol 63"/>
                <p:cNvSpPr/>
                <p:nvPr/>
              </p:nvSpPr>
              <p:spPr>
                <a:xfrm>
                  <a:off x="7392942" y="1801245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5" name="Núvol 64"/>
                <p:cNvSpPr/>
                <p:nvPr/>
              </p:nvSpPr>
              <p:spPr>
                <a:xfrm>
                  <a:off x="7392942" y="2303340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66" name="Agrupa 65"/>
              <p:cNvGrpSpPr/>
              <p:nvPr/>
            </p:nvGrpSpPr>
            <p:grpSpPr>
              <a:xfrm>
                <a:off x="9777300" y="3821365"/>
                <a:ext cx="376010" cy="824716"/>
                <a:chOff x="7392942" y="1801245"/>
                <a:chExt cx="376010" cy="824716"/>
              </a:xfrm>
            </p:grpSpPr>
            <p:sp>
              <p:nvSpPr>
                <p:cNvPr id="67" name="Núvol 66"/>
                <p:cNvSpPr/>
                <p:nvPr/>
              </p:nvSpPr>
              <p:spPr>
                <a:xfrm>
                  <a:off x="7392942" y="1801245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8" name="Núvol 67"/>
                <p:cNvSpPr/>
                <p:nvPr/>
              </p:nvSpPr>
              <p:spPr>
                <a:xfrm>
                  <a:off x="7392942" y="2303340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69" name="Agrupa 68"/>
              <p:cNvGrpSpPr/>
              <p:nvPr/>
            </p:nvGrpSpPr>
            <p:grpSpPr>
              <a:xfrm>
                <a:off x="9777300" y="4909278"/>
                <a:ext cx="376010" cy="824716"/>
                <a:chOff x="7392942" y="1801245"/>
                <a:chExt cx="376010" cy="824716"/>
              </a:xfrm>
            </p:grpSpPr>
            <p:sp>
              <p:nvSpPr>
                <p:cNvPr id="70" name="Núvol 69"/>
                <p:cNvSpPr/>
                <p:nvPr/>
              </p:nvSpPr>
              <p:spPr>
                <a:xfrm>
                  <a:off x="7392942" y="1801245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71" name="Núvol 70"/>
                <p:cNvSpPr/>
                <p:nvPr/>
              </p:nvSpPr>
              <p:spPr>
                <a:xfrm>
                  <a:off x="7392942" y="2303340"/>
                  <a:ext cx="376010" cy="322621"/>
                </a:xfrm>
                <a:prstGeom prst="cloud">
                  <a:avLst/>
                </a:prstGeom>
                <a:solidFill>
                  <a:schemeClr val="bg2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</p:grpSp>
      </p:grpSp>
      <p:grpSp>
        <p:nvGrpSpPr>
          <p:cNvPr id="26" name="Agrupa 25"/>
          <p:cNvGrpSpPr/>
          <p:nvPr/>
        </p:nvGrpSpPr>
        <p:grpSpPr>
          <a:xfrm>
            <a:off x="84654" y="912169"/>
            <a:ext cx="6172130" cy="7680350"/>
            <a:chOff x="84654" y="912169"/>
            <a:chExt cx="6172130" cy="7680350"/>
          </a:xfrm>
        </p:grpSpPr>
        <p:grpSp>
          <p:nvGrpSpPr>
            <p:cNvPr id="4" name="Agrupa 3"/>
            <p:cNvGrpSpPr/>
            <p:nvPr/>
          </p:nvGrpSpPr>
          <p:grpSpPr>
            <a:xfrm>
              <a:off x="84654" y="912169"/>
              <a:ext cx="6172130" cy="7680350"/>
              <a:chOff x="444694" y="912169"/>
              <a:chExt cx="6172130" cy="7680350"/>
            </a:xfrm>
          </p:grpSpPr>
          <p:grpSp>
            <p:nvGrpSpPr>
              <p:cNvPr id="32" name="Agrupa 31"/>
              <p:cNvGrpSpPr/>
              <p:nvPr/>
            </p:nvGrpSpPr>
            <p:grpSpPr>
              <a:xfrm>
                <a:off x="444694" y="912169"/>
                <a:ext cx="6172130" cy="7680350"/>
                <a:chOff x="2158365" y="264095"/>
                <a:chExt cx="7641369" cy="9145017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1475531" y="1084909"/>
                  <a:ext cx="9145016" cy="75033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2224336" y="264095"/>
                  <a:ext cx="4176464" cy="53013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8849072" y="264096"/>
                  <a:ext cx="950662" cy="60571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256784" y="264095"/>
                  <a:ext cx="3542950" cy="3600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24336" y="5560736"/>
                  <a:ext cx="3240360" cy="3600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 rot="21262106">
                  <a:off x="2244045" y="5925276"/>
                  <a:ext cx="2952328" cy="454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24336" y="5792361"/>
                  <a:ext cx="2987201" cy="4483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 rot="20383972">
                  <a:off x="2158365" y="6094108"/>
                  <a:ext cx="1797200" cy="454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 rot="16200000">
                  <a:off x="1095796" y="7754308"/>
                  <a:ext cx="2855354" cy="45425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sp>
            <p:nvSpPr>
              <p:cNvPr id="11" name="Fletxa esquerra 10"/>
              <p:cNvSpPr>
                <a:spLocks noChangeAspect="1"/>
              </p:cNvSpPr>
              <p:nvPr/>
            </p:nvSpPr>
            <p:spPr>
              <a:xfrm rot="10800000">
                <a:off x="4888632" y="2064297"/>
                <a:ext cx="1512166" cy="288030"/>
              </a:xfrm>
              <a:prstGeom prst="leftArrow">
                <a:avLst>
                  <a:gd name="adj1" fmla="val 50000"/>
                  <a:gd name="adj2" fmla="val 93112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20" name="Rectangle arrodonit 19"/>
              <p:cNvSpPr/>
              <p:nvPr/>
            </p:nvSpPr>
            <p:spPr>
              <a:xfrm>
                <a:off x="4312568" y="2123866"/>
                <a:ext cx="194400" cy="168892"/>
              </a:xfrm>
              <a:prstGeom prst="roundRect">
                <a:avLst/>
              </a:prstGeom>
              <a:solidFill>
                <a:srgbClr val="FC5910"/>
              </a:solidFill>
              <a:ln>
                <a:solidFill>
                  <a:srgbClr val="FC59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</p:grpSp>
        <p:sp>
          <p:nvSpPr>
            <p:cNvPr id="82" name="QuadreDeText 81"/>
            <p:cNvSpPr txBox="1"/>
            <p:nvPr/>
          </p:nvSpPr>
          <p:spPr>
            <a:xfrm>
              <a:off x="576065" y="1632248"/>
              <a:ext cx="24403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>
                  <a:solidFill>
                    <a:schemeClr val="tx2">
                      <a:lumMod val="50000"/>
                    </a:schemeClr>
                  </a:solidFill>
                </a:rPr>
                <a:t>Localització del solar on es construirà el futur centre d’atenció primària CAP Gorg</a:t>
              </a:r>
            </a:p>
          </p:txBody>
        </p:sp>
      </p:grpSp>
      <p:grpSp>
        <p:nvGrpSpPr>
          <p:cNvPr id="23" name="Agrupa 22"/>
          <p:cNvGrpSpPr/>
          <p:nvPr/>
        </p:nvGrpSpPr>
        <p:grpSpPr>
          <a:xfrm>
            <a:off x="6196273" y="1859206"/>
            <a:ext cx="2724805" cy="3733482"/>
            <a:chOff x="6196273" y="1859206"/>
            <a:chExt cx="2724805" cy="3733482"/>
          </a:xfrm>
        </p:grpSpPr>
        <p:pic>
          <p:nvPicPr>
            <p:cNvPr id="84" name="Imatge 8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" t="9304" r="12936" b="10279"/>
            <a:stretch/>
          </p:blipFill>
          <p:spPr>
            <a:xfrm rot="16378726">
              <a:off x="5682015" y="2373464"/>
              <a:ext cx="3733482" cy="2704966"/>
            </a:xfrm>
            <a:prstGeom prst="rect">
              <a:avLst/>
            </a:prstGeom>
            <a:scene3d>
              <a:camera prst="orthographicFront">
                <a:rot lat="0" lon="0" rev="120000"/>
              </a:camera>
              <a:lightRig rig="threePt" dir="t"/>
            </a:scene3d>
          </p:spPr>
        </p:pic>
        <p:sp>
          <p:nvSpPr>
            <p:cNvPr id="85" name="Entrada manual 84"/>
            <p:cNvSpPr/>
            <p:nvPr/>
          </p:nvSpPr>
          <p:spPr>
            <a:xfrm flipH="1">
              <a:off x="6805928" y="2111460"/>
              <a:ext cx="279003" cy="159464"/>
            </a:xfrm>
            <a:prstGeom prst="flowChartManualInput">
              <a:avLst/>
            </a:prstGeom>
            <a:solidFill>
              <a:srgbClr val="FC5910"/>
            </a:solidFill>
            <a:ln>
              <a:solidFill>
                <a:srgbClr val="FC59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93" name="Fletxa esquerra 92"/>
            <p:cNvSpPr>
              <a:spLocks noChangeAspect="1"/>
            </p:cNvSpPr>
            <p:nvPr/>
          </p:nvSpPr>
          <p:spPr>
            <a:xfrm rot="10800000">
              <a:off x="7408912" y="2064296"/>
              <a:ext cx="1512166" cy="288030"/>
            </a:xfrm>
            <a:prstGeom prst="leftArrow">
              <a:avLst>
                <a:gd name="adj1" fmla="val 50000"/>
                <a:gd name="adj2" fmla="val 9311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96704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 rot="16200000">
            <a:off x="8998610" y="3354918"/>
            <a:ext cx="6624736" cy="875139"/>
          </a:xfrm>
        </p:spPr>
        <p:txBody>
          <a:bodyPr/>
          <a:lstStyle/>
          <a:p>
            <a:r>
              <a:rPr lang="ca-ES" sz="4800" dirty="0" smtClean="0">
                <a:solidFill>
                  <a:schemeClr val="bg1">
                    <a:lumMod val="95000"/>
                  </a:schemeClr>
                </a:solidFill>
              </a:rPr>
              <a:t>Futur CAP Gorg a Badalona</a:t>
            </a:r>
            <a:endParaRPr lang="ca-E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ítol 2"/>
          <p:cNvSpPr>
            <a:spLocks noGrp="1"/>
          </p:cNvSpPr>
          <p:nvPr>
            <p:ph type="subTitle" idx="1"/>
          </p:nvPr>
        </p:nvSpPr>
        <p:spPr>
          <a:xfrm>
            <a:off x="504000" y="360000"/>
            <a:ext cx="8165056" cy="1596304"/>
          </a:xfrm>
        </p:spPr>
        <p:txBody>
          <a:bodyPr>
            <a:noAutofit/>
          </a:bodyPr>
          <a:lstStyle/>
          <a:p>
            <a:r>
              <a:rPr lang="ca-ES" sz="3600" b="1" dirty="0" smtClean="0">
                <a:solidFill>
                  <a:schemeClr val="accent1">
                    <a:lumMod val="50000"/>
                  </a:schemeClr>
                </a:solidFill>
              </a:rPr>
              <a:t>Organització de l’edifici</a:t>
            </a:r>
          </a:p>
          <a:p>
            <a:pPr>
              <a:spcBef>
                <a:spcPts val="0"/>
              </a:spcBef>
            </a:pPr>
            <a:r>
              <a:rPr lang="ca-ES" sz="3200" dirty="0" smtClean="0">
                <a:solidFill>
                  <a:schemeClr val="accent1">
                    <a:lumMod val="50000"/>
                  </a:schemeClr>
                </a:solidFill>
              </a:rPr>
              <a:t>Àrees funcionals</a:t>
            </a:r>
            <a:endParaRPr lang="ca-E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ítol 1"/>
          <p:cNvSpPr txBox="1">
            <a:spLocks/>
          </p:cNvSpPr>
          <p:nvPr/>
        </p:nvSpPr>
        <p:spPr>
          <a:xfrm>
            <a:off x="12094955" y="8605981"/>
            <a:ext cx="642549" cy="875139"/>
          </a:xfrm>
          <a:prstGeom prst="rect">
            <a:avLst/>
          </a:prstGeom>
        </p:spPr>
        <p:txBody>
          <a:bodyPr vert="horz" lIns="128016" tIns="64008" rIns="128016" bIns="64008" rtlCol="0" anchor="b">
            <a:noAutofit/>
          </a:bodyPr>
          <a:lstStyle>
            <a:lvl1pPr algn="l" defTabSz="1280160" rtl="0" eaLnBrk="1" latinLnBrk="0" hangingPunct="1">
              <a:spcBef>
                <a:spcPct val="0"/>
              </a:spcBef>
              <a:buNone/>
              <a:defRPr sz="9200" kern="1200" cap="none" spc="-14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 smtClean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ca-E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5" y="8820000"/>
            <a:ext cx="3016423" cy="65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 24"/>
          <p:cNvGrpSpPr/>
          <p:nvPr/>
        </p:nvGrpSpPr>
        <p:grpSpPr>
          <a:xfrm>
            <a:off x="6616824" y="955709"/>
            <a:ext cx="4997384" cy="8620309"/>
            <a:chOff x="6660000" y="1067787"/>
            <a:chExt cx="4997384" cy="8620309"/>
          </a:xfrm>
        </p:grpSpPr>
        <p:sp>
          <p:nvSpPr>
            <p:cNvPr id="31" name="QuadreDeText 30"/>
            <p:cNvSpPr txBox="1"/>
            <p:nvPr/>
          </p:nvSpPr>
          <p:spPr>
            <a:xfrm>
              <a:off x="7048872" y="1067787"/>
              <a:ext cx="4608512" cy="8620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ca-ES" sz="1400" dirty="0" smtClean="0"/>
            </a:p>
            <a:p>
              <a:r>
                <a:rPr lang="ca-ES" sz="16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Àrea d’entrada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Atenció a l’usuari 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Suport administratiu</a:t>
              </a:r>
            </a:p>
            <a:p>
              <a:pPr>
                <a:spcBef>
                  <a:spcPts val="600"/>
                </a:spcBef>
              </a:pPr>
              <a:r>
                <a:rPr lang="ca-ES" sz="16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Àrea d’atenció no programada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1 Consulta de tractaments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1 Consulta d’emergències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4 Boxs d’extracció</a:t>
              </a:r>
            </a:p>
            <a:p>
              <a:pPr>
                <a:spcBef>
                  <a:spcPts val="600"/>
                </a:spcBef>
              </a:pPr>
              <a:r>
                <a:rPr lang="ca-ES" sz="16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Àrea </a:t>
              </a:r>
              <a:r>
                <a:rPr lang="ca-ES" sz="1600" b="1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assistencial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8 Consultes de medicina general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8 Consultes d’infermeria de medicina general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2 Consultes de pediatria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2 Consultes d’infermeria de pediatria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1 Consulta d’odontologia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1 Consulta de suport a l’odontologia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2 Consultes polivalents</a:t>
              </a:r>
            </a:p>
            <a:p>
              <a:pPr>
                <a:spcBef>
                  <a:spcPts val="600"/>
                </a:spcBef>
              </a:pPr>
              <a:r>
                <a:rPr lang="ca-ES" sz="16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Àrea </a:t>
              </a:r>
              <a:r>
                <a:rPr lang="ca-ES" sz="1600" b="1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d’educació sanitària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Aula d’educació sanitària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Vestidor usuaris</a:t>
              </a:r>
            </a:p>
            <a:p>
              <a:pPr>
                <a:spcBef>
                  <a:spcPts val="600"/>
                </a:spcBef>
              </a:pPr>
              <a:r>
                <a:rPr lang="ca-ES" sz="16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Àrea </a:t>
              </a:r>
              <a:r>
                <a:rPr lang="ca-ES" sz="1600" b="1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de suport de personal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Sala de reunions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Sala de descans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Vestidors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Magatzems</a:t>
              </a:r>
            </a:p>
            <a:p>
              <a:pPr>
                <a:spcBef>
                  <a:spcPts val="600"/>
                </a:spcBef>
                <a:spcAft>
                  <a:spcPts val="1800"/>
                </a:spcAft>
              </a:pPr>
              <a:r>
                <a:rPr lang="ca-ES" sz="1600" b="1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Àrea d’instal·lacions + reserva </a:t>
              </a:r>
              <a:r>
                <a:rPr lang="ca-ES" sz="1600" b="1" dirty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d’espai</a:t>
              </a:r>
            </a:p>
            <a:p>
              <a:pPr>
                <a:spcBef>
                  <a:spcPts val="600"/>
                </a:spcBef>
              </a:pPr>
              <a:r>
                <a:rPr lang="ca-ES" sz="18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Total superfície a construir                   1.598 m</a:t>
              </a:r>
              <a:r>
                <a:rPr lang="ca-ES" sz="1800" baseline="300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2</a:t>
              </a:r>
            </a:p>
            <a:p>
              <a:pPr>
                <a:spcAft>
                  <a:spcPts val="600"/>
                </a:spcAft>
              </a:pPr>
              <a:r>
                <a:rPr lang="ca-ES" sz="18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Cost estimat de l’obra                                2,9 M €</a:t>
              </a:r>
            </a:p>
            <a:p>
              <a:pPr>
                <a:spcAft>
                  <a:spcPts val="300"/>
                </a:spcAft>
              </a:pPr>
              <a:r>
                <a:rPr lang="ca-ES" sz="1600" u="sng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Situació actual</a:t>
              </a:r>
            </a:p>
            <a:p>
              <a:pPr>
                <a:spcAft>
                  <a:spcPts val="200"/>
                </a:spcAft>
              </a:pPr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Projecte en licitació (juny 2017)</a:t>
              </a:r>
            </a:p>
            <a:p>
              <a:r>
                <a:rPr lang="ca-ES" sz="1600" dirty="0" smtClean="0">
                  <a:solidFill>
                    <a:schemeClr val="tx2">
                      <a:lumMod val="50000"/>
                    </a:schemeClr>
                  </a:solidFill>
                  <a:latin typeface="Calibri Light" panose="020F0302020204030204" pitchFamily="34" charset="0"/>
                </a:rPr>
                <a:t>Data prevista de posada en funcionament:  inicis 2021</a:t>
              </a:r>
              <a:endParaRPr lang="ca-ES" sz="16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Rectangle arrodonit 31"/>
            <p:cNvSpPr/>
            <p:nvPr/>
          </p:nvSpPr>
          <p:spPr>
            <a:xfrm>
              <a:off x="6660000" y="1391348"/>
              <a:ext cx="288032" cy="16889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3" name="Rectangle arrodonit 32"/>
            <p:cNvSpPr/>
            <p:nvPr/>
          </p:nvSpPr>
          <p:spPr>
            <a:xfrm>
              <a:off x="6660000" y="2176374"/>
              <a:ext cx="288032" cy="16889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4" name="Rectangle arrodonit 33"/>
            <p:cNvSpPr/>
            <p:nvPr/>
          </p:nvSpPr>
          <p:spPr>
            <a:xfrm>
              <a:off x="6660000" y="3231618"/>
              <a:ext cx="288032" cy="16889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5" name="Rectangle arrodonit 34"/>
            <p:cNvSpPr/>
            <p:nvPr/>
          </p:nvSpPr>
          <p:spPr>
            <a:xfrm>
              <a:off x="6660000" y="5272718"/>
              <a:ext cx="288032" cy="16889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6" name="Rectangle arrodonit 35"/>
            <p:cNvSpPr/>
            <p:nvPr/>
          </p:nvSpPr>
          <p:spPr>
            <a:xfrm>
              <a:off x="6660000" y="6064806"/>
              <a:ext cx="288032" cy="168892"/>
            </a:xfrm>
            <a:prstGeom prst="roundRect">
              <a:avLst/>
            </a:prstGeom>
            <a:solidFill>
              <a:srgbClr val="FFDF79"/>
            </a:solidFill>
            <a:ln>
              <a:solidFill>
                <a:srgbClr val="FFDF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37" name="Rectangle arrodonit 36"/>
            <p:cNvSpPr/>
            <p:nvPr/>
          </p:nvSpPr>
          <p:spPr>
            <a:xfrm>
              <a:off x="6660000" y="7360950"/>
              <a:ext cx="288032" cy="16889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  <p:grpSp>
        <p:nvGrpSpPr>
          <p:cNvPr id="10" name="Agrupa 9"/>
          <p:cNvGrpSpPr/>
          <p:nvPr/>
        </p:nvGrpSpPr>
        <p:grpSpPr>
          <a:xfrm>
            <a:off x="812936" y="1475794"/>
            <a:ext cx="4911550" cy="7189452"/>
            <a:chOff x="812936" y="1475794"/>
            <a:chExt cx="4911550" cy="7189452"/>
          </a:xfrm>
        </p:grpSpPr>
        <p:grpSp>
          <p:nvGrpSpPr>
            <p:cNvPr id="9" name="Agrupa 8"/>
            <p:cNvGrpSpPr/>
            <p:nvPr/>
          </p:nvGrpSpPr>
          <p:grpSpPr>
            <a:xfrm>
              <a:off x="812936" y="2233769"/>
              <a:ext cx="439758" cy="5735183"/>
              <a:chOff x="928192" y="1977945"/>
              <a:chExt cx="457176" cy="6174878"/>
            </a:xfrm>
          </p:grpSpPr>
          <p:sp>
            <p:nvSpPr>
              <p:cNvPr id="8" name="QuadreDeText 7"/>
              <p:cNvSpPr txBox="1"/>
              <p:nvPr/>
            </p:nvSpPr>
            <p:spPr>
              <a:xfrm>
                <a:off x="928192" y="7752713"/>
                <a:ext cx="45717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2000" dirty="0" smtClean="0"/>
                  <a:t>PB</a:t>
                </a:r>
                <a:endParaRPr lang="ca-ES" sz="2000" dirty="0"/>
              </a:p>
            </p:txBody>
          </p:sp>
          <p:sp>
            <p:nvSpPr>
              <p:cNvPr id="70" name="QuadreDeText 69"/>
              <p:cNvSpPr txBox="1"/>
              <p:nvPr/>
            </p:nvSpPr>
            <p:spPr>
              <a:xfrm>
                <a:off x="928192" y="6279670"/>
                <a:ext cx="4475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2000" dirty="0" smtClean="0"/>
                  <a:t>P1</a:t>
                </a:r>
                <a:endParaRPr lang="ca-ES" sz="2000" dirty="0"/>
              </a:p>
            </p:txBody>
          </p:sp>
          <p:sp>
            <p:nvSpPr>
              <p:cNvPr id="71" name="QuadreDeText 70"/>
              <p:cNvSpPr txBox="1"/>
              <p:nvPr/>
            </p:nvSpPr>
            <p:spPr>
              <a:xfrm>
                <a:off x="928192" y="4930382"/>
                <a:ext cx="4475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2000" dirty="0" smtClean="0"/>
                  <a:t>P2</a:t>
                </a:r>
                <a:endParaRPr lang="ca-ES" sz="2000" dirty="0"/>
              </a:p>
            </p:txBody>
          </p:sp>
          <p:sp>
            <p:nvSpPr>
              <p:cNvPr id="72" name="QuadreDeText 71"/>
              <p:cNvSpPr txBox="1"/>
              <p:nvPr/>
            </p:nvSpPr>
            <p:spPr>
              <a:xfrm>
                <a:off x="928192" y="3417945"/>
                <a:ext cx="4475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2000" dirty="0" smtClean="0"/>
                  <a:t>P3</a:t>
                </a:r>
                <a:endParaRPr lang="ca-ES" sz="2000" dirty="0"/>
              </a:p>
            </p:txBody>
          </p:sp>
          <p:sp>
            <p:nvSpPr>
              <p:cNvPr id="73" name="QuadreDeText 72"/>
              <p:cNvSpPr txBox="1"/>
              <p:nvPr/>
            </p:nvSpPr>
            <p:spPr>
              <a:xfrm>
                <a:off x="928192" y="1977945"/>
                <a:ext cx="4475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a-ES" sz="2000" dirty="0" smtClean="0"/>
                  <a:t>P4</a:t>
                </a:r>
                <a:endParaRPr lang="ca-ES" sz="2000" dirty="0"/>
              </a:p>
            </p:txBody>
          </p:sp>
        </p:grpSp>
        <p:grpSp>
          <p:nvGrpSpPr>
            <p:cNvPr id="7" name="Agrupa 6"/>
            <p:cNvGrpSpPr/>
            <p:nvPr/>
          </p:nvGrpSpPr>
          <p:grpSpPr>
            <a:xfrm>
              <a:off x="1727765" y="1475794"/>
              <a:ext cx="3996721" cy="7189452"/>
              <a:chOff x="1727765" y="1475794"/>
              <a:chExt cx="3996721" cy="7189452"/>
            </a:xfrm>
          </p:grpSpPr>
          <p:grpSp>
            <p:nvGrpSpPr>
              <p:cNvPr id="13" name="Agrupa 12"/>
              <p:cNvGrpSpPr/>
              <p:nvPr/>
            </p:nvGrpSpPr>
            <p:grpSpPr>
              <a:xfrm>
                <a:off x="1727765" y="6826236"/>
                <a:ext cx="3996721" cy="1839010"/>
                <a:chOff x="1764000" y="6816824"/>
                <a:chExt cx="4155026" cy="1980000"/>
              </a:xfrm>
              <a:scene3d>
                <a:camera prst="isometricOffAxis1Top">
                  <a:rot lat="19200000" lon="18600000" rev="3120000"/>
                </a:camera>
                <a:lightRig rig="threePt" dir="t"/>
              </a:scene3d>
            </p:grpSpPr>
            <p:pic>
              <p:nvPicPr>
                <p:cNvPr id="51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4000" y="8274300"/>
                  <a:ext cx="1698075" cy="5225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p3d extrusionH="76200" prstMaterial="plastic">
                  <a:bevelT w="635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3484614" y="8274300"/>
                  <a:ext cx="2434412" cy="522524"/>
                </a:xfrm>
                <a:prstGeom prst="rect">
                  <a:avLst/>
                </a:prstGeom>
                <a:solidFill>
                  <a:srgbClr val="FFDF79"/>
                </a:solidFill>
                <a:ln>
                  <a:solidFill>
                    <a:srgbClr val="FFDF79"/>
                  </a:solidFill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462074" y="6816824"/>
                  <a:ext cx="2456951" cy="61166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3462075" y="7428492"/>
                  <a:ext cx="2456951" cy="84580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764000" y="6816824"/>
                  <a:ext cx="1698074" cy="1457476"/>
                </a:xfrm>
                <a:prstGeom prst="rect">
                  <a:avLst/>
                </a:prstGeom>
                <a:solidFill>
                  <a:srgbClr val="F2B800"/>
                </a:solidFill>
                <a:ln>
                  <a:solidFill>
                    <a:srgbClr val="F2B800"/>
                  </a:solidFill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40" name="Agrupa 39"/>
              <p:cNvGrpSpPr/>
              <p:nvPr/>
            </p:nvGrpSpPr>
            <p:grpSpPr>
              <a:xfrm>
                <a:off x="1727765" y="2813404"/>
                <a:ext cx="3982267" cy="1839010"/>
                <a:chOff x="6400800" y="1200200"/>
                <a:chExt cx="4743888" cy="2330936"/>
              </a:xfrm>
              <a:scene3d>
                <a:camera prst="isometricOffAxis1Top">
                  <a:rot lat="19200000" lon="18600000" rev="3120000"/>
                </a:camera>
                <a:lightRig rig="threePt" dir="t"/>
              </a:scene3d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6400800" y="1200200"/>
                  <a:ext cx="4743888" cy="2303976"/>
                </a:xfrm>
                <a:prstGeom prst="rect">
                  <a:avLst/>
                </a:prstGeom>
                <a:ln w="38100"/>
                <a:sp3d extrusionH="76200" prstMaterial="clear">
                  <a:bevelT w="63500" h="6350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pic>
              <p:nvPicPr>
                <p:cNvPr id="6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0801" y="2916000"/>
                  <a:ext cx="1952854" cy="615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p3d extrusionH="76200">
                  <a:bevelT w="635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8353656" y="1200200"/>
                  <a:ext cx="2791032" cy="2330936"/>
                </a:xfrm>
                <a:prstGeom prst="rect">
                  <a:avLst/>
                </a:prstGeom>
                <a:solidFill>
                  <a:srgbClr val="FFDF79"/>
                </a:solidFill>
                <a:ln>
                  <a:solidFill>
                    <a:srgbClr val="FFDF79"/>
                  </a:solidFill>
                </a:ln>
                <a:sp3d extrusionH="76200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6400801" y="1200200"/>
                  <a:ext cx="976428" cy="171580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p3d extrusionH="76200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367649" y="1200200"/>
                  <a:ext cx="976428" cy="1008112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p3d extrusionH="76200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81" name="Agrupa 80"/>
              <p:cNvGrpSpPr/>
              <p:nvPr/>
            </p:nvGrpSpPr>
            <p:grpSpPr>
              <a:xfrm>
                <a:off x="1727765" y="1475794"/>
                <a:ext cx="3996721" cy="1839010"/>
                <a:chOff x="6400800" y="1200200"/>
                <a:chExt cx="4761106" cy="2330936"/>
              </a:xfrm>
              <a:scene3d>
                <a:camera prst="isometricOffAxis1Top">
                  <a:rot lat="19200000" lon="18600000" rev="3120000"/>
                </a:camera>
                <a:lightRig rig="threePt" dir="t"/>
              </a:scene3d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6400800" y="1200200"/>
                  <a:ext cx="4743888" cy="2303976"/>
                </a:xfrm>
                <a:prstGeom prst="rect">
                  <a:avLst/>
                </a:prstGeom>
                <a:ln w="38100"/>
                <a:sp3d extrusionH="76200" prstMaterial="clear">
                  <a:bevelT w="63500" h="63500"/>
                  <a:extrusionClr>
                    <a:schemeClr val="bg1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pic>
              <p:nvPicPr>
                <p:cNvPr id="83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0801" y="2916000"/>
                  <a:ext cx="1952854" cy="615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p3d extrusionH="76200">
                  <a:bevelT w="635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84" name="Rectangle 83"/>
                <p:cNvSpPr/>
                <p:nvPr/>
              </p:nvSpPr>
              <p:spPr>
                <a:xfrm>
                  <a:off x="8353656" y="1200200"/>
                  <a:ext cx="2791032" cy="2330936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p3d extrusionH="76200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6400801" y="1200200"/>
                  <a:ext cx="4761105" cy="171580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p3d extrusionH="76200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94" name="Agrupa 93"/>
              <p:cNvGrpSpPr/>
              <p:nvPr/>
            </p:nvGrpSpPr>
            <p:grpSpPr>
              <a:xfrm>
                <a:off x="1727765" y="4151015"/>
                <a:ext cx="3975288" cy="1839010"/>
                <a:chOff x="1764000" y="5376664"/>
                <a:chExt cx="4132744" cy="1980000"/>
              </a:xfrm>
              <a:scene3d>
                <a:camera prst="isometricOffAxis1Top">
                  <a:rot lat="19200000" lon="18600000" rev="3120000"/>
                </a:camera>
                <a:lightRig rig="threePt" dir="t"/>
              </a:scene3d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1764259" y="5376664"/>
                  <a:ext cx="4132485" cy="1980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pic>
              <p:nvPicPr>
                <p:cNvPr id="96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4000" y="6834140"/>
                  <a:ext cx="1720614" cy="5225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p3d extrusionH="76200" prstMaterial="plastic">
                  <a:bevelT w="635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7" name="Rectangle 96"/>
                <p:cNvSpPr/>
                <p:nvPr/>
              </p:nvSpPr>
              <p:spPr>
                <a:xfrm>
                  <a:off x="1764258" y="5376664"/>
                  <a:ext cx="2980357" cy="61166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3484614" y="6661166"/>
                  <a:ext cx="931689" cy="69549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 rot="16200000">
                  <a:off x="4579253" y="6046083"/>
                  <a:ext cx="1980000" cy="641161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grpSp>
            <p:nvGrpSpPr>
              <p:cNvPr id="56" name="Agrupa 55"/>
              <p:cNvGrpSpPr/>
              <p:nvPr/>
            </p:nvGrpSpPr>
            <p:grpSpPr>
              <a:xfrm>
                <a:off x="1728000" y="5481870"/>
                <a:ext cx="3975288" cy="1839010"/>
                <a:chOff x="1764000" y="5376664"/>
                <a:chExt cx="4132744" cy="1980000"/>
              </a:xfrm>
              <a:scene3d>
                <a:camera prst="isometricOffAxis1Top">
                  <a:rot lat="19200000" lon="18600000" rev="3120000"/>
                </a:camera>
                <a:lightRig rig="threePt" dir="t"/>
              </a:scene3d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1764259" y="5376664"/>
                  <a:ext cx="4132485" cy="1980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pic>
              <p:nvPicPr>
                <p:cNvPr id="58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64000" y="6834140"/>
                  <a:ext cx="1720614" cy="5225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p3d extrusionH="76200" prstMaterial="plastic">
                  <a:bevelT w="63500" h="63500"/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4" name="Rectangle 63"/>
                <p:cNvSpPr/>
                <p:nvPr/>
              </p:nvSpPr>
              <p:spPr>
                <a:xfrm>
                  <a:off x="1764258" y="5376664"/>
                  <a:ext cx="2980357" cy="61166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3484614" y="6661166"/>
                  <a:ext cx="931689" cy="69549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 rot="16200000">
                  <a:off x="4579253" y="6046083"/>
                  <a:ext cx="1980000" cy="641161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sp3d extrusionH="76200" prstMaterial="plastic">
                  <a:bevelT w="635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7353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 rot="16200000">
            <a:off x="8998610" y="3354918"/>
            <a:ext cx="6624736" cy="875139"/>
          </a:xfrm>
        </p:spPr>
        <p:txBody>
          <a:bodyPr/>
          <a:lstStyle/>
          <a:p>
            <a:r>
              <a:rPr lang="ca-ES" sz="4800" dirty="0" smtClean="0">
                <a:solidFill>
                  <a:schemeClr val="bg1">
                    <a:lumMod val="95000"/>
                  </a:schemeClr>
                </a:solidFill>
              </a:rPr>
              <a:t>Futur CAP Gorg a Badalona</a:t>
            </a:r>
            <a:endParaRPr lang="ca-E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ítol 2"/>
          <p:cNvSpPr>
            <a:spLocks noGrp="1"/>
          </p:cNvSpPr>
          <p:nvPr>
            <p:ph type="subTitle" idx="1"/>
          </p:nvPr>
        </p:nvSpPr>
        <p:spPr>
          <a:xfrm>
            <a:off x="496144" y="360000"/>
            <a:ext cx="8165056" cy="1596304"/>
          </a:xfrm>
        </p:spPr>
        <p:txBody>
          <a:bodyPr>
            <a:noAutofit/>
          </a:bodyPr>
          <a:lstStyle/>
          <a:p>
            <a:r>
              <a:rPr lang="ca-ES" sz="4000" b="1" dirty="0" smtClean="0">
                <a:solidFill>
                  <a:schemeClr val="accent1">
                    <a:lumMod val="50000"/>
                  </a:schemeClr>
                </a:solidFill>
              </a:rPr>
              <a:t>Simulació projecte nou CAP </a:t>
            </a:r>
            <a:endParaRPr lang="ca-E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ítol 1"/>
          <p:cNvSpPr txBox="1">
            <a:spLocks/>
          </p:cNvSpPr>
          <p:nvPr/>
        </p:nvSpPr>
        <p:spPr>
          <a:xfrm>
            <a:off x="12094955" y="8605981"/>
            <a:ext cx="642549" cy="875139"/>
          </a:xfrm>
          <a:prstGeom prst="rect">
            <a:avLst/>
          </a:prstGeom>
        </p:spPr>
        <p:txBody>
          <a:bodyPr vert="horz" lIns="128016" tIns="64008" rIns="128016" bIns="64008" rtlCol="0" anchor="b">
            <a:noAutofit/>
          </a:bodyPr>
          <a:lstStyle>
            <a:lvl1pPr algn="l" defTabSz="1280160" rtl="0" eaLnBrk="1" latinLnBrk="0" hangingPunct="1">
              <a:spcBef>
                <a:spcPct val="0"/>
              </a:spcBef>
              <a:buNone/>
              <a:defRPr sz="9200" kern="1200" cap="none" spc="-14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 smtClean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ca-ES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5" y="8820000"/>
            <a:ext cx="3016423" cy="65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t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0" b="4960"/>
          <a:stretch/>
        </p:blipFill>
        <p:spPr>
          <a:xfrm>
            <a:off x="6472808" y="6312768"/>
            <a:ext cx="4086177" cy="2400240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" r="2872" b="5709"/>
          <a:stretch/>
        </p:blipFill>
        <p:spPr>
          <a:xfrm>
            <a:off x="662880" y="1467891"/>
            <a:ext cx="10259120" cy="4772869"/>
          </a:xfrm>
          <a:prstGeom prst="rect">
            <a:avLst/>
          </a:prstGeom>
        </p:spPr>
      </p:pic>
      <p:grpSp>
        <p:nvGrpSpPr>
          <p:cNvPr id="7" name="Agrupa 6"/>
          <p:cNvGrpSpPr/>
          <p:nvPr/>
        </p:nvGrpSpPr>
        <p:grpSpPr>
          <a:xfrm>
            <a:off x="1398808" y="6413500"/>
            <a:ext cx="3903014" cy="2347540"/>
            <a:chOff x="1398808" y="6413500"/>
            <a:chExt cx="3903014" cy="2347540"/>
          </a:xfrm>
        </p:grpSpPr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94" b="9152"/>
            <a:stretch/>
          </p:blipFill>
          <p:spPr>
            <a:xfrm>
              <a:off x="1398808" y="6413500"/>
              <a:ext cx="3903014" cy="2299508"/>
            </a:xfrm>
            <a:prstGeom prst="rect">
              <a:avLst/>
            </a:prstGeom>
          </p:spPr>
        </p:pic>
        <p:sp>
          <p:nvSpPr>
            <p:cNvPr id="4" name="Triangle rectangle 3"/>
            <p:cNvSpPr/>
            <p:nvPr/>
          </p:nvSpPr>
          <p:spPr>
            <a:xfrm rot="10800000">
              <a:off x="3350314" y="6413500"/>
              <a:ext cx="1951507" cy="7633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1" name="Triangle rectangle 10"/>
            <p:cNvSpPr/>
            <p:nvPr/>
          </p:nvSpPr>
          <p:spPr>
            <a:xfrm>
              <a:off x="1398808" y="7997676"/>
              <a:ext cx="1840931" cy="76336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</p:grpSp>
    </p:spTree>
    <p:extLst>
      <p:ext uri="{BB962C8B-B14F-4D97-AF65-F5344CB8AC3E}">
        <p14:creationId xmlns:p14="http://schemas.microsoft.com/office/powerpoint/2010/main" val="16958678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ència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ux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227</Words>
  <Application>Microsoft Office PowerPoint</Application>
  <PresentationFormat>Paper A3 (297 x 420 mm)</PresentationFormat>
  <Paragraphs>72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4</vt:i4>
      </vt:variant>
    </vt:vector>
  </HeadingPairs>
  <TitlesOfParts>
    <vt:vector size="5" baseType="lpstr">
      <vt:lpstr>Adjacència</vt:lpstr>
      <vt:lpstr>Futur CAP Gorg a Badalona</vt:lpstr>
      <vt:lpstr>Futur CAP Gorg a Badalona</vt:lpstr>
      <vt:lpstr>Futur CAP Gorg a Badalona</vt:lpstr>
      <vt:lpstr>Futur CAP Gorg a Badalona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2017-09-18T11:20:07Z</dcterms:created>
  <dcterms:modified xsi:type="dcterms:W3CDTF">2017-09-21T09:22:15Z</dcterms:modified>
</cp:coreProperties>
</file>