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1" r:id="rId5"/>
    <p:sldId id="281" r:id="rId6"/>
    <p:sldId id="269" r:id="rId7"/>
    <p:sldId id="278" r:id="rId8"/>
    <p:sldId id="264" r:id="rId9"/>
    <p:sldId id="280" r:id="rId10"/>
    <p:sldId id="270" r:id="rId11"/>
    <p:sldId id="265" r:id="rId12"/>
    <p:sldId id="271" r:id="rId13"/>
    <p:sldId id="268" r:id="rId14"/>
    <p:sldId id="266" r:id="rId15"/>
    <p:sldId id="272" r:id="rId16"/>
    <p:sldId id="273" r:id="rId17"/>
    <p:sldId id="267" r:id="rId18"/>
    <p:sldId id="274" r:id="rId19"/>
    <p:sldId id="275" r:id="rId20"/>
    <p:sldId id="276" r:id="rId21"/>
    <p:sldId id="277" r:id="rId22"/>
  </p:sldIdLst>
  <p:sldSz cx="9144000" cy="6858000" type="screen4x3"/>
  <p:notesSz cx="6735763" cy="986948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2F42E2-A0CB-BD43-D74C-2E52D19E2232}" v="722" dt="2020-06-16T12:17:03.728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 Maria Grifoll Tuset" userId="db185f53-187f-44a1-a4c2-65125840c12d" providerId="ADAL" clId="{3AF31052-D6C2-4F9B-BA92-DF5934787C0C}"/>
    <pc:docChg chg="modSld">
      <pc:chgData name="Josep Maria Grifoll Tuset" userId="db185f53-187f-44a1-a4c2-65125840c12d" providerId="ADAL" clId="{3AF31052-D6C2-4F9B-BA92-DF5934787C0C}" dt="2020-06-16T13:13:36.273" v="6" actId="20577"/>
      <pc:docMkLst>
        <pc:docMk/>
      </pc:docMkLst>
      <pc:sldChg chg="modSp mod">
        <pc:chgData name="Josep Maria Grifoll Tuset" userId="db185f53-187f-44a1-a4c2-65125840c12d" providerId="ADAL" clId="{3AF31052-D6C2-4F9B-BA92-DF5934787C0C}" dt="2020-06-16T13:13:36.273" v="6" actId="20577"/>
        <pc:sldMkLst>
          <pc:docMk/>
          <pc:sldMk cId="0" sldId="263"/>
        </pc:sldMkLst>
        <pc:spChg chg="mod">
          <ac:chgData name="Josep Maria Grifoll Tuset" userId="db185f53-187f-44a1-a4c2-65125840c12d" providerId="ADAL" clId="{3AF31052-D6C2-4F9B-BA92-DF5934787C0C}" dt="2020-06-16T13:13:36.273" v="6" actId="20577"/>
          <ac:spMkLst>
            <pc:docMk/>
            <pc:sldMk cId="0" sldId="263"/>
            <ac:spMk id="15" creationId="{DBF39A8E-71BB-4369-AF23-B72CC2E4E076}"/>
          </ac:spMkLst>
        </pc:spChg>
      </pc:sldChg>
      <pc:sldChg chg="modSp mod">
        <pc:chgData name="Josep Maria Grifoll Tuset" userId="db185f53-187f-44a1-a4c2-65125840c12d" providerId="ADAL" clId="{3AF31052-D6C2-4F9B-BA92-DF5934787C0C}" dt="2020-06-16T13:13:07.417" v="4" actId="20577"/>
        <pc:sldMkLst>
          <pc:docMk/>
          <pc:sldMk cId="2596946048" sldId="264"/>
        </pc:sldMkLst>
        <pc:spChg chg="mod">
          <ac:chgData name="Josep Maria Grifoll Tuset" userId="db185f53-187f-44a1-a4c2-65125840c12d" providerId="ADAL" clId="{3AF31052-D6C2-4F9B-BA92-DF5934787C0C}" dt="2020-06-16T13:13:07.417" v="4" actId="20577"/>
          <ac:spMkLst>
            <pc:docMk/>
            <pc:sldMk cId="2596946048" sldId="264"/>
            <ac:spMk id="13" creationId="{5928636F-3513-4590-AE2D-FB3ADF8D04B0}"/>
          </ac:spMkLst>
        </pc:spChg>
      </pc:sldChg>
      <pc:sldChg chg="modSp mod">
        <pc:chgData name="Josep Maria Grifoll Tuset" userId="db185f53-187f-44a1-a4c2-65125840c12d" providerId="ADAL" clId="{3AF31052-D6C2-4F9B-BA92-DF5934787C0C}" dt="2020-06-16T13:04:46.520" v="0" actId="20577"/>
        <pc:sldMkLst>
          <pc:docMk/>
          <pc:sldMk cId="3654458879" sldId="277"/>
        </pc:sldMkLst>
        <pc:spChg chg="mod">
          <ac:chgData name="Josep Maria Grifoll Tuset" userId="db185f53-187f-44a1-a4c2-65125840c12d" providerId="ADAL" clId="{3AF31052-D6C2-4F9B-BA92-DF5934787C0C}" dt="2020-06-16T13:04:46.520" v="0" actId="20577"/>
          <ac:spMkLst>
            <pc:docMk/>
            <pc:sldMk cId="3654458879" sldId="277"/>
            <ac:spMk id="2" creationId="{2C96574F-1769-4F06-A8F2-33D75D9E56A7}"/>
          </ac:spMkLst>
        </pc:spChg>
      </pc:sldChg>
    </pc:docChg>
  </pc:docChgLst>
  <pc:docChgLst>
    <pc:chgData name="Josep Maria Grifoll Tuset" userId="S::josepm.grifoll@gencat.cat::db185f53-187f-44a1-a4c2-65125840c12d" providerId="AD" clId="Web-{E92F42E2-A0CB-BD43-D74C-2E52D19E2232}"/>
    <pc:docChg chg="modSld">
      <pc:chgData name="Josep Maria Grifoll Tuset" userId="S::josepm.grifoll@gencat.cat::db185f53-187f-44a1-a4c2-65125840c12d" providerId="AD" clId="Web-{E92F42E2-A0CB-BD43-D74C-2E52D19E2232}" dt="2020-06-16T12:17:03.728" v="708" actId="1076"/>
      <pc:docMkLst>
        <pc:docMk/>
      </pc:docMkLst>
      <pc:sldChg chg="addSp modSp">
        <pc:chgData name="Josep Maria Grifoll Tuset" userId="S::josepm.grifoll@gencat.cat::db185f53-187f-44a1-a4c2-65125840c12d" providerId="AD" clId="Web-{E92F42E2-A0CB-BD43-D74C-2E52D19E2232}" dt="2020-06-16T12:06:54.517" v="82" actId="20577"/>
        <pc:sldMkLst>
          <pc:docMk/>
          <pc:sldMk cId="2784806659" sldId="269"/>
        </pc:sldMkLst>
        <pc:spChg chg="add mod">
          <ac:chgData name="Josep Maria Grifoll Tuset" userId="S::josepm.grifoll@gencat.cat::db185f53-187f-44a1-a4c2-65125840c12d" providerId="AD" clId="Web-{E92F42E2-A0CB-BD43-D74C-2E52D19E2232}" dt="2020-06-16T12:06:54.517" v="82" actId="20577"/>
          <ac:spMkLst>
            <pc:docMk/>
            <pc:sldMk cId="2784806659" sldId="269"/>
            <ac:spMk id="2" creationId="{09F35646-A6C2-4373-A154-5D7E1A4EA95D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00:56.621" v="78" actId="20577"/>
          <ac:spMkLst>
            <pc:docMk/>
            <pc:sldMk cId="2784806659" sldId="269"/>
            <ac:spMk id="4" creationId="{6822B3B2-6E1D-47BE-B1FC-2EF6CB3BC802}"/>
          </ac:spMkLst>
        </pc:spChg>
      </pc:sldChg>
      <pc:sldChg chg="addSp modSp">
        <pc:chgData name="Josep Maria Grifoll Tuset" userId="S::josepm.grifoll@gencat.cat::db185f53-187f-44a1-a4c2-65125840c12d" providerId="AD" clId="Web-{E92F42E2-A0CB-BD43-D74C-2E52D19E2232}" dt="2020-06-16T12:09:36.191" v="242" actId="1076"/>
        <pc:sldMkLst>
          <pc:docMk/>
          <pc:sldMk cId="3310097620" sldId="270"/>
        </pc:sldMkLst>
        <pc:spChg chg="add mod">
          <ac:chgData name="Josep Maria Grifoll Tuset" userId="S::josepm.grifoll@gencat.cat::db185f53-187f-44a1-a4c2-65125840c12d" providerId="AD" clId="Web-{E92F42E2-A0CB-BD43-D74C-2E52D19E2232}" dt="2020-06-16T12:07:23.861" v="159" actId="1076"/>
          <ac:spMkLst>
            <pc:docMk/>
            <pc:sldMk cId="3310097620" sldId="270"/>
            <ac:spMk id="2" creationId="{EA6A24E7-859E-4265-8219-3BABF79AF1FB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09:36.191" v="242" actId="1076"/>
          <ac:spMkLst>
            <pc:docMk/>
            <pc:sldMk cId="3310097620" sldId="270"/>
            <ac:spMk id="4" creationId="{2B996B65-20D9-44D6-942B-581F86484A65}"/>
          </ac:spMkLst>
        </pc:spChg>
        <pc:picChg chg="mod">
          <ac:chgData name="Josep Maria Grifoll Tuset" userId="S::josepm.grifoll@gencat.cat::db185f53-187f-44a1-a4c2-65125840c12d" providerId="AD" clId="Web-{E92F42E2-A0CB-BD43-D74C-2E52D19E2232}" dt="2020-06-16T12:07:30.189" v="161" actId="1076"/>
          <ac:picMkLst>
            <pc:docMk/>
            <pc:sldMk cId="3310097620" sldId="270"/>
            <ac:picMk id="2054" creationId="{65162917-9487-4BA4-9188-00DD15F9133E}"/>
          </ac:picMkLst>
        </pc:picChg>
      </pc:sldChg>
      <pc:sldChg chg="addSp modSp">
        <pc:chgData name="Josep Maria Grifoll Tuset" userId="S::josepm.grifoll@gencat.cat::db185f53-187f-44a1-a4c2-65125840c12d" providerId="AD" clId="Web-{E92F42E2-A0CB-BD43-D74C-2E52D19E2232}" dt="2020-06-16T12:11:05.535" v="369" actId="1076"/>
        <pc:sldMkLst>
          <pc:docMk/>
          <pc:sldMk cId="2215239902" sldId="271"/>
        </pc:sldMkLst>
        <pc:spChg chg="add mod">
          <ac:chgData name="Josep Maria Grifoll Tuset" userId="S::josepm.grifoll@gencat.cat::db185f53-187f-44a1-a4c2-65125840c12d" providerId="AD" clId="Web-{E92F42E2-A0CB-BD43-D74C-2E52D19E2232}" dt="2020-06-16T12:11:05.535" v="369" actId="1076"/>
          <ac:spMkLst>
            <pc:docMk/>
            <pc:sldMk cId="2215239902" sldId="271"/>
            <ac:spMk id="2" creationId="{30110F09-3EF2-4F80-9097-5A662137D528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11:02.176" v="368" actId="1076"/>
          <ac:spMkLst>
            <pc:docMk/>
            <pc:sldMk cId="2215239902" sldId="271"/>
            <ac:spMk id="4" creationId="{EDE0295A-8077-4E07-B31A-4884135EAC26}"/>
          </ac:spMkLst>
        </pc:spChg>
        <pc:picChg chg="mod">
          <ac:chgData name="Josep Maria Grifoll Tuset" userId="S::josepm.grifoll@gencat.cat::db185f53-187f-44a1-a4c2-65125840c12d" providerId="AD" clId="Web-{E92F42E2-A0CB-BD43-D74C-2E52D19E2232}" dt="2020-06-16T12:10:59.973" v="367" actId="1076"/>
          <ac:picMkLst>
            <pc:docMk/>
            <pc:sldMk cId="2215239902" sldId="271"/>
            <ac:picMk id="6" creationId="{89B7DFB2-D627-485E-BEE1-C8FF05A696FD}"/>
          </ac:picMkLst>
        </pc:picChg>
        <pc:picChg chg="mod">
          <ac:chgData name="Josep Maria Grifoll Tuset" userId="S::josepm.grifoll@gencat.cat::db185f53-187f-44a1-a4c2-65125840c12d" providerId="AD" clId="Web-{E92F42E2-A0CB-BD43-D74C-2E52D19E2232}" dt="2020-06-16T12:10:57.740" v="366" actId="1076"/>
          <ac:picMkLst>
            <pc:docMk/>
            <pc:sldMk cId="2215239902" sldId="271"/>
            <ac:picMk id="3074" creationId="{A0EBBDB6-4C63-4D3E-915D-4DAF6F918E4A}"/>
          </ac:picMkLst>
        </pc:picChg>
      </pc:sldChg>
      <pc:sldChg chg="addSp modSp">
        <pc:chgData name="Josep Maria Grifoll Tuset" userId="S::josepm.grifoll@gencat.cat::db185f53-187f-44a1-a4c2-65125840c12d" providerId="AD" clId="Web-{E92F42E2-A0CB-BD43-D74C-2E52D19E2232}" dt="2020-06-16T12:12:16.740" v="443" actId="1076"/>
        <pc:sldMkLst>
          <pc:docMk/>
          <pc:sldMk cId="883756030" sldId="272"/>
        </pc:sldMkLst>
        <pc:spChg chg="add mod">
          <ac:chgData name="Josep Maria Grifoll Tuset" userId="S::josepm.grifoll@gencat.cat::db185f53-187f-44a1-a4c2-65125840c12d" providerId="AD" clId="Web-{E92F42E2-A0CB-BD43-D74C-2E52D19E2232}" dt="2020-06-16T12:11:41.786" v="405" actId="1076"/>
          <ac:spMkLst>
            <pc:docMk/>
            <pc:sldMk cId="883756030" sldId="272"/>
            <ac:spMk id="2" creationId="{FBBEF315-FE95-4670-BC78-E0DD1D96B2EC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12:16.740" v="443" actId="1076"/>
          <ac:spMkLst>
            <pc:docMk/>
            <pc:sldMk cId="883756030" sldId="272"/>
            <ac:spMk id="4" creationId="{182DF0E5-2F4C-4DE0-AA39-062084D49D69}"/>
          </ac:spMkLst>
        </pc:spChg>
      </pc:sldChg>
      <pc:sldChg chg="addSp modSp">
        <pc:chgData name="Josep Maria Grifoll Tuset" userId="S::josepm.grifoll@gencat.cat::db185f53-187f-44a1-a4c2-65125840c12d" providerId="AD" clId="Web-{E92F42E2-A0CB-BD43-D74C-2E52D19E2232}" dt="2020-06-16T12:13:41.616" v="520" actId="1076"/>
        <pc:sldMkLst>
          <pc:docMk/>
          <pc:sldMk cId="187667761" sldId="273"/>
        </pc:sldMkLst>
        <pc:spChg chg="add mod">
          <ac:chgData name="Josep Maria Grifoll Tuset" userId="S::josepm.grifoll@gencat.cat::db185f53-187f-44a1-a4c2-65125840c12d" providerId="AD" clId="Web-{E92F42E2-A0CB-BD43-D74C-2E52D19E2232}" dt="2020-06-16T12:12:53.959" v="486" actId="1076"/>
          <ac:spMkLst>
            <pc:docMk/>
            <pc:sldMk cId="187667761" sldId="273"/>
            <ac:spMk id="2" creationId="{1FA9466F-2694-4107-8590-4FF394CA8051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13:41.616" v="520" actId="1076"/>
          <ac:spMkLst>
            <pc:docMk/>
            <pc:sldMk cId="187667761" sldId="273"/>
            <ac:spMk id="4" creationId="{B6F871AB-E554-4CFE-8B18-2F7FC4BDC345}"/>
          </ac:spMkLst>
        </pc:spChg>
      </pc:sldChg>
      <pc:sldChg chg="addSp modSp">
        <pc:chgData name="Josep Maria Grifoll Tuset" userId="S::josepm.grifoll@gencat.cat::db185f53-187f-44a1-a4c2-65125840c12d" providerId="AD" clId="Web-{E92F42E2-A0CB-BD43-D74C-2E52D19E2232}" dt="2020-06-16T12:15:21.070" v="615" actId="1076"/>
        <pc:sldMkLst>
          <pc:docMk/>
          <pc:sldMk cId="242635824" sldId="274"/>
        </pc:sldMkLst>
        <pc:spChg chg="add mod">
          <ac:chgData name="Josep Maria Grifoll Tuset" userId="S::josepm.grifoll@gencat.cat::db185f53-187f-44a1-a4c2-65125840c12d" providerId="AD" clId="Web-{E92F42E2-A0CB-BD43-D74C-2E52D19E2232}" dt="2020-06-16T12:14:17.960" v="576" actId="20577"/>
          <ac:spMkLst>
            <pc:docMk/>
            <pc:sldMk cId="242635824" sldId="274"/>
            <ac:spMk id="2" creationId="{ED0CB159-DAC8-4A06-BD52-745792F07A77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15:21.070" v="615" actId="1076"/>
          <ac:spMkLst>
            <pc:docMk/>
            <pc:sldMk cId="242635824" sldId="274"/>
            <ac:spMk id="4" creationId="{DA59EE3F-043A-469F-9198-87D828DD2074}"/>
          </ac:spMkLst>
        </pc:spChg>
        <pc:picChg chg="mod">
          <ac:chgData name="Josep Maria Grifoll Tuset" userId="S::josepm.grifoll@gencat.cat::db185f53-187f-44a1-a4c2-65125840c12d" providerId="AD" clId="Web-{E92F42E2-A0CB-BD43-D74C-2E52D19E2232}" dt="2020-06-16T12:13:53.991" v="521" actId="1076"/>
          <ac:picMkLst>
            <pc:docMk/>
            <pc:sldMk cId="242635824" sldId="274"/>
            <ac:picMk id="6148" creationId="{9AB9FA86-5A15-4064-902B-9A5E4067890D}"/>
          </ac:picMkLst>
        </pc:picChg>
      </pc:sldChg>
      <pc:sldChg chg="addSp modSp">
        <pc:chgData name="Josep Maria Grifoll Tuset" userId="S::josepm.grifoll@gencat.cat::db185f53-187f-44a1-a4c2-65125840c12d" providerId="AD" clId="Web-{E92F42E2-A0CB-BD43-D74C-2E52D19E2232}" dt="2020-06-16T12:16:34.993" v="660" actId="1076"/>
        <pc:sldMkLst>
          <pc:docMk/>
          <pc:sldMk cId="1481549021" sldId="276"/>
        </pc:sldMkLst>
        <pc:spChg chg="add mod">
          <ac:chgData name="Josep Maria Grifoll Tuset" userId="S::josepm.grifoll@gencat.cat::db185f53-187f-44a1-a4c2-65125840c12d" providerId="AD" clId="Web-{E92F42E2-A0CB-BD43-D74C-2E52D19E2232}" dt="2020-06-16T12:16:00.383" v="649" actId="1076"/>
          <ac:spMkLst>
            <pc:docMk/>
            <pc:sldMk cId="1481549021" sldId="276"/>
            <ac:spMk id="2" creationId="{30A8B8A2-273E-4ADA-A2CE-3F73E6B03603}"/>
          </ac:spMkLst>
        </pc:spChg>
        <pc:spChg chg="add mod">
          <ac:chgData name="Josep Maria Grifoll Tuset" userId="S::josepm.grifoll@gencat.cat::db185f53-187f-44a1-a4c2-65125840c12d" providerId="AD" clId="Web-{E92F42E2-A0CB-BD43-D74C-2E52D19E2232}" dt="2020-06-16T12:16:34.993" v="660" actId="1076"/>
          <ac:spMkLst>
            <pc:docMk/>
            <pc:sldMk cId="1481549021" sldId="276"/>
            <ac:spMk id="4" creationId="{D822CB6F-9008-437A-9C6C-92D91581B64A}"/>
          </ac:spMkLst>
        </pc:spChg>
        <pc:picChg chg="mod">
          <ac:chgData name="Josep Maria Grifoll Tuset" userId="S::josepm.grifoll@gencat.cat::db185f53-187f-44a1-a4c2-65125840c12d" providerId="AD" clId="Web-{E92F42E2-A0CB-BD43-D74C-2E52D19E2232}" dt="2020-06-16T12:15:52.836" v="647" actId="1076"/>
          <ac:picMkLst>
            <pc:docMk/>
            <pc:sldMk cId="1481549021" sldId="276"/>
            <ac:picMk id="7170" creationId="{E91E97BF-5839-4AF1-8D3A-5031DB612318}"/>
          </ac:picMkLst>
        </pc:picChg>
        <pc:picChg chg="mod">
          <ac:chgData name="Josep Maria Grifoll Tuset" userId="S::josepm.grifoll@gencat.cat::db185f53-187f-44a1-a4c2-65125840c12d" providerId="AD" clId="Web-{E92F42E2-A0CB-BD43-D74C-2E52D19E2232}" dt="2020-06-16T12:16:30.555" v="659" actId="1076"/>
          <ac:picMkLst>
            <pc:docMk/>
            <pc:sldMk cId="1481549021" sldId="276"/>
            <ac:picMk id="7172" creationId="{B18EC649-4AC7-4A36-9E7A-768812C3873E}"/>
          </ac:picMkLst>
        </pc:picChg>
      </pc:sldChg>
      <pc:sldChg chg="addSp modSp">
        <pc:chgData name="Josep Maria Grifoll Tuset" userId="S::josepm.grifoll@gencat.cat::db185f53-187f-44a1-a4c2-65125840c12d" providerId="AD" clId="Web-{E92F42E2-A0CB-BD43-D74C-2E52D19E2232}" dt="2020-06-16T12:17:03.728" v="708" actId="1076"/>
        <pc:sldMkLst>
          <pc:docMk/>
          <pc:sldMk cId="3654458879" sldId="277"/>
        </pc:sldMkLst>
        <pc:spChg chg="add mod">
          <ac:chgData name="Josep Maria Grifoll Tuset" userId="S::josepm.grifoll@gencat.cat::db185f53-187f-44a1-a4c2-65125840c12d" providerId="AD" clId="Web-{E92F42E2-A0CB-BD43-D74C-2E52D19E2232}" dt="2020-06-16T12:17:03.728" v="708" actId="1076"/>
          <ac:spMkLst>
            <pc:docMk/>
            <pc:sldMk cId="3654458879" sldId="277"/>
            <ac:spMk id="2" creationId="{2C96574F-1769-4F06-A8F2-33D75D9E56A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fld id="{255919A8-61AA-4148-891D-AEE39F2E8FA8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1205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/>
              <a:t>Feu clic aquí per editar els estils de text del patró</a:t>
            </a:r>
          </a:p>
          <a:p>
            <a:pPr lvl="1"/>
            <a:r>
              <a:rPr lang="ca-ES" noProof="0"/>
              <a:t>Segon nivell</a:t>
            </a:r>
          </a:p>
          <a:p>
            <a:pPr lvl="2"/>
            <a:r>
              <a:rPr lang="ca-ES" noProof="0"/>
              <a:t>Tercer nivell</a:t>
            </a:r>
          </a:p>
          <a:p>
            <a:pPr lvl="3"/>
            <a:r>
              <a:rPr lang="ca-ES" noProof="0"/>
              <a:t>Quart nivell</a:t>
            </a:r>
          </a:p>
          <a:p>
            <a:pPr lvl="4"/>
            <a:r>
              <a:rPr lang="ca-ES" noProof="0"/>
              <a:t>Cinquè nivell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u="none"/>
            </a:lvl1pPr>
          </a:lstStyle>
          <a:p>
            <a:pPr>
              <a:defRPr/>
            </a:pPr>
            <a:fld id="{B1ACA0A3-9C5F-4F10-A8FA-C970B7ED5401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1472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3710DB-34A1-410F-8CDD-574C93FDB4C2}" type="slidenum">
              <a:rPr lang="ca-ES" altLang="ca-ES" sz="1200" b="0" u="none" smtClean="0"/>
              <a:pPr eaLnBrk="1" hangingPunct="1"/>
              <a:t>1</a:t>
            </a:fld>
            <a:endParaRPr lang="ca-ES" altLang="ca-ES" sz="1200" b="0" u="none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10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558955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11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257384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12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006295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13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4260005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14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424774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15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80126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16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911232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17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872767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18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55627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2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99682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3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70659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4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04628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5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2926722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6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2824016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7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63580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8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900038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8DE182-7900-42E8-BF20-B244A8FCB997}" type="slidenum">
              <a:rPr lang="ca-ES" altLang="ca-ES" sz="1200" b="0" u="none" smtClean="0"/>
              <a:pPr eaLnBrk="1" hangingPunct="1"/>
              <a:t>9</a:t>
            </a:fld>
            <a:endParaRPr lang="ca-ES" altLang="ca-ES" sz="1200" b="0" u="non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92713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525838"/>
            <a:ext cx="7772400" cy="641350"/>
          </a:xfrm>
        </p:spPr>
        <p:txBody>
          <a:bodyPr anchor="ctr">
            <a:spAutoFit/>
          </a:bodyPr>
          <a:lstStyle>
            <a:lvl1pPr algn="ctr">
              <a:defRPr sz="3600"/>
            </a:lvl1pPr>
          </a:lstStyle>
          <a:p>
            <a:pPr lvl="0"/>
            <a:r>
              <a:rPr lang="ca-ES" noProof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5213"/>
            <a:ext cx="6400800" cy="762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 b="1"/>
            </a:lvl1pPr>
          </a:lstStyle>
          <a:p>
            <a:pPr lvl="0"/>
            <a:r>
              <a:rPr lang="ca-ES" noProof="0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C7DB7BED-C1C8-4EB8-83DF-2787915FC00F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993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910C3-64CC-4C8E-BF4D-78F2A20F1668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119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6688" y="611188"/>
            <a:ext cx="1943100" cy="34480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2625" y="611188"/>
            <a:ext cx="5681663" cy="34480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040E6-BD94-4B18-A1BA-13DDB6E0B17E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5571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C5FAA-7925-4492-8823-C4C8B37EE128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357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0775C-2A4A-4D23-BEB0-CAC6B8EDC8E1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6974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2517775"/>
            <a:ext cx="3810000" cy="154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517775"/>
            <a:ext cx="3811588" cy="154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D3A9-4716-41EB-95B2-3EB6F4437DD5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626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0043-2A87-4375-AA17-A8C13EFA063E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009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FDEC-F6DD-446F-8D04-87E0BC48E440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7114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3E81B-1889-42B6-907C-4FEB47E76D83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436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B9D4-41E4-4A22-92F1-AA470EDE45AD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3547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2840E-1FAE-40CC-B20F-99B682E32616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019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11188"/>
            <a:ext cx="777398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Feu clic aquí per editar l'estil de títol del patró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7775"/>
            <a:ext cx="7773988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a-ES" altLang="ca-ES"/>
              <a:t>Feu clic aquí per editar els estils de text del patró</a:t>
            </a:r>
          </a:p>
          <a:p>
            <a:pPr lvl="1"/>
            <a:r>
              <a:rPr lang="ca-ES" altLang="ca-ES"/>
              <a:t>Segon nivell</a:t>
            </a:r>
          </a:p>
          <a:p>
            <a:pPr lvl="2"/>
            <a:r>
              <a:rPr lang="ca-ES" altLang="ca-ES"/>
              <a:t>Tercer nivell</a:t>
            </a:r>
          </a:p>
          <a:p>
            <a:pPr lvl="3"/>
            <a:r>
              <a:rPr lang="ca-ES" altLang="ca-ES"/>
              <a:t>Quart nivell</a:t>
            </a:r>
          </a:p>
          <a:p>
            <a:pPr lvl="4"/>
            <a:r>
              <a:rPr lang="ca-ES" altLang="ca-ES"/>
              <a:t>Cinquè nivell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u="none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u="none"/>
            </a:lvl1pPr>
          </a:lstStyle>
          <a:p>
            <a:pPr>
              <a:defRPr/>
            </a:pPr>
            <a:fld id="{A538C6BE-B172-462C-A767-30DB3A6F4DEE}" type="slidenum">
              <a:rPr lang="ca-ES"/>
              <a:pPr>
                <a:defRPr/>
              </a:pPr>
              <a:t>‹#›</a:t>
            </a:fld>
            <a:endParaRPr lang="ca-E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62000" y="1676400"/>
            <a:ext cx="76962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559425" y="5056188"/>
            <a:ext cx="31162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52120" y="6453336"/>
            <a:ext cx="327585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375"/>
              </a:spcBef>
            </a:pPr>
            <a:r>
              <a:rPr lang="ca-ES" altLang="ca-ES" sz="1600" u="none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Flix, 19 de juny de 2020</a:t>
            </a:r>
          </a:p>
        </p:txBody>
      </p:sp>
      <p:sp>
        <p:nvSpPr>
          <p:cNvPr id="3084" name="18 CuadroTexto"/>
          <p:cNvSpPr txBox="1">
            <a:spLocks noChangeArrowheads="1"/>
          </p:cNvSpPr>
          <p:nvPr/>
        </p:nvSpPr>
        <p:spPr bwMode="auto">
          <a:xfrm>
            <a:off x="281692" y="692696"/>
            <a:ext cx="86629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ca-ES" sz="3200" u="none" dirty="0"/>
          </a:p>
          <a:p>
            <a:pPr algn="ctr" eaLnBrk="1" hangingPunct="1">
              <a:spcBef>
                <a:spcPct val="50000"/>
              </a:spcBef>
            </a:pPr>
            <a:r>
              <a:rPr lang="ca-ES" sz="3200" u="none" dirty="0"/>
              <a:t>TREBALLS DE RESTAURACIÓ INCENDI </a:t>
            </a:r>
            <a:endParaRPr lang="ca-ES" sz="3200" u="none" dirty="0" smtClean="0"/>
          </a:p>
          <a:p>
            <a:pPr algn="ctr" eaLnBrk="1" hangingPunct="1">
              <a:spcBef>
                <a:spcPct val="50000"/>
              </a:spcBef>
            </a:pPr>
            <a:r>
              <a:rPr lang="ca-ES" sz="3200" u="none" dirty="0" smtClean="0"/>
              <a:t>DE </a:t>
            </a:r>
            <a:r>
              <a:rPr lang="ca-ES" sz="3200" u="none" dirty="0"/>
              <a:t>LA RIBERA D’EBRE</a:t>
            </a:r>
          </a:p>
          <a:p>
            <a:pPr algn="ctr" eaLnBrk="1" hangingPunct="1">
              <a:spcBef>
                <a:spcPct val="50000"/>
              </a:spcBef>
            </a:pPr>
            <a:r>
              <a:rPr lang="ca-ES" altLang="ca-ES" sz="3200" u="none" dirty="0"/>
              <a:t>“</a:t>
            </a:r>
            <a:r>
              <a:rPr lang="ca-ES" sz="3200" u="none" dirty="0"/>
              <a:t>Estat de les actuacions un any després </a:t>
            </a:r>
            <a:endParaRPr lang="ca-ES" sz="3200" u="none" dirty="0" smtClean="0"/>
          </a:p>
          <a:p>
            <a:pPr algn="ctr" eaLnBrk="1" hangingPunct="1">
              <a:spcBef>
                <a:spcPct val="50000"/>
              </a:spcBef>
            </a:pPr>
            <a:r>
              <a:rPr lang="ca-ES" sz="3200" u="none" dirty="0" smtClean="0"/>
              <a:t>de </a:t>
            </a:r>
            <a:r>
              <a:rPr lang="ca-ES" sz="3200" u="none" dirty="0"/>
              <a:t>l’incendi</a:t>
            </a:r>
            <a:r>
              <a:rPr lang="ca-ES" altLang="ca-ES" sz="3200" u="none" dirty="0"/>
              <a:t>”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873A0231-751E-48AF-9FE4-53776EB9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92" y="6021288"/>
            <a:ext cx="3657600" cy="546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04048" y="933850"/>
            <a:ext cx="3888432" cy="78898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979746" y="998959"/>
            <a:ext cx="4142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/>
              <a:t>AUTORITZACIONS REBUDES PER PART DE LA PROPIETAT</a:t>
            </a:r>
            <a:endParaRPr lang="ca-ES" altLang="ca-ES" sz="2000" u="none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205" y="2119437"/>
            <a:ext cx="3886275" cy="4142817"/>
          </a:xfrm>
        </p:spPr>
        <p:txBody>
          <a:bodyPr rtlCol="0">
            <a:normAutofit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100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% Superfície privada 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Necessitat d’autorització de la propietat per executar els treballs 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molt fragmentada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Gran quantitat de propietaris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Complexitat en la planificació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Reunions als municipis afectats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Col·laboració entre tècnics responsables i ajuntaments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Recerca molt costosa que condicionarà l’execució dels treballs</a:t>
            </a: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AF90292E-9886-4BF8-A454-EBDD23E4A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5" y="119975"/>
            <a:ext cx="4680000" cy="66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6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04048" y="933850"/>
            <a:ext cx="3888432" cy="78898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879679" y="953336"/>
            <a:ext cx="414200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 dirty="0"/>
              <a:t>ACTUACIONS PRIORITÀRIES</a:t>
            </a:r>
            <a:endParaRPr lang="ca-ES" altLang="ca-ES" sz="2000" u="none" dirty="0"/>
          </a:p>
          <a:p>
            <a:pPr algn="ctr" eaLnBrk="1" hangingPunct="1">
              <a:spcBef>
                <a:spcPct val="50000"/>
              </a:spcBef>
            </a:pPr>
            <a:r>
              <a:rPr lang="ca-ES" sz="2000" u="none" dirty="0" smtClean="0"/>
              <a:t>CONTRA L’EROSIÓ</a:t>
            </a:r>
            <a:endParaRPr lang="ca-ES" altLang="ca-ES" sz="2000" u="none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205" y="2119437"/>
            <a:ext cx="3886275" cy="4156671"/>
          </a:xfrm>
        </p:spPr>
        <p:txBody>
          <a:bodyPr rtlCol="0">
            <a:normAutofit fontScale="92500" lnSpcReduction="20000"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Construcció de feixines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Zona d’actuació: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Zones amb pendent superior al 50% i recobriment de vegetació superior al 20% de FCC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Objectius: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Estabilitzar el sòl i fixar sediments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Incorporació de matèria orgànica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Afavorir la regeneració natural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teòrica: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232 ha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executada: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316 ha en funció de les autoritzacions rebudes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Estat: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Treballs finalitzats el mes d’abril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2C3D0673-1981-4581-81B6-94C666CBE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2" y="119975"/>
            <a:ext cx="4680000" cy="66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85B5B7D-5819-4E34-839D-823DF780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054" y="2060848"/>
            <a:ext cx="5400000" cy="40514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4DDDE96-4D9E-42C4-BD52-BA74CD523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745745"/>
            <a:ext cx="5400000" cy="29499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FBBEF315-FE95-4670-BC78-E0DD1D96B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7466" y="3697227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Execució de feixines</a:t>
            </a:r>
            <a:endParaRPr lang="ca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182DF0E5-2F4C-4DE0-AA39-062084D49D69}"/>
              </a:ext>
            </a:extLst>
          </p:cNvPr>
          <p:cNvSpPr txBox="1">
            <a:spLocks/>
          </p:cNvSpPr>
          <p:nvPr/>
        </p:nvSpPr>
        <p:spPr bwMode="auto">
          <a:xfrm>
            <a:off x="5364088" y="6135627"/>
            <a:ext cx="3979365" cy="8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>
              <a:spcAft>
                <a:spcPts val="0"/>
              </a:spcAft>
              <a:buNone/>
              <a:defRPr/>
            </a:pPr>
            <a:r>
              <a:rPr lang="ca-ES" sz="1200" b="0" u="none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amb pendent superior al </a:t>
            </a:r>
            <a:r>
              <a:rPr lang="ca-ES" sz="1200" b="0" u="none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  <a:endParaRPr lang="en-US" dirty="0"/>
          </a:p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5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EE95A33-9DB9-4FD2-A745-E6BEDF6F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950D423-7BB5-4728-B12C-4ADE48D6B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7544" y="3429000"/>
            <a:ext cx="5400000" cy="30900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FAA9DEB-DD5D-4304-ACBF-6A8663BB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1" y="1190188"/>
            <a:ext cx="2448273" cy="1813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1FA9466F-2694-4107-8590-4FF394CA8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9889" y="3903416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Sector abans i després de les actuacions</a:t>
            </a:r>
            <a:endParaRPr lang="ca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B6F871AB-E554-4CFE-8B18-2F7FC4BDC345}"/>
              </a:ext>
            </a:extLst>
          </p:cNvPr>
          <p:cNvSpPr txBox="1">
            <a:spLocks/>
          </p:cNvSpPr>
          <p:nvPr/>
        </p:nvSpPr>
        <p:spPr bwMode="auto">
          <a:xfrm>
            <a:off x="6494346" y="3006945"/>
            <a:ext cx="3109084" cy="8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Feixinat</a:t>
            </a: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en llera de barranc</a:t>
            </a:r>
          </a:p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04048" y="933850"/>
            <a:ext cx="3888432" cy="78898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979746" y="998959"/>
            <a:ext cx="414200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 dirty="0"/>
              <a:t>ACTUACIONS SECUNDÀRIES</a:t>
            </a:r>
            <a:endParaRPr lang="ca-ES" altLang="ca-ES" sz="2000" u="none" dirty="0"/>
          </a:p>
          <a:p>
            <a:pPr algn="ctr" eaLnBrk="1" hangingPunct="1">
              <a:spcBef>
                <a:spcPct val="50000"/>
              </a:spcBef>
            </a:pPr>
            <a:r>
              <a:rPr lang="ca-ES" sz="2000" u="none" dirty="0" smtClean="0"/>
              <a:t>CONTRA L’EROSIÓ</a:t>
            </a:r>
            <a:endParaRPr lang="ca-ES" altLang="ca-ES" sz="2000" u="none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205" y="2119437"/>
            <a:ext cx="3886275" cy="4115107"/>
          </a:xfrm>
        </p:spPr>
        <p:txBody>
          <a:bodyPr rtlCol="0">
            <a:normAutofit fontScale="92500" lnSpcReduction="10000"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Tallada i desbrancat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Zona d’actuació: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Zones amb pendent entre el 25 i 50% amb recobriment de vegetació superior al 20% de FCC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Objectius: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Estabilitzar el sòl i fixar sediments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Incorporació de matèria orgànica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Afavorir la regeneració natural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teòrica: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150 ha basada en les autoritzacions rebudes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executada: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40 ha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Estat: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 execució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F812635B-334A-4593-9F7A-91B2A2460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09" y="149103"/>
            <a:ext cx="4680000" cy="66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27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AB9FA86-5A15-4064-902B-9A5E40678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464" y="3042647"/>
            <a:ext cx="5400000" cy="32184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B7BC469-6D1B-4BE6-92ED-55B20749E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764704"/>
            <a:ext cx="5400000" cy="3042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ED0CB159-DAC8-4A06-BD52-745792F07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7466" y="3813768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cs typeface="Arial"/>
              </a:rPr>
              <a:t>Operari treballant en zona de pendent secundària</a:t>
            </a: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DA59EE3F-043A-469F-9198-87D828DD2074}"/>
              </a:ext>
            </a:extLst>
          </p:cNvPr>
          <p:cNvSpPr txBox="1">
            <a:spLocks/>
          </p:cNvSpPr>
          <p:nvPr/>
        </p:nvSpPr>
        <p:spPr bwMode="auto">
          <a:xfrm>
            <a:off x="6252298" y="6252168"/>
            <a:ext cx="3109084" cy="8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b="0" u="none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</a:rPr>
              <a:t>Sector de tallada i desbrancat</a:t>
            </a:r>
            <a:endParaRPr lang="ca-ES" sz="1200" b="0" u="none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a-ES" b="0" u="none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04048" y="933850"/>
            <a:ext cx="3888432" cy="78898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979746" y="998959"/>
            <a:ext cx="4142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/>
              <a:t>ACTUACIONS COMPLEMENTARIES</a:t>
            </a:r>
            <a:endParaRPr lang="ca-ES" altLang="ca-ES" sz="2000" u="none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205" y="2119437"/>
            <a:ext cx="3886275" cy="3990417"/>
          </a:xfrm>
        </p:spPr>
        <p:txBody>
          <a:bodyPr rtlCol="0">
            <a:normAutofit lnSpcReduction="10000"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Control de plagues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Zones d’actuació: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Zones perimetrals amb suficient potencial forestal 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Objectius: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Detectar possibles atacs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Actuar amb rapidesa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Frenar una possible plaga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Detectats: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Ortotomicus</a:t>
            </a: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Ceranbícids</a:t>
            </a: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Executats: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Tala preventiva zona Mas del Senyor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Estat: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 execució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8C355E9D-7685-4E26-A6D8-606AC7992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2" y="119975"/>
            <a:ext cx="4680000" cy="66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91E97BF-5839-4AF1-8D3A-5031DB61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56610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18EC649-4AC7-4A36-9E7A-768812C38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3140551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30A8B8A2-273E-4ADA-A2CE-3F73E6B03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7466" y="3777909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Cerambícid</a:t>
            </a: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D822CB6F-9008-437A-9C6C-92D91581B64A}"/>
              </a:ext>
            </a:extLst>
          </p:cNvPr>
          <p:cNvSpPr txBox="1">
            <a:spLocks/>
          </p:cNvSpPr>
          <p:nvPr/>
        </p:nvSpPr>
        <p:spPr bwMode="auto">
          <a:xfrm>
            <a:off x="7507358" y="6162521"/>
            <a:ext cx="3109084" cy="8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a-E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Ortotomicus</a:t>
            </a:r>
            <a:endParaRPr lang="ca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49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44EACE8-7EBD-4162-9178-67752C4E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482" y="3429000"/>
            <a:ext cx="5400000" cy="2595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FBA63FE-26D9-41BC-9F72-908BF62A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5400000" cy="2595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2C96574F-1769-4F06-A8F2-33D75D9E5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9" y="3724121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Plançons de pi germinats les darreres setmanes</a:t>
            </a:r>
            <a:endParaRPr lang="ca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5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95199" y="1662539"/>
            <a:ext cx="2916324" cy="591741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 sz="1650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900549" y="1808368"/>
            <a:ext cx="330562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1500" u="none" dirty="0"/>
              <a:t>AFECTACIONS DE L’INCENDI</a:t>
            </a:r>
            <a:endParaRPr lang="ca-ES" altLang="ca-ES" sz="1500" u="none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5199" y="2400109"/>
            <a:ext cx="3345810" cy="809757"/>
          </a:xfrm>
        </p:spPr>
        <p:txBody>
          <a:bodyPr rtlCol="0">
            <a:normAutofit fontScale="70000" lnSpcReduction="20000"/>
          </a:bodyPr>
          <a:lstStyle/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afectada : 6</a:t>
            </a: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.081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</a:t>
            </a:r>
          </a:p>
          <a:p>
            <a:pPr marL="600075" lvl="1" indent="-257175" algn="just"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</a:t>
            </a: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forestal: 	     4.281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 </a:t>
            </a:r>
            <a:endParaRPr lang="ca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00075" lvl="1" indent="-257175" algn="just">
              <a:buFont typeface="Arial" panose="020B0604020202020204" pitchFamily="34" charset="0"/>
              <a:buChar char="•"/>
              <a:defRPr/>
            </a:pP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Superfície no forestal:  1.800 ha</a:t>
            </a: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just"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229" y="1039333"/>
            <a:ext cx="2743200" cy="40957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DBF39A8E-71BB-4369-AF23-B72CC2E4E076}"/>
              </a:ext>
            </a:extLst>
          </p:cNvPr>
          <p:cNvSpPr txBox="1">
            <a:spLocks/>
          </p:cNvSpPr>
          <p:nvPr/>
        </p:nvSpPr>
        <p:spPr bwMode="auto">
          <a:xfrm>
            <a:off x="5096861" y="3324078"/>
            <a:ext cx="3024336" cy="24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6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Municipis afectats: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Torre de l’Espanyol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Vinebre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Palma d’Ebre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Flix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Bovera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Granadella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Llardecans</a:t>
            </a:r>
          </a:p>
          <a:p>
            <a:pPr marL="600075" lvl="1" indent="-257175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Maials</a:t>
            </a:r>
          </a:p>
          <a:p>
            <a:pPr marL="342900" lvl="1" indent="0" algn="just" fontAlgn="auto">
              <a:spcAft>
                <a:spcPts val="0"/>
              </a:spcAft>
              <a:buNone/>
              <a:defRPr/>
            </a:pPr>
            <a:endParaRPr lang="ca-ES" sz="1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sz="1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sz="165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3" t="4040" r="23215" b="-433"/>
          <a:stretch/>
        </p:blipFill>
        <p:spPr>
          <a:xfrm>
            <a:off x="390801" y="789709"/>
            <a:ext cx="4607073" cy="52697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67042" y="1162119"/>
            <a:ext cx="542406" cy="2867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65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3404315" y="1132388"/>
            <a:ext cx="1606530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sz="1650" dirty="0"/>
              <a:t>Zona afectada</a:t>
            </a:r>
          </a:p>
        </p:txBody>
      </p:sp>
    </p:spTree>
    <p:extLst>
      <p:ext uri="{BB962C8B-B14F-4D97-AF65-F5344CB8AC3E}">
        <p14:creationId xmlns:p14="http://schemas.microsoft.com/office/powerpoint/2010/main" val="125118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09F35646-A6C2-4373-A154-5D7E1A4EA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960" y="4073745"/>
            <a:ext cx="4032448" cy="877514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6822B3B2-6E1D-47BE-B1FC-2EF6CB3BC802}"/>
              </a:ext>
            </a:extLst>
          </p:cNvPr>
          <p:cNvSpPr txBox="1">
            <a:spLocks/>
          </p:cNvSpPr>
          <p:nvPr/>
        </p:nvSpPr>
        <p:spPr bwMode="auto">
          <a:xfrm>
            <a:off x="6180581" y="6323886"/>
            <a:ext cx="4032448" cy="8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graphicFrame>
        <p:nvGraphicFramePr>
          <p:cNvPr id="5" name="Tau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948737"/>
              </p:ext>
            </p:extLst>
          </p:nvPr>
        </p:nvGraphicFramePr>
        <p:xfrm>
          <a:off x="817419" y="1849271"/>
          <a:ext cx="7689271" cy="3801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0457">
                  <a:extLst>
                    <a:ext uri="{9D8B030D-6E8A-4147-A177-3AD203B41FA5}">
                      <a16:colId xmlns:a16="http://schemas.microsoft.com/office/drawing/2014/main" val="3612619103"/>
                    </a:ext>
                  </a:extLst>
                </a:gridCol>
                <a:gridCol w="1089745">
                  <a:extLst>
                    <a:ext uri="{9D8B030D-6E8A-4147-A177-3AD203B41FA5}">
                      <a16:colId xmlns:a16="http://schemas.microsoft.com/office/drawing/2014/main" val="4087018821"/>
                    </a:ext>
                  </a:extLst>
                </a:gridCol>
                <a:gridCol w="869964">
                  <a:extLst>
                    <a:ext uri="{9D8B030D-6E8A-4147-A177-3AD203B41FA5}">
                      <a16:colId xmlns:a16="http://schemas.microsoft.com/office/drawing/2014/main" val="3767628698"/>
                    </a:ext>
                  </a:extLst>
                </a:gridCol>
                <a:gridCol w="732602">
                  <a:extLst>
                    <a:ext uri="{9D8B030D-6E8A-4147-A177-3AD203B41FA5}">
                      <a16:colId xmlns:a16="http://schemas.microsoft.com/office/drawing/2014/main" val="2637582082"/>
                    </a:ext>
                  </a:extLst>
                </a:gridCol>
                <a:gridCol w="906595">
                  <a:extLst>
                    <a:ext uri="{9D8B030D-6E8A-4147-A177-3AD203B41FA5}">
                      <a16:colId xmlns:a16="http://schemas.microsoft.com/office/drawing/2014/main" val="3990242019"/>
                    </a:ext>
                  </a:extLst>
                </a:gridCol>
                <a:gridCol w="732602">
                  <a:extLst>
                    <a:ext uri="{9D8B030D-6E8A-4147-A177-3AD203B41FA5}">
                      <a16:colId xmlns:a16="http://schemas.microsoft.com/office/drawing/2014/main" val="757584911"/>
                    </a:ext>
                  </a:extLst>
                </a:gridCol>
                <a:gridCol w="854704">
                  <a:extLst>
                    <a:ext uri="{9D8B030D-6E8A-4147-A177-3AD203B41FA5}">
                      <a16:colId xmlns:a16="http://schemas.microsoft.com/office/drawing/2014/main" val="3550715944"/>
                    </a:ext>
                  </a:extLst>
                </a:gridCol>
                <a:gridCol w="732602">
                  <a:extLst>
                    <a:ext uri="{9D8B030D-6E8A-4147-A177-3AD203B41FA5}">
                      <a16:colId xmlns:a16="http://schemas.microsoft.com/office/drawing/2014/main" val="1695964579"/>
                    </a:ext>
                  </a:extLst>
                </a:gridCol>
              </a:tblGrid>
              <a:tr h="256826">
                <a:tc gridSpan="3"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>
                          <a:effectLst/>
                        </a:rPr>
                        <a:t>Hectàrees cremades a l'incendi de La Torre de l'Espanyol</a:t>
                      </a:r>
                      <a:endParaRPr lang="ca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3321136107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endParaRPr lang="ca-E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939429490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2872543236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3933818249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Municipi</a:t>
                      </a:r>
                      <a:endParaRPr lang="ca-ES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Comarca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Província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Ha arbrades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Ha no arbrades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Ha forestal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Ha no forestal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TOTAL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2429861309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BOVERA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LES GARRIGUES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LLEIDA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20,58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37,9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58,48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46,82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105,3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3629622995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FLIX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RIBERA D'EBRE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TARRAGONA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1237,7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1439,17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2676,87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1033,94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3710,81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1019177197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LA GRANADELLA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LES GARRIGUES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LLEIDA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17,38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17,38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34,76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14,33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49,09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1170851919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LA PALMA D'EBRE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RIBERA D'EBRE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TARRAGONA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84,42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98,23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182,65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76,26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258,91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3602230652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LA TORRE DE L'ESPANYOL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RIBERA D'EBRE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TARRAGONA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31,45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61,54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92,99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76,75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169,74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2580727303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LLARDECANS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EL SEGRIÀ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LLEIDA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62,73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163,45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226,18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152,69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378,87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1760461860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MAIALS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EL SEGRIÀ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LLEIDA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192,08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311,03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503,11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183,29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686,4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1691291882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VINEBRE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RIBERA D'EBRE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TARRAGONA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132,53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373,94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506,47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215,73</a:t>
                      </a:r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722,2</a:t>
                      </a:r>
                      <a:endParaRPr lang="ca-E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4126807707"/>
                  </a:ext>
                </a:extLst>
              </a:tr>
              <a:tr h="256826">
                <a:tc>
                  <a:txBody>
                    <a:bodyPr/>
                    <a:lstStyle/>
                    <a:p>
                      <a:pPr algn="l" fontAlgn="b"/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a-ES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1778,87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2502,64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4281,51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>
                          <a:effectLst/>
                          <a:latin typeface="+mj-lt"/>
                        </a:rPr>
                        <a:t>1799,81</a:t>
                      </a:r>
                      <a:endParaRPr lang="ca-ES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50" u="none" strike="noStrike" dirty="0">
                          <a:effectLst/>
                          <a:latin typeface="+mj-lt"/>
                        </a:rPr>
                        <a:t>6081,32</a:t>
                      </a:r>
                      <a:endParaRPr lang="ca-ES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505" marR="5505" marT="5505" marB="0" anchor="b"/>
                </a:tc>
                <a:extLst>
                  <a:ext uri="{0D108BD9-81ED-4DB2-BD59-A6C34878D82A}">
                    <a16:rowId xmlns:a16="http://schemas.microsoft.com/office/drawing/2014/main" val="4210496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80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26E0DF-8A0B-4AF5-9CAB-47A51CC4A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C030AB-9450-4538-9036-BD111E366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09F35646-A6C2-4373-A154-5D7E1A4EA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960" y="4073745"/>
            <a:ext cx="4032448" cy="877514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Mosaic </a:t>
            </a:r>
            <a:r>
              <a:rPr lang="ca-E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agroforestal</a:t>
            </a: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afectat</a:t>
            </a:r>
            <a:endParaRPr lang="en-US" sz="1200" dirty="0"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6822B3B2-6E1D-47BE-B1FC-2EF6CB3BC802}"/>
              </a:ext>
            </a:extLst>
          </p:cNvPr>
          <p:cNvSpPr txBox="1">
            <a:spLocks/>
          </p:cNvSpPr>
          <p:nvPr/>
        </p:nvSpPr>
        <p:spPr bwMode="auto">
          <a:xfrm>
            <a:off x="6180581" y="6323886"/>
            <a:ext cx="4032448" cy="8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b="0" u="none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Terrenys agrícoles abandonats </a:t>
            </a:r>
            <a:endParaRPr lang="ca-ES" sz="1200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2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055427" y="6214857"/>
            <a:ext cx="6523009" cy="502402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744515" y="1128289"/>
            <a:ext cx="44074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 dirty="0" smtClean="0"/>
              <a:t>VIALS</a:t>
            </a:r>
            <a:endParaRPr lang="ca-ES" altLang="ca-ES" sz="2000" u="none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7" y="869819"/>
            <a:ext cx="7661565" cy="5124228"/>
          </a:xfrm>
          <a:prstGeom prst="rect">
            <a:avLst/>
          </a:prstGeom>
        </p:spPr>
      </p:pic>
      <p:sp>
        <p:nvSpPr>
          <p:cNvPr id="5" name="Subtítol 4"/>
          <p:cNvSpPr>
            <a:spLocks noGrp="1"/>
          </p:cNvSpPr>
          <p:nvPr>
            <p:ph type="subTitle" idx="1"/>
          </p:nvPr>
        </p:nvSpPr>
        <p:spPr>
          <a:xfrm>
            <a:off x="1163782" y="6214857"/>
            <a:ext cx="6608618" cy="714042"/>
          </a:xfrm>
        </p:spPr>
        <p:txBody>
          <a:bodyPr/>
          <a:lstStyle/>
          <a:p>
            <a:r>
              <a:rPr lang="ca-ES" sz="1400" dirty="0"/>
              <a:t>I</a:t>
            </a:r>
            <a:r>
              <a:rPr lang="ca-ES" sz="1400" dirty="0" smtClean="0"/>
              <a:t>matges </a:t>
            </a:r>
            <a:r>
              <a:rPr lang="ca-ES" sz="1400" dirty="0"/>
              <a:t>satèl·lit </a:t>
            </a:r>
            <a:r>
              <a:rPr lang="ca-ES" sz="1400" dirty="0" smtClean="0"/>
              <a:t>de la regeneració la zona. Abans i després de l’incendi</a:t>
            </a:r>
            <a:endParaRPr lang="ca-ES" sz="1400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59694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04048" y="933850"/>
            <a:ext cx="3888432" cy="78898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744515" y="1128289"/>
            <a:ext cx="44074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/>
              <a:t>SEGURETAT EN ELS VIALS</a:t>
            </a:r>
            <a:endParaRPr lang="ca-ES" altLang="ca-ES" sz="2000" u="none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205" y="2119437"/>
            <a:ext cx="3886275" cy="3394672"/>
          </a:xfrm>
        </p:spPr>
        <p:txBody>
          <a:bodyPr rtlCol="0">
            <a:normAutofit fontScale="92500" lnSpcReduction="20000"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Retirada de vegetació cremada amb perill de caiguda als vials </a:t>
            </a: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principals</a:t>
            </a:r>
          </a:p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Longitud d’actuació: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Superior a 100 km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Amplada d’actuació: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 m a cada costat de la pista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Objectiu: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garantir la circulació per la zona afectada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Estat: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Finalitzada a finals de novembre del 2019</a:t>
            </a: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4EAE9CF4-4276-4629-AE26-835284FDD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5" y="102909"/>
            <a:ext cx="4680000" cy="66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5162917-9487-4BA4-9188-00DD15F91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191" y="3186035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F22BD39-40B9-47E7-B5B7-6A9462DB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5400000" cy="303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EA6A24E7-859E-4265-8219-3BABF79AF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7466" y="3804804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Vial amb vegetació calcinada amb risc de caiguda</a:t>
            </a:r>
            <a:endParaRPr lang="ca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2B996B65-20D9-44D6-942B-581F86484A65}"/>
              </a:ext>
            </a:extLst>
          </p:cNvPr>
          <p:cNvSpPr txBox="1">
            <a:spLocks/>
          </p:cNvSpPr>
          <p:nvPr/>
        </p:nvSpPr>
        <p:spPr bwMode="auto">
          <a:xfrm>
            <a:off x="4898629" y="6225275"/>
            <a:ext cx="4256565" cy="8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b="0" u="none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Retirada de vegetació calcinada a la carretera C-233</a:t>
            </a: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9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004048" y="933850"/>
            <a:ext cx="3888432" cy="78898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ca-E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744515" y="1128289"/>
            <a:ext cx="44074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sz="2000" u="none"/>
              <a:t>MILLORA DE VIALS</a:t>
            </a:r>
            <a:endParaRPr lang="ca-ES" altLang="ca-ES" sz="2000" u="none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928636F-3513-4590-AE2D-FB3ADF8D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205" y="2119438"/>
            <a:ext cx="3886275" cy="2893738"/>
          </a:xfrm>
        </p:spPr>
        <p:txBody>
          <a:bodyPr rtlCol="0">
            <a:normAutofit fontScale="92500" lnSpcReduction="20000"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Adequació dels vials existents 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Longitud d’actuació: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Superior a 90 km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Objectius: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Garantir l’accessibilitat per als mitjans d’extinció 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Facilitar la gestió del territori</a:t>
            </a:r>
          </a:p>
          <a:p>
            <a:pPr marL="120015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Permetre la retirada de fusta en determinades ocasions. 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Estat: </a:t>
            </a:r>
            <a:r>
              <a:rPr lang="ca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 execució, executats 40 km del total</a:t>
            </a: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73620345-17E7-4CB6-9CE5-DFED3D3C4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2" y="119975"/>
            <a:ext cx="4680000" cy="66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B991EECF-C737-49CB-B266-8BC04D9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909"/>
            <a:ext cx="3657600" cy="5461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0EBBDB6-4C63-4D3E-915D-4DAF6F91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72634"/>
            <a:ext cx="5400000" cy="2595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89B7DFB2-D627-485E-BEE1-C8FF05A69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231486"/>
            <a:ext cx="5400000" cy="303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30110F09-3EF2-4F80-9097-5A662137D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47113" y="3616545"/>
            <a:ext cx="3109084" cy="895443"/>
          </a:xfrm>
        </p:spPr>
        <p:txBody>
          <a:bodyPr rtlCol="0">
            <a:normAutofit/>
          </a:bodyPr>
          <a:lstStyle/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Motoanivelladora millorant els vials</a:t>
            </a:r>
            <a:endParaRPr lang="ca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457200" lvl="1" indent="0" algn="just" fontAlgn="auto">
              <a:spcAft>
                <a:spcPts val="0"/>
              </a:spcAft>
              <a:buNone/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DE0295A-8077-4E07-B31A-4884135EAC26}"/>
              </a:ext>
            </a:extLst>
          </p:cNvPr>
          <p:cNvSpPr txBox="1">
            <a:spLocks/>
          </p:cNvSpPr>
          <p:nvPr/>
        </p:nvSpPr>
        <p:spPr bwMode="auto">
          <a:xfrm>
            <a:off x="6037146" y="6270098"/>
            <a:ext cx="3109084" cy="8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just" fontAlgn="auto">
              <a:spcAft>
                <a:spcPts val="0"/>
              </a:spcAft>
              <a:buNone/>
              <a:defRPr/>
            </a:pPr>
            <a:r>
              <a:rPr lang="ca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Buldòzer eixamplant pista forestal</a:t>
            </a:r>
          </a:p>
          <a:p>
            <a:pPr marL="457200" lvl="1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ca-ES" b="0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a-ES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3990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_departament">
  <a:themeElements>
    <a:clrScheme name="presentacio_departament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00000"/>
      </a:accent1>
      <a:accent2>
        <a:srgbClr val="990033"/>
      </a:accent2>
      <a:accent3>
        <a:srgbClr val="FFFFFF"/>
      </a:accent3>
      <a:accent4>
        <a:srgbClr val="000000"/>
      </a:accent4>
      <a:accent5>
        <a:srgbClr val="C0AAAA"/>
      </a:accent5>
      <a:accent6>
        <a:srgbClr val="8A002D"/>
      </a:accent6>
      <a:hlink>
        <a:srgbClr val="FF0000"/>
      </a:hlink>
      <a:folHlink>
        <a:srgbClr val="99CC00"/>
      </a:folHlink>
    </a:clrScheme>
    <a:fontScheme name="presentacio_departa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a-ES" sz="22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a-ES" sz="22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cio_departa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000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8A002D"/>
        </a:accent6>
        <a:hlink>
          <a:srgbClr val="FF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567D331FFE5744964FE2E0D74F0CF1" ma:contentTypeVersion="2" ma:contentTypeDescription="Crea un document nou" ma:contentTypeScope="" ma:versionID="f047f8b82910dbeb37c59d88260bcc78">
  <xsd:schema xmlns:xsd="http://www.w3.org/2001/XMLSchema" xmlns:xs="http://www.w3.org/2001/XMLSchema" xmlns:p="http://schemas.microsoft.com/office/2006/metadata/properties" xmlns:ns2="39f7d3f9-d3a6-4eb1-90b1-463d21939580" targetNamespace="http://schemas.microsoft.com/office/2006/metadata/properties" ma:root="true" ma:fieldsID="148e30ce63e4143fcb53b45a74adab4c" ns2:_="">
    <xsd:import namespace="39f7d3f9-d3a6-4eb1-90b1-463d21939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f7d3f9-d3a6-4eb1-90b1-463d219395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B94C2F-6007-4AB7-AE53-A351F1359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f7d3f9-d3a6-4eb1-90b1-463d219395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CC24F6-EF7A-45CD-A539-0C2E09643979}">
  <ds:schemaRefs>
    <ds:schemaRef ds:uri="http://schemas.microsoft.com/office/2006/metadata/properties"/>
    <ds:schemaRef ds:uri="39f7d3f9-d3a6-4eb1-90b1-463d2193958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AA3F49-EB31-4F84-B414-2BF47CDA41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581</Words>
  <Application>Microsoft Office PowerPoint</Application>
  <PresentationFormat>Presentació en pantalla (4:3)</PresentationFormat>
  <Paragraphs>218</Paragraphs>
  <Slides>18</Slides>
  <Notes>18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18</vt:i4>
      </vt:variant>
    </vt:vector>
  </HeadingPairs>
  <TitlesOfParts>
    <vt:vector size="24" baseType="lpstr">
      <vt:lpstr>Arial</vt:lpstr>
      <vt:lpstr>Arial Unicode MS</vt:lpstr>
      <vt:lpstr>Calibri</vt:lpstr>
      <vt:lpstr>Montserrat Light</vt:lpstr>
      <vt:lpstr>Wingdings</vt:lpstr>
      <vt:lpstr>presentacio_departament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argus disseny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argus disseny</dc:creator>
  <cp:lastModifiedBy>Solé Pastallé, Maria Victòria</cp:lastModifiedBy>
  <cp:revision>10</cp:revision>
  <dcterms:created xsi:type="dcterms:W3CDTF">2008-10-24T09:19:34Z</dcterms:created>
  <dcterms:modified xsi:type="dcterms:W3CDTF">2020-06-19T11:58:11Z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0x010100CB567D331FFE5744964FE2E0D74F0CF1</vt:lpwstr>
  </property>
</Properties>
</file>