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4"/>
    <p:sldMasterId id="2147483671" r:id="rId5"/>
    <p:sldMasterId id="2147483678" r:id="rId6"/>
    <p:sldMasterId id="2147483681" r:id="rId7"/>
  </p:sldMasterIdLst>
  <p:notesMasterIdLst>
    <p:notesMasterId r:id="rId31"/>
  </p:notesMasterIdLst>
  <p:handoutMasterIdLst>
    <p:handoutMasterId r:id="rId32"/>
  </p:handoutMasterIdLst>
  <p:sldIdLst>
    <p:sldId id="416" r:id="rId8"/>
    <p:sldId id="417" r:id="rId9"/>
    <p:sldId id="488" r:id="rId10"/>
    <p:sldId id="458" r:id="rId11"/>
    <p:sldId id="454" r:id="rId12"/>
    <p:sldId id="455" r:id="rId13"/>
    <p:sldId id="487" r:id="rId14"/>
    <p:sldId id="471" r:id="rId15"/>
    <p:sldId id="476" r:id="rId16"/>
    <p:sldId id="480" r:id="rId17"/>
    <p:sldId id="481" r:id="rId18"/>
    <p:sldId id="482" r:id="rId19"/>
    <p:sldId id="486" r:id="rId20"/>
    <p:sldId id="491" r:id="rId21"/>
    <p:sldId id="489" r:id="rId22"/>
    <p:sldId id="484" r:id="rId23"/>
    <p:sldId id="485" r:id="rId24"/>
    <p:sldId id="492" r:id="rId25"/>
    <p:sldId id="495" r:id="rId26"/>
    <p:sldId id="493" r:id="rId27"/>
    <p:sldId id="494" r:id="rId28"/>
    <p:sldId id="448" r:id="rId29"/>
    <p:sldId id="470" r:id="rId30"/>
  </p:sldIdLst>
  <p:sldSz cx="12192000" cy="6858000"/>
  <p:notesSz cx="6797675" cy="9926638"/>
  <p:defaultTextStyle>
    <a:defPPr>
      <a:defRPr lang="ca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C00000"/>
    <a:srgbClr val="0070C0"/>
    <a:srgbClr val="F2890C"/>
    <a:srgbClr val="B7E455"/>
    <a:srgbClr val="F4E7E7"/>
    <a:srgbClr val="B9B9B9"/>
    <a:srgbClr val="EBEB50"/>
    <a:srgbClr val="C059EF"/>
    <a:srgbClr val="2FE1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8BBF1C-0D2A-421A-8751-9177DD01C9A5}" v="2" dt="2025-08-04T11:59:38.588"/>
  </p1510:revLst>
</p1510:revInfo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Estil amb tema 1 - èmfasi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Sense estil ni q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Estil mitjà 2 - èmfasi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16" autoAdjust="0"/>
    <p:restoredTop sz="93512" autoAdjust="0"/>
  </p:normalViewPr>
  <p:slideViewPr>
    <p:cSldViewPr snapToGrid="0" showGuides="1">
      <p:cViewPr varScale="1">
        <p:scale>
          <a:sx n="62" d="100"/>
          <a:sy n="62" d="100"/>
        </p:scale>
        <p:origin x="1028" y="52"/>
      </p:cViewPr>
      <p:guideLst>
        <p:guide orient="horz" pos="2160"/>
        <p:guide pos="384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8352"/>
    </p:cViewPr>
  </p:sorterViewPr>
  <p:notesViewPr>
    <p:cSldViewPr snapToGrid="0" showGuides="1">
      <p:cViewPr varScale="1">
        <p:scale>
          <a:sx n="86" d="100"/>
          <a:sy n="86" d="100"/>
        </p:scale>
        <p:origin x="2774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handoutMaster" Target="handoutMasters/handoutMaster1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Llibr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49363095N\Documents\Documents\06_Presentacions\Auxiliars\AuxGrafic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libre1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49363095N\Documents\Documents\06_Presentacions\Auxiliars\AuxGrafic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852085432"/>
        <c:axId val="852086152"/>
      </c:barChart>
      <c:catAx>
        <c:axId val="852085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852086152"/>
        <c:crosses val="autoZero"/>
        <c:auto val="1"/>
        <c:lblAlgn val="ctr"/>
        <c:lblOffset val="100"/>
        <c:noMultiLvlLbl val="0"/>
      </c:catAx>
      <c:valAx>
        <c:axId val="852086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852085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numRef>
              <c:f>Full2!$D$10:$D$22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Full2!$E$10:$E$22</c:f>
              <c:numCache>
                <c:formatCode>_-* #,##0_-;\-* #,##0_-;_-* "-"??_-;_-@_-</c:formatCode>
                <c:ptCount val="13"/>
                <c:pt idx="0">
                  <c:v>53071396</c:v>
                </c:pt>
                <c:pt idx="1">
                  <c:v>53841145</c:v>
                </c:pt>
                <c:pt idx="2">
                  <c:v>55851807</c:v>
                </c:pt>
                <c:pt idx="3">
                  <c:v>57066035</c:v>
                </c:pt>
                <c:pt idx="4">
                  <c:v>59823140</c:v>
                </c:pt>
                <c:pt idx="5">
                  <c:v>62890189</c:v>
                </c:pt>
                <c:pt idx="6">
                  <c:v>67262744</c:v>
                </c:pt>
                <c:pt idx="7">
                  <c:v>70560575</c:v>
                </c:pt>
                <c:pt idx="8">
                  <c:v>37177369</c:v>
                </c:pt>
                <c:pt idx="9">
                  <c:v>50190794</c:v>
                </c:pt>
                <c:pt idx="10">
                  <c:v>60733298</c:v>
                </c:pt>
                <c:pt idx="11">
                  <c:v>74043318</c:v>
                </c:pt>
                <c:pt idx="12">
                  <c:v>82000000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92-491D-B6FF-8DE92D850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-27"/>
        <c:axId val="590556016"/>
        <c:axId val="590557456"/>
      </c:barChart>
      <c:lineChart>
        <c:grouping val="standard"/>
        <c:varyColors val="0"/>
        <c:ser>
          <c:idx val="1"/>
          <c:order val="1"/>
          <c:spPr>
            <a:ln w="444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595959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dPt>
            <c:idx val="12"/>
            <c:marker>
              <c:symbol val="none"/>
            </c:marker>
            <c:bubble3D val="0"/>
            <c:spPr>
              <a:ln w="44450" cap="rnd">
                <a:solidFill>
                  <a:schemeClr val="accent2"/>
                </a:solidFill>
                <a:round/>
                <a:headEnd w="sm" len="sm"/>
                <a:tailEnd type="triangle" w="med" len="med"/>
              </a:ln>
              <a:effectLst/>
            </c:spPr>
            <c:extLst>
              <c:ext xmlns:c16="http://schemas.microsoft.com/office/drawing/2014/chart" uri="{C3380CC4-5D6E-409C-BE32-E72D297353CC}">
                <c16:uniqueId val="{00000000-23DB-41B4-97A0-10F163D7CCA6}"/>
              </c:ext>
            </c:extLst>
          </c:dPt>
          <c:val>
            <c:numRef>
              <c:f>Full2!$F$10:$F$22</c:f>
              <c:numCache>
                <c:formatCode>_-* #,##0_-;\-* #,##0_-;_-* "-"??_-;_-@_-</c:formatCode>
                <c:ptCount val="13"/>
                <c:pt idx="0">
                  <c:v>53071396</c:v>
                </c:pt>
                <c:pt idx="1">
                  <c:v>106912541</c:v>
                </c:pt>
                <c:pt idx="2">
                  <c:v>162764348</c:v>
                </c:pt>
                <c:pt idx="3">
                  <c:v>219830383</c:v>
                </c:pt>
                <c:pt idx="4">
                  <c:v>279653523</c:v>
                </c:pt>
                <c:pt idx="5">
                  <c:v>342543712</c:v>
                </c:pt>
                <c:pt idx="6">
                  <c:v>409806456</c:v>
                </c:pt>
                <c:pt idx="7">
                  <c:v>480367031</c:v>
                </c:pt>
                <c:pt idx="8">
                  <c:v>517544400</c:v>
                </c:pt>
                <c:pt idx="9">
                  <c:v>567735194</c:v>
                </c:pt>
                <c:pt idx="10">
                  <c:v>628468492</c:v>
                </c:pt>
                <c:pt idx="11">
                  <c:v>702511810</c:v>
                </c:pt>
                <c:pt idx="12">
                  <c:v>784511810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F92-491D-B6FF-8DE92D8508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9812152"/>
        <c:axId val="599809992"/>
      </c:lineChart>
      <c:catAx>
        <c:axId val="590556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590557456"/>
        <c:crosses val="autoZero"/>
        <c:auto val="1"/>
        <c:lblAlgn val="ctr"/>
        <c:lblOffset val="100"/>
        <c:noMultiLvlLbl val="0"/>
      </c:catAx>
      <c:valAx>
        <c:axId val="5905574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C000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590556016"/>
        <c:crosses val="autoZero"/>
        <c:crossBetween val="between"/>
      </c:valAx>
      <c:valAx>
        <c:axId val="599809992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599812152"/>
        <c:crosses val="max"/>
        <c:crossBetween val="between"/>
      </c:valAx>
      <c:catAx>
        <c:axId val="599812152"/>
        <c:scaling>
          <c:orientation val="minMax"/>
        </c:scaling>
        <c:delete val="1"/>
        <c:axPos val="b"/>
        <c:majorTickMark val="out"/>
        <c:minorTickMark val="none"/>
        <c:tickLblPos val="nextTo"/>
        <c:crossAx val="59980999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637539013579572"/>
          <c:y val="3.0664760422234833E-2"/>
          <c:w val="0.77839205250526045"/>
          <c:h val="0.8997463137405772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Full1!$E$14:$E$26</c:f>
              <c:strCach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strCache>
            </c:strRef>
          </c:tx>
          <c:spPr>
            <a:solidFill>
              <a:schemeClr val="accent6">
                <a:shade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3F-47C0-ADCD-BFCE692FA4C7}"/>
            </c:ext>
          </c:extLst>
        </c:ser>
        <c:ser>
          <c:idx val="1"/>
          <c:order val="1"/>
          <c:spPr>
            <a:solidFill>
              <a:srgbClr val="7DBA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rgbClr val="7DBA00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2-AD3F-47C0-ADCD-BFCE692FA4C7}"/>
              </c:ext>
            </c:extLst>
          </c:dPt>
          <c:cat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Full1!$F$14:$F$26</c:f>
              <c:numCache>
                <c:formatCode>_-* #,##0_-;\-* #,##0_-;_-* "-"??_-;_-@_-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23207243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D3F-47C0-ADCD-BFCE692FA4C7}"/>
            </c:ext>
          </c:extLst>
        </c:ser>
        <c:ser>
          <c:idx val="2"/>
          <c:order val="2"/>
          <c:spPr>
            <a:solidFill>
              <a:srgbClr val="98C937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Full1!$G$14:$G$26</c:f>
              <c:numCache>
                <c:formatCode>_-* #,##0_-;\-* #,##0_-;_-* "-"??_-;_-@_-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2439672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D3F-47C0-ADCD-BFCE692FA4C7}"/>
            </c:ext>
          </c:extLst>
        </c:ser>
        <c:ser>
          <c:idx val="3"/>
          <c:order val="3"/>
          <c:spPr>
            <a:solidFill>
              <a:srgbClr val="B1D66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invertIfNegative val="0"/>
          <c:cat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Full1!$H$14:$H$26</c:f>
              <c:numCache>
                <c:formatCode>_-* #,##0_-;\-* #,##0_-;_-* "-"??_-;_-@_-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1543325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AD3F-47C0-ADCD-BFCE692FA4C7}"/>
            </c:ext>
          </c:extLst>
        </c:ser>
        <c:ser>
          <c:idx val="4"/>
          <c:order val="4"/>
          <c:spPr>
            <a:solidFill>
              <a:srgbClr val="B1D668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2"/>
            <c:invertIfNegative val="0"/>
            <c:bubble3D val="0"/>
            <c:spPr>
              <a:solidFill>
                <a:srgbClr val="E5F1CC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AD3F-47C0-ADCD-BFCE692FA4C7}"/>
              </c:ext>
            </c:extLst>
          </c:dPt>
          <c:cat>
            <c:numRef>
              <c:f>Full1!$E$14:$E$26</c:f>
              <c:numCache>
                <c:formatCode>General</c:formatCode>
                <c:ptCount val="13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  <c:pt idx="7">
                  <c:v>2019</c:v>
                </c:pt>
                <c:pt idx="8">
                  <c:v>2020</c:v>
                </c:pt>
                <c:pt idx="9">
                  <c:v>2021</c:v>
                </c:pt>
                <c:pt idx="10">
                  <c:v>2022</c:v>
                </c:pt>
                <c:pt idx="11">
                  <c:v>2023</c:v>
                </c:pt>
                <c:pt idx="12">
                  <c:v>2024</c:v>
                </c:pt>
              </c:numCache>
            </c:numRef>
          </c:cat>
          <c:val>
            <c:numRef>
              <c:f>Full1!$I$14:$I$26</c:f>
              <c:numCache>
                <c:formatCode>_-* #,##0_-;\-* #,##0_-;_-* "-"??_-;_-@_-</c:formatCode>
                <c:ptCount val="13"/>
                <c:pt idx="0">
                  <c:v>368449</c:v>
                </c:pt>
                <c:pt idx="1">
                  <c:v>2010757</c:v>
                </c:pt>
                <c:pt idx="2">
                  <c:v>4682521</c:v>
                </c:pt>
                <c:pt idx="3">
                  <c:v>11071070</c:v>
                </c:pt>
                <c:pt idx="4">
                  <c:v>15287991</c:v>
                </c:pt>
                <c:pt idx="5">
                  <c:v>18264505</c:v>
                </c:pt>
                <c:pt idx="6">
                  <c:v>20491795</c:v>
                </c:pt>
                <c:pt idx="7">
                  <c:v>22646670</c:v>
                </c:pt>
                <c:pt idx="8">
                  <c:v>12552097</c:v>
                </c:pt>
                <c:pt idx="9">
                  <c:v>17314669</c:v>
                </c:pt>
                <c:pt idx="10">
                  <c:v>23159163</c:v>
                </c:pt>
                <c:pt idx="11">
                  <c:v>26468875</c:v>
                </c:pt>
                <c:pt idx="12">
                  <c:v>4099289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D3F-47C0-ADCD-BFCE692FA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2"/>
        <c:overlap val="100"/>
        <c:axId val="616004224"/>
        <c:axId val="616003864"/>
      </c:barChart>
      <c:lineChart>
        <c:grouping val="standard"/>
        <c:varyColors val="0"/>
        <c:ser>
          <c:idx val="5"/>
          <c:order val="5"/>
          <c:spPr>
            <a:ln w="47625" cap="rnd">
              <a:solidFill>
                <a:srgbClr val="595959"/>
              </a:solidFill>
              <a:round/>
              <a:tailEnd type="triangle"/>
            </a:ln>
            <a:effectLst/>
          </c:spPr>
          <c:marker>
            <c:symbol val="circle"/>
            <c:size val="8"/>
            <c:spPr>
              <a:solidFill>
                <a:srgbClr val="595959"/>
              </a:solidFill>
              <a:ln w="12700">
                <a:solidFill>
                  <a:srgbClr val="595959"/>
                </a:solidFill>
              </a:ln>
              <a:effectLst/>
            </c:spPr>
          </c:marker>
          <c:dPt>
            <c:idx val="12"/>
            <c:marker>
              <c:symbol val="circle"/>
              <c:size val="8"/>
              <c:spPr>
                <a:noFill/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7-AD3F-47C0-ADCD-BFCE692FA4C7}"/>
              </c:ext>
            </c:extLst>
          </c:dPt>
          <c:val>
            <c:numRef>
              <c:f>Full1!$J$14:$J$26</c:f>
              <c:numCache>
                <c:formatCode>_-* #,##0_-;\-* #,##0_-;_-* "-"??_-;_-@_-</c:formatCode>
                <c:ptCount val="13"/>
                <c:pt idx="0">
                  <c:v>368449</c:v>
                </c:pt>
                <c:pt idx="1">
                  <c:v>2379206</c:v>
                </c:pt>
                <c:pt idx="2">
                  <c:v>7061727</c:v>
                </c:pt>
                <c:pt idx="3">
                  <c:v>18132797</c:v>
                </c:pt>
                <c:pt idx="4">
                  <c:v>33420788</c:v>
                </c:pt>
                <c:pt idx="5">
                  <c:v>51685293</c:v>
                </c:pt>
                <c:pt idx="6">
                  <c:v>72177088</c:v>
                </c:pt>
                <c:pt idx="7">
                  <c:v>94823758</c:v>
                </c:pt>
                <c:pt idx="8">
                  <c:v>107375855</c:v>
                </c:pt>
                <c:pt idx="9">
                  <c:v>124690524</c:v>
                </c:pt>
                <c:pt idx="10">
                  <c:v>147849687</c:v>
                </c:pt>
                <c:pt idx="11">
                  <c:v>174318562</c:v>
                </c:pt>
                <c:pt idx="12">
                  <c:v>205608091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AD3F-47C0-ADCD-BFCE692FA4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1950584"/>
        <c:axId val="681952744"/>
      </c:lineChart>
      <c:catAx>
        <c:axId val="61600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616003864"/>
        <c:crosses val="autoZero"/>
        <c:auto val="1"/>
        <c:lblAlgn val="ctr"/>
        <c:lblOffset val="100"/>
        <c:noMultiLvlLbl val="0"/>
      </c:catAx>
      <c:valAx>
        <c:axId val="616003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accent5"/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rgbClr val="7DBA00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616004224"/>
        <c:crosses val="autoZero"/>
        <c:crossBetween val="between"/>
      </c:valAx>
      <c:valAx>
        <c:axId val="681952744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681950584"/>
        <c:crosses val="max"/>
        <c:crossBetween val="between"/>
      </c:valAx>
      <c:catAx>
        <c:axId val="681950584"/>
        <c:scaling>
          <c:orientation val="minMax"/>
        </c:scaling>
        <c:delete val="1"/>
        <c:axPos val="b"/>
        <c:majorTickMark val="out"/>
        <c:minorTickMark val="none"/>
        <c:tickLblPos val="nextTo"/>
        <c:crossAx val="681952744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a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F2890C"/>
            </a:solidFill>
            <a:ln>
              <a:noFill/>
            </a:ln>
            <a:effectLst/>
          </c:spPr>
          <c:invertIfNegative val="0"/>
          <c:cat>
            <c:numRef>
              <c:f>Full2!$E$28:$I$28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Full2!$E$31:$I$31</c:f>
              <c:numCache>
                <c:formatCode>General</c:formatCode>
                <c:ptCount val="5"/>
                <c:pt idx="0">
                  <c:v>0</c:v>
                </c:pt>
                <c:pt idx="1">
                  <c:v>10546</c:v>
                </c:pt>
                <c:pt idx="2">
                  <c:v>78275</c:v>
                </c:pt>
                <c:pt idx="3">
                  <c:v>99878</c:v>
                </c:pt>
                <c:pt idx="4" formatCode="#,##0">
                  <c:v>38992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EF-4B1B-B383-DB9A6F858F4E}"/>
            </c:ext>
          </c:extLst>
        </c:ser>
        <c:ser>
          <c:idx val="1"/>
          <c:order val="1"/>
          <c:spPr>
            <a:solidFill>
              <a:srgbClr val="CC740A"/>
            </a:solidFill>
            <a:ln>
              <a:noFill/>
            </a:ln>
            <a:effectLst/>
          </c:spPr>
          <c:invertIfNegative val="0"/>
          <c:cat>
            <c:numRef>
              <c:f>Full2!$E$28:$I$28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Full2!$E$32:$I$32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227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EF-4B1B-B383-DB9A6F858F4E}"/>
            </c:ext>
          </c:extLst>
        </c:ser>
        <c:ser>
          <c:idx val="2"/>
          <c:order val="2"/>
          <c:spPr>
            <a:solidFill>
              <a:srgbClr val="F59F37"/>
            </a:solidFill>
            <a:ln>
              <a:noFill/>
            </a:ln>
            <a:effectLst/>
          </c:spPr>
          <c:invertIfNegative val="0"/>
          <c:cat>
            <c:numRef>
              <c:f>Full2!$E$28:$I$28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Full2!$E$33:$I$33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48133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ACEF-4B1B-B383-DB9A6F858F4E}"/>
            </c:ext>
          </c:extLst>
        </c:ser>
        <c:ser>
          <c:idx val="3"/>
          <c:order val="3"/>
          <c:spPr>
            <a:solidFill>
              <a:srgbClr val="CC740A"/>
            </a:solidFill>
            <a:ln>
              <a:noFill/>
            </a:ln>
            <a:effectLst/>
          </c:spPr>
          <c:invertIfNegative val="0"/>
          <c:cat>
            <c:numRef>
              <c:f>Full2!$E$28:$I$28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Full2!$E$34:$I$34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 formatCode="#,##0">
                  <c:v>24565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CEF-4B1B-B383-DB9A6F858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700628792"/>
        <c:axId val="700625912"/>
      </c:barChart>
      <c:lineChart>
        <c:grouping val="standard"/>
        <c:varyColors val="0"/>
        <c:ser>
          <c:idx val="4"/>
          <c:order val="4"/>
          <c:tx>
            <c:v>Acumulat</c:v>
          </c:tx>
          <c:spPr>
            <a:ln w="47625" cap="rnd">
              <a:solidFill>
                <a:schemeClr val="accent5"/>
              </a:solidFill>
              <a:round/>
              <a:tailEnd type="triangle"/>
            </a:ln>
            <a:effectLst/>
          </c:spPr>
          <c:marker>
            <c:symbol val="circle"/>
            <c:size val="5"/>
            <c:spPr>
              <a:solidFill>
                <a:srgbClr val="656565"/>
              </a:solidFill>
              <a:ln w="50800">
                <a:solidFill>
                  <a:schemeClr val="accent5"/>
                </a:solidFill>
              </a:ln>
              <a:effectLst/>
            </c:spPr>
          </c:marker>
          <c:dPt>
            <c:idx val="4"/>
            <c:marker>
              <c:symbol val="circle"/>
              <c:size val="5"/>
              <c:spPr>
                <a:noFill/>
                <a:ln w="50800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6-ACEF-4B1B-B383-DB9A6F858F4E}"/>
              </c:ext>
            </c:extLst>
          </c:dPt>
          <c:val>
            <c:numRef>
              <c:f>Full2!$E$30:$I$30</c:f>
              <c:numCache>
                <c:formatCode>#,##0</c:formatCode>
                <c:ptCount val="5"/>
                <c:pt idx="0" formatCode="General">
                  <c:v>0</c:v>
                </c:pt>
                <c:pt idx="1">
                  <c:v>10546</c:v>
                </c:pt>
                <c:pt idx="2">
                  <c:v>88821</c:v>
                </c:pt>
                <c:pt idx="3">
                  <c:v>178153</c:v>
                </c:pt>
                <c:pt idx="4">
                  <c:v>211795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CEF-4B1B-B383-DB9A6F858F4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84687576"/>
        <c:axId val="684691176"/>
      </c:lineChart>
      <c:catAx>
        <c:axId val="700628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700625912"/>
        <c:crosses val="autoZero"/>
        <c:auto val="1"/>
        <c:lblAlgn val="ctr"/>
        <c:lblOffset val="100"/>
        <c:noMultiLvlLbl val="0"/>
      </c:catAx>
      <c:valAx>
        <c:axId val="700625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rgbClr val="F2890C"/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700628792"/>
        <c:crosses val="autoZero"/>
        <c:crossBetween val="between"/>
      </c:valAx>
      <c:valAx>
        <c:axId val="684691176"/>
        <c:scaling>
          <c:orientation val="minMax"/>
        </c:scaling>
        <c:delete val="0"/>
        <c:axPos val="r"/>
        <c:numFmt formatCode="#,##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en-US"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pPr>
            <a:endParaRPr lang="ca-ES"/>
          </a:p>
        </c:txPr>
        <c:crossAx val="684687576"/>
        <c:crosses val="max"/>
        <c:crossBetween val="between"/>
      </c:valAx>
      <c:catAx>
        <c:axId val="684687576"/>
        <c:scaling>
          <c:orientation val="minMax"/>
        </c:scaling>
        <c:delete val="1"/>
        <c:axPos val="b"/>
        <c:majorTickMark val="out"/>
        <c:minorTickMark val="none"/>
        <c:tickLblPos val="nextTo"/>
        <c:crossAx val="6846911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ca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withinLinear" id="19">
  <a:schemeClr val="accent6"/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BAA7525A-767A-4AA5-C576-505B9A32FC0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F5C1F683-AC94-81DB-B693-03286DC9732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6CB63-8995-48C7-9927-3FA900FABA2A}" type="datetimeFigureOut">
              <a:rPr lang="ca-ES" smtClean="0"/>
              <a:t>01/09/2025</a:t>
            </a:fld>
            <a:endParaRPr lang="ca-ES"/>
          </a:p>
        </p:txBody>
      </p:sp>
      <p:sp>
        <p:nvSpPr>
          <p:cNvPr id="4" name="Contenidor de peu de pàgina 3">
            <a:extLst>
              <a:ext uri="{FF2B5EF4-FFF2-40B4-BE49-F238E27FC236}">
                <a16:creationId xmlns:a16="http://schemas.microsoft.com/office/drawing/2014/main" id="{EE7FB11C-75D1-1412-659C-DBBAD6587DF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a-ES"/>
          </a:p>
        </p:txBody>
      </p:sp>
      <p:sp>
        <p:nvSpPr>
          <p:cNvPr id="5" name="Contenidor de número de diapositiva 4">
            <a:extLst>
              <a:ext uri="{FF2B5EF4-FFF2-40B4-BE49-F238E27FC236}">
                <a16:creationId xmlns:a16="http://schemas.microsoft.com/office/drawing/2014/main" id="{386006A0-B6B8-36C4-9DEE-01C131EF30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24A285-62F9-4CF0-B7DA-6E1CAA7B6B78}" type="slidenum">
              <a:rPr lang="ca-ES" smtClean="0"/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596926688"/>
      </p:ext>
    </p:extLst>
  </p:cSld>
  <p:clrMap bg1="lt1" tx1="dk1" bg2="lt2" tx2="dk2" accent1="accent1" accent2="accent2" accent3="accent3" accent4="accent4" accent5="accent5" accent6="accent6" hlink="hlink" folHlink="folHlink"/>
  <p:hf hd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capçalera 1">
            <a:extLst>
              <a:ext uri="{FF2B5EF4-FFF2-40B4-BE49-F238E27FC236}">
                <a16:creationId xmlns:a16="http://schemas.microsoft.com/office/drawing/2014/main" id="{1FF66848-D68A-DD60-8FE1-932DFDCA4225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3" name="Contenidor de data 2">
            <a:extLst>
              <a:ext uri="{FF2B5EF4-FFF2-40B4-BE49-F238E27FC236}">
                <a16:creationId xmlns:a16="http://schemas.microsoft.com/office/drawing/2014/main" id="{C4EB2D3E-B05A-34E1-7172-F089B359DD5A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50438" y="1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C9A26C02-357F-43FC-8548-594879C55D6E}" type="datetime1">
              <a:rPr lang="ca-ES"/>
              <a:pPr lvl="0"/>
              <a:t>01/09/2025</a:t>
            </a:fld>
            <a:endParaRPr lang="ca-ES"/>
          </a:p>
        </p:txBody>
      </p:sp>
      <p:sp>
        <p:nvSpPr>
          <p:cNvPr id="4" name="Contenidor d'imatge de diapositiva 3">
            <a:extLst>
              <a:ext uri="{FF2B5EF4-FFF2-40B4-BE49-F238E27FC236}">
                <a16:creationId xmlns:a16="http://schemas.microsoft.com/office/drawing/2014/main" id="{C484EFC3-EB6E-84D5-826C-DD149D2216E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Contenidor de notes 4">
            <a:extLst>
              <a:ext uri="{FF2B5EF4-FFF2-40B4-BE49-F238E27FC236}">
                <a16:creationId xmlns:a16="http://schemas.microsoft.com/office/drawing/2014/main" id="{278940D1-DE3E-EDD7-7CEC-31D76220A0ED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79768" y="4777193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ca-ES"/>
              <a:t>Feu clic per editar els estils del text del patró</a:t>
            </a:r>
          </a:p>
          <a:p>
            <a:pPr lvl="1"/>
            <a:r>
              <a:rPr lang="ca-ES"/>
              <a:t>Segon nivell</a:t>
            </a:r>
          </a:p>
          <a:p>
            <a:pPr lvl="2"/>
            <a:r>
              <a:rPr lang="ca-ES"/>
              <a:t>Tercer nivell</a:t>
            </a:r>
          </a:p>
          <a:p>
            <a:pPr lvl="3"/>
            <a:r>
              <a:rPr lang="ca-ES"/>
              <a:t>Quart nivell</a:t>
            </a:r>
          </a:p>
          <a:p>
            <a:pPr lvl="4"/>
            <a:r>
              <a:rPr lang="ca-ES"/>
              <a:t>Cinquè nivell</a:t>
            </a:r>
          </a:p>
        </p:txBody>
      </p:sp>
      <p:sp>
        <p:nvSpPr>
          <p:cNvPr id="6" name="Contenidor de peu de pàgina 5">
            <a:extLst>
              <a:ext uri="{FF2B5EF4-FFF2-40B4-BE49-F238E27FC236}">
                <a16:creationId xmlns:a16="http://schemas.microsoft.com/office/drawing/2014/main" id="{175BBE03-53A8-D153-EB2D-4A4D4DA7F5CC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endParaRPr lang="ca-ES"/>
          </a:p>
        </p:txBody>
      </p:sp>
      <p:sp>
        <p:nvSpPr>
          <p:cNvPr id="7" name="Contenidor de número de diapositiva 6">
            <a:extLst>
              <a:ext uri="{FF2B5EF4-FFF2-40B4-BE49-F238E27FC236}">
                <a16:creationId xmlns:a16="http://schemas.microsoft.com/office/drawing/2014/main" id="{B63E8B99-B821-0629-6832-CB4CE682CD2C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50438" y="9428578"/>
            <a:ext cx="2945659" cy="4980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a-ES" sz="1200" b="0" i="0" u="none" strike="noStrike" kern="1200" cap="none" spc="0" baseline="0">
                <a:solidFill>
                  <a:srgbClr val="000000"/>
                </a:solidFill>
                <a:uFillTx/>
                <a:latin typeface="Aptos"/>
              </a:defRPr>
            </a:lvl1pPr>
          </a:lstStyle>
          <a:p>
            <a:pPr lvl="0"/>
            <a:fld id="{6C38C181-AD71-4E41-B926-A738AF06117E}" type="slidenum">
              <a:t>‹#›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82531701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ca-ES" sz="1200" b="0" i="0" u="none" strike="noStrike" kern="1200" cap="none" spc="0" baseline="0">
        <a:solidFill>
          <a:srgbClr val="000000"/>
        </a:solidFill>
        <a:uFillTx/>
        <a:latin typeface="Apto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4106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408301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20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628926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21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4004420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 dirty="0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22</a:t>
            </a:fld>
            <a:endParaRPr lang="ca-ES" dirty="0"/>
          </a:p>
        </p:txBody>
      </p:sp>
    </p:spTree>
    <p:extLst>
      <p:ext uri="{BB962C8B-B14F-4D97-AF65-F5344CB8AC3E}">
        <p14:creationId xmlns:p14="http://schemas.microsoft.com/office/powerpoint/2010/main" val="321425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2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109903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2780293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6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7019783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8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3781540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9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487784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11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1177901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15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2908026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'imatge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ntenidor de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</p:txBody>
      </p:sp>
      <p:sp>
        <p:nvSpPr>
          <p:cNvPr id="4" name="Contenidor de peu de pàgina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lvl="0"/>
            <a:endParaRPr lang="ca-ES"/>
          </a:p>
        </p:txBody>
      </p:sp>
      <p:sp>
        <p:nvSpPr>
          <p:cNvPr id="5" name="Contenidor de número de diapositiva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6C38C181-AD71-4E41-B926-A738AF06117E}" type="slidenum">
              <a:rPr lang="ca-ES" smtClean="0"/>
              <a:t>17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12265154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1286539"/>
            <a:ext cx="10077525" cy="430071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</p:spTree>
    <p:extLst>
      <p:ext uri="{BB962C8B-B14F-4D97-AF65-F5344CB8AC3E}">
        <p14:creationId xmlns:p14="http://schemas.microsoft.com/office/powerpoint/2010/main" val="2544363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0 - Dos columnes de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090809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31223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01395" y="1620372"/>
            <a:ext cx="5111345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957677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1 - Imat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207473" y="2010656"/>
            <a:ext cx="5256601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0088" y="2010656"/>
            <a:ext cx="5246154" cy="407638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6496"/>
            <a:ext cx="10763986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053643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2 - Text 2/3 + Imat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7" y="2010656"/>
            <a:ext cx="6850437" cy="4098925"/>
          </a:xfrm>
          <a:prstGeom prst="rect">
            <a:avLst/>
          </a:prstGeom>
        </p:spPr>
        <p:txBody>
          <a:bodyPr lIns="0" r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75077" y="2010655"/>
            <a:ext cx="3493023" cy="4098925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7" y="1278865"/>
            <a:ext cx="10768013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812388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3 - Imatge 1/3 + Text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59406" y="2010656"/>
            <a:ext cx="6816314" cy="4098925"/>
          </a:xfrm>
          <a:prstGeom prst="rect">
            <a:avLst/>
          </a:prstGeom>
        </p:spPr>
        <p:txBody>
          <a:bodyPr wrap="square"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89092" y="2010655"/>
            <a:ext cx="3527831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6C8B719-75BB-9642-FD5F-17E3D4BDE66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75632" cy="344488"/>
          </a:xfrm>
          <a:prstGeom prst="rect">
            <a:avLst/>
          </a:prstGeom>
        </p:spPr>
        <p:txBody>
          <a:bodyPr wrap="none"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8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228491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4 - Tres colum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9855" y="2010656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332084" y="2010655"/>
            <a:ext cx="3527831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/>
          </a:p>
        </p:txBody>
      </p:sp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984313" y="2010656"/>
            <a:ext cx="3499027" cy="4098925"/>
          </a:xfrm>
          <a:prstGeom prst="rect">
            <a:avLst/>
          </a:prstGeom>
        </p:spPr>
        <p:txBody>
          <a:bodyPr lIns="0" tIns="0" rIns="0" bIns="0"/>
          <a:lstStyle/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00088" y="1278863"/>
            <a:ext cx="1078325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8903000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5 - Quatre columnes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10334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9328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95882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9831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D25A783D-2EE9-051A-6313-97ADE2126A1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7" y="1278664"/>
            <a:ext cx="10791522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9775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6 - Quatre columnes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958826" y="1997110"/>
            <a:ext cx="2520000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08555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7" name="Contenidor d'imatge 5">
            <a:extLst>
              <a:ext uri="{FF2B5EF4-FFF2-40B4-BE49-F238E27FC236}">
                <a16:creationId xmlns:a16="http://schemas.microsoft.com/office/drawing/2014/main" id="{7E51CB8A-6F81-A6A3-7985-8FA4803E3D7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708011" y="1997109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9" name="Contenidor d'imatge 5">
            <a:extLst>
              <a:ext uri="{FF2B5EF4-FFF2-40B4-BE49-F238E27FC236}">
                <a16:creationId xmlns:a16="http://schemas.microsoft.com/office/drawing/2014/main" id="{B77EE090-3C70-99F3-3E59-0C372632AE88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458283" y="1997108"/>
            <a:ext cx="2520000" cy="409892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7C762D0F-A757-3090-2001-A8E4F04C266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00089" y="1278664"/>
            <a:ext cx="10778738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11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296766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7 - Imatge 2/3 + text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975078" y="1661160"/>
            <a:ext cx="3500642" cy="433323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90986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18 - Text 1/3 + Imatge 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38300"/>
            <a:ext cx="3527527" cy="435609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8350578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.6 - Diapositiva de títol imatge, caixa i escut blanc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idor d'imatge 10">
            <a:extLst>
              <a:ext uri="{FF2B5EF4-FFF2-40B4-BE49-F238E27FC236}">
                <a16:creationId xmlns:a16="http://schemas.microsoft.com/office/drawing/2014/main" id="{D5CA4FC3-E462-9DCB-21A7-A32DBBA7DB8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 la icona per afegir una imatge</a:t>
            </a:r>
          </a:p>
        </p:txBody>
      </p:sp>
      <p:sp>
        <p:nvSpPr>
          <p:cNvPr id="2" name="Contenidor de títol 1">
            <a:extLst>
              <a:ext uri="{FF2B5EF4-FFF2-40B4-BE49-F238E27FC236}">
                <a16:creationId xmlns:a16="http://schemas.microsoft.com/office/drawing/2014/main" id="{1CA38451-AEE7-A386-50B1-70F786D189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61233" y="2326330"/>
            <a:ext cx="10072932" cy="56477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ctr">
              <a:defRPr sz="3600" b="1">
                <a:solidFill>
                  <a:srgbClr val="000000"/>
                </a:solidFill>
              </a:defRPr>
            </a:lvl1pPr>
          </a:lstStyle>
          <a:p>
            <a:r>
              <a:rPr lang="ca-ES" dirty="0"/>
              <a:t>Feu clic aquí per editar el text del títol</a:t>
            </a:r>
          </a:p>
        </p:txBody>
      </p:sp>
      <p:sp>
        <p:nvSpPr>
          <p:cNvPr id="6" name="Contenidor de text 2">
            <a:extLst>
              <a:ext uri="{FF2B5EF4-FFF2-40B4-BE49-F238E27FC236}">
                <a16:creationId xmlns:a16="http://schemas.microsoft.com/office/drawing/2014/main" id="{33FB7BE7-CD1C-B7B0-C88D-49CF20AB099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233" y="3018737"/>
            <a:ext cx="10072932" cy="2757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20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/>
            <a:r>
              <a:rPr lang="ca-ES" dirty="0"/>
              <a:t>Feu clic per editar el text del subtítol</a:t>
            </a:r>
          </a:p>
        </p:txBody>
      </p:sp>
      <p:sp>
        <p:nvSpPr>
          <p:cNvPr id="7" name="Contenidor de contingut 4">
            <a:extLst>
              <a:ext uri="{FF2B5EF4-FFF2-40B4-BE49-F238E27FC236}">
                <a16:creationId xmlns:a16="http://schemas.microsoft.com/office/drawing/2014/main" id="{4B90B0F4-DE9D-4D14-EDA1-422F7CA8E3DE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61233" y="3558932"/>
            <a:ext cx="10072932" cy="295852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>
                <a:solidFill>
                  <a:srgbClr val="666666"/>
                </a:solidFill>
              </a:defRPr>
            </a:lvl1pPr>
            <a:lvl2pPr>
              <a:defRPr sz="1600">
                <a:solidFill>
                  <a:schemeClr val="bg1">
                    <a:lumMod val="50000"/>
                  </a:schemeClr>
                </a:solidFill>
              </a:defRPr>
            </a:lvl2pPr>
            <a:lvl3pPr>
              <a:defRPr sz="1600">
                <a:solidFill>
                  <a:schemeClr val="bg1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1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a-ES" dirty="0"/>
              <a:t>Feu clic per editar el text de la data</a:t>
            </a:r>
          </a:p>
        </p:txBody>
      </p:sp>
    </p:spTree>
    <p:extLst>
      <p:ext uri="{BB962C8B-B14F-4D97-AF65-F5344CB8AC3E}">
        <p14:creationId xmlns:p14="http://schemas.microsoft.com/office/powerpoint/2010/main" val="1771645082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2 - Títol de secci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rgbClr val="3333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0388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2227995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314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- Columnes amb ico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85043" y="3321989"/>
            <a:ext cx="2990851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321989"/>
            <a:ext cx="2990850" cy="202321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31"/>
          </p:nvPr>
        </p:nvSpPr>
        <p:spPr>
          <a:xfrm>
            <a:off x="709931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15816" y="3321989"/>
            <a:ext cx="2990850" cy="2023217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15816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85044" y="2622419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4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4"/>
          </p:nvPr>
        </p:nvSpPr>
        <p:spPr>
          <a:xfrm>
            <a:off x="4586057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6" name="Contenidor d'imatge 14">
            <a:extLst>
              <a:ext uri="{FF2B5EF4-FFF2-40B4-BE49-F238E27FC236}">
                <a16:creationId xmlns:a16="http://schemas.microsoft.com/office/drawing/2014/main" id="{0217325E-5626-3973-7443-AF77123A36CD}"/>
              </a:ext>
            </a:extLst>
          </p:cNvPr>
          <p:cNvSpPr>
            <a:spLocks noGrp="1" noChangeAspect="1"/>
          </p:cNvSpPr>
          <p:nvPr>
            <p:ph type="pic" sz="quarter" idx="45"/>
          </p:nvPr>
        </p:nvSpPr>
        <p:spPr>
          <a:xfrm>
            <a:off x="8485043" y="1734866"/>
            <a:ext cx="734484" cy="734484"/>
          </a:xfrm>
          <a:prstGeom prst="rect">
            <a:avLst/>
          </a:prstGeom>
        </p:spPr>
        <p:txBody>
          <a:bodyPr/>
          <a:lstStyle/>
          <a:p>
            <a:endParaRPr lang="ca-ES" dirty="0"/>
          </a:p>
        </p:txBody>
      </p:sp>
      <p:sp>
        <p:nvSpPr>
          <p:cNvPr id="18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3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081353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2 - Columnes amb xif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09930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7067FEE7-1D1F-A601-5A90-2C7CD785635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470989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9930" y="3607111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7" name="Contenidor de text 3">
            <a:extLst>
              <a:ext uri="{FF2B5EF4-FFF2-40B4-BE49-F238E27FC236}">
                <a16:creationId xmlns:a16="http://schemas.microsoft.com/office/drawing/2014/main" id="{25190C23-E965-4E2F-86D5-9F17C9207E8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608196" y="3607110"/>
            <a:ext cx="2990850" cy="2032419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23">
            <a:extLst>
              <a:ext uri="{FF2B5EF4-FFF2-40B4-BE49-F238E27FC236}">
                <a16:creationId xmlns:a16="http://schemas.microsoft.com/office/drawing/2014/main" id="{64CE026F-9BF5-A20E-07A9-AC386BDF09D2}"/>
              </a:ext>
            </a:extLst>
          </p:cNvPr>
          <p:cNvSpPr>
            <a:spLocks noGrp="1"/>
          </p:cNvSpPr>
          <p:nvPr>
            <p:ph type="body" sz="quarter" idx="39"/>
          </p:nvPr>
        </p:nvSpPr>
        <p:spPr>
          <a:xfrm>
            <a:off x="4608196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6" name="Contenidor de text 23">
            <a:extLst>
              <a:ext uri="{FF2B5EF4-FFF2-40B4-BE49-F238E27FC236}">
                <a16:creationId xmlns:a16="http://schemas.microsoft.com/office/drawing/2014/main" id="{1295C2E7-3FC8-EAEA-BEAE-46182484DC9B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8470989" y="2907541"/>
            <a:ext cx="2986749" cy="64770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0EA718F3-9A4B-DCBF-3CBF-E84C4FF82AF5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00088" y="1270505"/>
            <a:ext cx="10748844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46" hasCustomPrompt="1"/>
          </p:nvPr>
        </p:nvSpPr>
        <p:spPr>
          <a:xfrm>
            <a:off x="708265" y="1994981"/>
            <a:ext cx="2988414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123</a:t>
            </a:r>
          </a:p>
        </p:txBody>
      </p:sp>
      <p:sp>
        <p:nvSpPr>
          <p:cNvPr id="22" name="Contenidor de text 2"/>
          <p:cNvSpPr>
            <a:spLocks noGrp="1"/>
          </p:cNvSpPr>
          <p:nvPr>
            <p:ph type="body" sz="quarter" idx="47" hasCustomPrompt="1"/>
          </p:nvPr>
        </p:nvSpPr>
        <p:spPr>
          <a:xfrm>
            <a:off x="4608196" y="1994981"/>
            <a:ext cx="2986749" cy="8985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 sz="6500" b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Tx/>
              <a:buFontTx/>
              <a:buNone/>
              <a:tabLst/>
              <a:defRPr/>
            </a:pPr>
            <a:r>
              <a:rPr lang="ca-ES" dirty="0"/>
              <a:t>000</a:t>
            </a:r>
          </a:p>
        </p:txBody>
      </p:sp>
      <p:sp>
        <p:nvSpPr>
          <p:cNvPr id="23" name="Contenidor de text 2"/>
          <p:cNvSpPr>
            <a:spLocks noGrp="1"/>
          </p:cNvSpPr>
          <p:nvPr>
            <p:ph type="body" sz="quarter" idx="48" hasCustomPrompt="1"/>
          </p:nvPr>
        </p:nvSpPr>
        <p:spPr>
          <a:xfrm>
            <a:off x="8470989" y="1994981"/>
            <a:ext cx="2986749" cy="898525"/>
          </a:xfrm>
          <a:prstGeom prst="rect">
            <a:avLst/>
          </a:prstGeom>
        </p:spPr>
        <p:txBody>
          <a:bodyPr/>
          <a:lstStyle>
            <a:lvl1pPr>
              <a:defRPr sz="6500" b="1"/>
            </a:lvl1pPr>
          </a:lstStyle>
          <a:p>
            <a:pPr lvl="0"/>
            <a:r>
              <a:rPr lang="ca-ES" dirty="0"/>
              <a:t>000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5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3908250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3 - Xi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23">
            <a:extLst>
              <a:ext uri="{FF2B5EF4-FFF2-40B4-BE49-F238E27FC236}">
                <a16:creationId xmlns:a16="http://schemas.microsoft.com/office/drawing/2014/main" id="{6ADDA736-8FF5-568C-BD58-2273F848F4D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679447" y="1672160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1574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e text 23">
            <a:extLst>
              <a:ext uri="{FF2B5EF4-FFF2-40B4-BE49-F238E27FC236}">
                <a16:creationId xmlns:a16="http://schemas.microsoft.com/office/drawing/2014/main" id="{289682BE-7CC8-214E-B5D3-700D238E17C2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679448" y="2335224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7" name="Contenidor de text 23">
            <a:extLst>
              <a:ext uri="{FF2B5EF4-FFF2-40B4-BE49-F238E27FC236}">
                <a16:creationId xmlns:a16="http://schemas.microsoft.com/office/drawing/2014/main" id="{1AF9F441-F84B-BD75-4E91-72A88DC154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79448" y="3908229"/>
            <a:ext cx="1811824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5B8E0553-DCD1-36A8-C709-89DADDE145B4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591575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0" name="Contenidor de text 23">
            <a:extLst>
              <a:ext uri="{FF2B5EF4-FFF2-40B4-BE49-F238E27FC236}">
                <a16:creationId xmlns:a16="http://schemas.microsoft.com/office/drawing/2014/main" id="{54733E19-F0D8-93B1-69DE-851512282947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679447" y="4571293"/>
            <a:ext cx="1811823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1" name="Contenidor de text 23">
            <a:extLst>
              <a:ext uri="{FF2B5EF4-FFF2-40B4-BE49-F238E27FC236}">
                <a16:creationId xmlns:a16="http://schemas.microsoft.com/office/drawing/2014/main" id="{874B48FE-822A-6916-D6C2-5CBBDB195BD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505486" y="1672160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2" name="Contenidor de text 3">
            <a:extLst>
              <a:ext uri="{FF2B5EF4-FFF2-40B4-BE49-F238E27FC236}">
                <a16:creationId xmlns:a16="http://schemas.microsoft.com/office/drawing/2014/main" id="{446F761A-CA92-E33F-D0A0-051ABC93AA7B}"/>
              </a:ext>
            </a:extLst>
          </p:cNvPr>
          <p:cNvSpPr>
            <a:spLocks noGrp="1"/>
          </p:cNvSpPr>
          <p:nvPr>
            <p:ph type="body" sz="quarter" idx="46"/>
          </p:nvPr>
        </p:nvSpPr>
        <p:spPr>
          <a:xfrm>
            <a:off x="8417613" y="1672160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3" name="Contenidor de text 23">
            <a:extLst>
              <a:ext uri="{FF2B5EF4-FFF2-40B4-BE49-F238E27FC236}">
                <a16:creationId xmlns:a16="http://schemas.microsoft.com/office/drawing/2014/main" id="{5A2ACF98-60BC-73F1-82F3-A97B9693DF00}"/>
              </a:ext>
            </a:extLst>
          </p:cNvPr>
          <p:cNvSpPr>
            <a:spLocks noGrp="1"/>
          </p:cNvSpPr>
          <p:nvPr>
            <p:ph type="body" sz="quarter" idx="47"/>
          </p:nvPr>
        </p:nvSpPr>
        <p:spPr>
          <a:xfrm>
            <a:off x="6505485" y="2335224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14" name="Contenidor de text 23">
            <a:extLst>
              <a:ext uri="{FF2B5EF4-FFF2-40B4-BE49-F238E27FC236}">
                <a16:creationId xmlns:a16="http://schemas.microsoft.com/office/drawing/2014/main" id="{46DED709-11FD-47D4-B285-8DB81B10C967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05485" y="3908229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sz="5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Xifra</a:t>
            </a:r>
          </a:p>
        </p:txBody>
      </p:sp>
      <p:sp>
        <p:nvSpPr>
          <p:cNvPr id="16" name="Contenidor de text 3">
            <a:extLst>
              <a:ext uri="{FF2B5EF4-FFF2-40B4-BE49-F238E27FC236}">
                <a16:creationId xmlns:a16="http://schemas.microsoft.com/office/drawing/2014/main" id="{E5460FF3-469B-F7B4-CE65-580138747A5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8417612" y="3908229"/>
            <a:ext cx="3073995" cy="141834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8" name="Contenidor de text 23">
            <a:extLst>
              <a:ext uri="{FF2B5EF4-FFF2-40B4-BE49-F238E27FC236}">
                <a16:creationId xmlns:a16="http://schemas.microsoft.com/office/drawing/2014/main" id="{E96D9D76-20C7-0CAE-8EAF-9267DF8EC0B8}"/>
              </a:ext>
            </a:extLst>
          </p:cNvPr>
          <p:cNvSpPr>
            <a:spLocks noGrp="1"/>
          </p:cNvSpPr>
          <p:nvPr>
            <p:ph type="body" sz="quarter" idx="50"/>
          </p:nvPr>
        </p:nvSpPr>
        <p:spPr>
          <a:xfrm>
            <a:off x="6505485" y="4571293"/>
            <a:ext cx="1826750" cy="647700"/>
          </a:xfrm>
          <a:prstGeom prst="rect">
            <a:avLst/>
          </a:prstGeom>
        </p:spPr>
        <p:txBody>
          <a:bodyPr lIns="0" tIns="0" rIns="0" bIns="0"/>
          <a:lstStyle>
            <a:lvl1pPr>
              <a:defRPr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els</a:t>
            </a:r>
          </a:p>
        </p:txBody>
      </p:sp>
      <p:sp>
        <p:nvSpPr>
          <p:cNvPr id="20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9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41681538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1 - 3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19150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619150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8096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8096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6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317638" y="3429000"/>
            <a:ext cx="2970688" cy="1391314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7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317638" y="2680830"/>
            <a:ext cx="2970688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4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9873061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.2 - 4 pass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5236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5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05236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0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99855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1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99855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2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494474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 baseline="0"/>
            </a:lvl1pPr>
          </a:lstStyle>
          <a:p>
            <a:pPr lvl="0"/>
            <a:r>
              <a:rPr lang="ca-ES" dirty="0"/>
              <a:t>Feu clic per editar els estils del text del patró.</a:t>
            </a:r>
          </a:p>
          <a:p>
            <a:pPr lvl="0"/>
            <a:r>
              <a:rPr lang="ca-ES" dirty="0"/>
              <a:t>Empleneu de vermell el número en la diapositiva en la que expliqueu aquest pas.</a:t>
            </a:r>
          </a:p>
        </p:txBody>
      </p:sp>
      <p:sp>
        <p:nvSpPr>
          <p:cNvPr id="23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494474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28" name="Contenidor de text 3">
            <a:extLst>
              <a:ext uri="{FF2B5EF4-FFF2-40B4-BE49-F238E27FC236}">
                <a16:creationId xmlns:a16="http://schemas.microsoft.com/office/drawing/2014/main" id="{CDF7DA34-B446-14EE-CDCC-9DB55246A8B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9289093" y="3407576"/>
            <a:ext cx="2008392" cy="2194638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29" name="Contenidor de text 3">
            <a:extLst>
              <a:ext uri="{FF2B5EF4-FFF2-40B4-BE49-F238E27FC236}">
                <a16:creationId xmlns:a16="http://schemas.microsoft.com/office/drawing/2014/main" id="{CF42262D-8FF0-7D52-62EB-C97414D601B4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9289093" y="2680830"/>
            <a:ext cx="2008392" cy="54076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 sz="1800" b="1" baseline="0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el text</a:t>
            </a:r>
          </a:p>
        </p:txBody>
      </p:sp>
      <p:sp>
        <p:nvSpPr>
          <p:cNvPr id="1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2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735240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1 - Tanca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84112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15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53497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6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3029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671" y="2227995"/>
            <a:ext cx="4422657" cy="128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4113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.2 - Tancament 2 logoti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tge 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966" y="2770091"/>
            <a:ext cx="5674580" cy="726142"/>
          </a:xfrm>
          <a:prstGeom prst="rect">
            <a:avLst/>
          </a:prstGeom>
        </p:spPr>
      </p:pic>
      <p:sp>
        <p:nvSpPr>
          <p:cNvPr id="8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503713" y="4690836"/>
            <a:ext cx="7199087" cy="156566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Adreça web</a:t>
            </a:r>
          </a:p>
        </p:txBody>
      </p:sp>
      <p:sp>
        <p:nvSpPr>
          <p:cNvPr id="9" name="Contenidor de text 3">
            <a:extLst>
              <a:ext uri="{FF2B5EF4-FFF2-40B4-BE49-F238E27FC236}">
                <a16:creationId xmlns:a16="http://schemas.microsoft.com/office/drawing/2014/main" id="{E217CD8D-70F1-8015-AB37-C56A380287A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3714" y="3860221"/>
            <a:ext cx="7199086" cy="64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400"/>
            </a:lvl1pPr>
          </a:lstStyle>
          <a:p>
            <a:pPr lvl="0"/>
            <a:r>
              <a:rPr lang="ca-ES" dirty="0"/>
              <a:t>Departament</a:t>
            </a:r>
            <a:br>
              <a:rPr lang="ca-ES" dirty="0"/>
            </a:br>
            <a:r>
              <a:rPr lang="ca-ES" dirty="0"/>
              <a:t>Organisme</a:t>
            </a:r>
          </a:p>
        </p:txBody>
      </p:sp>
      <p:sp>
        <p:nvSpPr>
          <p:cNvPr id="11" name="Contenidor de contingut 2">
            <a:extLst>
              <a:ext uri="{FF2B5EF4-FFF2-40B4-BE49-F238E27FC236}">
                <a16:creationId xmlns:a16="http://schemas.microsoft.com/office/drawing/2014/main" id="{E04276A6-7386-5231-4BD9-6DA411B3B020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2503713" y="5089753"/>
            <a:ext cx="7199087" cy="195581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400" b="0"/>
            </a:lvl1pPr>
          </a:lstStyle>
          <a:p>
            <a:pPr lvl="0"/>
            <a:r>
              <a:rPr lang="ca-ES" dirty="0"/>
              <a:t>Correu electrònic</a:t>
            </a:r>
          </a:p>
        </p:txBody>
      </p:sp>
    </p:spTree>
    <p:extLst>
      <p:ext uri="{BB962C8B-B14F-4D97-AF65-F5344CB8AC3E}">
        <p14:creationId xmlns:p14="http://schemas.microsoft.com/office/powerpoint/2010/main" val="937770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3 - Títol de secció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4655128" y="1731818"/>
            <a:ext cx="2881744" cy="993916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1056639" y="3161536"/>
            <a:ext cx="10077525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ctr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6" name="Connector recte 5"/>
          <p:cNvCxnSpPr/>
          <p:nvPr userDrawn="1"/>
        </p:nvCxnSpPr>
        <p:spPr>
          <a:xfrm>
            <a:off x="5008034" y="2929781"/>
            <a:ext cx="2175933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001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4 - Títol de secció fons amb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00391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rgbClr val="CD3333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00392" y="2538955"/>
            <a:ext cx="4559299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/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333333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00391" y="2301130"/>
            <a:ext cx="943610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7" y="556261"/>
            <a:ext cx="5094323" cy="5387340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9606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5 - Títol de secció amb imatge i fons verm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D33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3" name="Contenidor de text 2"/>
          <p:cNvSpPr>
            <a:spLocks noGrp="1"/>
          </p:cNvSpPr>
          <p:nvPr>
            <p:ph type="body" sz="quarter" idx="27" hasCustomPrompt="1"/>
          </p:nvPr>
        </p:nvSpPr>
        <p:spPr>
          <a:xfrm>
            <a:off x="719999" y="1109237"/>
            <a:ext cx="2379980" cy="993916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 sz="8000">
                <a:solidFill>
                  <a:schemeClr val="bg1"/>
                </a:solidFill>
              </a:defRPr>
            </a:lvl1pPr>
          </a:lstStyle>
          <a:p>
            <a:pPr lvl="0"/>
            <a:r>
              <a:rPr lang="ca-ES" dirty="0"/>
              <a:t>0</a:t>
            </a:r>
          </a:p>
        </p:txBody>
      </p:sp>
      <p:sp>
        <p:nvSpPr>
          <p:cNvPr id="7" name="Títol 6"/>
          <p:cNvSpPr>
            <a:spLocks noGrp="1"/>
          </p:cNvSpPr>
          <p:nvPr>
            <p:ph type="title"/>
          </p:nvPr>
        </p:nvSpPr>
        <p:spPr>
          <a:xfrm>
            <a:off x="720000" y="2538955"/>
            <a:ext cx="4559300" cy="920012"/>
          </a:xfrm>
          <a:prstGeom prst="rect">
            <a:avLst/>
          </a:prstGeom>
        </p:spPr>
        <p:txBody>
          <a:bodyPr lIns="0" tIns="0" rIns="0" bIns="0" anchor="t"/>
          <a:lstStyle>
            <a:lvl1pPr marL="0" indent="0" algn="l">
              <a:buFont typeface="+mj-lt"/>
              <a:buNone/>
              <a:defRPr sz="3600" b="0">
                <a:solidFill>
                  <a:schemeClr val="bg1"/>
                </a:solidFill>
              </a:defRPr>
            </a:lvl1pPr>
          </a:lstStyle>
          <a:p>
            <a:r>
              <a:rPr lang="ca-ES" dirty="0"/>
              <a:t>Feu clic aquí per editar l'estil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chemeClr val="bg1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cxnSp>
        <p:nvCxnSpPr>
          <p:cNvPr id="8" name="Connector recte 7"/>
          <p:cNvCxnSpPr/>
          <p:nvPr userDrawn="1"/>
        </p:nvCxnSpPr>
        <p:spPr>
          <a:xfrm>
            <a:off x="719999" y="2301130"/>
            <a:ext cx="943610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ontenidor d'imatge 5"/>
          <p:cNvSpPr>
            <a:spLocks noGrp="1"/>
          </p:cNvSpPr>
          <p:nvPr>
            <p:ph type="pic" sz="quarter" idx="10"/>
          </p:nvPr>
        </p:nvSpPr>
        <p:spPr>
          <a:xfrm>
            <a:off x="6526176" y="542924"/>
            <a:ext cx="5124803" cy="5415915"/>
          </a:xfrm>
          <a:prstGeom prst="rect">
            <a:avLst/>
          </a:prstGeom>
        </p:spPr>
        <p:txBody>
          <a:bodyPr/>
          <a:lstStyle/>
          <a:p>
            <a:endParaRPr lang="ca-ES"/>
          </a:p>
        </p:txBody>
      </p:sp>
    </p:spTree>
    <p:extLst>
      <p:ext uri="{BB962C8B-B14F-4D97-AF65-F5344CB8AC3E}">
        <p14:creationId xmlns:p14="http://schemas.microsoft.com/office/powerpoint/2010/main" val="3295145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6 - Bu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12424" y="662477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3414664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7 - 1 c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DDF49706-20D5-2B5C-DBC0-5530A632AC1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1279860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5" name="Contenidor de text 4"/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2005781"/>
            <a:ext cx="10782666" cy="4313903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 marL="0" indent="0">
              <a:lnSpc>
                <a:spcPct val="100000"/>
              </a:lnSpc>
              <a:buNone/>
              <a:defRPr baseline="0"/>
            </a:lvl2pPr>
          </a:lstStyle>
          <a:p>
            <a:r>
              <a:rPr lang="ca-ES" dirty="0"/>
              <a:t>Feu clic per editar els estils del text del patró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15522695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8 - Text + Imatge + subtít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088" y="2010656"/>
            <a:ext cx="5236368" cy="4098925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2010656"/>
            <a:ext cx="5246154" cy="4098925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5" name="Contenidor de text 3">
            <a:extLst>
              <a:ext uri="{FF2B5EF4-FFF2-40B4-BE49-F238E27FC236}">
                <a16:creationId xmlns:a16="http://schemas.microsoft.com/office/drawing/2014/main" id="{50AD77BE-8445-66D4-BD12-114E4494E8C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0088" y="1278864"/>
            <a:ext cx="10763986" cy="344488"/>
          </a:xfrm>
          <a:prstGeom prst="rect">
            <a:avLst/>
          </a:prstGeom>
        </p:spPr>
        <p:txBody>
          <a:bodyPr lIns="0" tIns="0" rIns="0" bIns="0"/>
          <a:lstStyle>
            <a:lvl1pPr>
              <a:defRPr sz="2000" b="1">
                <a:solidFill>
                  <a:srgbClr val="C00000"/>
                </a:solidFill>
              </a:defRPr>
            </a:lvl1pPr>
          </a:lstStyle>
          <a:p>
            <a:pPr lvl="0"/>
            <a:r>
              <a:rPr lang="ca-ES" dirty="0"/>
              <a:t>Feu clic per editar l’estil del subtítol</a:t>
            </a:r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1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2746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9 - Text + Imat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9EAA6A94-2CA9-A726-9DFD-F695650D9AF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0391" y="1620372"/>
            <a:ext cx="5236367" cy="4489210"/>
          </a:xfrm>
          <a:prstGeom prst="rect">
            <a:avLst/>
          </a:prstGeom>
        </p:spPr>
        <p:txBody>
          <a:bodyPr lIns="0" tIns="0" rIns="0" bIns="0"/>
          <a:lstStyle>
            <a:lvl1pPr>
              <a:lnSpc>
                <a:spcPct val="100000"/>
              </a:lnSpc>
              <a:defRPr/>
            </a:lvl1pPr>
            <a:lvl2pPr marL="228600" indent="-228600">
              <a:lnSpc>
                <a:spcPct val="100000"/>
              </a:lnSpc>
              <a:defRPr/>
            </a:lvl2pPr>
            <a:lvl3pPr marL="625475" indent="-228600">
              <a:lnSpc>
                <a:spcPct val="100000"/>
              </a:lnSpc>
              <a:tabLst>
                <a:tab pos="625475" algn="l"/>
              </a:tabLst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a-ES" dirty="0"/>
              <a:t>Feu clic per editar els estils del text del patró</a:t>
            </a:r>
          </a:p>
        </p:txBody>
      </p:sp>
      <p:sp>
        <p:nvSpPr>
          <p:cNvPr id="6" name="Contenidor d'imatge 5">
            <a:extLst>
              <a:ext uri="{FF2B5EF4-FFF2-40B4-BE49-F238E27FC236}">
                <a16:creationId xmlns:a16="http://schemas.microsoft.com/office/drawing/2014/main" id="{385661AD-A871-86BF-572B-18CF6A53F1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7920" y="1620372"/>
            <a:ext cx="5246154" cy="4489209"/>
          </a:xfrm>
          <a:prstGeom prst="rect">
            <a:avLst/>
          </a:prstGeom>
        </p:spPr>
        <p:txBody>
          <a:bodyPr lIns="0" tIns="0" rIns="0" bIns="0"/>
          <a:lstStyle/>
          <a:p>
            <a:endParaRPr lang="ca-ES" dirty="0"/>
          </a:p>
        </p:txBody>
      </p:sp>
      <p:sp>
        <p:nvSpPr>
          <p:cNvPr id="9" name="Contenidor de text 15"/>
          <p:cNvSpPr>
            <a:spLocks noGrp="1"/>
          </p:cNvSpPr>
          <p:nvPr>
            <p:ph type="body" sz="quarter" idx="26" hasCustomPrompt="1"/>
          </p:nvPr>
        </p:nvSpPr>
        <p:spPr>
          <a:xfrm>
            <a:off x="700391" y="6628785"/>
            <a:ext cx="4835995" cy="11496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900" b="0">
                <a:solidFill>
                  <a:srgbClr val="666666"/>
                </a:solidFill>
              </a:defRPr>
            </a:lvl1pPr>
            <a:lvl2pPr marL="457200" indent="0">
              <a:buNone/>
              <a:defRPr sz="1000" b="1">
                <a:solidFill>
                  <a:schemeClr val="bg1"/>
                </a:solidFill>
              </a:defRPr>
            </a:lvl2pPr>
            <a:lvl3pPr marL="914400" indent="0">
              <a:buNone/>
              <a:defRPr sz="1000" b="1">
                <a:solidFill>
                  <a:schemeClr val="bg1"/>
                </a:solidFill>
              </a:defRPr>
            </a:lvl3pPr>
            <a:lvl4pPr marL="1371600" indent="0">
              <a:buNone/>
              <a:defRPr sz="1000" b="1">
                <a:solidFill>
                  <a:schemeClr val="bg1"/>
                </a:solidFill>
              </a:defRPr>
            </a:lvl4pPr>
            <a:lvl5pPr marL="1828800" indent="0">
              <a:buNone/>
              <a:defRPr sz="10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ca-ES" dirty="0"/>
              <a:t>Fil d’Ariadna &gt; </a:t>
            </a:r>
            <a:r>
              <a:rPr lang="ca-ES" dirty="0" err="1"/>
              <a:t>Arial</a:t>
            </a:r>
            <a:r>
              <a:rPr lang="ca-ES" dirty="0"/>
              <a:t> &gt; cos 9 &gt; Títol de l’apartat de la presentació</a:t>
            </a:r>
          </a:p>
        </p:txBody>
      </p:sp>
      <p:sp>
        <p:nvSpPr>
          <p:cNvPr id="10" name="Títol 1"/>
          <p:cNvSpPr>
            <a:spLocks noGrp="1"/>
          </p:cNvSpPr>
          <p:nvPr>
            <p:ph type="title" hasCustomPrompt="1"/>
          </p:nvPr>
        </p:nvSpPr>
        <p:spPr>
          <a:xfrm>
            <a:off x="698976" y="660982"/>
            <a:ext cx="10759576" cy="428232"/>
          </a:xfrm>
          <a:prstGeom prst="rect">
            <a:avLst/>
          </a:prstGeom>
        </p:spPr>
        <p:txBody>
          <a:bodyPr lIns="0" tIns="0" rIns="0" bIns="0"/>
          <a:lstStyle>
            <a:lvl1pPr>
              <a:defRPr b="1"/>
            </a:lvl1pPr>
          </a:lstStyle>
          <a:p>
            <a:r>
              <a:rPr lang="ca-ES" dirty="0"/>
              <a:t>Feu clic aquí per editar l'estil del títol</a:t>
            </a:r>
          </a:p>
        </p:txBody>
      </p:sp>
    </p:spTree>
    <p:extLst>
      <p:ext uri="{BB962C8B-B14F-4D97-AF65-F5344CB8AC3E}">
        <p14:creationId xmlns:p14="http://schemas.microsoft.com/office/powerpoint/2010/main" val="5444973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566DA6-0C95-44A8-5E50-C0BF80CC16D4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2" name="Contenidor de text 2">
            <a:extLst>
              <a:ext uri="{FF2B5EF4-FFF2-40B4-BE49-F238E27FC236}">
                <a16:creationId xmlns:a16="http://schemas.microsoft.com/office/drawing/2014/main" id="{D4457308-FF82-C17D-1E67-29D27B48A0F5}"/>
              </a:ext>
            </a:extLst>
          </p:cNvPr>
          <p:cNvSpPr txBox="1">
            <a:spLocks/>
          </p:cNvSpPr>
          <p:nvPr userDrawn="1"/>
        </p:nvSpPr>
        <p:spPr>
          <a:xfrm>
            <a:off x="9756471" y="6632065"/>
            <a:ext cx="1735138" cy="118031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039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5" r:id="rId2"/>
    <p:sldLayoutId id="2147483716" r:id="rId3"/>
    <p:sldLayoutId id="2147483717" r:id="rId4"/>
    <p:sldLayoutId id="2147483718" r:id="rId5"/>
    <p:sldLayoutId id="2147483698" r:id="rId6"/>
    <p:sldLayoutId id="2147483664" r:id="rId7"/>
    <p:sldLayoutId id="2147483686" r:id="rId8"/>
    <p:sldLayoutId id="2147483713" r:id="rId9"/>
    <p:sldLayoutId id="2147483714" r:id="rId10"/>
    <p:sldLayoutId id="2147483688" r:id="rId11"/>
    <p:sldLayoutId id="2147483662" r:id="rId12"/>
    <p:sldLayoutId id="2147483666" r:id="rId13"/>
    <p:sldLayoutId id="2147483663" r:id="rId14"/>
    <p:sldLayoutId id="2147483668" r:id="rId15"/>
    <p:sldLayoutId id="2147483669" r:id="rId16"/>
    <p:sldLayoutId id="2147483695" r:id="rId17"/>
    <p:sldLayoutId id="2147483696" r:id="rId18"/>
    <p:sldLayoutId id="2147483719" r:id="rId19"/>
    <p:sldLayoutId id="2147483720" r:id="rId20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0E24DEF-01F1-D6A7-E269-E20F8B77A30D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90E28FE1-2B94-8E1F-B9FF-80F93EC403CB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744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99" r:id="rId2"/>
    <p:sldLayoutId id="214748367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9D511E-B694-2DCF-FE48-722408B85E2F}"/>
              </a:ext>
            </a:extLst>
          </p:cNvPr>
          <p:cNvSpPr/>
          <p:nvPr userDrawn="1"/>
        </p:nvSpPr>
        <p:spPr>
          <a:xfrm>
            <a:off x="0" y="6496217"/>
            <a:ext cx="12192000" cy="3617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>
              <a:solidFill>
                <a:srgbClr val="35A02D"/>
              </a:solidFill>
            </a:endParaRPr>
          </a:p>
        </p:txBody>
      </p:sp>
      <p:sp>
        <p:nvSpPr>
          <p:cNvPr id="3" name="Contenidor de text 2">
            <a:extLst>
              <a:ext uri="{FF2B5EF4-FFF2-40B4-BE49-F238E27FC236}">
                <a16:creationId xmlns:a16="http://schemas.microsoft.com/office/drawing/2014/main" id="{066AE73A-31EB-A167-6E84-7D5300BE35E4}"/>
              </a:ext>
            </a:extLst>
          </p:cNvPr>
          <p:cNvSpPr txBox="1">
            <a:spLocks/>
          </p:cNvSpPr>
          <p:nvPr userDrawn="1"/>
        </p:nvSpPr>
        <p:spPr>
          <a:xfrm>
            <a:off x="9756471" y="6604072"/>
            <a:ext cx="1735138" cy="168030"/>
          </a:xfrm>
          <a:prstGeom prst="rect">
            <a:avLst/>
          </a:prstGeom>
        </p:spPr>
        <p:txBody>
          <a:bodyPr lIns="0" tIns="0" rIns="0" bIns="0"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9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AC5BF7D-2CCE-40BD-A62F-2E8977863C9F}" type="slidenum">
              <a:rPr lang="ca-ES" b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‹#›</a:t>
            </a:fld>
            <a:endParaRPr lang="ca-ES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081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025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70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Tx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a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4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tge 10"/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9"/>
          <a:stretch/>
        </p:blipFill>
        <p:spPr>
          <a:xfrm>
            <a:off x="2952" y="-1"/>
            <a:ext cx="12201872" cy="6849037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pic>
        <p:nvPicPr>
          <p:cNvPr id="12" name="Imatge 11" title="Generalitat de Catalunya">
            <a:extLst>
              <a:ext uri="{FF2B5EF4-FFF2-40B4-BE49-F238E27FC236}">
                <a16:creationId xmlns:a16="http://schemas.microsoft.com/office/drawing/2014/main" id="{A371FF7C-E7A6-C4C2-3E6C-2AC27F44B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191" y="5997275"/>
            <a:ext cx="1828804" cy="469393"/>
          </a:xfrm>
          <a:prstGeom prst="rect">
            <a:avLst/>
          </a:prstGeom>
        </p:spPr>
      </p:pic>
      <p:grpSp>
        <p:nvGrpSpPr>
          <p:cNvPr id="99" name="Agrupa 98">
            <a:extLst>
              <a:ext uri="{FF2B5EF4-FFF2-40B4-BE49-F238E27FC236}">
                <a16:creationId xmlns:a16="http://schemas.microsoft.com/office/drawing/2014/main" id="{3CFC2835-6059-1948-F4DE-5E69A157F9E6}"/>
              </a:ext>
            </a:extLst>
          </p:cNvPr>
          <p:cNvGrpSpPr/>
          <p:nvPr/>
        </p:nvGrpSpPr>
        <p:grpSpPr>
          <a:xfrm>
            <a:off x="1" y="1561392"/>
            <a:ext cx="12189048" cy="2947376"/>
            <a:chOff x="1" y="1561392"/>
            <a:chExt cx="12189048" cy="2947376"/>
          </a:xfrm>
        </p:grpSpPr>
        <p:sp>
          <p:nvSpPr>
            <p:cNvPr id="14" name="Rectangle de cantonada lateral rodona i retallada 13" title="Bloc blanc"/>
            <p:cNvSpPr/>
            <p:nvPr/>
          </p:nvSpPr>
          <p:spPr>
            <a:xfrm rot="10800000" flipH="1">
              <a:off x="1" y="1561392"/>
              <a:ext cx="12189048" cy="2947376"/>
            </a:xfrm>
            <a:prstGeom prst="snipRound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93" name="QuadreDeText 92">
              <a:extLst>
                <a:ext uri="{FF2B5EF4-FFF2-40B4-BE49-F238E27FC236}">
                  <a16:creationId xmlns:a16="http://schemas.microsoft.com/office/drawing/2014/main" id="{F4A3DEF6-3910-4CF0-E338-4110D0D4563A}"/>
                </a:ext>
              </a:extLst>
            </p:cNvPr>
            <p:cNvSpPr txBox="1"/>
            <p:nvPr/>
          </p:nvSpPr>
          <p:spPr>
            <a:xfrm>
              <a:off x="229540" y="2182142"/>
              <a:ext cx="11736318" cy="1626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ca-ES" sz="3200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Actuacions realitzades als serveis interurbans de la DGTM (agost 2024 – agost 2025).</a:t>
              </a:r>
              <a:endParaRPr lang="ca-ES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ca-ES" sz="3200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2025: Pla de xoc i millores bus</a:t>
              </a:r>
            </a:p>
          </p:txBody>
        </p:sp>
        <p:sp>
          <p:nvSpPr>
            <p:cNvPr id="98" name="QuadreDeText 97">
              <a:extLst>
                <a:ext uri="{FF2B5EF4-FFF2-40B4-BE49-F238E27FC236}">
                  <a16:creationId xmlns:a16="http://schemas.microsoft.com/office/drawing/2014/main" id="{D6116F23-17D1-0781-4842-EC0403D65837}"/>
                </a:ext>
              </a:extLst>
            </p:cNvPr>
            <p:cNvSpPr txBox="1"/>
            <p:nvPr/>
          </p:nvSpPr>
          <p:spPr>
            <a:xfrm>
              <a:off x="1064185" y="3980195"/>
              <a:ext cx="10072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dirty="0">
                  <a:solidFill>
                    <a:srgbClr val="666666"/>
                  </a:solidFill>
                </a:rPr>
                <a:t>Setembre 2025 </a:t>
              </a:r>
            </a:p>
          </p:txBody>
        </p:sp>
      </p:grp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46D930D4-492D-9303-FB53-5D8D046025A1}"/>
              </a:ext>
            </a:extLst>
          </p:cNvPr>
          <p:cNvGrpSpPr/>
          <p:nvPr/>
        </p:nvGrpSpPr>
        <p:grpSpPr>
          <a:xfrm>
            <a:off x="-22629947" y="1772792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4" name="Rectangle: cantonades arrodonides 23">
              <a:extLst>
                <a:ext uri="{FF2B5EF4-FFF2-40B4-BE49-F238E27FC236}">
                  <a16:creationId xmlns:a16="http://schemas.microsoft.com/office/drawing/2014/main" id="{AC305475-8952-C699-370D-007B7FA994F7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5" name="Rectangle: cantonades arrodonides 24">
              <a:extLst>
                <a:ext uri="{FF2B5EF4-FFF2-40B4-BE49-F238E27FC236}">
                  <a16:creationId xmlns:a16="http://schemas.microsoft.com/office/drawing/2014/main" id="{4826EB66-E934-5465-B42E-9A11B560BE94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F21529BD-7F99-8D1C-EED1-61294B384284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986F76A-F386-CE5C-C81A-B20AAC1AB54B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8" name="QuadreDeText 27">
              <a:extLst>
                <a:ext uri="{FF2B5EF4-FFF2-40B4-BE49-F238E27FC236}">
                  <a16:creationId xmlns:a16="http://schemas.microsoft.com/office/drawing/2014/main" id="{E14F8B95-AB8F-210E-AF9D-2D84FE64EFAE}"/>
                </a:ext>
              </a:extLst>
            </p:cNvPr>
            <p:cNvSpPr txBox="1"/>
            <p:nvPr/>
          </p:nvSpPr>
          <p:spPr>
            <a:xfrm>
              <a:off x="2910840" y="1416220"/>
              <a:ext cx="6850416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Evolució de la demanda en serveis interurbans de la DGTM</a:t>
              </a:r>
            </a:p>
          </p:txBody>
        </p:sp>
      </p:grpSp>
      <p:grpSp>
        <p:nvGrpSpPr>
          <p:cNvPr id="73" name="Agrupa 72">
            <a:extLst>
              <a:ext uri="{FF2B5EF4-FFF2-40B4-BE49-F238E27FC236}">
                <a16:creationId xmlns:a16="http://schemas.microsoft.com/office/drawing/2014/main" id="{247DC7DB-DD3F-69F2-28E5-1922E9FE3275}"/>
              </a:ext>
            </a:extLst>
          </p:cNvPr>
          <p:cNvGrpSpPr/>
          <p:nvPr/>
        </p:nvGrpSpPr>
        <p:grpSpPr>
          <a:xfrm>
            <a:off x="-31170442" y="5219157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4" name="Rectangle: cantonades arrodonides 73">
              <a:extLst>
                <a:ext uri="{FF2B5EF4-FFF2-40B4-BE49-F238E27FC236}">
                  <a16:creationId xmlns:a16="http://schemas.microsoft.com/office/drawing/2014/main" id="{5FE2CD0E-6B03-D231-8AC4-6CB04C64ED77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5" name="Rectangle: cantonades arrodonides 74">
              <a:extLst>
                <a:ext uri="{FF2B5EF4-FFF2-40B4-BE49-F238E27FC236}">
                  <a16:creationId xmlns:a16="http://schemas.microsoft.com/office/drawing/2014/main" id="{EC090AB7-DF3C-325E-B900-D4224B570065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F7145ED-8438-090B-A6B9-62D286DCC03E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030C6050-7DE8-91A2-4E9D-B74B7DF57CD1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8" name="QuadreDeText 77">
              <a:extLst>
                <a:ext uri="{FF2B5EF4-FFF2-40B4-BE49-F238E27FC236}">
                  <a16:creationId xmlns:a16="http://schemas.microsoft.com/office/drawing/2014/main" id="{0D49FC0A-C572-EB1F-E763-10096056E427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Impacte econòmic</a:t>
              </a:r>
            </a:p>
          </p:txBody>
        </p:sp>
      </p:grpSp>
      <p:grpSp>
        <p:nvGrpSpPr>
          <p:cNvPr id="85" name="Agrupa 84">
            <a:extLst>
              <a:ext uri="{FF2B5EF4-FFF2-40B4-BE49-F238E27FC236}">
                <a16:creationId xmlns:a16="http://schemas.microsoft.com/office/drawing/2014/main" id="{4117EF5E-94C1-54EE-0085-735049DB6D49}"/>
              </a:ext>
            </a:extLst>
          </p:cNvPr>
          <p:cNvGrpSpPr/>
          <p:nvPr/>
        </p:nvGrpSpPr>
        <p:grpSpPr>
          <a:xfrm>
            <a:off x="-25744698" y="292158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86" name="Rectangle: cantonades arrodonides 85">
              <a:extLst>
                <a:ext uri="{FF2B5EF4-FFF2-40B4-BE49-F238E27FC236}">
                  <a16:creationId xmlns:a16="http://schemas.microsoft.com/office/drawing/2014/main" id="{0C71592F-739A-72E1-15F6-C1D1702F7447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7" name="Rectangle: cantonades arrodonides 86">
              <a:extLst>
                <a:ext uri="{FF2B5EF4-FFF2-40B4-BE49-F238E27FC236}">
                  <a16:creationId xmlns:a16="http://schemas.microsoft.com/office/drawing/2014/main" id="{BF4B93EF-B6FD-FF61-6E77-7064002920A8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B29AE4F-298C-79B1-ADA7-7096C3212E65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CEA23ADB-C35B-6FD2-60B2-247A0F874EC2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0" name="QuadreDeText 89">
              <a:extLst>
                <a:ext uri="{FF2B5EF4-FFF2-40B4-BE49-F238E27FC236}">
                  <a16:creationId xmlns:a16="http://schemas.microsoft.com/office/drawing/2014/main" id="{2BF97B0B-0ECB-2A07-B840-6C20AA9CB8E0}"/>
                </a:ext>
              </a:extLst>
            </p:cNvPr>
            <p:cNvSpPr txBox="1"/>
            <p:nvPr/>
          </p:nvSpPr>
          <p:spPr>
            <a:xfrm>
              <a:off x="2910840" y="1399710"/>
              <a:ext cx="6685392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grpSp>
        <p:nvGrpSpPr>
          <p:cNvPr id="91" name="Agrupa 90">
            <a:extLst>
              <a:ext uri="{FF2B5EF4-FFF2-40B4-BE49-F238E27FC236}">
                <a16:creationId xmlns:a16="http://schemas.microsoft.com/office/drawing/2014/main" id="{449FC200-58C6-EFA3-1D5B-7BD7AA75E079}"/>
              </a:ext>
            </a:extLst>
          </p:cNvPr>
          <p:cNvGrpSpPr/>
          <p:nvPr/>
        </p:nvGrpSpPr>
        <p:grpSpPr>
          <a:xfrm>
            <a:off x="-28370244" y="4070368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2" name="Rectangle: cantonades arrodonides 91">
              <a:extLst>
                <a:ext uri="{FF2B5EF4-FFF2-40B4-BE49-F238E27FC236}">
                  <a16:creationId xmlns:a16="http://schemas.microsoft.com/office/drawing/2014/main" id="{18356517-01E2-9E50-121E-569505B90002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4" name="Rectangle: cantonades arrodonides 93">
              <a:extLst>
                <a:ext uri="{FF2B5EF4-FFF2-40B4-BE49-F238E27FC236}">
                  <a16:creationId xmlns:a16="http://schemas.microsoft.com/office/drawing/2014/main" id="{0F507AF4-9DE9-1317-B985-5ED67155A4C5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810134C-111B-42F5-5292-1103549FC8B6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BB4C1A07-BC1C-343D-CB24-5B5631A2683D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7" name="QuadreDeText 96">
              <a:extLst>
                <a:ext uri="{FF2B5EF4-FFF2-40B4-BE49-F238E27FC236}">
                  <a16:creationId xmlns:a16="http://schemas.microsoft.com/office/drawing/2014/main" id="{72C62F16-F594-EA93-7909-E154055F7352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8919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tge 18" descr="Imatge que conté text, captura de pantalla, Font, document&#10;&#10;Descripció generada automàticament">
            <a:extLst>
              <a:ext uri="{FF2B5EF4-FFF2-40B4-BE49-F238E27FC236}">
                <a16:creationId xmlns:a16="http://schemas.microsoft.com/office/drawing/2014/main" id="{8DBA2CA1-0D17-697F-8D44-FDAB086F0B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9" b="27516"/>
          <a:stretch/>
        </p:blipFill>
        <p:spPr>
          <a:xfrm>
            <a:off x="236492" y="1819931"/>
            <a:ext cx="5182482" cy="4106584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07499DD-4951-9005-5696-DA1FA64C64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1002856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 &gt; Barcelona</a:t>
            </a:r>
          </a:p>
        </p:txBody>
      </p:sp>
      <p:grpSp>
        <p:nvGrpSpPr>
          <p:cNvPr id="8" name="Agrupa 7">
            <a:extLst>
              <a:ext uri="{FF2B5EF4-FFF2-40B4-BE49-F238E27FC236}">
                <a16:creationId xmlns:a16="http://schemas.microsoft.com/office/drawing/2014/main" id="{FF9A857A-D9CA-17E3-C4DD-FD6A29FAFD0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FBC7EB8C-C396-6768-C375-A5B1F1645C5E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: cantonades arrodonides 9">
              <a:extLst>
                <a:ext uri="{FF2B5EF4-FFF2-40B4-BE49-F238E27FC236}">
                  <a16:creationId xmlns:a16="http://schemas.microsoft.com/office/drawing/2014/main" id="{3495EF49-C2AE-15A6-3855-C4274119CF76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274C08-F86B-C22C-B11C-D46AD9676995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A7FC99-9785-DAC8-DF38-0B06C77811EA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3" name="QuadreDeText 12">
              <a:extLst>
                <a:ext uri="{FF2B5EF4-FFF2-40B4-BE49-F238E27FC236}">
                  <a16:creationId xmlns:a16="http://schemas.microsoft.com/office/drawing/2014/main" id="{2AD2C5D7-FF2C-53B7-72CC-C673E20E89D2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pic>
        <p:nvPicPr>
          <p:cNvPr id="6" name="Imatge 5">
            <a:extLst>
              <a:ext uri="{FF2B5EF4-FFF2-40B4-BE49-F238E27FC236}">
                <a16:creationId xmlns:a16="http://schemas.microsoft.com/office/drawing/2014/main" id="{A2F5F262-E960-0518-4FDB-E302B5D51E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1172" y="1191260"/>
            <a:ext cx="5660828" cy="5080682"/>
          </a:xfrm>
          <a:prstGeom prst="rect">
            <a:avLst/>
          </a:prstGeom>
        </p:spPr>
      </p:pic>
      <p:sp>
        <p:nvSpPr>
          <p:cNvPr id="17" name="Trapezoide 16">
            <a:extLst>
              <a:ext uri="{FF2B5EF4-FFF2-40B4-BE49-F238E27FC236}">
                <a16:creationId xmlns:a16="http://schemas.microsoft.com/office/drawing/2014/main" id="{E4DA0A78-12EC-936D-19F5-ED9E8870C8BC}"/>
              </a:ext>
            </a:extLst>
          </p:cNvPr>
          <p:cNvSpPr/>
          <p:nvPr/>
        </p:nvSpPr>
        <p:spPr>
          <a:xfrm rot="5604874">
            <a:off x="5892609" y="2088078"/>
            <a:ext cx="3816925" cy="3425701"/>
          </a:xfrm>
          <a:prstGeom prst="trapezoid">
            <a:avLst>
              <a:gd name="adj" fmla="val 49950"/>
            </a:avLst>
          </a:prstGeom>
          <a:gradFill flip="none" rotWithShape="1">
            <a:gsLst>
              <a:gs pos="0">
                <a:schemeClr val="accent5">
                  <a:alpha val="12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pic>
        <p:nvPicPr>
          <p:cNvPr id="7" name="Imatge 6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7266F008-74DD-75B8-2F52-1B0A9D6359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040" y="1603422"/>
            <a:ext cx="4124172" cy="4256358"/>
          </a:xfrm>
          <a:prstGeom prst="ellipse">
            <a:avLst/>
          </a:prstGeom>
          <a:ln w="28575" cap="rnd">
            <a:solidFill>
              <a:srgbClr val="6666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sp>
        <p:nvSpPr>
          <p:cNvPr id="20" name="Contenidor de text 1">
            <a:extLst>
              <a:ext uri="{FF2B5EF4-FFF2-40B4-BE49-F238E27FC236}">
                <a16:creationId xmlns:a16="http://schemas.microsoft.com/office/drawing/2014/main" id="{A737DE0D-374F-9762-35ED-D3128E69BC4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Barcelona</a:t>
            </a:r>
          </a:p>
        </p:txBody>
      </p:sp>
      <p:sp>
        <p:nvSpPr>
          <p:cNvPr id="21" name="QuadreDeText 20">
            <a:extLst>
              <a:ext uri="{FF2B5EF4-FFF2-40B4-BE49-F238E27FC236}">
                <a16:creationId xmlns:a16="http://schemas.microsoft.com/office/drawing/2014/main" id="{06DE18D7-8D35-E4D6-A84F-F4641007B7F7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12</a:t>
            </a:r>
            <a:r>
              <a:rPr lang="ca-ES" sz="20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millores realitzades</a:t>
            </a:r>
          </a:p>
        </p:txBody>
      </p:sp>
    </p:spTree>
    <p:extLst>
      <p:ext uri="{BB962C8B-B14F-4D97-AF65-F5344CB8AC3E}">
        <p14:creationId xmlns:p14="http://schemas.microsoft.com/office/powerpoint/2010/main" val="8856058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3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build="p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Imatge 33">
            <a:extLst>
              <a:ext uri="{FF2B5EF4-FFF2-40B4-BE49-F238E27FC236}">
                <a16:creationId xmlns:a16="http://schemas.microsoft.com/office/drawing/2014/main" id="{27DA7F69-EC42-ABF8-5E8A-EB2ADB52AC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02" r="25245"/>
          <a:stretch/>
        </p:blipFill>
        <p:spPr>
          <a:xfrm>
            <a:off x="745177" y="2573260"/>
            <a:ext cx="3870819" cy="2316681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07499DD-4951-9005-5696-DA1FA64C64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936000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 &gt; Girona</a:t>
            </a:r>
          </a:p>
        </p:txBody>
      </p:sp>
      <p:grpSp>
        <p:nvGrpSpPr>
          <p:cNvPr id="8" name="Agrupa 7">
            <a:extLst>
              <a:ext uri="{FF2B5EF4-FFF2-40B4-BE49-F238E27FC236}">
                <a16:creationId xmlns:a16="http://schemas.microsoft.com/office/drawing/2014/main" id="{FF9A857A-D9CA-17E3-C4DD-FD6A29FAFD0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FBC7EB8C-C396-6768-C375-A5B1F1645C5E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: cantonades arrodonides 9">
              <a:extLst>
                <a:ext uri="{FF2B5EF4-FFF2-40B4-BE49-F238E27FC236}">
                  <a16:creationId xmlns:a16="http://schemas.microsoft.com/office/drawing/2014/main" id="{3495EF49-C2AE-15A6-3855-C4274119CF76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274C08-F86B-C22C-B11C-D46AD9676995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A7FC99-9785-DAC8-DF38-0B06C77811EA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3" name="QuadreDeText 12">
              <a:extLst>
                <a:ext uri="{FF2B5EF4-FFF2-40B4-BE49-F238E27FC236}">
                  <a16:creationId xmlns:a16="http://schemas.microsoft.com/office/drawing/2014/main" id="{2AD2C5D7-FF2C-53B7-72CC-C673E20E89D2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pic>
        <p:nvPicPr>
          <p:cNvPr id="6" name="Imatge 5">
            <a:extLst>
              <a:ext uri="{FF2B5EF4-FFF2-40B4-BE49-F238E27FC236}">
                <a16:creationId xmlns:a16="http://schemas.microsoft.com/office/drawing/2014/main" id="{A2F5F262-E960-0518-4FDB-E302B5D51E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172" y="1191260"/>
            <a:ext cx="5660828" cy="5080682"/>
          </a:xfrm>
          <a:prstGeom prst="rect">
            <a:avLst/>
          </a:prstGeom>
        </p:spPr>
      </p:pic>
      <p:sp>
        <p:nvSpPr>
          <p:cNvPr id="17" name="Trapezoide 16">
            <a:extLst>
              <a:ext uri="{FF2B5EF4-FFF2-40B4-BE49-F238E27FC236}">
                <a16:creationId xmlns:a16="http://schemas.microsoft.com/office/drawing/2014/main" id="{E4DA0A78-12EC-936D-19F5-ED9E8870C8BC}"/>
              </a:ext>
            </a:extLst>
          </p:cNvPr>
          <p:cNvSpPr/>
          <p:nvPr/>
        </p:nvSpPr>
        <p:spPr>
          <a:xfrm rot="4883227">
            <a:off x="7002927" y="1271070"/>
            <a:ext cx="3149248" cy="4496176"/>
          </a:xfrm>
          <a:prstGeom prst="trapezoid">
            <a:avLst>
              <a:gd name="adj" fmla="val 45888"/>
            </a:avLst>
          </a:prstGeom>
          <a:gradFill flip="none" rotWithShape="1">
            <a:gsLst>
              <a:gs pos="0">
                <a:schemeClr val="accent5">
                  <a:alpha val="12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 dirty="0"/>
          </a:p>
        </p:txBody>
      </p:sp>
      <p:sp>
        <p:nvSpPr>
          <p:cNvPr id="14" name="Contenidor de text 1">
            <a:extLst>
              <a:ext uri="{FF2B5EF4-FFF2-40B4-BE49-F238E27FC236}">
                <a16:creationId xmlns:a16="http://schemas.microsoft.com/office/drawing/2014/main" id="{5AACAA36-2B54-B92A-EECE-A78B68E2A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Girona</a:t>
            </a:r>
          </a:p>
        </p:txBody>
      </p:sp>
      <p:sp>
        <p:nvSpPr>
          <p:cNvPr id="15" name="QuadreDeText 14">
            <a:extLst>
              <a:ext uri="{FF2B5EF4-FFF2-40B4-BE49-F238E27FC236}">
                <a16:creationId xmlns:a16="http://schemas.microsoft.com/office/drawing/2014/main" id="{BDEEECBB-8631-BC31-98F2-617EF3D06E15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6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millores realitzades</a:t>
            </a:r>
          </a:p>
        </p:txBody>
      </p:sp>
      <p:pic>
        <p:nvPicPr>
          <p:cNvPr id="5" name="Imatge 4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D6B55BEA-FC84-4C82-C20F-CEEC20919F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326" y="1603422"/>
            <a:ext cx="4125600" cy="4297989"/>
          </a:xfrm>
          <a:prstGeom prst="ellipse">
            <a:avLst/>
          </a:prstGeom>
          <a:ln w="28575" cap="rnd">
            <a:solidFill>
              <a:srgbClr val="666666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0475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build="p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B07499DD-4951-9005-5696-DA1FA64C64D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957600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 &gt; Tarragona</a:t>
            </a:r>
          </a:p>
        </p:txBody>
      </p:sp>
      <p:grpSp>
        <p:nvGrpSpPr>
          <p:cNvPr id="8" name="Agrupa 7">
            <a:extLst>
              <a:ext uri="{FF2B5EF4-FFF2-40B4-BE49-F238E27FC236}">
                <a16:creationId xmlns:a16="http://schemas.microsoft.com/office/drawing/2014/main" id="{FF9A857A-D9CA-17E3-C4DD-FD6A29FAFD0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9" name="Rectangle: cantonades arrodonides 8">
              <a:extLst>
                <a:ext uri="{FF2B5EF4-FFF2-40B4-BE49-F238E27FC236}">
                  <a16:creationId xmlns:a16="http://schemas.microsoft.com/office/drawing/2014/main" id="{FBC7EB8C-C396-6768-C375-A5B1F1645C5E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: cantonades arrodonides 9">
              <a:extLst>
                <a:ext uri="{FF2B5EF4-FFF2-40B4-BE49-F238E27FC236}">
                  <a16:creationId xmlns:a16="http://schemas.microsoft.com/office/drawing/2014/main" id="{3495EF49-C2AE-15A6-3855-C4274119CF76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3274C08-F86B-C22C-B11C-D46AD9676995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AA7FC99-9785-DAC8-DF38-0B06C77811EA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3" name="QuadreDeText 12">
              <a:extLst>
                <a:ext uri="{FF2B5EF4-FFF2-40B4-BE49-F238E27FC236}">
                  <a16:creationId xmlns:a16="http://schemas.microsoft.com/office/drawing/2014/main" id="{2AD2C5D7-FF2C-53B7-72CC-C673E20E89D2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pic>
        <p:nvPicPr>
          <p:cNvPr id="6" name="Imatge 5">
            <a:extLst>
              <a:ext uri="{FF2B5EF4-FFF2-40B4-BE49-F238E27FC236}">
                <a16:creationId xmlns:a16="http://schemas.microsoft.com/office/drawing/2014/main" id="{A2F5F262-E960-0518-4FDB-E302B5D51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172" y="1191260"/>
            <a:ext cx="5660828" cy="5080682"/>
          </a:xfrm>
          <a:prstGeom prst="rect">
            <a:avLst/>
          </a:prstGeom>
        </p:spPr>
      </p:pic>
      <p:sp>
        <p:nvSpPr>
          <p:cNvPr id="17" name="Trapezoide 16">
            <a:extLst>
              <a:ext uri="{FF2B5EF4-FFF2-40B4-BE49-F238E27FC236}">
                <a16:creationId xmlns:a16="http://schemas.microsoft.com/office/drawing/2014/main" id="{E4DA0A78-12EC-936D-19F5-ED9E8870C8BC}"/>
              </a:ext>
            </a:extLst>
          </p:cNvPr>
          <p:cNvSpPr/>
          <p:nvPr/>
        </p:nvSpPr>
        <p:spPr>
          <a:xfrm rot="10152005">
            <a:off x="4792122" y="3043951"/>
            <a:ext cx="4453704" cy="2702652"/>
          </a:xfrm>
          <a:prstGeom prst="trapezoid">
            <a:avLst>
              <a:gd name="adj" fmla="val 76234"/>
            </a:avLst>
          </a:prstGeom>
          <a:gradFill flip="none" rotWithShape="1">
            <a:gsLst>
              <a:gs pos="0">
                <a:schemeClr val="accent5">
                  <a:alpha val="12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a-ES"/>
          </a:p>
        </p:txBody>
      </p:sp>
      <p:sp>
        <p:nvSpPr>
          <p:cNvPr id="14" name="Contenidor de text 1">
            <a:extLst>
              <a:ext uri="{FF2B5EF4-FFF2-40B4-BE49-F238E27FC236}">
                <a16:creationId xmlns:a16="http://schemas.microsoft.com/office/drawing/2014/main" id="{5AACAA36-2B54-B92A-EECE-A78B68E2A81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Tarragona</a:t>
            </a:r>
          </a:p>
        </p:txBody>
      </p:sp>
      <p:pic>
        <p:nvPicPr>
          <p:cNvPr id="3" name="Imatge 2" descr="Imatge que conté mapa, text, Atles&#10;&#10;Descripció generada automàticament">
            <a:extLst>
              <a:ext uri="{FF2B5EF4-FFF2-40B4-BE49-F238E27FC236}">
                <a16:creationId xmlns:a16="http://schemas.microsoft.com/office/drawing/2014/main" id="{16241DFD-1143-017D-D593-003F4E386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737" y="1784994"/>
            <a:ext cx="5094636" cy="3231538"/>
          </a:xfrm>
          <a:prstGeom prst="roundRect">
            <a:avLst>
              <a:gd name="adj" fmla="val 43723"/>
            </a:avLst>
          </a:prstGeom>
          <a:solidFill>
            <a:srgbClr val="FFFFFF"/>
          </a:solidFill>
          <a:ln w="28575" cap="sq">
            <a:solidFill>
              <a:srgbClr val="666666"/>
            </a:solidFill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7" name="QuadreDeText 6">
            <a:extLst>
              <a:ext uri="{FF2B5EF4-FFF2-40B4-BE49-F238E27FC236}">
                <a16:creationId xmlns:a16="http://schemas.microsoft.com/office/drawing/2014/main" id="{BF73C96C-7D7B-15AE-5DC1-B8C57312D323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4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millores realitzades</a:t>
            </a:r>
          </a:p>
        </p:txBody>
      </p:sp>
      <p:grpSp>
        <p:nvGrpSpPr>
          <p:cNvPr id="16" name="Agrupa 15">
            <a:extLst>
              <a:ext uri="{FF2B5EF4-FFF2-40B4-BE49-F238E27FC236}">
                <a16:creationId xmlns:a16="http://schemas.microsoft.com/office/drawing/2014/main" id="{5E277F53-C874-11F1-D97F-27521E8CCC8B}"/>
              </a:ext>
            </a:extLst>
          </p:cNvPr>
          <p:cNvGrpSpPr/>
          <p:nvPr/>
        </p:nvGrpSpPr>
        <p:grpSpPr>
          <a:xfrm>
            <a:off x="0" y="2729914"/>
            <a:ext cx="4169634" cy="1921410"/>
            <a:chOff x="0" y="2729914"/>
            <a:chExt cx="4169634" cy="1921410"/>
          </a:xfrm>
        </p:grpSpPr>
        <p:pic>
          <p:nvPicPr>
            <p:cNvPr id="5" name="Imatge 4" descr="Imatge que conté text, captura de pantalla, Font, document&#10;&#10;Descripció generada automàticament">
              <a:extLst>
                <a:ext uri="{FF2B5EF4-FFF2-40B4-BE49-F238E27FC236}">
                  <a16:creationId xmlns:a16="http://schemas.microsoft.com/office/drawing/2014/main" id="{FD4EDCA0-BB1A-B605-A78A-724960BEA7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99" r="32611" b="77128"/>
            <a:stretch/>
          </p:blipFill>
          <p:spPr>
            <a:xfrm>
              <a:off x="0" y="2729914"/>
              <a:ext cx="4169634" cy="1598245"/>
            </a:xfrm>
            <a:prstGeom prst="rect">
              <a:avLst/>
            </a:prstGeom>
          </p:spPr>
        </p:pic>
        <p:sp>
          <p:nvSpPr>
            <p:cNvPr id="15" name="QuadreDeText 14">
              <a:extLst>
                <a:ext uri="{FF2B5EF4-FFF2-40B4-BE49-F238E27FC236}">
                  <a16:creationId xmlns:a16="http://schemas.microsoft.com/office/drawing/2014/main" id="{984E8F3F-7A9A-8674-2904-236582E668F3}"/>
                </a:ext>
              </a:extLst>
            </p:cNvPr>
            <p:cNvSpPr txBox="1"/>
            <p:nvPr/>
          </p:nvSpPr>
          <p:spPr>
            <a:xfrm>
              <a:off x="1039607" y="4220437"/>
              <a:ext cx="2495347" cy="430887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sz="1400" dirty="0"/>
                <a:t>Reforç Tarragona - Barcelona</a:t>
              </a:r>
            </a:p>
            <a:p>
              <a:r>
                <a:rPr lang="ca-ES" sz="1400" dirty="0"/>
                <a:t>T10-120 Tarragona - Barcelona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2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4" grpId="0" build="p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7E4DAC1F-9BD1-A9E7-4EDC-BAE4792556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dirty="0"/>
              <a:t>3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BFEB95D-D34D-C898-16C9-EA17D60D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38955"/>
            <a:ext cx="4997894" cy="1639506"/>
          </a:xfrm>
        </p:spPr>
        <p:txBody>
          <a:bodyPr/>
          <a:lstStyle/>
          <a:p>
            <a:r>
              <a:rPr lang="ca-ES" b="1" dirty="0"/>
              <a:t>Pla de xoc i millores 2025 fons climàtic</a:t>
            </a:r>
            <a:br>
              <a:rPr lang="ca-ES" b="1" dirty="0"/>
            </a:br>
            <a:br>
              <a:rPr lang="ca-ES" sz="5400" b="1" dirty="0"/>
            </a:br>
            <a:r>
              <a:rPr lang="ca-ES" sz="5400" b="1" dirty="0"/>
              <a:t>62 millores</a:t>
            </a:r>
            <a:endParaRPr lang="ca-ES" b="1" dirty="0"/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E5F07A5-B7DD-FA4C-9E5E-8EBDFC21A70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9175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Pla de xoc i millores 2025 fons climàtic</a:t>
            </a:r>
          </a:p>
        </p:txBody>
      </p:sp>
      <p:pic>
        <p:nvPicPr>
          <p:cNvPr id="7" name="Contenidor d'imatge 6">
            <a:extLst>
              <a:ext uri="{FF2B5EF4-FFF2-40B4-BE49-F238E27FC236}">
                <a16:creationId xmlns:a16="http://schemas.microsoft.com/office/drawing/2014/main" id="{B790266D-B93E-559C-9835-418A553890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1190" r="16746"/>
          <a:stretch/>
        </p:blipFill>
        <p:spPr>
          <a:xfrm>
            <a:off x="6286500" y="542924"/>
            <a:ext cx="5364479" cy="54159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2981534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tge 30" descr="Imatge que conté mapa, text&#10;&#10;Descripció generada automàticament">
            <a:extLst>
              <a:ext uri="{FF2B5EF4-FFF2-40B4-BE49-F238E27FC236}">
                <a16:creationId xmlns:a16="http://schemas.microsoft.com/office/drawing/2014/main" id="{789162DE-83B9-1098-4BAD-520FC6AF0A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47" t="16243" r="191" b="27198"/>
          <a:stretch/>
        </p:blipFill>
        <p:spPr>
          <a:xfrm>
            <a:off x="0" y="-2788920"/>
            <a:ext cx="13350240" cy="9268968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89" y="6628785"/>
            <a:ext cx="10186685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Pla de xoc i millores 2025 fons climàtic &gt; Barcelona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  <p:sp>
        <p:nvSpPr>
          <p:cNvPr id="20" name="Contenidor de text 1">
            <a:extLst>
              <a:ext uri="{FF2B5EF4-FFF2-40B4-BE49-F238E27FC236}">
                <a16:creationId xmlns:a16="http://schemas.microsoft.com/office/drawing/2014/main" id="{46695AA5-FE33-853A-650F-A66BD76F254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Barcelona</a:t>
            </a:r>
          </a:p>
        </p:txBody>
      </p:sp>
      <p:sp>
        <p:nvSpPr>
          <p:cNvPr id="40" name="QuadreDeText 39">
            <a:extLst>
              <a:ext uri="{FF2B5EF4-FFF2-40B4-BE49-F238E27FC236}">
                <a16:creationId xmlns:a16="http://schemas.microsoft.com/office/drawing/2014/main" id="{3551F339-05D4-014E-A72A-91C31C2AE4D1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37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actuacions</a:t>
            </a:r>
          </a:p>
        </p:txBody>
      </p:sp>
      <p:grpSp>
        <p:nvGrpSpPr>
          <p:cNvPr id="319" name="Agrupa 318">
            <a:extLst>
              <a:ext uri="{FF2B5EF4-FFF2-40B4-BE49-F238E27FC236}">
                <a16:creationId xmlns:a16="http://schemas.microsoft.com/office/drawing/2014/main" id="{11244C01-4092-B0D3-19CE-C41C8190202F}"/>
              </a:ext>
            </a:extLst>
          </p:cNvPr>
          <p:cNvGrpSpPr/>
          <p:nvPr/>
        </p:nvGrpSpPr>
        <p:grpSpPr>
          <a:xfrm>
            <a:off x="-454761" y="1889329"/>
            <a:ext cx="8102001" cy="4104904"/>
            <a:chOff x="-454761" y="1889329"/>
            <a:chExt cx="8102001" cy="4104904"/>
          </a:xfrm>
        </p:grpSpPr>
        <p:sp>
          <p:nvSpPr>
            <p:cNvPr id="25" name="Fletxa: pentàgon 24">
              <a:extLst>
                <a:ext uri="{FF2B5EF4-FFF2-40B4-BE49-F238E27FC236}">
                  <a16:creationId xmlns:a16="http://schemas.microsoft.com/office/drawing/2014/main" id="{47E72BDA-E81C-EA4F-B724-3CED63B34027}"/>
                </a:ext>
              </a:extLst>
            </p:cNvPr>
            <p:cNvSpPr/>
            <p:nvPr/>
          </p:nvSpPr>
          <p:spPr>
            <a:xfrm>
              <a:off x="-454761" y="1889329"/>
              <a:ext cx="8090472" cy="3968122"/>
            </a:xfrm>
            <a:prstGeom prst="homePlate">
              <a:avLst>
                <a:gd name="adj" fmla="val 29210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92E41093-E685-252A-0EDA-07C9B9EB0BDF}"/>
                </a:ext>
              </a:extLst>
            </p:cNvPr>
            <p:cNvSpPr/>
            <p:nvPr/>
          </p:nvSpPr>
          <p:spPr>
            <a:xfrm>
              <a:off x="422259" y="2365023"/>
              <a:ext cx="151860" cy="151860"/>
            </a:xfrm>
            <a:prstGeom prst="ellipse">
              <a:avLst/>
            </a:prstGeom>
            <a:solidFill>
              <a:srgbClr val="5CE0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1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6" name="QuadreDeText 15">
              <a:extLst>
                <a:ext uri="{FF2B5EF4-FFF2-40B4-BE49-F238E27FC236}">
                  <a16:creationId xmlns:a16="http://schemas.microsoft.com/office/drawing/2014/main" id="{60B123FD-4165-ED32-CDC9-BAB6903ADD83}"/>
                </a:ext>
              </a:extLst>
            </p:cNvPr>
            <p:cNvSpPr txBox="1"/>
            <p:nvPr/>
          </p:nvSpPr>
          <p:spPr>
            <a:xfrm>
              <a:off x="637170" y="2008527"/>
              <a:ext cx="7010070" cy="3985706"/>
            </a:xfrm>
            <a:prstGeom prst="rect">
              <a:avLst/>
            </a:prstGeom>
          </p:spPr>
          <p:txBody>
            <a:bodyPr wrap="square" lIns="0" tIns="0" rIns="0" bIns="0" numCol="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Barcelona</a:t>
              </a:r>
            </a:p>
            <a:p>
              <a:r>
                <a:rPr lang="ca-ES" sz="1200" b="1" dirty="0">
                  <a:latin typeface="+mj-lt"/>
                </a:rPr>
                <a:t>e15 Vilanova – Barcelona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Garraf – Barcelona (Caps de setmana)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Gavà – Olesa de Bonesvalls</a:t>
              </a:r>
            </a:p>
            <a:p>
              <a:r>
                <a:rPr lang="ca-ES" sz="1200" b="1" dirty="0">
                  <a:latin typeface="+mj-lt"/>
                </a:rPr>
                <a:t>e17 Vallirana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e8 Corbera – Barcelona</a:t>
              </a:r>
            </a:p>
            <a:p>
              <a:r>
                <a:rPr lang="ca-ES" sz="1200" b="1" dirty="0">
                  <a:latin typeface="+mj-lt"/>
                </a:rPr>
                <a:t>Can Sunyer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e6 Vilafranca – Barcelona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e18 Sant Sadurní d’Anoia – Barcelona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Sant Llorenç d’Hortons – Barcelona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e5 Igualada – Barcelona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e24 Esparreguera – Barcelona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latin typeface="+mj-lt"/>
                </a:rPr>
                <a:t>M5 Vacarisses – Terrassa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B8 Terrassa – Rubí</a:t>
              </a:r>
            </a:p>
            <a:p>
              <a:r>
                <a:rPr lang="ca-ES" sz="1200" dirty="0">
                  <a:latin typeface="+mj-lt"/>
                </a:rPr>
                <a:t>Igualada – UAB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Badia – Barberà – UAB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Ripollet – UAB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e3 Barcelona – Cerdanyola – UAB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latin typeface="+mj-lt"/>
                </a:rPr>
                <a:t>e4 Ripollet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700" dirty="0">
                <a:latin typeface="+mj-lt"/>
              </a:endParaRPr>
            </a:p>
            <a:p>
              <a:endParaRPr lang="ca-ES" sz="600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A1 Sabadell – Barcelona</a:t>
              </a:r>
            </a:p>
            <a:p>
              <a:r>
                <a:rPr lang="ca-ES" sz="1200" dirty="0">
                  <a:latin typeface="+mj-lt"/>
                </a:rPr>
                <a:t>C5 Sabadell – Terrassa</a:t>
              </a:r>
            </a:p>
            <a:p>
              <a:r>
                <a:rPr lang="ca-ES" sz="1200" dirty="0">
                  <a:latin typeface="+mj-lt"/>
                </a:rPr>
                <a:t>C1 Castellar – Sabadell</a:t>
              </a:r>
            </a:p>
            <a:p>
              <a:r>
                <a:rPr lang="ca-ES" sz="1200" dirty="0">
                  <a:latin typeface="+mj-lt"/>
                </a:rPr>
                <a:t>e10 Sentmenat – Barcelona</a:t>
              </a:r>
            </a:p>
            <a:p>
              <a:r>
                <a:rPr lang="ca-ES" sz="1200" dirty="0">
                  <a:latin typeface="+mj-lt"/>
                </a:rPr>
                <a:t>e9 Caldes – Barcelona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416 Montornès – La Garriga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Montornès – Montmeló</a:t>
              </a:r>
              <a:r>
                <a:rPr lang="ca-ES" sz="1200" dirty="0">
                  <a:latin typeface="+mj-lt"/>
                </a:rPr>
                <a:t>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e13 Sabadell – Mataró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Mataró – UAB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e11 Mataró – Barcelona</a:t>
              </a:r>
            </a:p>
            <a:p>
              <a:r>
                <a:rPr lang="ca-ES" sz="1200" b="1" dirty="0">
                  <a:latin typeface="+mj-lt"/>
                </a:rPr>
                <a:t>806 Cabrils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b="1" dirty="0">
                  <a:latin typeface="+mj-lt"/>
                </a:rPr>
                <a:t>808 Teià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e18 Alella – Barcelona</a:t>
              </a:r>
            </a:p>
            <a:p>
              <a:r>
                <a:rPr lang="ca-ES" sz="1200" dirty="0">
                  <a:latin typeface="+mj-lt"/>
                </a:rPr>
                <a:t>BRCat Manresa</a:t>
              </a:r>
            </a:p>
            <a:p>
              <a:r>
                <a:rPr lang="ca-ES" sz="1200" b="1" dirty="0">
                  <a:latin typeface="+mj-lt"/>
                </a:rPr>
                <a:t>455 Torelló – Manlleu – Vic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Vendrell – Barcelona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Calafell – Cunit – Barcelona </a:t>
              </a:r>
              <a:r>
                <a:rPr lang="ca-ES" sz="1200" b="1" i="1" dirty="0">
                  <a:solidFill>
                    <a:srgbClr val="00B050"/>
                  </a:solidFill>
                </a:rPr>
                <a:t>(SET)</a:t>
              </a:r>
              <a:endParaRPr lang="ca-ES" sz="1200" b="1" dirty="0">
                <a:solidFill>
                  <a:srgbClr val="00B050"/>
                </a:solidFill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Esparraguera – Martorell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Igualada – Martorell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A99B5B0B-962F-A341-0EF2-D3D0610CDD78}"/>
                </a:ext>
              </a:extLst>
            </p:cNvPr>
            <p:cNvSpPr/>
            <p:nvPr/>
          </p:nvSpPr>
          <p:spPr>
            <a:xfrm>
              <a:off x="422259" y="2547076"/>
              <a:ext cx="151860" cy="151860"/>
            </a:xfrm>
            <a:prstGeom prst="ellipse">
              <a:avLst/>
            </a:prstGeom>
            <a:solidFill>
              <a:srgbClr val="CA43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2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A96283D-E408-295A-F383-F82BD8D3E80C}"/>
                </a:ext>
              </a:extLst>
            </p:cNvPr>
            <p:cNvSpPr/>
            <p:nvPr/>
          </p:nvSpPr>
          <p:spPr>
            <a:xfrm>
              <a:off x="422259" y="2729129"/>
              <a:ext cx="151860" cy="151860"/>
            </a:xfrm>
            <a:prstGeom prst="ellipse">
              <a:avLst/>
            </a:prstGeom>
            <a:solidFill>
              <a:srgbClr val="D880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619CF08F-15AE-DF3A-4FB9-060A8B502411}"/>
                </a:ext>
              </a:extLst>
            </p:cNvPr>
            <p:cNvSpPr/>
            <p:nvPr/>
          </p:nvSpPr>
          <p:spPr>
            <a:xfrm>
              <a:off x="422259" y="2911182"/>
              <a:ext cx="151860" cy="151860"/>
            </a:xfrm>
            <a:prstGeom prst="ellipse">
              <a:avLst/>
            </a:prstGeom>
            <a:solidFill>
              <a:srgbClr val="E2B5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4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8DDB6C9-DA1E-E2B1-F1E3-BF6AF0301862}"/>
                </a:ext>
              </a:extLst>
            </p:cNvPr>
            <p:cNvSpPr/>
            <p:nvPr/>
          </p:nvSpPr>
          <p:spPr>
            <a:xfrm>
              <a:off x="422259" y="3093235"/>
              <a:ext cx="151860" cy="151860"/>
            </a:xfrm>
            <a:prstGeom prst="ellipse">
              <a:avLst/>
            </a:prstGeom>
            <a:solidFill>
              <a:srgbClr val="5F5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86F4DE7-D16F-DA2F-9834-061C7BE0B04C}"/>
                </a:ext>
              </a:extLst>
            </p:cNvPr>
            <p:cNvSpPr/>
            <p:nvPr/>
          </p:nvSpPr>
          <p:spPr>
            <a:xfrm>
              <a:off x="422259" y="3275288"/>
              <a:ext cx="151860" cy="151860"/>
            </a:xfrm>
            <a:prstGeom prst="ellipse">
              <a:avLst/>
            </a:prstGeom>
            <a:solidFill>
              <a:srgbClr val="CF55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91E9067-859F-0E6E-96B2-7B96DFE9B59C}"/>
                </a:ext>
              </a:extLst>
            </p:cNvPr>
            <p:cNvSpPr/>
            <p:nvPr/>
          </p:nvSpPr>
          <p:spPr>
            <a:xfrm>
              <a:off x="422259" y="3457341"/>
              <a:ext cx="151860" cy="151860"/>
            </a:xfrm>
            <a:prstGeom prst="ellipse">
              <a:avLst/>
            </a:prstGeom>
            <a:solidFill>
              <a:srgbClr val="656E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7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21F586E0-9349-E833-F0B0-D2EA049AFD27}"/>
                </a:ext>
              </a:extLst>
            </p:cNvPr>
            <p:cNvSpPr/>
            <p:nvPr/>
          </p:nvSpPr>
          <p:spPr>
            <a:xfrm>
              <a:off x="422259" y="3639394"/>
              <a:ext cx="151860" cy="151860"/>
            </a:xfrm>
            <a:prstGeom prst="ellipse">
              <a:avLst/>
            </a:prstGeom>
            <a:solidFill>
              <a:srgbClr val="16C8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8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E5289315-B974-72D6-4750-F8918E5CC854}"/>
                </a:ext>
              </a:extLst>
            </p:cNvPr>
            <p:cNvSpPr/>
            <p:nvPr/>
          </p:nvSpPr>
          <p:spPr>
            <a:xfrm>
              <a:off x="422259" y="3821447"/>
              <a:ext cx="151860" cy="151860"/>
            </a:xfrm>
            <a:prstGeom prst="ellipse">
              <a:avLst/>
            </a:prstGeom>
            <a:solidFill>
              <a:srgbClr val="76CD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9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grpSp>
          <p:nvGrpSpPr>
            <p:cNvPr id="30" name="Agrupa 29">
              <a:extLst>
                <a:ext uri="{FF2B5EF4-FFF2-40B4-BE49-F238E27FC236}">
                  <a16:creationId xmlns:a16="http://schemas.microsoft.com/office/drawing/2014/main" id="{8CC9DC84-3D99-F36C-F12D-C4F8B3513FE8}"/>
                </a:ext>
              </a:extLst>
            </p:cNvPr>
            <p:cNvGrpSpPr/>
            <p:nvPr/>
          </p:nvGrpSpPr>
          <p:grpSpPr>
            <a:xfrm>
              <a:off x="422259" y="4003500"/>
              <a:ext cx="151860" cy="151860"/>
              <a:chOff x="5881089" y="2314669"/>
              <a:chExt cx="151860" cy="151860"/>
            </a:xfrm>
          </p:grpSpPr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61076AE1-E759-DC6D-F85E-713A5CEF2508}"/>
                  </a:ext>
                </a:extLst>
              </p:cNvPr>
              <p:cNvSpPr/>
              <p:nvPr/>
            </p:nvSpPr>
            <p:spPr>
              <a:xfrm>
                <a:off x="5881089" y="2314669"/>
                <a:ext cx="151860" cy="151860"/>
              </a:xfrm>
              <a:prstGeom prst="ellipse">
                <a:avLst/>
              </a:prstGeom>
              <a:solidFill>
                <a:srgbClr val="CB3BC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04" name="QuadreDeText 103">
                <a:extLst>
                  <a:ext uri="{FF2B5EF4-FFF2-40B4-BE49-F238E27FC236}">
                    <a16:creationId xmlns:a16="http://schemas.microsoft.com/office/drawing/2014/main" id="{1CCAD901-A1FA-941E-47D0-8D45BC90438E}"/>
                  </a:ext>
                </a:extLst>
              </p:cNvPr>
              <p:cNvSpPr txBox="1"/>
              <p:nvPr/>
            </p:nvSpPr>
            <p:spPr>
              <a:xfrm>
                <a:off x="5881089" y="232904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10</a:t>
                </a:r>
              </a:p>
            </p:txBody>
          </p:sp>
        </p:grpSp>
        <p:grpSp>
          <p:nvGrpSpPr>
            <p:cNvPr id="32" name="Agrupa 31">
              <a:extLst>
                <a:ext uri="{FF2B5EF4-FFF2-40B4-BE49-F238E27FC236}">
                  <a16:creationId xmlns:a16="http://schemas.microsoft.com/office/drawing/2014/main" id="{EF935FEA-1F3D-7E47-2412-26AD89267245}"/>
                </a:ext>
              </a:extLst>
            </p:cNvPr>
            <p:cNvGrpSpPr/>
            <p:nvPr/>
          </p:nvGrpSpPr>
          <p:grpSpPr>
            <a:xfrm>
              <a:off x="422259" y="4185553"/>
              <a:ext cx="151860" cy="151860"/>
              <a:chOff x="5881089" y="2496722"/>
              <a:chExt cx="151860" cy="151860"/>
            </a:xfrm>
          </p:grpSpPr>
          <p:sp>
            <p:nvSpPr>
              <p:cNvPr id="101" name="Oval 100">
                <a:extLst>
                  <a:ext uri="{FF2B5EF4-FFF2-40B4-BE49-F238E27FC236}">
                    <a16:creationId xmlns:a16="http://schemas.microsoft.com/office/drawing/2014/main" id="{EBE3674B-AB3E-7F2E-37CF-FFE941106457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D180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02" name="QuadreDeText 101">
                <a:extLst>
                  <a:ext uri="{FF2B5EF4-FFF2-40B4-BE49-F238E27FC236}">
                    <a16:creationId xmlns:a16="http://schemas.microsoft.com/office/drawing/2014/main" id="{794357F3-1700-933F-70C1-7F90B7EBD359}"/>
                  </a:ext>
                </a:extLst>
              </p:cNvPr>
              <p:cNvSpPr txBox="1"/>
              <p:nvPr/>
            </p:nvSpPr>
            <p:spPr>
              <a:xfrm>
                <a:off x="5881089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11</a:t>
                </a:r>
              </a:p>
            </p:txBody>
          </p:sp>
        </p:grpSp>
        <p:grpSp>
          <p:nvGrpSpPr>
            <p:cNvPr id="33" name="Agrupa 32">
              <a:extLst>
                <a:ext uri="{FF2B5EF4-FFF2-40B4-BE49-F238E27FC236}">
                  <a16:creationId xmlns:a16="http://schemas.microsoft.com/office/drawing/2014/main" id="{8B037362-E255-E996-AE6B-7FAA149D0FBA}"/>
                </a:ext>
              </a:extLst>
            </p:cNvPr>
            <p:cNvGrpSpPr/>
            <p:nvPr/>
          </p:nvGrpSpPr>
          <p:grpSpPr>
            <a:xfrm>
              <a:off x="422259" y="4367606"/>
              <a:ext cx="151860" cy="151860"/>
              <a:chOff x="5881089" y="2678775"/>
              <a:chExt cx="151860" cy="15186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4DAE2BE4-03EF-407B-2747-3A88BAC2FA43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4EB5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00" name="QuadreDeText 99">
                <a:extLst>
                  <a:ext uri="{FF2B5EF4-FFF2-40B4-BE49-F238E27FC236}">
                    <a16:creationId xmlns:a16="http://schemas.microsoft.com/office/drawing/2014/main" id="{997258A4-D4BA-02AD-CDE8-3083370A446F}"/>
                  </a:ext>
                </a:extLst>
              </p:cNvPr>
              <p:cNvSpPr txBox="1"/>
              <p:nvPr/>
            </p:nvSpPr>
            <p:spPr>
              <a:xfrm>
                <a:off x="5881089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12</a:t>
                </a:r>
              </a:p>
            </p:txBody>
          </p:sp>
        </p:grpSp>
        <p:grpSp>
          <p:nvGrpSpPr>
            <p:cNvPr id="34" name="Agrupa 33">
              <a:extLst>
                <a:ext uri="{FF2B5EF4-FFF2-40B4-BE49-F238E27FC236}">
                  <a16:creationId xmlns:a16="http://schemas.microsoft.com/office/drawing/2014/main" id="{D00EE6EC-1676-FF7F-1F85-C378790C155F}"/>
                </a:ext>
              </a:extLst>
            </p:cNvPr>
            <p:cNvGrpSpPr/>
            <p:nvPr/>
          </p:nvGrpSpPr>
          <p:grpSpPr>
            <a:xfrm>
              <a:off x="422259" y="4549659"/>
              <a:ext cx="151860" cy="151860"/>
              <a:chOff x="5881089" y="2860828"/>
              <a:chExt cx="151860" cy="151860"/>
            </a:xfrm>
          </p:grpSpPr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3260006-7978-281F-0662-99C56DE506E1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EB91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98" name="QuadreDeText 97">
                <a:extLst>
                  <a:ext uri="{FF2B5EF4-FFF2-40B4-BE49-F238E27FC236}">
                    <a16:creationId xmlns:a16="http://schemas.microsoft.com/office/drawing/2014/main" id="{27B2DCA6-7D0B-A651-C68E-A104222F98F6}"/>
                  </a:ext>
                </a:extLst>
              </p:cNvPr>
              <p:cNvSpPr txBox="1"/>
              <p:nvPr/>
            </p:nvSpPr>
            <p:spPr>
              <a:xfrm>
                <a:off x="588108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13</a:t>
                </a:r>
              </a:p>
            </p:txBody>
          </p:sp>
        </p:grpSp>
        <p:grpSp>
          <p:nvGrpSpPr>
            <p:cNvPr id="35" name="Agrupa 34">
              <a:extLst>
                <a:ext uri="{FF2B5EF4-FFF2-40B4-BE49-F238E27FC236}">
                  <a16:creationId xmlns:a16="http://schemas.microsoft.com/office/drawing/2014/main" id="{5B0D4A3B-0810-67C3-3A32-95D5DE365FC2}"/>
                </a:ext>
              </a:extLst>
            </p:cNvPr>
            <p:cNvGrpSpPr/>
            <p:nvPr/>
          </p:nvGrpSpPr>
          <p:grpSpPr>
            <a:xfrm>
              <a:off x="422259" y="4731712"/>
              <a:ext cx="151860" cy="151860"/>
              <a:chOff x="5881089" y="3042881"/>
              <a:chExt cx="151860" cy="151860"/>
            </a:xfrm>
          </p:grpSpPr>
          <p:sp>
            <p:nvSpPr>
              <p:cNvPr id="95" name="Oval 94">
                <a:extLst>
                  <a:ext uri="{FF2B5EF4-FFF2-40B4-BE49-F238E27FC236}">
                    <a16:creationId xmlns:a16="http://schemas.microsoft.com/office/drawing/2014/main" id="{6805DE91-DBCF-0838-0E25-3F78183CC432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666F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96" name="QuadreDeText 95">
                <a:extLst>
                  <a:ext uri="{FF2B5EF4-FFF2-40B4-BE49-F238E27FC236}">
                    <a16:creationId xmlns:a16="http://schemas.microsoft.com/office/drawing/2014/main" id="{1243E673-EE22-0749-3EAD-9DF4FFBB7AB9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14</a:t>
                </a:r>
              </a:p>
            </p:txBody>
          </p:sp>
        </p:grpSp>
        <p:grpSp>
          <p:nvGrpSpPr>
            <p:cNvPr id="36" name="Agrupa 35">
              <a:extLst>
                <a:ext uri="{FF2B5EF4-FFF2-40B4-BE49-F238E27FC236}">
                  <a16:creationId xmlns:a16="http://schemas.microsoft.com/office/drawing/2014/main" id="{08D73ED0-CE10-0E63-6A4F-09229A0F1AAF}"/>
                </a:ext>
              </a:extLst>
            </p:cNvPr>
            <p:cNvGrpSpPr/>
            <p:nvPr/>
          </p:nvGrpSpPr>
          <p:grpSpPr>
            <a:xfrm>
              <a:off x="422259" y="4913765"/>
              <a:ext cx="151860" cy="151860"/>
              <a:chOff x="5881089" y="3224934"/>
              <a:chExt cx="151860" cy="151860"/>
            </a:xfrm>
          </p:grpSpPr>
          <p:sp>
            <p:nvSpPr>
              <p:cNvPr id="93" name="Oval 92">
                <a:extLst>
                  <a:ext uri="{FF2B5EF4-FFF2-40B4-BE49-F238E27FC236}">
                    <a16:creationId xmlns:a16="http://schemas.microsoft.com/office/drawing/2014/main" id="{B8AA7244-0331-F2F8-1A93-19C85FDA5A35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E068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94" name="QuadreDeText 93">
                <a:extLst>
                  <a:ext uri="{FF2B5EF4-FFF2-40B4-BE49-F238E27FC236}">
                    <a16:creationId xmlns:a16="http://schemas.microsoft.com/office/drawing/2014/main" id="{A4F4F305-7782-463E-FD72-C5841F275C6B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15</a:t>
                </a:r>
              </a:p>
            </p:txBody>
          </p:sp>
        </p:grpSp>
        <p:grpSp>
          <p:nvGrpSpPr>
            <p:cNvPr id="37" name="Agrupa 36">
              <a:extLst>
                <a:ext uri="{FF2B5EF4-FFF2-40B4-BE49-F238E27FC236}">
                  <a16:creationId xmlns:a16="http://schemas.microsoft.com/office/drawing/2014/main" id="{F55C50C7-C74D-3A5E-6B92-6FAA6E93EEB9}"/>
                </a:ext>
              </a:extLst>
            </p:cNvPr>
            <p:cNvGrpSpPr/>
            <p:nvPr/>
          </p:nvGrpSpPr>
          <p:grpSpPr>
            <a:xfrm>
              <a:off x="422259" y="5095818"/>
              <a:ext cx="151860" cy="151860"/>
              <a:chOff x="5881089" y="3406987"/>
              <a:chExt cx="151860" cy="151860"/>
            </a:xfrm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8D837D3F-0264-ED5F-F12B-EA6F2B1FA54A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D42B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92" name="QuadreDeText 91">
                <a:extLst>
                  <a:ext uri="{FF2B5EF4-FFF2-40B4-BE49-F238E27FC236}">
                    <a16:creationId xmlns:a16="http://schemas.microsoft.com/office/drawing/2014/main" id="{E31A2F71-A9FC-5B7C-25B8-35976423C3CC}"/>
                  </a:ext>
                </a:extLst>
              </p:cNvPr>
              <p:cNvSpPr txBox="1"/>
              <p:nvPr/>
            </p:nvSpPr>
            <p:spPr>
              <a:xfrm>
                <a:off x="5881089" y="342095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16</a:t>
                </a:r>
              </a:p>
            </p:txBody>
          </p:sp>
        </p:grp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3D413640-E640-5D3C-EC27-CB6CB6F4E73D}"/>
                </a:ext>
              </a:extLst>
            </p:cNvPr>
            <p:cNvSpPr/>
            <p:nvPr/>
          </p:nvSpPr>
          <p:spPr>
            <a:xfrm>
              <a:off x="422259" y="5277864"/>
              <a:ext cx="151860" cy="151860"/>
            </a:xfrm>
            <a:prstGeom prst="ellipse">
              <a:avLst/>
            </a:prstGeom>
            <a:solidFill>
              <a:srgbClr val="E676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90" name="QuadreDeText 89">
              <a:extLst>
                <a:ext uri="{FF2B5EF4-FFF2-40B4-BE49-F238E27FC236}">
                  <a16:creationId xmlns:a16="http://schemas.microsoft.com/office/drawing/2014/main" id="{77F4D940-E114-B7DD-0F04-87F82917FCEE}"/>
                </a:ext>
              </a:extLst>
            </p:cNvPr>
            <p:cNvSpPr txBox="1"/>
            <p:nvPr/>
          </p:nvSpPr>
          <p:spPr>
            <a:xfrm>
              <a:off x="422259" y="5291836"/>
              <a:ext cx="151860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800" b="1" dirty="0">
                  <a:solidFill>
                    <a:schemeClr val="bg1"/>
                  </a:solidFill>
                  <a:latin typeface="Helvetica" panose="020B0604020202030204" pitchFamily="34" charset="0"/>
                </a:rPr>
                <a:t>17</a:t>
              </a:r>
            </a:p>
          </p:txBody>
        </p:sp>
        <p:grpSp>
          <p:nvGrpSpPr>
            <p:cNvPr id="161" name="Agrupa 160">
              <a:extLst>
                <a:ext uri="{FF2B5EF4-FFF2-40B4-BE49-F238E27FC236}">
                  <a16:creationId xmlns:a16="http://schemas.microsoft.com/office/drawing/2014/main" id="{1919E055-372E-52E3-D9C1-C8D8526CCEFD}"/>
                </a:ext>
              </a:extLst>
            </p:cNvPr>
            <p:cNvGrpSpPr/>
            <p:nvPr/>
          </p:nvGrpSpPr>
          <p:grpSpPr>
            <a:xfrm>
              <a:off x="422259" y="5451121"/>
              <a:ext cx="151860" cy="151860"/>
              <a:chOff x="422259" y="5451121"/>
              <a:chExt cx="151860" cy="151860"/>
            </a:xfrm>
          </p:grpSpPr>
          <p:sp>
            <p:nvSpPr>
              <p:cNvPr id="110" name="Oval 109">
                <a:extLst>
                  <a:ext uri="{FF2B5EF4-FFF2-40B4-BE49-F238E27FC236}">
                    <a16:creationId xmlns:a16="http://schemas.microsoft.com/office/drawing/2014/main" id="{7EEED81A-C27E-B1DB-90AB-9A6B8E4EC1E1}"/>
                  </a:ext>
                </a:extLst>
              </p:cNvPr>
              <p:cNvSpPr/>
              <p:nvPr/>
            </p:nvSpPr>
            <p:spPr>
              <a:xfrm>
                <a:off x="422259" y="5451121"/>
                <a:ext cx="151860" cy="151860"/>
              </a:xfrm>
              <a:prstGeom prst="ellipse">
                <a:avLst/>
              </a:prstGeom>
              <a:solidFill>
                <a:srgbClr val="B7E45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11" name="QuadreDeText 110">
                <a:extLst>
                  <a:ext uri="{FF2B5EF4-FFF2-40B4-BE49-F238E27FC236}">
                    <a16:creationId xmlns:a16="http://schemas.microsoft.com/office/drawing/2014/main" id="{45AF1947-FEF1-1E53-FF56-7B4E92265F44}"/>
                  </a:ext>
                </a:extLst>
              </p:cNvPr>
              <p:cNvSpPr txBox="1"/>
              <p:nvPr/>
            </p:nvSpPr>
            <p:spPr>
              <a:xfrm>
                <a:off x="422259" y="5465093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18</a:t>
                </a:r>
              </a:p>
            </p:txBody>
          </p:sp>
        </p:grpSp>
        <p:grpSp>
          <p:nvGrpSpPr>
            <p:cNvPr id="112" name="Agrupa 111">
              <a:extLst>
                <a:ext uri="{FF2B5EF4-FFF2-40B4-BE49-F238E27FC236}">
                  <a16:creationId xmlns:a16="http://schemas.microsoft.com/office/drawing/2014/main" id="{6EB29940-1EE2-8D92-E071-0B647546E36E}"/>
                </a:ext>
              </a:extLst>
            </p:cNvPr>
            <p:cNvGrpSpPr/>
            <p:nvPr/>
          </p:nvGrpSpPr>
          <p:grpSpPr>
            <a:xfrm>
              <a:off x="3925273" y="3508587"/>
              <a:ext cx="151860" cy="151860"/>
              <a:chOff x="5881089" y="2314669"/>
              <a:chExt cx="151860" cy="151860"/>
            </a:xfrm>
          </p:grpSpPr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27DAC81D-1988-4BC2-BA4D-4DDF7AEE97D4}"/>
                  </a:ext>
                </a:extLst>
              </p:cNvPr>
              <p:cNvSpPr/>
              <p:nvPr/>
            </p:nvSpPr>
            <p:spPr>
              <a:xfrm>
                <a:off x="5881089" y="2314669"/>
                <a:ext cx="151860" cy="151860"/>
              </a:xfrm>
              <a:prstGeom prst="ellipse">
                <a:avLst/>
              </a:prstGeom>
              <a:solidFill>
                <a:srgbClr val="37D7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14" name="QuadreDeText 113">
                <a:extLst>
                  <a:ext uri="{FF2B5EF4-FFF2-40B4-BE49-F238E27FC236}">
                    <a16:creationId xmlns:a16="http://schemas.microsoft.com/office/drawing/2014/main" id="{FC23C3BA-9730-D2FD-8C62-7C5D8F7421FC}"/>
                  </a:ext>
                </a:extLst>
              </p:cNvPr>
              <p:cNvSpPr txBox="1"/>
              <p:nvPr/>
            </p:nvSpPr>
            <p:spPr>
              <a:xfrm>
                <a:off x="5881089" y="232904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26</a:t>
                </a:r>
              </a:p>
            </p:txBody>
          </p:sp>
        </p:grpSp>
        <p:grpSp>
          <p:nvGrpSpPr>
            <p:cNvPr id="115" name="Agrupa 114">
              <a:extLst>
                <a:ext uri="{FF2B5EF4-FFF2-40B4-BE49-F238E27FC236}">
                  <a16:creationId xmlns:a16="http://schemas.microsoft.com/office/drawing/2014/main" id="{DEBA7A9D-DACE-98DC-9AE1-B2BC78443A8C}"/>
                </a:ext>
              </a:extLst>
            </p:cNvPr>
            <p:cNvGrpSpPr/>
            <p:nvPr/>
          </p:nvGrpSpPr>
          <p:grpSpPr>
            <a:xfrm>
              <a:off x="3925273" y="3690640"/>
              <a:ext cx="153765" cy="151860"/>
              <a:chOff x="5881089" y="2496722"/>
              <a:chExt cx="153765" cy="15186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AA358B8E-B554-2536-A9E6-862F78383168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779F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17" name="QuadreDeText 116">
                <a:extLst>
                  <a:ext uri="{FF2B5EF4-FFF2-40B4-BE49-F238E27FC236}">
                    <a16:creationId xmlns:a16="http://schemas.microsoft.com/office/drawing/2014/main" id="{9B0E5087-A4D8-7F7E-97D5-7EDE4584A052}"/>
                  </a:ext>
                </a:extLst>
              </p:cNvPr>
              <p:cNvSpPr txBox="1"/>
              <p:nvPr/>
            </p:nvSpPr>
            <p:spPr>
              <a:xfrm>
                <a:off x="5882994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27</a:t>
                </a:r>
              </a:p>
            </p:txBody>
          </p:sp>
        </p:grpSp>
        <p:grpSp>
          <p:nvGrpSpPr>
            <p:cNvPr id="118" name="Agrupa 117">
              <a:extLst>
                <a:ext uri="{FF2B5EF4-FFF2-40B4-BE49-F238E27FC236}">
                  <a16:creationId xmlns:a16="http://schemas.microsoft.com/office/drawing/2014/main" id="{13827ACA-072B-F4DB-7C37-089662D3A6C2}"/>
                </a:ext>
              </a:extLst>
            </p:cNvPr>
            <p:cNvGrpSpPr/>
            <p:nvPr/>
          </p:nvGrpSpPr>
          <p:grpSpPr>
            <a:xfrm>
              <a:off x="3925273" y="3872693"/>
              <a:ext cx="151860" cy="151860"/>
              <a:chOff x="5881089" y="2678775"/>
              <a:chExt cx="151860" cy="151860"/>
            </a:xfrm>
          </p:grpSpPr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AD2441CB-8C89-3DE4-0ED7-FCBDFEDF14F2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881F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20" name="QuadreDeText 119">
                <a:extLst>
                  <a:ext uri="{FF2B5EF4-FFF2-40B4-BE49-F238E27FC236}">
                    <a16:creationId xmlns:a16="http://schemas.microsoft.com/office/drawing/2014/main" id="{32D2673B-62A8-90C7-42B9-29905F3F03CC}"/>
                  </a:ext>
                </a:extLst>
              </p:cNvPr>
              <p:cNvSpPr txBox="1"/>
              <p:nvPr/>
            </p:nvSpPr>
            <p:spPr>
              <a:xfrm>
                <a:off x="5881089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28</a:t>
                </a:r>
              </a:p>
            </p:txBody>
          </p:sp>
        </p:grpSp>
        <p:grpSp>
          <p:nvGrpSpPr>
            <p:cNvPr id="121" name="Agrupa 120">
              <a:extLst>
                <a:ext uri="{FF2B5EF4-FFF2-40B4-BE49-F238E27FC236}">
                  <a16:creationId xmlns:a16="http://schemas.microsoft.com/office/drawing/2014/main" id="{69A5CE0B-9BD7-6451-77F3-4B5F960654C8}"/>
                </a:ext>
              </a:extLst>
            </p:cNvPr>
            <p:cNvGrpSpPr/>
            <p:nvPr/>
          </p:nvGrpSpPr>
          <p:grpSpPr>
            <a:xfrm>
              <a:off x="3925273" y="4054746"/>
              <a:ext cx="151860" cy="151860"/>
              <a:chOff x="5881089" y="2860828"/>
              <a:chExt cx="151860" cy="151860"/>
            </a:xfrm>
          </p:grpSpPr>
          <p:sp>
            <p:nvSpPr>
              <p:cNvPr id="122" name="Oval 121">
                <a:extLst>
                  <a:ext uri="{FF2B5EF4-FFF2-40B4-BE49-F238E27FC236}">
                    <a16:creationId xmlns:a16="http://schemas.microsoft.com/office/drawing/2014/main" id="{684D1B76-7E48-470A-6E8B-8C4F308F1340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CA6B8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23" name="QuadreDeText 122">
                <a:extLst>
                  <a:ext uri="{FF2B5EF4-FFF2-40B4-BE49-F238E27FC236}">
                    <a16:creationId xmlns:a16="http://schemas.microsoft.com/office/drawing/2014/main" id="{08C5C1CF-E06D-D5F3-8EC4-C37B79AEDE00}"/>
                  </a:ext>
                </a:extLst>
              </p:cNvPr>
              <p:cNvSpPr txBox="1"/>
              <p:nvPr/>
            </p:nvSpPr>
            <p:spPr>
              <a:xfrm>
                <a:off x="588108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29</a:t>
                </a:r>
              </a:p>
            </p:txBody>
          </p:sp>
        </p:grpSp>
        <p:grpSp>
          <p:nvGrpSpPr>
            <p:cNvPr id="124" name="Agrupa 123">
              <a:extLst>
                <a:ext uri="{FF2B5EF4-FFF2-40B4-BE49-F238E27FC236}">
                  <a16:creationId xmlns:a16="http://schemas.microsoft.com/office/drawing/2014/main" id="{543B2919-FBB9-93FB-2F8D-CDF782B8E50A}"/>
                </a:ext>
              </a:extLst>
            </p:cNvPr>
            <p:cNvGrpSpPr/>
            <p:nvPr/>
          </p:nvGrpSpPr>
          <p:grpSpPr>
            <a:xfrm>
              <a:off x="3925273" y="4236799"/>
              <a:ext cx="151860" cy="151860"/>
              <a:chOff x="5881089" y="3042881"/>
              <a:chExt cx="151860" cy="151860"/>
            </a:xfrm>
          </p:grpSpPr>
          <p:sp>
            <p:nvSpPr>
              <p:cNvPr id="125" name="Oval 124">
                <a:extLst>
                  <a:ext uri="{FF2B5EF4-FFF2-40B4-BE49-F238E27FC236}">
                    <a16:creationId xmlns:a16="http://schemas.microsoft.com/office/drawing/2014/main" id="{E9E6219F-282F-F1BD-C965-CB57EB0F08D6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2FE1C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26" name="QuadreDeText 125">
                <a:extLst>
                  <a:ext uri="{FF2B5EF4-FFF2-40B4-BE49-F238E27FC236}">
                    <a16:creationId xmlns:a16="http://schemas.microsoft.com/office/drawing/2014/main" id="{5ED40957-C1F5-4D77-97FE-7002A84ECBBB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30</a:t>
                </a:r>
              </a:p>
            </p:txBody>
          </p:sp>
        </p:grpSp>
        <p:grpSp>
          <p:nvGrpSpPr>
            <p:cNvPr id="127" name="Agrupa 126">
              <a:extLst>
                <a:ext uri="{FF2B5EF4-FFF2-40B4-BE49-F238E27FC236}">
                  <a16:creationId xmlns:a16="http://schemas.microsoft.com/office/drawing/2014/main" id="{C191329A-1EA6-322E-3064-E5172BA775ED}"/>
                </a:ext>
              </a:extLst>
            </p:cNvPr>
            <p:cNvGrpSpPr/>
            <p:nvPr/>
          </p:nvGrpSpPr>
          <p:grpSpPr>
            <a:xfrm>
              <a:off x="3925273" y="4418852"/>
              <a:ext cx="151860" cy="151860"/>
              <a:chOff x="5881089" y="3224934"/>
              <a:chExt cx="151860" cy="151860"/>
            </a:xfrm>
          </p:grpSpPr>
          <p:sp>
            <p:nvSpPr>
              <p:cNvPr id="128" name="Oval 127">
                <a:extLst>
                  <a:ext uri="{FF2B5EF4-FFF2-40B4-BE49-F238E27FC236}">
                    <a16:creationId xmlns:a16="http://schemas.microsoft.com/office/drawing/2014/main" id="{2751A3E3-C5C7-300C-2925-982014028AF0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63D3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29" name="QuadreDeText 128">
                <a:extLst>
                  <a:ext uri="{FF2B5EF4-FFF2-40B4-BE49-F238E27FC236}">
                    <a16:creationId xmlns:a16="http://schemas.microsoft.com/office/drawing/2014/main" id="{1F7740ED-D4EC-854E-6C3B-2C914453DF27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31</a:t>
                </a:r>
              </a:p>
            </p:txBody>
          </p:sp>
        </p:grpSp>
        <p:grpSp>
          <p:nvGrpSpPr>
            <p:cNvPr id="130" name="Agrupa 129">
              <a:extLst>
                <a:ext uri="{FF2B5EF4-FFF2-40B4-BE49-F238E27FC236}">
                  <a16:creationId xmlns:a16="http://schemas.microsoft.com/office/drawing/2014/main" id="{87136409-0FBA-2BD1-0C93-F6E745129CC3}"/>
                </a:ext>
              </a:extLst>
            </p:cNvPr>
            <p:cNvGrpSpPr/>
            <p:nvPr/>
          </p:nvGrpSpPr>
          <p:grpSpPr>
            <a:xfrm>
              <a:off x="3925273" y="4600905"/>
              <a:ext cx="151860" cy="151860"/>
              <a:chOff x="5881089" y="3406987"/>
              <a:chExt cx="151860" cy="151860"/>
            </a:xfrm>
          </p:grpSpPr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141C99D2-440B-7DA4-129D-AC5D2CC43E49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EC42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32" name="QuadreDeText 131">
                <a:extLst>
                  <a:ext uri="{FF2B5EF4-FFF2-40B4-BE49-F238E27FC236}">
                    <a16:creationId xmlns:a16="http://schemas.microsoft.com/office/drawing/2014/main" id="{C7CE4853-6571-30A6-7A2E-3EAB1C8AEB34}"/>
                  </a:ext>
                </a:extLst>
              </p:cNvPr>
              <p:cNvSpPr txBox="1"/>
              <p:nvPr/>
            </p:nvSpPr>
            <p:spPr>
              <a:xfrm>
                <a:off x="5881089" y="342095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32</a:t>
                </a:r>
              </a:p>
            </p:txBody>
          </p:sp>
        </p:grpSp>
        <p:grpSp>
          <p:nvGrpSpPr>
            <p:cNvPr id="133" name="Agrupa 132">
              <a:extLst>
                <a:ext uri="{FF2B5EF4-FFF2-40B4-BE49-F238E27FC236}">
                  <a16:creationId xmlns:a16="http://schemas.microsoft.com/office/drawing/2014/main" id="{871854E0-321A-C76F-76F8-C3E8D1D24837}"/>
                </a:ext>
              </a:extLst>
            </p:cNvPr>
            <p:cNvGrpSpPr/>
            <p:nvPr/>
          </p:nvGrpSpPr>
          <p:grpSpPr>
            <a:xfrm>
              <a:off x="3925273" y="4782951"/>
              <a:ext cx="151860" cy="512333"/>
              <a:chOff x="5881089" y="3589033"/>
              <a:chExt cx="151860" cy="512333"/>
            </a:xfrm>
          </p:grpSpPr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ADBD5CE0-61F6-4636-436C-C01BF843DDD0}"/>
                  </a:ext>
                </a:extLst>
              </p:cNvPr>
              <p:cNvSpPr/>
              <p:nvPr/>
            </p:nvSpPr>
            <p:spPr>
              <a:xfrm>
                <a:off x="5881089" y="3589033"/>
                <a:ext cx="151860" cy="151860"/>
              </a:xfrm>
              <a:prstGeom prst="ellipse">
                <a:avLst/>
              </a:prstGeom>
              <a:solidFill>
                <a:srgbClr val="8067D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35" name="QuadreDeText 134">
                <a:extLst>
                  <a:ext uri="{FF2B5EF4-FFF2-40B4-BE49-F238E27FC236}">
                    <a16:creationId xmlns:a16="http://schemas.microsoft.com/office/drawing/2014/main" id="{67EBA200-9321-6A88-9722-BFF9CBCEBF46}"/>
                  </a:ext>
                </a:extLst>
              </p:cNvPr>
              <p:cNvSpPr txBox="1"/>
              <p:nvPr/>
            </p:nvSpPr>
            <p:spPr>
              <a:xfrm>
                <a:off x="5881089" y="360300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33</a:t>
                </a:r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287801F2-13BF-BBBB-DFFE-C30363B12115}"/>
                  </a:ext>
                </a:extLst>
              </p:cNvPr>
              <p:cNvSpPr/>
              <p:nvPr/>
            </p:nvSpPr>
            <p:spPr>
              <a:xfrm>
                <a:off x="5881089" y="3765459"/>
                <a:ext cx="151860" cy="151860"/>
              </a:xfrm>
              <a:prstGeom prst="ellipse">
                <a:avLst/>
              </a:prstGeom>
              <a:solidFill>
                <a:srgbClr val="EBEB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37" name="QuadreDeText 136">
                <a:extLst>
                  <a:ext uri="{FF2B5EF4-FFF2-40B4-BE49-F238E27FC236}">
                    <a16:creationId xmlns:a16="http://schemas.microsoft.com/office/drawing/2014/main" id="{588596D4-0D22-5F56-0609-CC1F3754EF33}"/>
                  </a:ext>
                </a:extLst>
              </p:cNvPr>
              <p:cNvSpPr txBox="1"/>
              <p:nvPr/>
            </p:nvSpPr>
            <p:spPr>
              <a:xfrm>
                <a:off x="5881089" y="3779431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34</a:t>
                </a:r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6ADD8F20-298F-2272-A1F9-BE044BE43B6C}"/>
                  </a:ext>
                </a:extLst>
              </p:cNvPr>
              <p:cNvSpPr/>
              <p:nvPr/>
            </p:nvSpPr>
            <p:spPr>
              <a:xfrm>
                <a:off x="5881089" y="3949506"/>
                <a:ext cx="151860" cy="151860"/>
              </a:xfrm>
              <a:prstGeom prst="ellipse">
                <a:avLst/>
              </a:prstGeom>
              <a:solidFill>
                <a:srgbClr val="C059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39" name="QuadreDeText 138">
                <a:extLst>
                  <a:ext uri="{FF2B5EF4-FFF2-40B4-BE49-F238E27FC236}">
                    <a16:creationId xmlns:a16="http://schemas.microsoft.com/office/drawing/2014/main" id="{6D152FA8-20E4-8099-D96A-09BC1468EC28}"/>
                  </a:ext>
                </a:extLst>
              </p:cNvPr>
              <p:cNvSpPr txBox="1"/>
              <p:nvPr/>
            </p:nvSpPr>
            <p:spPr>
              <a:xfrm>
                <a:off x="5881089" y="3963478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35</a:t>
                </a:r>
              </a:p>
            </p:txBody>
          </p:sp>
        </p:grpSp>
        <p:grpSp>
          <p:nvGrpSpPr>
            <p:cNvPr id="140" name="Agrupa 139">
              <a:extLst>
                <a:ext uri="{FF2B5EF4-FFF2-40B4-BE49-F238E27FC236}">
                  <a16:creationId xmlns:a16="http://schemas.microsoft.com/office/drawing/2014/main" id="{872EEAD7-06C4-49A1-697C-FECCE5B1FA69}"/>
                </a:ext>
              </a:extLst>
            </p:cNvPr>
            <p:cNvGrpSpPr/>
            <p:nvPr/>
          </p:nvGrpSpPr>
          <p:grpSpPr>
            <a:xfrm>
              <a:off x="3925273" y="2234223"/>
              <a:ext cx="151860" cy="151860"/>
              <a:chOff x="5881089" y="2496722"/>
              <a:chExt cx="151860" cy="151860"/>
            </a:xfrm>
          </p:grpSpPr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DEFAB674-B1B7-ACF4-7356-9C84CA8E9EAE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865DC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42" name="QuadreDeText 141">
                <a:extLst>
                  <a:ext uri="{FF2B5EF4-FFF2-40B4-BE49-F238E27FC236}">
                    <a16:creationId xmlns:a16="http://schemas.microsoft.com/office/drawing/2014/main" id="{8201E97C-27CD-3989-B381-FC92BDD341C2}"/>
                  </a:ext>
                </a:extLst>
              </p:cNvPr>
              <p:cNvSpPr txBox="1"/>
              <p:nvPr/>
            </p:nvSpPr>
            <p:spPr>
              <a:xfrm>
                <a:off x="5881089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19</a:t>
                </a:r>
              </a:p>
            </p:txBody>
          </p:sp>
        </p:grpSp>
        <p:grpSp>
          <p:nvGrpSpPr>
            <p:cNvPr id="143" name="Agrupa 142">
              <a:extLst>
                <a:ext uri="{FF2B5EF4-FFF2-40B4-BE49-F238E27FC236}">
                  <a16:creationId xmlns:a16="http://schemas.microsoft.com/office/drawing/2014/main" id="{7AEA750A-4C29-9EE8-6C3A-392E3AC963C8}"/>
                </a:ext>
              </a:extLst>
            </p:cNvPr>
            <p:cNvGrpSpPr/>
            <p:nvPr/>
          </p:nvGrpSpPr>
          <p:grpSpPr>
            <a:xfrm>
              <a:off x="3925273" y="2416276"/>
              <a:ext cx="153765" cy="151860"/>
              <a:chOff x="5881089" y="2678775"/>
              <a:chExt cx="153765" cy="151860"/>
            </a:xfrm>
          </p:grpSpPr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E5A0388-052D-6F07-B6DA-33075D0A845F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2D764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45" name="QuadreDeText 144">
                <a:extLst>
                  <a:ext uri="{FF2B5EF4-FFF2-40B4-BE49-F238E27FC236}">
                    <a16:creationId xmlns:a16="http://schemas.microsoft.com/office/drawing/2014/main" id="{2312DC24-463C-2E19-9134-1B8717C1308B}"/>
                  </a:ext>
                </a:extLst>
              </p:cNvPr>
              <p:cNvSpPr txBox="1"/>
              <p:nvPr/>
            </p:nvSpPr>
            <p:spPr>
              <a:xfrm>
                <a:off x="5882994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20</a:t>
                </a:r>
              </a:p>
            </p:txBody>
          </p:sp>
        </p:grpSp>
        <p:grpSp>
          <p:nvGrpSpPr>
            <p:cNvPr id="146" name="Agrupa 145">
              <a:extLst>
                <a:ext uri="{FF2B5EF4-FFF2-40B4-BE49-F238E27FC236}">
                  <a16:creationId xmlns:a16="http://schemas.microsoft.com/office/drawing/2014/main" id="{AFE24BA7-2449-EC78-E4F7-8C92DE333545}"/>
                </a:ext>
              </a:extLst>
            </p:cNvPr>
            <p:cNvGrpSpPr/>
            <p:nvPr/>
          </p:nvGrpSpPr>
          <p:grpSpPr>
            <a:xfrm>
              <a:off x="3925273" y="2598329"/>
              <a:ext cx="156940" cy="151860"/>
              <a:chOff x="5881089" y="2860828"/>
              <a:chExt cx="156940" cy="151860"/>
            </a:xfrm>
          </p:grpSpPr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D5E994C7-7A81-8BC0-3F59-6792B6F92719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79CB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48" name="QuadreDeText 147">
                <a:extLst>
                  <a:ext uri="{FF2B5EF4-FFF2-40B4-BE49-F238E27FC236}">
                    <a16:creationId xmlns:a16="http://schemas.microsoft.com/office/drawing/2014/main" id="{1CF899A4-882F-DC16-AF69-726EE5B9D686}"/>
                  </a:ext>
                </a:extLst>
              </p:cNvPr>
              <p:cNvSpPr txBox="1"/>
              <p:nvPr/>
            </p:nvSpPr>
            <p:spPr>
              <a:xfrm>
                <a:off x="588616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21</a:t>
                </a:r>
              </a:p>
            </p:txBody>
          </p:sp>
        </p:grpSp>
        <p:grpSp>
          <p:nvGrpSpPr>
            <p:cNvPr id="149" name="Agrupa 148">
              <a:extLst>
                <a:ext uri="{FF2B5EF4-FFF2-40B4-BE49-F238E27FC236}">
                  <a16:creationId xmlns:a16="http://schemas.microsoft.com/office/drawing/2014/main" id="{4C123A0E-7105-5E0A-3440-A9A2BB814315}"/>
                </a:ext>
              </a:extLst>
            </p:cNvPr>
            <p:cNvGrpSpPr/>
            <p:nvPr/>
          </p:nvGrpSpPr>
          <p:grpSpPr>
            <a:xfrm>
              <a:off x="3925273" y="2780382"/>
              <a:ext cx="151860" cy="151860"/>
              <a:chOff x="5881089" y="3042881"/>
              <a:chExt cx="151860" cy="151860"/>
            </a:xfrm>
          </p:grpSpPr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2436B74D-58B2-B4B4-D85F-A10F95472C32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70DA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51" name="QuadreDeText 150">
                <a:extLst>
                  <a:ext uri="{FF2B5EF4-FFF2-40B4-BE49-F238E27FC236}">
                    <a16:creationId xmlns:a16="http://schemas.microsoft.com/office/drawing/2014/main" id="{A7A53F76-130A-B782-F4E5-5F987A8CE34B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22</a:t>
                </a:r>
              </a:p>
            </p:txBody>
          </p:sp>
        </p:grpSp>
        <p:grpSp>
          <p:nvGrpSpPr>
            <p:cNvPr id="152" name="Agrupa 151">
              <a:extLst>
                <a:ext uri="{FF2B5EF4-FFF2-40B4-BE49-F238E27FC236}">
                  <a16:creationId xmlns:a16="http://schemas.microsoft.com/office/drawing/2014/main" id="{59BA3A9A-F9CD-829F-57EC-5CF75B760E9A}"/>
                </a:ext>
              </a:extLst>
            </p:cNvPr>
            <p:cNvGrpSpPr/>
            <p:nvPr/>
          </p:nvGrpSpPr>
          <p:grpSpPr>
            <a:xfrm>
              <a:off x="3925273" y="2962435"/>
              <a:ext cx="151860" cy="151860"/>
              <a:chOff x="5881089" y="3224934"/>
              <a:chExt cx="151860" cy="151860"/>
            </a:xfrm>
          </p:grpSpPr>
          <p:sp>
            <p:nvSpPr>
              <p:cNvPr id="153" name="Oval 152">
                <a:extLst>
                  <a:ext uri="{FF2B5EF4-FFF2-40B4-BE49-F238E27FC236}">
                    <a16:creationId xmlns:a16="http://schemas.microsoft.com/office/drawing/2014/main" id="{B84F5E91-E227-050A-E0BC-21F652C71DAA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69C9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54" name="QuadreDeText 153">
                <a:extLst>
                  <a:ext uri="{FF2B5EF4-FFF2-40B4-BE49-F238E27FC236}">
                    <a16:creationId xmlns:a16="http://schemas.microsoft.com/office/drawing/2014/main" id="{07AA0A7A-918B-1CB2-8EA7-12520563CEB8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23</a:t>
                </a:r>
              </a:p>
            </p:txBody>
          </p:sp>
        </p:grpSp>
        <p:grpSp>
          <p:nvGrpSpPr>
            <p:cNvPr id="155" name="Agrupa 154">
              <a:extLst>
                <a:ext uri="{FF2B5EF4-FFF2-40B4-BE49-F238E27FC236}">
                  <a16:creationId xmlns:a16="http://schemas.microsoft.com/office/drawing/2014/main" id="{12DF903E-1292-1DFB-FD81-77495BD1960F}"/>
                </a:ext>
              </a:extLst>
            </p:cNvPr>
            <p:cNvGrpSpPr/>
            <p:nvPr/>
          </p:nvGrpSpPr>
          <p:grpSpPr>
            <a:xfrm>
              <a:off x="3925273" y="3144488"/>
              <a:ext cx="154400" cy="151860"/>
              <a:chOff x="5881089" y="3406987"/>
              <a:chExt cx="154400" cy="151860"/>
            </a:xfrm>
          </p:grpSpPr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0D5154CB-AF67-19CB-19AF-D47FA30F1EC4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7187C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57" name="QuadreDeText 156">
                <a:extLst>
                  <a:ext uri="{FF2B5EF4-FFF2-40B4-BE49-F238E27FC236}">
                    <a16:creationId xmlns:a16="http://schemas.microsoft.com/office/drawing/2014/main" id="{F8A79457-4FC7-B230-DF40-D3810B11C546}"/>
                  </a:ext>
                </a:extLst>
              </p:cNvPr>
              <p:cNvSpPr txBox="1"/>
              <p:nvPr/>
            </p:nvSpPr>
            <p:spPr>
              <a:xfrm>
                <a:off x="5883629" y="341841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24</a:t>
                </a:r>
              </a:p>
            </p:txBody>
          </p:sp>
        </p:grpSp>
        <p:grpSp>
          <p:nvGrpSpPr>
            <p:cNvPr id="158" name="Agrupa 157">
              <a:extLst>
                <a:ext uri="{FF2B5EF4-FFF2-40B4-BE49-F238E27FC236}">
                  <a16:creationId xmlns:a16="http://schemas.microsoft.com/office/drawing/2014/main" id="{3B55D1EE-F567-85D4-D612-32F6F2153A4B}"/>
                </a:ext>
              </a:extLst>
            </p:cNvPr>
            <p:cNvGrpSpPr/>
            <p:nvPr/>
          </p:nvGrpSpPr>
          <p:grpSpPr>
            <a:xfrm>
              <a:off x="3925273" y="3326534"/>
              <a:ext cx="154400" cy="151860"/>
              <a:chOff x="5881089" y="3589033"/>
              <a:chExt cx="154400" cy="151860"/>
            </a:xfrm>
          </p:grpSpPr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D99D4FD1-F1F6-BD53-7020-33E3E73A62F2}"/>
                  </a:ext>
                </a:extLst>
              </p:cNvPr>
              <p:cNvSpPr/>
              <p:nvPr/>
            </p:nvSpPr>
            <p:spPr>
              <a:xfrm>
                <a:off x="5881089" y="3589033"/>
                <a:ext cx="151860" cy="151860"/>
              </a:xfrm>
              <a:prstGeom prst="ellipse">
                <a:avLst/>
              </a:prstGeom>
              <a:solidFill>
                <a:srgbClr val="B7D03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60" name="QuadreDeText 159">
                <a:extLst>
                  <a:ext uri="{FF2B5EF4-FFF2-40B4-BE49-F238E27FC236}">
                    <a16:creationId xmlns:a16="http://schemas.microsoft.com/office/drawing/2014/main" id="{4193538E-FB3F-C2D6-F19A-14604A5BD52C}"/>
                  </a:ext>
                </a:extLst>
              </p:cNvPr>
              <p:cNvSpPr txBox="1"/>
              <p:nvPr/>
            </p:nvSpPr>
            <p:spPr>
              <a:xfrm>
                <a:off x="5883629" y="360046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25</a:t>
                </a:r>
              </a:p>
            </p:txBody>
          </p:sp>
        </p:grpSp>
        <p:grpSp>
          <p:nvGrpSpPr>
            <p:cNvPr id="218" name="Agrupa 217">
              <a:extLst>
                <a:ext uri="{FF2B5EF4-FFF2-40B4-BE49-F238E27FC236}">
                  <a16:creationId xmlns:a16="http://schemas.microsoft.com/office/drawing/2014/main" id="{3AFF704E-89C0-458E-DD40-3CD9C3399E5B}"/>
                </a:ext>
              </a:extLst>
            </p:cNvPr>
            <p:cNvGrpSpPr/>
            <p:nvPr/>
          </p:nvGrpSpPr>
          <p:grpSpPr>
            <a:xfrm>
              <a:off x="3925273" y="5339229"/>
              <a:ext cx="151860" cy="151860"/>
              <a:chOff x="3925273" y="5339229"/>
              <a:chExt cx="151860" cy="151860"/>
            </a:xfrm>
          </p:grpSpPr>
          <p:sp>
            <p:nvSpPr>
              <p:cNvPr id="212" name="Oval 211">
                <a:extLst>
                  <a:ext uri="{FF2B5EF4-FFF2-40B4-BE49-F238E27FC236}">
                    <a16:creationId xmlns:a16="http://schemas.microsoft.com/office/drawing/2014/main" id="{CCA9DE1D-97CC-0266-03C0-FFFF0D4D0BA4}"/>
                  </a:ext>
                </a:extLst>
              </p:cNvPr>
              <p:cNvSpPr/>
              <p:nvPr/>
            </p:nvSpPr>
            <p:spPr>
              <a:xfrm>
                <a:off x="3925273" y="5339229"/>
                <a:ext cx="151860" cy="151860"/>
              </a:xfrm>
              <a:prstGeom prst="ellipse">
                <a:avLst/>
              </a:prstGeom>
              <a:solidFill>
                <a:srgbClr val="F2890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213" name="QuadreDeText 212">
                <a:extLst>
                  <a:ext uri="{FF2B5EF4-FFF2-40B4-BE49-F238E27FC236}">
                    <a16:creationId xmlns:a16="http://schemas.microsoft.com/office/drawing/2014/main" id="{38954536-B192-5FA7-95FF-B5A03B9CED11}"/>
                  </a:ext>
                </a:extLst>
              </p:cNvPr>
              <p:cNvSpPr txBox="1"/>
              <p:nvPr/>
            </p:nvSpPr>
            <p:spPr>
              <a:xfrm>
                <a:off x="3925273" y="535278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36</a:t>
                </a:r>
              </a:p>
            </p:txBody>
          </p:sp>
        </p:grpSp>
        <p:grpSp>
          <p:nvGrpSpPr>
            <p:cNvPr id="217" name="Agrupa 216">
              <a:extLst>
                <a:ext uri="{FF2B5EF4-FFF2-40B4-BE49-F238E27FC236}">
                  <a16:creationId xmlns:a16="http://schemas.microsoft.com/office/drawing/2014/main" id="{E7796943-F88F-F349-0D1E-5AC0839528E6}"/>
                </a:ext>
              </a:extLst>
            </p:cNvPr>
            <p:cNvGrpSpPr/>
            <p:nvPr/>
          </p:nvGrpSpPr>
          <p:grpSpPr>
            <a:xfrm>
              <a:off x="3925273" y="5521282"/>
              <a:ext cx="151860" cy="151860"/>
              <a:chOff x="3925273" y="5521282"/>
              <a:chExt cx="151860" cy="151860"/>
            </a:xfrm>
          </p:grpSpPr>
          <p:sp>
            <p:nvSpPr>
              <p:cNvPr id="215" name="Oval 214">
                <a:extLst>
                  <a:ext uri="{FF2B5EF4-FFF2-40B4-BE49-F238E27FC236}">
                    <a16:creationId xmlns:a16="http://schemas.microsoft.com/office/drawing/2014/main" id="{DC8157A4-5457-4891-0A6A-214FE8E0FE4F}"/>
                  </a:ext>
                </a:extLst>
              </p:cNvPr>
              <p:cNvSpPr/>
              <p:nvPr/>
            </p:nvSpPr>
            <p:spPr>
              <a:xfrm>
                <a:off x="3925273" y="5521282"/>
                <a:ext cx="151860" cy="1518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216" name="QuadreDeText 215">
                <a:extLst>
                  <a:ext uri="{FF2B5EF4-FFF2-40B4-BE49-F238E27FC236}">
                    <a16:creationId xmlns:a16="http://schemas.microsoft.com/office/drawing/2014/main" id="{4DB5E278-1805-D8E2-1780-C5B7680625B0}"/>
                  </a:ext>
                </a:extLst>
              </p:cNvPr>
              <p:cNvSpPr txBox="1"/>
              <p:nvPr/>
            </p:nvSpPr>
            <p:spPr>
              <a:xfrm>
                <a:off x="3925273" y="553524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37</a:t>
                </a:r>
              </a:p>
            </p:txBody>
          </p:sp>
        </p:grpSp>
      </p:grpSp>
      <p:grpSp>
        <p:nvGrpSpPr>
          <p:cNvPr id="14" name="Agrupa 13">
            <a:extLst>
              <a:ext uri="{FF2B5EF4-FFF2-40B4-BE49-F238E27FC236}">
                <a16:creationId xmlns:a16="http://schemas.microsoft.com/office/drawing/2014/main" id="{CDE61F40-7F20-F619-6FFA-6F05DCF9F8F3}"/>
              </a:ext>
            </a:extLst>
          </p:cNvPr>
          <p:cNvGrpSpPr/>
          <p:nvPr/>
        </p:nvGrpSpPr>
        <p:grpSpPr>
          <a:xfrm>
            <a:off x="7073121" y="1094546"/>
            <a:ext cx="4901709" cy="5828400"/>
            <a:chOff x="7073121" y="1094546"/>
            <a:chExt cx="4901709" cy="5828400"/>
          </a:xfrm>
        </p:grpSpPr>
        <p:pic>
          <p:nvPicPr>
            <p:cNvPr id="5" name="Imatge 4">
              <a:extLst>
                <a:ext uri="{FF2B5EF4-FFF2-40B4-BE49-F238E27FC236}">
                  <a16:creationId xmlns:a16="http://schemas.microsoft.com/office/drawing/2014/main" id="{6F6E2C74-0171-E561-28B4-2E2EF6B30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73121" y="1094546"/>
              <a:ext cx="4901709" cy="5828400"/>
            </a:xfrm>
            <a:prstGeom prst="rect">
              <a:avLst/>
            </a:prstGeom>
          </p:spPr>
        </p:pic>
        <p:pic>
          <p:nvPicPr>
            <p:cNvPr id="3" name="Imatge 2" descr="Imatge que conté mapa, text, Atles&#10;&#10;Descripció generada automàticament">
              <a:extLst>
                <a:ext uri="{FF2B5EF4-FFF2-40B4-BE49-F238E27FC236}">
                  <a16:creationId xmlns:a16="http://schemas.microsoft.com/office/drawing/2014/main" id="{AC8F86D7-F61E-A31D-A2EA-84D0A1FD29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52875" y="1862530"/>
              <a:ext cx="3360022" cy="41317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92228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uild="p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tge 23" descr="Imatge que conté mapa, text&#10;&#10;Descripció generada automàticament">
            <a:extLst>
              <a:ext uri="{FF2B5EF4-FFF2-40B4-BE49-F238E27FC236}">
                <a16:creationId xmlns:a16="http://schemas.microsoft.com/office/drawing/2014/main" id="{7FB7A0C8-8D13-5BCF-B76B-00A6A786F4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94" t="17266" b="43151"/>
          <a:stretch/>
        </p:blipFill>
        <p:spPr>
          <a:xfrm>
            <a:off x="-1917421" y="0"/>
            <a:ext cx="13104395" cy="6486939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89" y="6628785"/>
            <a:ext cx="10636265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Pla de xoc i millores 2025 fons climàtic &gt; Girona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  <p:sp>
        <p:nvSpPr>
          <p:cNvPr id="23" name="Contenidor de text 1">
            <a:extLst>
              <a:ext uri="{FF2B5EF4-FFF2-40B4-BE49-F238E27FC236}">
                <a16:creationId xmlns:a16="http://schemas.microsoft.com/office/drawing/2014/main" id="{DB4C305C-65D2-D16C-705D-B640B1D62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Girona</a:t>
            </a:r>
          </a:p>
        </p:txBody>
      </p:sp>
      <p:sp>
        <p:nvSpPr>
          <p:cNvPr id="30" name="QuadreDeText 29">
            <a:extLst>
              <a:ext uri="{FF2B5EF4-FFF2-40B4-BE49-F238E27FC236}">
                <a16:creationId xmlns:a16="http://schemas.microsoft.com/office/drawing/2014/main" id="{D60E7A01-9D61-CBF1-FE97-A9A491EEB286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13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actuacions</a:t>
            </a:r>
          </a:p>
        </p:txBody>
      </p:sp>
      <p:grpSp>
        <p:nvGrpSpPr>
          <p:cNvPr id="599" name="Agrupa 598">
            <a:extLst>
              <a:ext uri="{FF2B5EF4-FFF2-40B4-BE49-F238E27FC236}">
                <a16:creationId xmlns:a16="http://schemas.microsoft.com/office/drawing/2014/main" id="{D75B7B83-7125-93B6-9A45-F8730D86AA8E}"/>
              </a:ext>
            </a:extLst>
          </p:cNvPr>
          <p:cNvGrpSpPr/>
          <p:nvPr/>
        </p:nvGrpSpPr>
        <p:grpSpPr>
          <a:xfrm>
            <a:off x="-9681545" y="1889329"/>
            <a:ext cx="8102001" cy="4104904"/>
            <a:chOff x="-454761" y="1889329"/>
            <a:chExt cx="8102001" cy="4104904"/>
          </a:xfrm>
        </p:grpSpPr>
        <p:sp>
          <p:nvSpPr>
            <p:cNvPr id="600" name="Fletxa: pentàgon 599">
              <a:extLst>
                <a:ext uri="{FF2B5EF4-FFF2-40B4-BE49-F238E27FC236}">
                  <a16:creationId xmlns:a16="http://schemas.microsoft.com/office/drawing/2014/main" id="{96C7C9F3-F39E-EAF0-AFA5-B85C3549104E}"/>
                </a:ext>
              </a:extLst>
            </p:cNvPr>
            <p:cNvSpPr/>
            <p:nvPr/>
          </p:nvSpPr>
          <p:spPr>
            <a:xfrm>
              <a:off x="-454761" y="1889329"/>
              <a:ext cx="8090472" cy="3968122"/>
            </a:xfrm>
            <a:prstGeom prst="homePlate">
              <a:avLst>
                <a:gd name="adj" fmla="val 29210"/>
              </a:avLst>
            </a:prstGeom>
            <a:solidFill>
              <a:schemeClr val="bg1"/>
            </a:solidFill>
            <a:ln w="57150">
              <a:solidFill>
                <a:srgbClr val="00B05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601" name="Oval 600">
              <a:extLst>
                <a:ext uri="{FF2B5EF4-FFF2-40B4-BE49-F238E27FC236}">
                  <a16:creationId xmlns:a16="http://schemas.microsoft.com/office/drawing/2014/main" id="{6C020127-5C3A-F5CC-8928-0B65DE88CA06}"/>
                </a:ext>
              </a:extLst>
            </p:cNvPr>
            <p:cNvSpPr/>
            <p:nvPr/>
          </p:nvSpPr>
          <p:spPr>
            <a:xfrm>
              <a:off x="422259" y="2365023"/>
              <a:ext cx="151860" cy="151860"/>
            </a:xfrm>
            <a:prstGeom prst="ellipse">
              <a:avLst/>
            </a:prstGeom>
            <a:solidFill>
              <a:srgbClr val="5CE0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1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602" name="QuadreDeText 601">
              <a:extLst>
                <a:ext uri="{FF2B5EF4-FFF2-40B4-BE49-F238E27FC236}">
                  <a16:creationId xmlns:a16="http://schemas.microsoft.com/office/drawing/2014/main" id="{A45D4DA6-CEB9-3791-EF8F-3B20C5BB6CDE}"/>
                </a:ext>
              </a:extLst>
            </p:cNvPr>
            <p:cNvSpPr txBox="1"/>
            <p:nvPr/>
          </p:nvSpPr>
          <p:spPr>
            <a:xfrm>
              <a:off x="637170" y="2008527"/>
              <a:ext cx="7010070" cy="3985706"/>
            </a:xfrm>
            <a:prstGeom prst="rect">
              <a:avLst/>
            </a:prstGeom>
          </p:spPr>
          <p:txBody>
            <a:bodyPr wrap="square" lIns="0" tIns="0" rIns="0" bIns="0" numCol="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Barcelona</a:t>
              </a:r>
            </a:p>
            <a:p>
              <a:r>
                <a:rPr lang="ca-ES" sz="1200" b="1" dirty="0">
                  <a:latin typeface="+mj-lt"/>
                </a:rPr>
                <a:t>e15 Vilanova – Barcelona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Garraf – Barcelona (Caps de setmana)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Gavà – Olesa de Bonesvalls</a:t>
              </a:r>
            </a:p>
            <a:p>
              <a:r>
                <a:rPr lang="ca-ES" sz="1200" b="1" dirty="0">
                  <a:latin typeface="+mj-lt"/>
                </a:rPr>
                <a:t>e17 Vallirana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e8 Corbera – Barcelona</a:t>
              </a:r>
            </a:p>
            <a:p>
              <a:r>
                <a:rPr lang="ca-ES" sz="1200" b="1" dirty="0">
                  <a:latin typeface="+mj-lt"/>
                </a:rPr>
                <a:t>Can Sunyer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e6 Vilafranca – Barcelona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dirty="0">
                  <a:latin typeface="+mj-lt"/>
                </a:rPr>
                <a:t>e18 Sant Sadurní d’Anoia – Barcelona</a:t>
              </a:r>
            </a:p>
            <a:p>
              <a:r>
                <a:rPr lang="ca-ES" sz="1200" dirty="0">
                  <a:latin typeface="+mj-lt"/>
                </a:rPr>
                <a:t>Sant Llorenç d’Hortons – Barcelona</a:t>
              </a:r>
            </a:p>
            <a:p>
              <a:r>
                <a:rPr lang="ca-ES" sz="1200" dirty="0">
                  <a:latin typeface="+mj-lt"/>
                </a:rPr>
                <a:t>e5 Igualada – Barcelona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e24 Esparreguera – Barcelona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latin typeface="+mj-lt"/>
                </a:rPr>
                <a:t>M5 Vacarisses – Terrassa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B8 Terrassa – Rubí</a:t>
              </a:r>
            </a:p>
            <a:p>
              <a:r>
                <a:rPr lang="ca-ES" sz="1200" dirty="0">
                  <a:latin typeface="+mj-lt"/>
                </a:rPr>
                <a:t>Igualada – UAB</a:t>
              </a:r>
            </a:p>
            <a:p>
              <a:r>
                <a:rPr lang="ca-ES" sz="1200" dirty="0">
                  <a:latin typeface="+mj-lt"/>
                </a:rPr>
                <a:t>Badia-Barberà – UAB</a:t>
              </a:r>
            </a:p>
            <a:p>
              <a:r>
                <a:rPr lang="ca-ES" sz="1200" dirty="0">
                  <a:latin typeface="+mj-lt"/>
                </a:rPr>
                <a:t>Ripollet – UAB</a:t>
              </a:r>
            </a:p>
            <a:p>
              <a:r>
                <a:rPr lang="ca-ES" sz="1200" dirty="0">
                  <a:latin typeface="+mj-lt"/>
                </a:rPr>
                <a:t>e3 UAB – Barcelona</a:t>
              </a:r>
            </a:p>
            <a:p>
              <a:r>
                <a:rPr lang="ca-ES" sz="1200" b="1" dirty="0">
                  <a:latin typeface="+mj-lt"/>
                </a:rPr>
                <a:t>e4 Ripollet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700" dirty="0">
                <a:latin typeface="+mj-lt"/>
              </a:endParaRPr>
            </a:p>
            <a:p>
              <a:endParaRPr lang="ca-ES" sz="600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A1 Sabadell – Barcelona</a:t>
              </a:r>
            </a:p>
            <a:p>
              <a:r>
                <a:rPr lang="ca-ES" sz="1200" dirty="0">
                  <a:latin typeface="+mj-lt"/>
                </a:rPr>
                <a:t>C5 Sabadell – Terrassa</a:t>
              </a:r>
            </a:p>
            <a:p>
              <a:r>
                <a:rPr lang="ca-ES" sz="1200" dirty="0">
                  <a:latin typeface="+mj-lt"/>
                </a:rPr>
                <a:t>C1 Castellar – Sabadell</a:t>
              </a:r>
            </a:p>
            <a:p>
              <a:r>
                <a:rPr lang="ca-ES" sz="1200" dirty="0">
                  <a:latin typeface="+mj-lt"/>
                </a:rPr>
                <a:t>e10 Sentmenat – Barcelona</a:t>
              </a:r>
            </a:p>
            <a:p>
              <a:r>
                <a:rPr lang="ca-ES" sz="1200" dirty="0">
                  <a:latin typeface="+mj-lt"/>
                </a:rPr>
                <a:t>e9 Caldes – Barcelona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416 Montornès – La Garriga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dirty="0">
                  <a:latin typeface="+mj-lt"/>
                </a:rPr>
                <a:t>Montornès – Montmeló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e13 Sabadell – Mataró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dirty="0">
                  <a:latin typeface="+mj-lt"/>
                </a:rPr>
                <a:t>Mataró – UAB</a:t>
              </a:r>
            </a:p>
            <a:p>
              <a:r>
                <a:rPr lang="ca-ES" sz="1200" dirty="0">
                  <a:latin typeface="+mj-lt"/>
                </a:rPr>
                <a:t>e11 Mataró – Barcelona</a:t>
              </a:r>
            </a:p>
            <a:p>
              <a:r>
                <a:rPr lang="ca-ES" sz="1200" b="1" dirty="0">
                  <a:latin typeface="+mj-lt"/>
                </a:rPr>
                <a:t>806 Cabrils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b="1" dirty="0">
                  <a:latin typeface="+mj-lt"/>
                </a:rPr>
                <a:t>808 Teià – Barcelona </a:t>
              </a:r>
              <a:r>
                <a:rPr lang="ca-ES" sz="1200" b="1" i="1" dirty="0">
                  <a:latin typeface="+mj-lt"/>
                </a:rPr>
                <a:t>(FET)</a:t>
              </a:r>
            </a:p>
            <a:p>
              <a:r>
                <a:rPr lang="ca-ES" sz="1200" dirty="0">
                  <a:latin typeface="+mj-lt"/>
                </a:rPr>
                <a:t>e18 Alella – Barcelona</a:t>
              </a:r>
            </a:p>
            <a:p>
              <a:r>
                <a:rPr lang="ca-ES" sz="1200" dirty="0">
                  <a:latin typeface="+mj-lt"/>
                </a:rPr>
                <a:t>BRCat Manresa</a:t>
              </a:r>
            </a:p>
            <a:p>
              <a:r>
                <a:rPr lang="ca-ES" sz="1200" b="1" dirty="0">
                  <a:latin typeface="+mj-lt"/>
                </a:rPr>
                <a:t>455 Torelló – Manlleu – Vic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Vendrell – Barcelona</a:t>
              </a:r>
            </a:p>
            <a:p>
              <a:r>
                <a:rPr lang="ca-ES" sz="1200" dirty="0">
                  <a:latin typeface="+mj-lt"/>
                </a:rPr>
                <a:t>Calafell – Cunit – Barcelona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Esparraguera – Martorell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B050"/>
                  </a:solidFill>
                  <a:latin typeface="+mj-lt"/>
                </a:rPr>
                <a:t>Igualada – Martorell </a:t>
              </a:r>
              <a:r>
                <a:rPr lang="ca-ES" sz="1200" b="1" i="1" dirty="0">
                  <a:solidFill>
                    <a:srgbClr val="00B050"/>
                  </a:solidFill>
                  <a:latin typeface="+mj-lt"/>
                </a:rPr>
                <a:t>(SET)</a:t>
              </a:r>
            </a:p>
          </p:txBody>
        </p:sp>
        <p:sp>
          <p:nvSpPr>
            <p:cNvPr id="603" name="Oval 602">
              <a:extLst>
                <a:ext uri="{FF2B5EF4-FFF2-40B4-BE49-F238E27FC236}">
                  <a16:creationId xmlns:a16="http://schemas.microsoft.com/office/drawing/2014/main" id="{AEEFCABB-6373-6D6B-4510-CA3B4FAD7376}"/>
                </a:ext>
              </a:extLst>
            </p:cNvPr>
            <p:cNvSpPr/>
            <p:nvPr/>
          </p:nvSpPr>
          <p:spPr>
            <a:xfrm>
              <a:off x="422259" y="2547076"/>
              <a:ext cx="151860" cy="151860"/>
            </a:xfrm>
            <a:prstGeom prst="ellipse">
              <a:avLst/>
            </a:prstGeom>
            <a:solidFill>
              <a:srgbClr val="CA43B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2</a:t>
              </a:r>
            </a:p>
          </p:txBody>
        </p:sp>
        <p:sp>
          <p:nvSpPr>
            <p:cNvPr id="604" name="Oval 603">
              <a:extLst>
                <a:ext uri="{FF2B5EF4-FFF2-40B4-BE49-F238E27FC236}">
                  <a16:creationId xmlns:a16="http://schemas.microsoft.com/office/drawing/2014/main" id="{0B41501B-AAD3-C4C7-4F38-5C4A7BBBA067}"/>
                </a:ext>
              </a:extLst>
            </p:cNvPr>
            <p:cNvSpPr/>
            <p:nvPr/>
          </p:nvSpPr>
          <p:spPr>
            <a:xfrm>
              <a:off x="422259" y="2729129"/>
              <a:ext cx="151860" cy="151860"/>
            </a:xfrm>
            <a:prstGeom prst="ellipse">
              <a:avLst/>
            </a:prstGeom>
            <a:solidFill>
              <a:srgbClr val="D8803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605" name="Oval 604">
              <a:extLst>
                <a:ext uri="{FF2B5EF4-FFF2-40B4-BE49-F238E27FC236}">
                  <a16:creationId xmlns:a16="http://schemas.microsoft.com/office/drawing/2014/main" id="{19E27CCB-EF83-3FEA-DE12-363DF3DD25C5}"/>
                </a:ext>
              </a:extLst>
            </p:cNvPr>
            <p:cNvSpPr/>
            <p:nvPr/>
          </p:nvSpPr>
          <p:spPr>
            <a:xfrm>
              <a:off x="422259" y="2911182"/>
              <a:ext cx="151860" cy="151860"/>
            </a:xfrm>
            <a:prstGeom prst="ellipse">
              <a:avLst/>
            </a:prstGeom>
            <a:solidFill>
              <a:srgbClr val="E2B54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4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606" name="Oval 605">
              <a:extLst>
                <a:ext uri="{FF2B5EF4-FFF2-40B4-BE49-F238E27FC236}">
                  <a16:creationId xmlns:a16="http://schemas.microsoft.com/office/drawing/2014/main" id="{F26C6C84-1F85-2CAF-6A5E-F950C384DC85}"/>
                </a:ext>
              </a:extLst>
            </p:cNvPr>
            <p:cNvSpPr/>
            <p:nvPr/>
          </p:nvSpPr>
          <p:spPr>
            <a:xfrm>
              <a:off x="422259" y="3093235"/>
              <a:ext cx="151860" cy="151860"/>
            </a:xfrm>
            <a:prstGeom prst="ellipse">
              <a:avLst/>
            </a:prstGeom>
            <a:solidFill>
              <a:srgbClr val="5F58C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607" name="Oval 606">
              <a:extLst>
                <a:ext uri="{FF2B5EF4-FFF2-40B4-BE49-F238E27FC236}">
                  <a16:creationId xmlns:a16="http://schemas.microsoft.com/office/drawing/2014/main" id="{32CE50F1-20F6-AB05-4DFA-DB054C4E810B}"/>
                </a:ext>
              </a:extLst>
            </p:cNvPr>
            <p:cNvSpPr/>
            <p:nvPr/>
          </p:nvSpPr>
          <p:spPr>
            <a:xfrm>
              <a:off x="422259" y="3275288"/>
              <a:ext cx="151860" cy="151860"/>
            </a:xfrm>
            <a:prstGeom prst="ellipse">
              <a:avLst/>
            </a:prstGeom>
            <a:solidFill>
              <a:srgbClr val="CF55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608" name="Oval 607">
              <a:extLst>
                <a:ext uri="{FF2B5EF4-FFF2-40B4-BE49-F238E27FC236}">
                  <a16:creationId xmlns:a16="http://schemas.microsoft.com/office/drawing/2014/main" id="{2C4662EB-624D-C1E9-1E5B-C54D36A3644F}"/>
                </a:ext>
              </a:extLst>
            </p:cNvPr>
            <p:cNvSpPr/>
            <p:nvPr/>
          </p:nvSpPr>
          <p:spPr>
            <a:xfrm>
              <a:off x="422259" y="3457341"/>
              <a:ext cx="151860" cy="151860"/>
            </a:xfrm>
            <a:prstGeom prst="ellipse">
              <a:avLst/>
            </a:prstGeom>
            <a:solidFill>
              <a:srgbClr val="656ED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7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609" name="Oval 608">
              <a:extLst>
                <a:ext uri="{FF2B5EF4-FFF2-40B4-BE49-F238E27FC236}">
                  <a16:creationId xmlns:a16="http://schemas.microsoft.com/office/drawing/2014/main" id="{86A53CF0-B6F4-2821-9023-7711D0449236}"/>
                </a:ext>
              </a:extLst>
            </p:cNvPr>
            <p:cNvSpPr/>
            <p:nvPr/>
          </p:nvSpPr>
          <p:spPr>
            <a:xfrm>
              <a:off x="422259" y="3639394"/>
              <a:ext cx="151860" cy="151860"/>
            </a:xfrm>
            <a:prstGeom prst="ellipse">
              <a:avLst/>
            </a:prstGeom>
            <a:solidFill>
              <a:srgbClr val="16C87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8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610" name="Oval 609">
              <a:extLst>
                <a:ext uri="{FF2B5EF4-FFF2-40B4-BE49-F238E27FC236}">
                  <a16:creationId xmlns:a16="http://schemas.microsoft.com/office/drawing/2014/main" id="{97B2BAC0-39A4-1851-94F3-FA11580E10F9}"/>
                </a:ext>
              </a:extLst>
            </p:cNvPr>
            <p:cNvSpPr/>
            <p:nvPr/>
          </p:nvSpPr>
          <p:spPr>
            <a:xfrm>
              <a:off x="422259" y="3821447"/>
              <a:ext cx="151860" cy="151860"/>
            </a:xfrm>
            <a:prstGeom prst="ellipse">
              <a:avLst/>
            </a:prstGeom>
            <a:solidFill>
              <a:srgbClr val="76CD4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9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grpSp>
          <p:nvGrpSpPr>
            <p:cNvPr id="611" name="Agrupa 610">
              <a:extLst>
                <a:ext uri="{FF2B5EF4-FFF2-40B4-BE49-F238E27FC236}">
                  <a16:creationId xmlns:a16="http://schemas.microsoft.com/office/drawing/2014/main" id="{9B95A3B6-D52C-E33C-3E0C-4494A43A0728}"/>
                </a:ext>
              </a:extLst>
            </p:cNvPr>
            <p:cNvGrpSpPr/>
            <p:nvPr/>
          </p:nvGrpSpPr>
          <p:grpSpPr>
            <a:xfrm>
              <a:off x="422259" y="4003500"/>
              <a:ext cx="151860" cy="151860"/>
              <a:chOff x="5881089" y="2314669"/>
              <a:chExt cx="151860" cy="151860"/>
            </a:xfrm>
          </p:grpSpPr>
          <p:sp>
            <p:nvSpPr>
              <p:cNvPr id="690" name="Oval 689">
                <a:extLst>
                  <a:ext uri="{FF2B5EF4-FFF2-40B4-BE49-F238E27FC236}">
                    <a16:creationId xmlns:a16="http://schemas.microsoft.com/office/drawing/2014/main" id="{798A0E7B-AAB1-738C-7E89-6DEA67BE4A82}"/>
                  </a:ext>
                </a:extLst>
              </p:cNvPr>
              <p:cNvSpPr/>
              <p:nvPr/>
            </p:nvSpPr>
            <p:spPr>
              <a:xfrm>
                <a:off x="5881089" y="2314669"/>
                <a:ext cx="151860" cy="151860"/>
              </a:xfrm>
              <a:prstGeom prst="ellipse">
                <a:avLst/>
              </a:prstGeom>
              <a:solidFill>
                <a:srgbClr val="CB3BC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91" name="QuadreDeText 690">
                <a:extLst>
                  <a:ext uri="{FF2B5EF4-FFF2-40B4-BE49-F238E27FC236}">
                    <a16:creationId xmlns:a16="http://schemas.microsoft.com/office/drawing/2014/main" id="{C56A940B-8567-129C-49EC-693058830BD6}"/>
                  </a:ext>
                </a:extLst>
              </p:cNvPr>
              <p:cNvSpPr txBox="1"/>
              <p:nvPr/>
            </p:nvSpPr>
            <p:spPr>
              <a:xfrm>
                <a:off x="5881089" y="232904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10</a:t>
                </a:r>
              </a:p>
            </p:txBody>
          </p:sp>
        </p:grpSp>
        <p:grpSp>
          <p:nvGrpSpPr>
            <p:cNvPr id="612" name="Agrupa 611">
              <a:extLst>
                <a:ext uri="{FF2B5EF4-FFF2-40B4-BE49-F238E27FC236}">
                  <a16:creationId xmlns:a16="http://schemas.microsoft.com/office/drawing/2014/main" id="{2D1C6D6F-BF13-E9F4-3CC3-1F8E7C60BDA8}"/>
                </a:ext>
              </a:extLst>
            </p:cNvPr>
            <p:cNvGrpSpPr/>
            <p:nvPr/>
          </p:nvGrpSpPr>
          <p:grpSpPr>
            <a:xfrm>
              <a:off x="422259" y="4185553"/>
              <a:ext cx="151860" cy="151860"/>
              <a:chOff x="5881089" y="2496722"/>
              <a:chExt cx="151860" cy="151860"/>
            </a:xfrm>
          </p:grpSpPr>
          <p:sp>
            <p:nvSpPr>
              <p:cNvPr id="688" name="Oval 687">
                <a:extLst>
                  <a:ext uri="{FF2B5EF4-FFF2-40B4-BE49-F238E27FC236}">
                    <a16:creationId xmlns:a16="http://schemas.microsoft.com/office/drawing/2014/main" id="{334E10D6-3CEF-DC64-B196-AD04FB4A9580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D1801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89" name="QuadreDeText 688">
                <a:extLst>
                  <a:ext uri="{FF2B5EF4-FFF2-40B4-BE49-F238E27FC236}">
                    <a16:creationId xmlns:a16="http://schemas.microsoft.com/office/drawing/2014/main" id="{B0821E13-51A5-C4C9-699A-31C64D18AE02}"/>
                  </a:ext>
                </a:extLst>
              </p:cNvPr>
              <p:cNvSpPr txBox="1"/>
              <p:nvPr/>
            </p:nvSpPr>
            <p:spPr>
              <a:xfrm>
                <a:off x="5881089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11</a:t>
                </a:r>
              </a:p>
            </p:txBody>
          </p:sp>
        </p:grpSp>
        <p:grpSp>
          <p:nvGrpSpPr>
            <p:cNvPr id="613" name="Agrupa 612">
              <a:extLst>
                <a:ext uri="{FF2B5EF4-FFF2-40B4-BE49-F238E27FC236}">
                  <a16:creationId xmlns:a16="http://schemas.microsoft.com/office/drawing/2014/main" id="{AD493153-4125-27E4-6A1D-A7FDD8C4DBEE}"/>
                </a:ext>
              </a:extLst>
            </p:cNvPr>
            <p:cNvGrpSpPr/>
            <p:nvPr/>
          </p:nvGrpSpPr>
          <p:grpSpPr>
            <a:xfrm>
              <a:off x="422259" y="4367606"/>
              <a:ext cx="151860" cy="151860"/>
              <a:chOff x="5881089" y="2678775"/>
              <a:chExt cx="151860" cy="151860"/>
            </a:xfrm>
          </p:grpSpPr>
          <p:sp>
            <p:nvSpPr>
              <p:cNvPr id="686" name="Oval 685">
                <a:extLst>
                  <a:ext uri="{FF2B5EF4-FFF2-40B4-BE49-F238E27FC236}">
                    <a16:creationId xmlns:a16="http://schemas.microsoft.com/office/drawing/2014/main" id="{79B6256F-0D64-D1F4-3C55-8D57AF7DD7CF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4EB5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87" name="QuadreDeText 686">
                <a:extLst>
                  <a:ext uri="{FF2B5EF4-FFF2-40B4-BE49-F238E27FC236}">
                    <a16:creationId xmlns:a16="http://schemas.microsoft.com/office/drawing/2014/main" id="{A085DDF4-6652-40AF-2B48-60CEDD5D3D21}"/>
                  </a:ext>
                </a:extLst>
              </p:cNvPr>
              <p:cNvSpPr txBox="1"/>
              <p:nvPr/>
            </p:nvSpPr>
            <p:spPr>
              <a:xfrm>
                <a:off x="5881089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12</a:t>
                </a:r>
              </a:p>
            </p:txBody>
          </p:sp>
        </p:grpSp>
        <p:grpSp>
          <p:nvGrpSpPr>
            <p:cNvPr id="614" name="Agrupa 613">
              <a:extLst>
                <a:ext uri="{FF2B5EF4-FFF2-40B4-BE49-F238E27FC236}">
                  <a16:creationId xmlns:a16="http://schemas.microsoft.com/office/drawing/2014/main" id="{B259F349-91BE-19B6-A61B-275A8DAF0028}"/>
                </a:ext>
              </a:extLst>
            </p:cNvPr>
            <p:cNvGrpSpPr/>
            <p:nvPr/>
          </p:nvGrpSpPr>
          <p:grpSpPr>
            <a:xfrm>
              <a:off x="422259" y="4549659"/>
              <a:ext cx="151860" cy="151860"/>
              <a:chOff x="5881089" y="2860828"/>
              <a:chExt cx="151860" cy="151860"/>
            </a:xfrm>
          </p:grpSpPr>
          <p:sp>
            <p:nvSpPr>
              <p:cNvPr id="684" name="Oval 683">
                <a:extLst>
                  <a:ext uri="{FF2B5EF4-FFF2-40B4-BE49-F238E27FC236}">
                    <a16:creationId xmlns:a16="http://schemas.microsoft.com/office/drawing/2014/main" id="{DAC7E4DF-3DC5-D900-DBDC-505E56CB7EB8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EB91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85" name="QuadreDeText 684">
                <a:extLst>
                  <a:ext uri="{FF2B5EF4-FFF2-40B4-BE49-F238E27FC236}">
                    <a16:creationId xmlns:a16="http://schemas.microsoft.com/office/drawing/2014/main" id="{DF2D897C-1FF1-E6CC-90F1-93332CE3A66C}"/>
                  </a:ext>
                </a:extLst>
              </p:cNvPr>
              <p:cNvSpPr txBox="1"/>
              <p:nvPr/>
            </p:nvSpPr>
            <p:spPr>
              <a:xfrm>
                <a:off x="588108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13</a:t>
                </a:r>
              </a:p>
            </p:txBody>
          </p:sp>
        </p:grpSp>
        <p:grpSp>
          <p:nvGrpSpPr>
            <p:cNvPr id="615" name="Agrupa 614">
              <a:extLst>
                <a:ext uri="{FF2B5EF4-FFF2-40B4-BE49-F238E27FC236}">
                  <a16:creationId xmlns:a16="http://schemas.microsoft.com/office/drawing/2014/main" id="{0A594750-8948-0992-2178-314702D94376}"/>
                </a:ext>
              </a:extLst>
            </p:cNvPr>
            <p:cNvGrpSpPr/>
            <p:nvPr/>
          </p:nvGrpSpPr>
          <p:grpSpPr>
            <a:xfrm>
              <a:off x="422259" y="4731712"/>
              <a:ext cx="151860" cy="151860"/>
              <a:chOff x="5881089" y="3042881"/>
              <a:chExt cx="151860" cy="151860"/>
            </a:xfrm>
          </p:grpSpPr>
          <p:sp>
            <p:nvSpPr>
              <p:cNvPr id="682" name="Oval 681">
                <a:extLst>
                  <a:ext uri="{FF2B5EF4-FFF2-40B4-BE49-F238E27FC236}">
                    <a16:creationId xmlns:a16="http://schemas.microsoft.com/office/drawing/2014/main" id="{B201AA58-1F5F-F669-956E-228873BB70F6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666FD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83" name="QuadreDeText 682">
                <a:extLst>
                  <a:ext uri="{FF2B5EF4-FFF2-40B4-BE49-F238E27FC236}">
                    <a16:creationId xmlns:a16="http://schemas.microsoft.com/office/drawing/2014/main" id="{E57DB8AF-60BE-F14B-9D7D-AA7C6B25818C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14</a:t>
                </a:r>
              </a:p>
            </p:txBody>
          </p:sp>
        </p:grpSp>
        <p:grpSp>
          <p:nvGrpSpPr>
            <p:cNvPr id="616" name="Agrupa 615">
              <a:extLst>
                <a:ext uri="{FF2B5EF4-FFF2-40B4-BE49-F238E27FC236}">
                  <a16:creationId xmlns:a16="http://schemas.microsoft.com/office/drawing/2014/main" id="{E12C116F-06AA-FEEA-1E6D-958891134F84}"/>
                </a:ext>
              </a:extLst>
            </p:cNvPr>
            <p:cNvGrpSpPr/>
            <p:nvPr/>
          </p:nvGrpSpPr>
          <p:grpSpPr>
            <a:xfrm>
              <a:off x="422259" y="4913765"/>
              <a:ext cx="151860" cy="151860"/>
              <a:chOff x="5881089" y="3224934"/>
              <a:chExt cx="151860" cy="151860"/>
            </a:xfrm>
          </p:grpSpPr>
          <p:sp>
            <p:nvSpPr>
              <p:cNvPr id="680" name="Oval 679">
                <a:extLst>
                  <a:ext uri="{FF2B5EF4-FFF2-40B4-BE49-F238E27FC236}">
                    <a16:creationId xmlns:a16="http://schemas.microsoft.com/office/drawing/2014/main" id="{1FBB9801-FA9A-7D1F-27DE-38537208FEB0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E0684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81" name="QuadreDeText 680">
                <a:extLst>
                  <a:ext uri="{FF2B5EF4-FFF2-40B4-BE49-F238E27FC236}">
                    <a16:creationId xmlns:a16="http://schemas.microsoft.com/office/drawing/2014/main" id="{DC1D0C4B-60C0-FD81-88F0-46B13A24DE04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15</a:t>
                </a:r>
              </a:p>
            </p:txBody>
          </p:sp>
        </p:grpSp>
        <p:grpSp>
          <p:nvGrpSpPr>
            <p:cNvPr id="617" name="Agrupa 616">
              <a:extLst>
                <a:ext uri="{FF2B5EF4-FFF2-40B4-BE49-F238E27FC236}">
                  <a16:creationId xmlns:a16="http://schemas.microsoft.com/office/drawing/2014/main" id="{722A4251-5B93-2D9D-14D1-361C1B0971A6}"/>
                </a:ext>
              </a:extLst>
            </p:cNvPr>
            <p:cNvGrpSpPr/>
            <p:nvPr/>
          </p:nvGrpSpPr>
          <p:grpSpPr>
            <a:xfrm>
              <a:off x="422259" y="5095818"/>
              <a:ext cx="151860" cy="151860"/>
              <a:chOff x="5881089" y="3406987"/>
              <a:chExt cx="151860" cy="151860"/>
            </a:xfrm>
          </p:grpSpPr>
          <p:sp>
            <p:nvSpPr>
              <p:cNvPr id="678" name="Oval 677">
                <a:extLst>
                  <a:ext uri="{FF2B5EF4-FFF2-40B4-BE49-F238E27FC236}">
                    <a16:creationId xmlns:a16="http://schemas.microsoft.com/office/drawing/2014/main" id="{F1FCEF87-AFB2-7895-BC53-7912674D367C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D42B3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79" name="QuadreDeText 678">
                <a:extLst>
                  <a:ext uri="{FF2B5EF4-FFF2-40B4-BE49-F238E27FC236}">
                    <a16:creationId xmlns:a16="http://schemas.microsoft.com/office/drawing/2014/main" id="{B0A35B9E-7F18-B8D4-3932-E2F5C37EE709}"/>
                  </a:ext>
                </a:extLst>
              </p:cNvPr>
              <p:cNvSpPr txBox="1"/>
              <p:nvPr/>
            </p:nvSpPr>
            <p:spPr>
              <a:xfrm>
                <a:off x="5881089" y="342095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16</a:t>
                </a:r>
              </a:p>
            </p:txBody>
          </p:sp>
        </p:grpSp>
        <p:sp>
          <p:nvSpPr>
            <p:cNvPr id="618" name="Oval 617">
              <a:extLst>
                <a:ext uri="{FF2B5EF4-FFF2-40B4-BE49-F238E27FC236}">
                  <a16:creationId xmlns:a16="http://schemas.microsoft.com/office/drawing/2014/main" id="{F4EDEA72-A8C1-8E30-E37C-F59A68FA9CDF}"/>
                </a:ext>
              </a:extLst>
            </p:cNvPr>
            <p:cNvSpPr/>
            <p:nvPr/>
          </p:nvSpPr>
          <p:spPr>
            <a:xfrm>
              <a:off x="422259" y="5277864"/>
              <a:ext cx="151860" cy="151860"/>
            </a:xfrm>
            <a:prstGeom prst="ellipse">
              <a:avLst/>
            </a:prstGeom>
            <a:solidFill>
              <a:srgbClr val="E6766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619" name="QuadreDeText 618">
              <a:extLst>
                <a:ext uri="{FF2B5EF4-FFF2-40B4-BE49-F238E27FC236}">
                  <a16:creationId xmlns:a16="http://schemas.microsoft.com/office/drawing/2014/main" id="{440867E5-E8AA-0589-771B-B662DE83E1D5}"/>
                </a:ext>
              </a:extLst>
            </p:cNvPr>
            <p:cNvSpPr txBox="1"/>
            <p:nvPr/>
          </p:nvSpPr>
          <p:spPr>
            <a:xfrm>
              <a:off x="422259" y="5291836"/>
              <a:ext cx="151860" cy="123111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800" b="1" dirty="0">
                  <a:solidFill>
                    <a:schemeClr val="bg1"/>
                  </a:solidFill>
                  <a:latin typeface="Helvetica" panose="020B0604020202030204" pitchFamily="34" charset="0"/>
                </a:rPr>
                <a:t>17</a:t>
              </a:r>
            </a:p>
          </p:txBody>
        </p:sp>
        <p:grpSp>
          <p:nvGrpSpPr>
            <p:cNvPr id="620" name="Agrupa 619">
              <a:extLst>
                <a:ext uri="{FF2B5EF4-FFF2-40B4-BE49-F238E27FC236}">
                  <a16:creationId xmlns:a16="http://schemas.microsoft.com/office/drawing/2014/main" id="{AC26C465-B19A-9E8C-8373-8B2392A7EAEF}"/>
                </a:ext>
              </a:extLst>
            </p:cNvPr>
            <p:cNvGrpSpPr/>
            <p:nvPr/>
          </p:nvGrpSpPr>
          <p:grpSpPr>
            <a:xfrm>
              <a:off x="422259" y="5451121"/>
              <a:ext cx="151860" cy="151860"/>
              <a:chOff x="422259" y="5451121"/>
              <a:chExt cx="151860" cy="151860"/>
            </a:xfrm>
          </p:grpSpPr>
          <p:sp>
            <p:nvSpPr>
              <p:cNvPr id="676" name="Oval 675">
                <a:extLst>
                  <a:ext uri="{FF2B5EF4-FFF2-40B4-BE49-F238E27FC236}">
                    <a16:creationId xmlns:a16="http://schemas.microsoft.com/office/drawing/2014/main" id="{5CAE3CF3-CED7-7E6E-32AC-A2A2917381ED}"/>
                  </a:ext>
                </a:extLst>
              </p:cNvPr>
              <p:cNvSpPr/>
              <p:nvPr/>
            </p:nvSpPr>
            <p:spPr>
              <a:xfrm>
                <a:off x="422259" y="5451121"/>
                <a:ext cx="151860" cy="151860"/>
              </a:xfrm>
              <a:prstGeom prst="ellipse">
                <a:avLst/>
              </a:prstGeom>
              <a:solidFill>
                <a:srgbClr val="B7E45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77" name="QuadreDeText 676">
                <a:extLst>
                  <a:ext uri="{FF2B5EF4-FFF2-40B4-BE49-F238E27FC236}">
                    <a16:creationId xmlns:a16="http://schemas.microsoft.com/office/drawing/2014/main" id="{A4C904E5-A830-820B-3870-AE0168FFEA9B}"/>
                  </a:ext>
                </a:extLst>
              </p:cNvPr>
              <p:cNvSpPr txBox="1"/>
              <p:nvPr/>
            </p:nvSpPr>
            <p:spPr>
              <a:xfrm>
                <a:off x="422259" y="5465093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18</a:t>
                </a:r>
              </a:p>
            </p:txBody>
          </p:sp>
        </p:grpSp>
        <p:grpSp>
          <p:nvGrpSpPr>
            <p:cNvPr id="621" name="Agrupa 620">
              <a:extLst>
                <a:ext uri="{FF2B5EF4-FFF2-40B4-BE49-F238E27FC236}">
                  <a16:creationId xmlns:a16="http://schemas.microsoft.com/office/drawing/2014/main" id="{1FBC93AF-B4E9-5526-E9A7-19CB800F9353}"/>
                </a:ext>
              </a:extLst>
            </p:cNvPr>
            <p:cNvGrpSpPr/>
            <p:nvPr/>
          </p:nvGrpSpPr>
          <p:grpSpPr>
            <a:xfrm>
              <a:off x="3925273" y="3508587"/>
              <a:ext cx="151860" cy="151860"/>
              <a:chOff x="5881089" y="2314669"/>
              <a:chExt cx="151860" cy="151860"/>
            </a:xfrm>
          </p:grpSpPr>
          <p:sp>
            <p:nvSpPr>
              <p:cNvPr id="674" name="Oval 673">
                <a:extLst>
                  <a:ext uri="{FF2B5EF4-FFF2-40B4-BE49-F238E27FC236}">
                    <a16:creationId xmlns:a16="http://schemas.microsoft.com/office/drawing/2014/main" id="{5F60C8DD-31E2-8BB1-933A-C6924B4BB564}"/>
                  </a:ext>
                </a:extLst>
              </p:cNvPr>
              <p:cNvSpPr/>
              <p:nvPr/>
            </p:nvSpPr>
            <p:spPr>
              <a:xfrm>
                <a:off x="5881089" y="2314669"/>
                <a:ext cx="151860" cy="151860"/>
              </a:xfrm>
              <a:prstGeom prst="ellipse">
                <a:avLst/>
              </a:prstGeom>
              <a:solidFill>
                <a:srgbClr val="37D72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75" name="QuadreDeText 674">
                <a:extLst>
                  <a:ext uri="{FF2B5EF4-FFF2-40B4-BE49-F238E27FC236}">
                    <a16:creationId xmlns:a16="http://schemas.microsoft.com/office/drawing/2014/main" id="{7F0EB568-6D8E-725A-FA09-638A57F14639}"/>
                  </a:ext>
                </a:extLst>
              </p:cNvPr>
              <p:cNvSpPr txBox="1"/>
              <p:nvPr/>
            </p:nvSpPr>
            <p:spPr>
              <a:xfrm>
                <a:off x="5881089" y="232904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26</a:t>
                </a:r>
              </a:p>
            </p:txBody>
          </p:sp>
        </p:grpSp>
        <p:grpSp>
          <p:nvGrpSpPr>
            <p:cNvPr id="622" name="Agrupa 621">
              <a:extLst>
                <a:ext uri="{FF2B5EF4-FFF2-40B4-BE49-F238E27FC236}">
                  <a16:creationId xmlns:a16="http://schemas.microsoft.com/office/drawing/2014/main" id="{84083440-65B9-A0E1-358F-8536FDCA9AF7}"/>
                </a:ext>
              </a:extLst>
            </p:cNvPr>
            <p:cNvGrpSpPr/>
            <p:nvPr/>
          </p:nvGrpSpPr>
          <p:grpSpPr>
            <a:xfrm>
              <a:off x="3925273" y="3690640"/>
              <a:ext cx="153765" cy="151860"/>
              <a:chOff x="5881089" y="2496722"/>
              <a:chExt cx="153765" cy="151860"/>
            </a:xfrm>
          </p:grpSpPr>
          <p:sp>
            <p:nvSpPr>
              <p:cNvPr id="672" name="Oval 671">
                <a:extLst>
                  <a:ext uri="{FF2B5EF4-FFF2-40B4-BE49-F238E27FC236}">
                    <a16:creationId xmlns:a16="http://schemas.microsoft.com/office/drawing/2014/main" id="{20D3B3B4-11C4-5060-5A47-720B276D210E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779F7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73" name="QuadreDeText 672">
                <a:extLst>
                  <a:ext uri="{FF2B5EF4-FFF2-40B4-BE49-F238E27FC236}">
                    <a16:creationId xmlns:a16="http://schemas.microsoft.com/office/drawing/2014/main" id="{296884D4-08CD-904B-04B6-2E2919A2ECA8}"/>
                  </a:ext>
                </a:extLst>
              </p:cNvPr>
              <p:cNvSpPr txBox="1"/>
              <p:nvPr/>
            </p:nvSpPr>
            <p:spPr>
              <a:xfrm>
                <a:off x="5882994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27</a:t>
                </a:r>
              </a:p>
            </p:txBody>
          </p:sp>
        </p:grpSp>
        <p:grpSp>
          <p:nvGrpSpPr>
            <p:cNvPr id="623" name="Agrupa 622">
              <a:extLst>
                <a:ext uri="{FF2B5EF4-FFF2-40B4-BE49-F238E27FC236}">
                  <a16:creationId xmlns:a16="http://schemas.microsoft.com/office/drawing/2014/main" id="{B7F2CE32-B231-DF58-6E7B-1C3B9A083CF4}"/>
                </a:ext>
              </a:extLst>
            </p:cNvPr>
            <p:cNvGrpSpPr/>
            <p:nvPr/>
          </p:nvGrpSpPr>
          <p:grpSpPr>
            <a:xfrm>
              <a:off x="3925273" y="3872693"/>
              <a:ext cx="151860" cy="151860"/>
              <a:chOff x="5881089" y="2678775"/>
              <a:chExt cx="151860" cy="151860"/>
            </a:xfrm>
          </p:grpSpPr>
          <p:sp>
            <p:nvSpPr>
              <p:cNvPr id="670" name="Oval 669">
                <a:extLst>
                  <a:ext uri="{FF2B5EF4-FFF2-40B4-BE49-F238E27FC236}">
                    <a16:creationId xmlns:a16="http://schemas.microsoft.com/office/drawing/2014/main" id="{2923D778-C7E6-1D65-4FFE-65332DE343B0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881FE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71" name="QuadreDeText 670">
                <a:extLst>
                  <a:ext uri="{FF2B5EF4-FFF2-40B4-BE49-F238E27FC236}">
                    <a16:creationId xmlns:a16="http://schemas.microsoft.com/office/drawing/2014/main" id="{1D2BD94F-F875-A8FA-23AF-662B7AC35F28}"/>
                  </a:ext>
                </a:extLst>
              </p:cNvPr>
              <p:cNvSpPr txBox="1"/>
              <p:nvPr/>
            </p:nvSpPr>
            <p:spPr>
              <a:xfrm>
                <a:off x="5881089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28</a:t>
                </a:r>
              </a:p>
            </p:txBody>
          </p:sp>
        </p:grpSp>
        <p:grpSp>
          <p:nvGrpSpPr>
            <p:cNvPr id="624" name="Agrupa 623">
              <a:extLst>
                <a:ext uri="{FF2B5EF4-FFF2-40B4-BE49-F238E27FC236}">
                  <a16:creationId xmlns:a16="http://schemas.microsoft.com/office/drawing/2014/main" id="{91F1D91F-3252-4E4E-64D1-BB5781340304}"/>
                </a:ext>
              </a:extLst>
            </p:cNvPr>
            <p:cNvGrpSpPr/>
            <p:nvPr/>
          </p:nvGrpSpPr>
          <p:grpSpPr>
            <a:xfrm>
              <a:off x="3925273" y="4054746"/>
              <a:ext cx="151860" cy="151860"/>
              <a:chOff x="5881089" y="2860828"/>
              <a:chExt cx="151860" cy="151860"/>
            </a:xfrm>
          </p:grpSpPr>
          <p:sp>
            <p:nvSpPr>
              <p:cNvPr id="668" name="Oval 667">
                <a:extLst>
                  <a:ext uri="{FF2B5EF4-FFF2-40B4-BE49-F238E27FC236}">
                    <a16:creationId xmlns:a16="http://schemas.microsoft.com/office/drawing/2014/main" id="{46427BE1-0E58-A772-98C7-BA0D4F8B80ED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CA6B8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69" name="QuadreDeText 668">
                <a:extLst>
                  <a:ext uri="{FF2B5EF4-FFF2-40B4-BE49-F238E27FC236}">
                    <a16:creationId xmlns:a16="http://schemas.microsoft.com/office/drawing/2014/main" id="{ECC29CD5-632A-F17F-D045-C5C14C470D95}"/>
                  </a:ext>
                </a:extLst>
              </p:cNvPr>
              <p:cNvSpPr txBox="1"/>
              <p:nvPr/>
            </p:nvSpPr>
            <p:spPr>
              <a:xfrm>
                <a:off x="588108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29</a:t>
                </a:r>
              </a:p>
            </p:txBody>
          </p:sp>
        </p:grpSp>
        <p:grpSp>
          <p:nvGrpSpPr>
            <p:cNvPr id="625" name="Agrupa 624">
              <a:extLst>
                <a:ext uri="{FF2B5EF4-FFF2-40B4-BE49-F238E27FC236}">
                  <a16:creationId xmlns:a16="http://schemas.microsoft.com/office/drawing/2014/main" id="{10C7125F-E2C1-EBDF-35EF-73B2FEEA319D}"/>
                </a:ext>
              </a:extLst>
            </p:cNvPr>
            <p:cNvGrpSpPr/>
            <p:nvPr/>
          </p:nvGrpSpPr>
          <p:grpSpPr>
            <a:xfrm>
              <a:off x="3925273" y="4236799"/>
              <a:ext cx="151860" cy="151860"/>
              <a:chOff x="5881089" y="3042881"/>
              <a:chExt cx="151860" cy="151860"/>
            </a:xfrm>
          </p:grpSpPr>
          <p:sp>
            <p:nvSpPr>
              <p:cNvPr id="666" name="Oval 665">
                <a:extLst>
                  <a:ext uri="{FF2B5EF4-FFF2-40B4-BE49-F238E27FC236}">
                    <a16:creationId xmlns:a16="http://schemas.microsoft.com/office/drawing/2014/main" id="{5202239D-88BA-BB11-2B30-5A93A8537AF7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2FE1C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67" name="QuadreDeText 666">
                <a:extLst>
                  <a:ext uri="{FF2B5EF4-FFF2-40B4-BE49-F238E27FC236}">
                    <a16:creationId xmlns:a16="http://schemas.microsoft.com/office/drawing/2014/main" id="{2C39789A-13F1-238C-78CE-02F59A0EE941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30</a:t>
                </a:r>
              </a:p>
            </p:txBody>
          </p:sp>
        </p:grpSp>
        <p:grpSp>
          <p:nvGrpSpPr>
            <p:cNvPr id="626" name="Agrupa 625">
              <a:extLst>
                <a:ext uri="{FF2B5EF4-FFF2-40B4-BE49-F238E27FC236}">
                  <a16:creationId xmlns:a16="http://schemas.microsoft.com/office/drawing/2014/main" id="{E14C2241-74AD-A815-1CA8-63B6840FA1C0}"/>
                </a:ext>
              </a:extLst>
            </p:cNvPr>
            <p:cNvGrpSpPr/>
            <p:nvPr/>
          </p:nvGrpSpPr>
          <p:grpSpPr>
            <a:xfrm>
              <a:off x="3925273" y="4418852"/>
              <a:ext cx="151860" cy="151860"/>
              <a:chOff x="5881089" y="3224934"/>
              <a:chExt cx="151860" cy="151860"/>
            </a:xfrm>
          </p:grpSpPr>
          <p:sp>
            <p:nvSpPr>
              <p:cNvPr id="664" name="Oval 663">
                <a:extLst>
                  <a:ext uri="{FF2B5EF4-FFF2-40B4-BE49-F238E27FC236}">
                    <a16:creationId xmlns:a16="http://schemas.microsoft.com/office/drawing/2014/main" id="{B45CAFB6-AC90-C3DA-D246-FFBC1A30C8AB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63D34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65" name="QuadreDeText 664">
                <a:extLst>
                  <a:ext uri="{FF2B5EF4-FFF2-40B4-BE49-F238E27FC236}">
                    <a16:creationId xmlns:a16="http://schemas.microsoft.com/office/drawing/2014/main" id="{CA134C29-9938-2DC2-1455-214FA8B80264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31</a:t>
                </a:r>
              </a:p>
            </p:txBody>
          </p:sp>
        </p:grpSp>
        <p:grpSp>
          <p:nvGrpSpPr>
            <p:cNvPr id="627" name="Agrupa 626">
              <a:extLst>
                <a:ext uri="{FF2B5EF4-FFF2-40B4-BE49-F238E27FC236}">
                  <a16:creationId xmlns:a16="http://schemas.microsoft.com/office/drawing/2014/main" id="{CEBD299A-31E0-6CC6-27DF-1BDAE4D6564C}"/>
                </a:ext>
              </a:extLst>
            </p:cNvPr>
            <p:cNvGrpSpPr/>
            <p:nvPr/>
          </p:nvGrpSpPr>
          <p:grpSpPr>
            <a:xfrm>
              <a:off x="3925273" y="4600905"/>
              <a:ext cx="151860" cy="151860"/>
              <a:chOff x="5881089" y="3406987"/>
              <a:chExt cx="151860" cy="151860"/>
            </a:xfrm>
          </p:grpSpPr>
          <p:sp>
            <p:nvSpPr>
              <p:cNvPr id="662" name="Oval 661">
                <a:extLst>
                  <a:ext uri="{FF2B5EF4-FFF2-40B4-BE49-F238E27FC236}">
                    <a16:creationId xmlns:a16="http://schemas.microsoft.com/office/drawing/2014/main" id="{F25CDE19-53AD-6A82-4DF2-9D113F2DC9E5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EC426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63" name="QuadreDeText 662">
                <a:extLst>
                  <a:ext uri="{FF2B5EF4-FFF2-40B4-BE49-F238E27FC236}">
                    <a16:creationId xmlns:a16="http://schemas.microsoft.com/office/drawing/2014/main" id="{9CB5C978-2EC3-661A-94E5-32F75514C004}"/>
                  </a:ext>
                </a:extLst>
              </p:cNvPr>
              <p:cNvSpPr txBox="1"/>
              <p:nvPr/>
            </p:nvSpPr>
            <p:spPr>
              <a:xfrm>
                <a:off x="5881089" y="342095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32</a:t>
                </a:r>
              </a:p>
            </p:txBody>
          </p:sp>
        </p:grpSp>
        <p:grpSp>
          <p:nvGrpSpPr>
            <p:cNvPr id="628" name="Agrupa 627">
              <a:extLst>
                <a:ext uri="{FF2B5EF4-FFF2-40B4-BE49-F238E27FC236}">
                  <a16:creationId xmlns:a16="http://schemas.microsoft.com/office/drawing/2014/main" id="{DBD1C3E7-EDD7-A4B0-2F6D-09D179FEDD36}"/>
                </a:ext>
              </a:extLst>
            </p:cNvPr>
            <p:cNvGrpSpPr/>
            <p:nvPr/>
          </p:nvGrpSpPr>
          <p:grpSpPr>
            <a:xfrm>
              <a:off x="3925273" y="4782951"/>
              <a:ext cx="151860" cy="512333"/>
              <a:chOff x="5881089" y="3589033"/>
              <a:chExt cx="151860" cy="512333"/>
            </a:xfrm>
          </p:grpSpPr>
          <p:sp>
            <p:nvSpPr>
              <p:cNvPr id="656" name="Oval 655">
                <a:extLst>
                  <a:ext uri="{FF2B5EF4-FFF2-40B4-BE49-F238E27FC236}">
                    <a16:creationId xmlns:a16="http://schemas.microsoft.com/office/drawing/2014/main" id="{E66B3626-6295-F112-03BF-59AC4F637292}"/>
                  </a:ext>
                </a:extLst>
              </p:cNvPr>
              <p:cNvSpPr/>
              <p:nvPr/>
            </p:nvSpPr>
            <p:spPr>
              <a:xfrm>
                <a:off x="5881089" y="3589033"/>
                <a:ext cx="151860" cy="151860"/>
              </a:xfrm>
              <a:prstGeom prst="ellipse">
                <a:avLst/>
              </a:prstGeom>
              <a:solidFill>
                <a:srgbClr val="8067D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57" name="QuadreDeText 656">
                <a:extLst>
                  <a:ext uri="{FF2B5EF4-FFF2-40B4-BE49-F238E27FC236}">
                    <a16:creationId xmlns:a16="http://schemas.microsoft.com/office/drawing/2014/main" id="{CEA31869-326F-5518-CD74-39605266D19C}"/>
                  </a:ext>
                </a:extLst>
              </p:cNvPr>
              <p:cNvSpPr txBox="1"/>
              <p:nvPr/>
            </p:nvSpPr>
            <p:spPr>
              <a:xfrm>
                <a:off x="5881089" y="360300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33</a:t>
                </a:r>
              </a:p>
            </p:txBody>
          </p:sp>
          <p:sp>
            <p:nvSpPr>
              <p:cNvPr id="658" name="Oval 657">
                <a:extLst>
                  <a:ext uri="{FF2B5EF4-FFF2-40B4-BE49-F238E27FC236}">
                    <a16:creationId xmlns:a16="http://schemas.microsoft.com/office/drawing/2014/main" id="{352A1EB0-82B5-E2BD-9F09-8A0AFD6A7490}"/>
                  </a:ext>
                </a:extLst>
              </p:cNvPr>
              <p:cNvSpPr/>
              <p:nvPr/>
            </p:nvSpPr>
            <p:spPr>
              <a:xfrm>
                <a:off x="5881089" y="3765459"/>
                <a:ext cx="151860" cy="151860"/>
              </a:xfrm>
              <a:prstGeom prst="ellipse">
                <a:avLst/>
              </a:prstGeom>
              <a:solidFill>
                <a:srgbClr val="EBEB5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59" name="QuadreDeText 658">
                <a:extLst>
                  <a:ext uri="{FF2B5EF4-FFF2-40B4-BE49-F238E27FC236}">
                    <a16:creationId xmlns:a16="http://schemas.microsoft.com/office/drawing/2014/main" id="{01E61EE2-1E3A-DC0E-C361-EE2FE9B28729}"/>
                  </a:ext>
                </a:extLst>
              </p:cNvPr>
              <p:cNvSpPr txBox="1"/>
              <p:nvPr/>
            </p:nvSpPr>
            <p:spPr>
              <a:xfrm>
                <a:off x="5881089" y="3779431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34</a:t>
                </a:r>
              </a:p>
            </p:txBody>
          </p:sp>
          <p:sp>
            <p:nvSpPr>
              <p:cNvPr id="660" name="Oval 659">
                <a:extLst>
                  <a:ext uri="{FF2B5EF4-FFF2-40B4-BE49-F238E27FC236}">
                    <a16:creationId xmlns:a16="http://schemas.microsoft.com/office/drawing/2014/main" id="{3F7C6991-416B-1724-042B-A548FE1F0C38}"/>
                  </a:ext>
                </a:extLst>
              </p:cNvPr>
              <p:cNvSpPr/>
              <p:nvPr/>
            </p:nvSpPr>
            <p:spPr>
              <a:xfrm>
                <a:off x="5881089" y="3949506"/>
                <a:ext cx="151860" cy="151860"/>
              </a:xfrm>
              <a:prstGeom prst="ellipse">
                <a:avLst/>
              </a:prstGeom>
              <a:solidFill>
                <a:srgbClr val="C059E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61" name="QuadreDeText 660">
                <a:extLst>
                  <a:ext uri="{FF2B5EF4-FFF2-40B4-BE49-F238E27FC236}">
                    <a16:creationId xmlns:a16="http://schemas.microsoft.com/office/drawing/2014/main" id="{39F57E3E-5495-0A86-27BF-5BAB60D57690}"/>
                  </a:ext>
                </a:extLst>
              </p:cNvPr>
              <p:cNvSpPr txBox="1"/>
              <p:nvPr/>
            </p:nvSpPr>
            <p:spPr>
              <a:xfrm>
                <a:off x="5881089" y="3963478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35</a:t>
                </a:r>
              </a:p>
            </p:txBody>
          </p:sp>
        </p:grpSp>
        <p:grpSp>
          <p:nvGrpSpPr>
            <p:cNvPr id="629" name="Agrupa 628">
              <a:extLst>
                <a:ext uri="{FF2B5EF4-FFF2-40B4-BE49-F238E27FC236}">
                  <a16:creationId xmlns:a16="http://schemas.microsoft.com/office/drawing/2014/main" id="{F157BF19-263F-47C6-218B-22FDFAB9BA41}"/>
                </a:ext>
              </a:extLst>
            </p:cNvPr>
            <p:cNvGrpSpPr/>
            <p:nvPr/>
          </p:nvGrpSpPr>
          <p:grpSpPr>
            <a:xfrm>
              <a:off x="3925273" y="2234223"/>
              <a:ext cx="151860" cy="151860"/>
              <a:chOff x="5881089" y="2496722"/>
              <a:chExt cx="151860" cy="151860"/>
            </a:xfrm>
          </p:grpSpPr>
          <p:sp>
            <p:nvSpPr>
              <p:cNvPr id="654" name="Oval 653">
                <a:extLst>
                  <a:ext uri="{FF2B5EF4-FFF2-40B4-BE49-F238E27FC236}">
                    <a16:creationId xmlns:a16="http://schemas.microsoft.com/office/drawing/2014/main" id="{8074BAD1-3830-D30D-EA47-E77D3FE2CEE8}"/>
                  </a:ext>
                </a:extLst>
              </p:cNvPr>
              <p:cNvSpPr/>
              <p:nvPr/>
            </p:nvSpPr>
            <p:spPr>
              <a:xfrm>
                <a:off x="5881089" y="2496722"/>
                <a:ext cx="151860" cy="151860"/>
              </a:xfrm>
              <a:prstGeom prst="ellipse">
                <a:avLst/>
              </a:prstGeom>
              <a:solidFill>
                <a:srgbClr val="865DC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55" name="QuadreDeText 654">
                <a:extLst>
                  <a:ext uri="{FF2B5EF4-FFF2-40B4-BE49-F238E27FC236}">
                    <a16:creationId xmlns:a16="http://schemas.microsoft.com/office/drawing/2014/main" id="{15A10E69-1EAA-435C-9058-3F6EBD4E8185}"/>
                  </a:ext>
                </a:extLst>
              </p:cNvPr>
              <p:cNvSpPr txBox="1"/>
              <p:nvPr/>
            </p:nvSpPr>
            <p:spPr>
              <a:xfrm>
                <a:off x="5881089" y="251109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19</a:t>
                </a:r>
              </a:p>
            </p:txBody>
          </p:sp>
        </p:grpSp>
        <p:grpSp>
          <p:nvGrpSpPr>
            <p:cNvPr id="630" name="Agrupa 629">
              <a:extLst>
                <a:ext uri="{FF2B5EF4-FFF2-40B4-BE49-F238E27FC236}">
                  <a16:creationId xmlns:a16="http://schemas.microsoft.com/office/drawing/2014/main" id="{590E6C49-2082-5372-6EF6-1510662B4B81}"/>
                </a:ext>
              </a:extLst>
            </p:cNvPr>
            <p:cNvGrpSpPr/>
            <p:nvPr/>
          </p:nvGrpSpPr>
          <p:grpSpPr>
            <a:xfrm>
              <a:off x="3925273" y="2416276"/>
              <a:ext cx="153765" cy="151860"/>
              <a:chOff x="5881089" y="2678775"/>
              <a:chExt cx="153765" cy="151860"/>
            </a:xfrm>
          </p:grpSpPr>
          <p:sp>
            <p:nvSpPr>
              <p:cNvPr id="652" name="Oval 651">
                <a:extLst>
                  <a:ext uri="{FF2B5EF4-FFF2-40B4-BE49-F238E27FC236}">
                    <a16:creationId xmlns:a16="http://schemas.microsoft.com/office/drawing/2014/main" id="{E9BFCAC3-3611-11D2-FED1-A907331DACCD}"/>
                  </a:ext>
                </a:extLst>
              </p:cNvPr>
              <p:cNvSpPr/>
              <p:nvPr/>
            </p:nvSpPr>
            <p:spPr>
              <a:xfrm>
                <a:off x="5881089" y="2678775"/>
                <a:ext cx="151860" cy="151860"/>
              </a:xfrm>
              <a:prstGeom prst="ellipse">
                <a:avLst/>
              </a:prstGeom>
              <a:solidFill>
                <a:srgbClr val="2D764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53" name="QuadreDeText 652">
                <a:extLst>
                  <a:ext uri="{FF2B5EF4-FFF2-40B4-BE49-F238E27FC236}">
                    <a16:creationId xmlns:a16="http://schemas.microsoft.com/office/drawing/2014/main" id="{D6E53C6B-D017-7C12-6709-EB6036F4874F}"/>
                  </a:ext>
                </a:extLst>
              </p:cNvPr>
              <p:cNvSpPr txBox="1"/>
              <p:nvPr/>
            </p:nvSpPr>
            <p:spPr>
              <a:xfrm>
                <a:off x="5882994" y="2693150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20</a:t>
                </a:r>
              </a:p>
            </p:txBody>
          </p:sp>
        </p:grpSp>
        <p:grpSp>
          <p:nvGrpSpPr>
            <p:cNvPr id="631" name="Agrupa 630">
              <a:extLst>
                <a:ext uri="{FF2B5EF4-FFF2-40B4-BE49-F238E27FC236}">
                  <a16:creationId xmlns:a16="http://schemas.microsoft.com/office/drawing/2014/main" id="{D47FC7F4-BFA0-B840-411B-21603A88734D}"/>
                </a:ext>
              </a:extLst>
            </p:cNvPr>
            <p:cNvGrpSpPr/>
            <p:nvPr/>
          </p:nvGrpSpPr>
          <p:grpSpPr>
            <a:xfrm>
              <a:off x="3925273" y="2598329"/>
              <a:ext cx="156940" cy="151860"/>
              <a:chOff x="5881089" y="2860828"/>
              <a:chExt cx="156940" cy="151860"/>
            </a:xfrm>
          </p:grpSpPr>
          <p:sp>
            <p:nvSpPr>
              <p:cNvPr id="650" name="Oval 649">
                <a:extLst>
                  <a:ext uri="{FF2B5EF4-FFF2-40B4-BE49-F238E27FC236}">
                    <a16:creationId xmlns:a16="http://schemas.microsoft.com/office/drawing/2014/main" id="{60DAD284-57BB-096C-6FCB-2A338005BF1C}"/>
                  </a:ext>
                </a:extLst>
              </p:cNvPr>
              <p:cNvSpPr/>
              <p:nvPr/>
            </p:nvSpPr>
            <p:spPr>
              <a:xfrm>
                <a:off x="5881089" y="2860828"/>
                <a:ext cx="151860" cy="151860"/>
              </a:xfrm>
              <a:prstGeom prst="ellipse">
                <a:avLst/>
              </a:prstGeom>
              <a:solidFill>
                <a:srgbClr val="79CB1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51" name="QuadreDeText 650">
                <a:extLst>
                  <a:ext uri="{FF2B5EF4-FFF2-40B4-BE49-F238E27FC236}">
                    <a16:creationId xmlns:a16="http://schemas.microsoft.com/office/drawing/2014/main" id="{70F87297-FEF5-A335-9DD3-B4FF8D6D08DF}"/>
                  </a:ext>
                </a:extLst>
              </p:cNvPr>
              <p:cNvSpPr txBox="1"/>
              <p:nvPr/>
            </p:nvSpPr>
            <p:spPr>
              <a:xfrm>
                <a:off x="5886169" y="2875184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21</a:t>
                </a:r>
              </a:p>
            </p:txBody>
          </p:sp>
        </p:grpSp>
        <p:grpSp>
          <p:nvGrpSpPr>
            <p:cNvPr id="632" name="Agrupa 631">
              <a:extLst>
                <a:ext uri="{FF2B5EF4-FFF2-40B4-BE49-F238E27FC236}">
                  <a16:creationId xmlns:a16="http://schemas.microsoft.com/office/drawing/2014/main" id="{FD04E278-1D31-FEC5-5265-6329E1432576}"/>
                </a:ext>
              </a:extLst>
            </p:cNvPr>
            <p:cNvGrpSpPr/>
            <p:nvPr/>
          </p:nvGrpSpPr>
          <p:grpSpPr>
            <a:xfrm>
              <a:off x="3925273" y="2780382"/>
              <a:ext cx="151860" cy="151860"/>
              <a:chOff x="5881089" y="3042881"/>
              <a:chExt cx="151860" cy="151860"/>
            </a:xfrm>
          </p:grpSpPr>
          <p:sp>
            <p:nvSpPr>
              <p:cNvPr id="648" name="Oval 647">
                <a:extLst>
                  <a:ext uri="{FF2B5EF4-FFF2-40B4-BE49-F238E27FC236}">
                    <a16:creationId xmlns:a16="http://schemas.microsoft.com/office/drawing/2014/main" id="{C4D62920-29BF-172F-246D-F97152121594}"/>
                  </a:ext>
                </a:extLst>
              </p:cNvPr>
              <p:cNvSpPr/>
              <p:nvPr/>
            </p:nvSpPr>
            <p:spPr>
              <a:xfrm>
                <a:off x="5881089" y="3042881"/>
                <a:ext cx="151860" cy="151860"/>
              </a:xfrm>
              <a:prstGeom prst="ellipse">
                <a:avLst/>
              </a:prstGeom>
              <a:solidFill>
                <a:srgbClr val="70DA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49" name="QuadreDeText 648">
                <a:extLst>
                  <a:ext uri="{FF2B5EF4-FFF2-40B4-BE49-F238E27FC236}">
                    <a16:creationId xmlns:a16="http://schemas.microsoft.com/office/drawing/2014/main" id="{F8B2C177-9342-53AD-F30D-B4B3C9205A76}"/>
                  </a:ext>
                </a:extLst>
              </p:cNvPr>
              <p:cNvSpPr txBox="1"/>
              <p:nvPr/>
            </p:nvSpPr>
            <p:spPr>
              <a:xfrm>
                <a:off x="5881089" y="305534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22</a:t>
                </a:r>
              </a:p>
            </p:txBody>
          </p:sp>
        </p:grpSp>
        <p:grpSp>
          <p:nvGrpSpPr>
            <p:cNvPr id="633" name="Agrupa 632">
              <a:extLst>
                <a:ext uri="{FF2B5EF4-FFF2-40B4-BE49-F238E27FC236}">
                  <a16:creationId xmlns:a16="http://schemas.microsoft.com/office/drawing/2014/main" id="{F24E7EC2-E150-C481-3457-2D873131DC8A}"/>
                </a:ext>
              </a:extLst>
            </p:cNvPr>
            <p:cNvGrpSpPr/>
            <p:nvPr/>
          </p:nvGrpSpPr>
          <p:grpSpPr>
            <a:xfrm>
              <a:off x="3925273" y="2962435"/>
              <a:ext cx="151860" cy="151860"/>
              <a:chOff x="5881089" y="3224934"/>
              <a:chExt cx="151860" cy="151860"/>
            </a:xfrm>
          </p:grpSpPr>
          <p:sp>
            <p:nvSpPr>
              <p:cNvPr id="646" name="Oval 645">
                <a:extLst>
                  <a:ext uri="{FF2B5EF4-FFF2-40B4-BE49-F238E27FC236}">
                    <a16:creationId xmlns:a16="http://schemas.microsoft.com/office/drawing/2014/main" id="{F8E8FB0D-16BD-6361-54D9-632722310DCB}"/>
                  </a:ext>
                </a:extLst>
              </p:cNvPr>
              <p:cNvSpPr/>
              <p:nvPr/>
            </p:nvSpPr>
            <p:spPr>
              <a:xfrm>
                <a:off x="5881089" y="3224934"/>
                <a:ext cx="151860" cy="151860"/>
              </a:xfrm>
              <a:prstGeom prst="ellipse">
                <a:avLst/>
              </a:prstGeom>
              <a:solidFill>
                <a:srgbClr val="69C9DA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47" name="QuadreDeText 646">
                <a:extLst>
                  <a:ext uri="{FF2B5EF4-FFF2-40B4-BE49-F238E27FC236}">
                    <a16:creationId xmlns:a16="http://schemas.microsoft.com/office/drawing/2014/main" id="{895D0DE1-B39C-60E3-8160-C6AEA5620F3E}"/>
                  </a:ext>
                </a:extLst>
              </p:cNvPr>
              <p:cNvSpPr txBox="1"/>
              <p:nvPr/>
            </p:nvSpPr>
            <p:spPr>
              <a:xfrm>
                <a:off x="5881089" y="323849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23</a:t>
                </a:r>
              </a:p>
            </p:txBody>
          </p:sp>
        </p:grpSp>
        <p:grpSp>
          <p:nvGrpSpPr>
            <p:cNvPr id="634" name="Agrupa 633">
              <a:extLst>
                <a:ext uri="{FF2B5EF4-FFF2-40B4-BE49-F238E27FC236}">
                  <a16:creationId xmlns:a16="http://schemas.microsoft.com/office/drawing/2014/main" id="{8966AB6F-B345-17A5-69E0-C2ED66251A98}"/>
                </a:ext>
              </a:extLst>
            </p:cNvPr>
            <p:cNvGrpSpPr/>
            <p:nvPr/>
          </p:nvGrpSpPr>
          <p:grpSpPr>
            <a:xfrm>
              <a:off x="3925273" y="3144488"/>
              <a:ext cx="154400" cy="151860"/>
              <a:chOff x="5881089" y="3406987"/>
              <a:chExt cx="154400" cy="151860"/>
            </a:xfrm>
          </p:grpSpPr>
          <p:sp>
            <p:nvSpPr>
              <p:cNvPr id="644" name="Oval 643">
                <a:extLst>
                  <a:ext uri="{FF2B5EF4-FFF2-40B4-BE49-F238E27FC236}">
                    <a16:creationId xmlns:a16="http://schemas.microsoft.com/office/drawing/2014/main" id="{5876CF07-A3ED-DA52-A581-AF2278AB0160}"/>
                  </a:ext>
                </a:extLst>
              </p:cNvPr>
              <p:cNvSpPr/>
              <p:nvPr/>
            </p:nvSpPr>
            <p:spPr>
              <a:xfrm>
                <a:off x="5881089" y="3406987"/>
                <a:ext cx="151860" cy="151860"/>
              </a:xfrm>
              <a:prstGeom prst="ellipse">
                <a:avLst/>
              </a:prstGeom>
              <a:solidFill>
                <a:srgbClr val="7187CE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45" name="QuadreDeText 644">
                <a:extLst>
                  <a:ext uri="{FF2B5EF4-FFF2-40B4-BE49-F238E27FC236}">
                    <a16:creationId xmlns:a16="http://schemas.microsoft.com/office/drawing/2014/main" id="{5B2AC049-DDF3-1576-0336-2DD8CACFD85D}"/>
                  </a:ext>
                </a:extLst>
              </p:cNvPr>
              <p:cNvSpPr txBox="1"/>
              <p:nvPr/>
            </p:nvSpPr>
            <p:spPr>
              <a:xfrm>
                <a:off x="5883629" y="3418412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24</a:t>
                </a:r>
              </a:p>
            </p:txBody>
          </p:sp>
        </p:grpSp>
        <p:grpSp>
          <p:nvGrpSpPr>
            <p:cNvPr id="635" name="Agrupa 634">
              <a:extLst>
                <a:ext uri="{FF2B5EF4-FFF2-40B4-BE49-F238E27FC236}">
                  <a16:creationId xmlns:a16="http://schemas.microsoft.com/office/drawing/2014/main" id="{F0A8C39E-3D68-417E-778A-48052F1B3650}"/>
                </a:ext>
              </a:extLst>
            </p:cNvPr>
            <p:cNvGrpSpPr/>
            <p:nvPr/>
          </p:nvGrpSpPr>
          <p:grpSpPr>
            <a:xfrm>
              <a:off x="3925273" y="3326534"/>
              <a:ext cx="154400" cy="151860"/>
              <a:chOff x="5881089" y="3589033"/>
              <a:chExt cx="154400" cy="151860"/>
            </a:xfrm>
          </p:grpSpPr>
          <p:sp>
            <p:nvSpPr>
              <p:cNvPr id="642" name="Oval 641">
                <a:extLst>
                  <a:ext uri="{FF2B5EF4-FFF2-40B4-BE49-F238E27FC236}">
                    <a16:creationId xmlns:a16="http://schemas.microsoft.com/office/drawing/2014/main" id="{9D709A5D-578E-8225-3ABF-8F155FA40914}"/>
                  </a:ext>
                </a:extLst>
              </p:cNvPr>
              <p:cNvSpPr/>
              <p:nvPr/>
            </p:nvSpPr>
            <p:spPr>
              <a:xfrm>
                <a:off x="5881089" y="3589033"/>
                <a:ext cx="151860" cy="151860"/>
              </a:xfrm>
              <a:prstGeom prst="ellipse">
                <a:avLst/>
              </a:prstGeom>
              <a:solidFill>
                <a:srgbClr val="B7D039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43" name="QuadreDeText 642">
                <a:extLst>
                  <a:ext uri="{FF2B5EF4-FFF2-40B4-BE49-F238E27FC236}">
                    <a16:creationId xmlns:a16="http://schemas.microsoft.com/office/drawing/2014/main" id="{09521126-2BAF-6293-4B14-CCF0C8F9EDA9}"/>
                  </a:ext>
                </a:extLst>
              </p:cNvPr>
              <p:cNvSpPr txBox="1"/>
              <p:nvPr/>
            </p:nvSpPr>
            <p:spPr>
              <a:xfrm>
                <a:off x="5883629" y="360046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latin typeface="Helvetica" panose="020B0604020202030204" pitchFamily="34" charset="0"/>
                  </a:rPr>
                  <a:t>25</a:t>
                </a:r>
              </a:p>
            </p:txBody>
          </p:sp>
        </p:grpSp>
        <p:grpSp>
          <p:nvGrpSpPr>
            <p:cNvPr id="636" name="Agrupa 635">
              <a:extLst>
                <a:ext uri="{FF2B5EF4-FFF2-40B4-BE49-F238E27FC236}">
                  <a16:creationId xmlns:a16="http://schemas.microsoft.com/office/drawing/2014/main" id="{1ABF29EC-0BD7-6D0B-ED2A-479F2EFE184B}"/>
                </a:ext>
              </a:extLst>
            </p:cNvPr>
            <p:cNvGrpSpPr/>
            <p:nvPr/>
          </p:nvGrpSpPr>
          <p:grpSpPr>
            <a:xfrm>
              <a:off x="3925273" y="5339229"/>
              <a:ext cx="151860" cy="151860"/>
              <a:chOff x="3925273" y="5339229"/>
              <a:chExt cx="151860" cy="151860"/>
            </a:xfrm>
          </p:grpSpPr>
          <p:sp>
            <p:nvSpPr>
              <p:cNvPr id="640" name="Oval 639">
                <a:extLst>
                  <a:ext uri="{FF2B5EF4-FFF2-40B4-BE49-F238E27FC236}">
                    <a16:creationId xmlns:a16="http://schemas.microsoft.com/office/drawing/2014/main" id="{10A19864-24B9-D98F-3AD6-FB8EE48B1540}"/>
                  </a:ext>
                </a:extLst>
              </p:cNvPr>
              <p:cNvSpPr/>
              <p:nvPr/>
            </p:nvSpPr>
            <p:spPr>
              <a:xfrm>
                <a:off x="3925273" y="5339229"/>
                <a:ext cx="151860" cy="151860"/>
              </a:xfrm>
              <a:prstGeom prst="ellipse">
                <a:avLst/>
              </a:prstGeom>
              <a:solidFill>
                <a:srgbClr val="F2890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41" name="QuadreDeText 640">
                <a:extLst>
                  <a:ext uri="{FF2B5EF4-FFF2-40B4-BE49-F238E27FC236}">
                    <a16:creationId xmlns:a16="http://schemas.microsoft.com/office/drawing/2014/main" id="{6F19CAE5-DAB5-CD19-41F5-4C5013AF88AA}"/>
                  </a:ext>
                </a:extLst>
              </p:cNvPr>
              <p:cNvSpPr txBox="1"/>
              <p:nvPr/>
            </p:nvSpPr>
            <p:spPr>
              <a:xfrm>
                <a:off x="3925273" y="535278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36</a:t>
                </a:r>
              </a:p>
            </p:txBody>
          </p:sp>
        </p:grpSp>
        <p:grpSp>
          <p:nvGrpSpPr>
            <p:cNvPr id="637" name="Agrupa 636">
              <a:extLst>
                <a:ext uri="{FF2B5EF4-FFF2-40B4-BE49-F238E27FC236}">
                  <a16:creationId xmlns:a16="http://schemas.microsoft.com/office/drawing/2014/main" id="{5459F056-9224-17C1-4BD4-25B742B7AB2A}"/>
                </a:ext>
              </a:extLst>
            </p:cNvPr>
            <p:cNvGrpSpPr/>
            <p:nvPr/>
          </p:nvGrpSpPr>
          <p:grpSpPr>
            <a:xfrm>
              <a:off x="3925273" y="5521282"/>
              <a:ext cx="151860" cy="151860"/>
              <a:chOff x="3925273" y="5521282"/>
              <a:chExt cx="151860" cy="151860"/>
            </a:xfrm>
          </p:grpSpPr>
          <p:sp>
            <p:nvSpPr>
              <p:cNvPr id="638" name="Oval 637">
                <a:extLst>
                  <a:ext uri="{FF2B5EF4-FFF2-40B4-BE49-F238E27FC236}">
                    <a16:creationId xmlns:a16="http://schemas.microsoft.com/office/drawing/2014/main" id="{A0D75F59-4381-0D6C-5779-AD6DD25B7F8B}"/>
                  </a:ext>
                </a:extLst>
              </p:cNvPr>
              <p:cNvSpPr/>
              <p:nvPr/>
            </p:nvSpPr>
            <p:spPr>
              <a:xfrm>
                <a:off x="3925273" y="5521282"/>
                <a:ext cx="151860" cy="1518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39" name="QuadreDeText 638">
                <a:extLst>
                  <a:ext uri="{FF2B5EF4-FFF2-40B4-BE49-F238E27FC236}">
                    <a16:creationId xmlns:a16="http://schemas.microsoft.com/office/drawing/2014/main" id="{C9E4B514-302F-05BA-1AD5-26DFF2EF32FC}"/>
                  </a:ext>
                </a:extLst>
              </p:cNvPr>
              <p:cNvSpPr txBox="1"/>
              <p:nvPr/>
            </p:nvSpPr>
            <p:spPr>
              <a:xfrm>
                <a:off x="3925273" y="5535247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37</a:t>
                </a:r>
              </a:p>
            </p:txBody>
          </p:sp>
        </p:grpSp>
      </p:grpSp>
      <p:grpSp>
        <p:nvGrpSpPr>
          <p:cNvPr id="695" name="Agrupa 694">
            <a:extLst>
              <a:ext uri="{FF2B5EF4-FFF2-40B4-BE49-F238E27FC236}">
                <a16:creationId xmlns:a16="http://schemas.microsoft.com/office/drawing/2014/main" id="{9DB64C33-44FB-4A79-F80F-BF6393F86F62}"/>
              </a:ext>
            </a:extLst>
          </p:cNvPr>
          <p:cNvGrpSpPr/>
          <p:nvPr/>
        </p:nvGrpSpPr>
        <p:grpSpPr>
          <a:xfrm>
            <a:off x="-586739" y="2604443"/>
            <a:ext cx="7647226" cy="3234081"/>
            <a:chOff x="-586739" y="2604443"/>
            <a:chExt cx="7647226" cy="3234081"/>
          </a:xfrm>
        </p:grpSpPr>
        <p:sp>
          <p:nvSpPr>
            <p:cNvPr id="22" name="Fletxa: pentàgon 21">
              <a:extLst>
                <a:ext uri="{FF2B5EF4-FFF2-40B4-BE49-F238E27FC236}">
                  <a16:creationId xmlns:a16="http://schemas.microsoft.com/office/drawing/2014/main" id="{ED013485-8454-F54B-846B-C9D42DAC3B7E}"/>
                </a:ext>
              </a:extLst>
            </p:cNvPr>
            <p:cNvSpPr/>
            <p:nvPr/>
          </p:nvSpPr>
          <p:spPr>
            <a:xfrm>
              <a:off x="-586739" y="2604443"/>
              <a:ext cx="7647226" cy="2636140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95" name="QuadreDeText 94">
              <a:extLst>
                <a:ext uri="{FF2B5EF4-FFF2-40B4-BE49-F238E27FC236}">
                  <a16:creationId xmlns:a16="http://schemas.microsoft.com/office/drawing/2014/main" id="{B458D164-8627-50AC-49A8-1A10A88038B6}"/>
                </a:ext>
              </a:extLst>
            </p:cNvPr>
            <p:cNvSpPr txBox="1"/>
            <p:nvPr/>
          </p:nvSpPr>
          <p:spPr>
            <a:xfrm>
              <a:off x="922901" y="3037757"/>
              <a:ext cx="5243864" cy="2800767"/>
            </a:xfrm>
            <a:prstGeom prst="rect">
              <a:avLst/>
            </a:prstGeom>
          </p:spPr>
          <p:txBody>
            <a:bodyPr wrap="square" lIns="0" tIns="0" rIns="0" bIns="0" numCol="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Girona</a:t>
              </a:r>
            </a:p>
            <a:p>
              <a:r>
                <a:rPr lang="ca-ES" sz="1200" b="1" dirty="0">
                  <a:latin typeface="+mj-lt"/>
                </a:rPr>
                <a:t>e3 Palamós – Girona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L10 Fornells – Girona</a:t>
              </a:r>
            </a:p>
            <a:p>
              <a:r>
                <a:rPr lang="ca-ES" sz="1200" dirty="0">
                  <a:latin typeface="+mj-lt"/>
                </a:rPr>
                <a:t>L5 Vilablareix – Girona</a:t>
              </a:r>
            </a:p>
            <a:p>
              <a:r>
                <a:rPr lang="ca-ES" sz="1200" dirty="0">
                  <a:latin typeface="+mj-lt"/>
                </a:rPr>
                <a:t>BRCat Salt – Girona</a:t>
              </a:r>
            </a:p>
            <a:p>
              <a:r>
                <a:rPr lang="ca-ES" sz="1200" dirty="0">
                  <a:latin typeface="+mj-lt"/>
                </a:rPr>
                <a:t>Sant Gregori – Girona</a:t>
              </a:r>
            </a:p>
            <a:p>
              <a:r>
                <a:rPr lang="ca-ES" sz="1200" dirty="0">
                  <a:latin typeface="+mj-lt"/>
                </a:rPr>
                <a:t>Girona – Banyoles – Olot</a:t>
              </a: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700" dirty="0">
                <a:latin typeface="+mj-lt"/>
              </a:endParaRPr>
            </a:p>
            <a:p>
              <a:endParaRPr lang="ca-ES" sz="8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Girona – Amer – Olot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Girona – Tordera – Blanes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solidFill>
                    <a:srgbClr val="0070C0"/>
                  </a:solidFill>
                  <a:latin typeface="+mj-lt"/>
                </a:rPr>
                <a:t>Arbúcies – Sant Hilari – UVic </a:t>
              </a:r>
              <a:r>
                <a:rPr lang="ca-ES" sz="1200" b="1" i="1" dirty="0">
                  <a:solidFill>
                    <a:srgbClr val="0070C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70C0"/>
                  </a:solidFill>
                  <a:latin typeface="+mj-lt"/>
                </a:rPr>
                <a:t>Olot – Barcelona </a:t>
              </a:r>
              <a:r>
                <a:rPr lang="ca-ES" sz="1200" b="1" i="1" dirty="0">
                  <a:solidFill>
                    <a:srgbClr val="0070C0"/>
                  </a:solidFill>
                  <a:latin typeface="+mj-lt"/>
                </a:rPr>
                <a:t>(OCT)</a:t>
              </a:r>
            </a:p>
            <a:p>
              <a:r>
                <a:rPr lang="ca-ES" sz="1200" b="1" dirty="0">
                  <a:latin typeface="+mj-lt"/>
                </a:rPr>
                <a:t>Clic.cat Ogassa – Ripoll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Clic.cat Torroella de Montgrí</a:t>
              </a:r>
            </a:p>
            <a:p>
              <a:r>
                <a:rPr lang="ca-ES" sz="1200" b="1" dirty="0">
                  <a:latin typeface="+mj-lt"/>
                </a:rPr>
                <a:t>Peralada – Figueres </a:t>
              </a:r>
              <a:r>
                <a:rPr lang="ca-ES" sz="1200" b="1" i="1" dirty="0">
                  <a:latin typeface="+mj-lt"/>
                </a:rPr>
                <a:t>(FET)</a:t>
              </a: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C88740B7-EE8E-3213-608A-79E7C05798BF}"/>
                </a:ext>
              </a:extLst>
            </p:cNvPr>
            <p:cNvSpPr/>
            <p:nvPr/>
          </p:nvSpPr>
          <p:spPr>
            <a:xfrm>
              <a:off x="711061" y="3383672"/>
              <a:ext cx="151860" cy="151860"/>
            </a:xfrm>
            <a:prstGeom prst="ellipse">
              <a:avLst/>
            </a:prstGeom>
            <a:solidFill>
              <a:srgbClr val="4FD2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1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4A74C31-3FC6-BBAA-E93B-E7E79B352850}"/>
                </a:ext>
              </a:extLst>
            </p:cNvPr>
            <p:cNvSpPr/>
            <p:nvPr/>
          </p:nvSpPr>
          <p:spPr>
            <a:xfrm>
              <a:off x="711061" y="3565230"/>
              <a:ext cx="151860" cy="151860"/>
            </a:xfrm>
            <a:prstGeom prst="ellipse">
              <a:avLst/>
            </a:prstGeom>
            <a:solidFill>
              <a:srgbClr val="C5A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2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3F73D78A-9D68-7F21-39C1-1101A9BEA8E1}"/>
                </a:ext>
              </a:extLst>
            </p:cNvPr>
            <p:cNvSpPr/>
            <p:nvPr/>
          </p:nvSpPr>
          <p:spPr>
            <a:xfrm>
              <a:off x="711061" y="3746788"/>
              <a:ext cx="151860" cy="151860"/>
            </a:xfrm>
            <a:prstGeom prst="ellipse">
              <a:avLst/>
            </a:prstGeom>
            <a:solidFill>
              <a:srgbClr val="DC19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3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AB96047-27B8-A46E-2F9C-1EEDB7331412}"/>
                </a:ext>
              </a:extLst>
            </p:cNvPr>
            <p:cNvSpPr/>
            <p:nvPr/>
          </p:nvSpPr>
          <p:spPr>
            <a:xfrm>
              <a:off x="711061" y="3928346"/>
              <a:ext cx="151860" cy="151860"/>
            </a:xfrm>
            <a:prstGeom prst="ellipse">
              <a:avLst/>
            </a:prstGeom>
            <a:solidFill>
              <a:srgbClr val="B871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58F3FA77-AA8B-FEEA-6EC7-B8180880E289}"/>
                </a:ext>
              </a:extLst>
            </p:cNvPr>
            <p:cNvSpPr/>
            <p:nvPr/>
          </p:nvSpPr>
          <p:spPr>
            <a:xfrm>
              <a:off x="711061" y="4109904"/>
              <a:ext cx="151860" cy="151860"/>
            </a:xfrm>
            <a:prstGeom prst="ellipse">
              <a:avLst/>
            </a:prstGeom>
            <a:solidFill>
              <a:srgbClr val="3F87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39D5EF55-E90A-74B7-B41C-C0823C32F7F5}"/>
                </a:ext>
              </a:extLst>
            </p:cNvPr>
            <p:cNvSpPr/>
            <p:nvPr/>
          </p:nvSpPr>
          <p:spPr>
            <a:xfrm>
              <a:off x="711061" y="4291460"/>
              <a:ext cx="151860" cy="151860"/>
            </a:xfrm>
            <a:prstGeom prst="ellipse">
              <a:avLst/>
            </a:prstGeom>
            <a:solidFill>
              <a:srgbClr val="8D5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5BC60081-344F-0134-81A2-6B82EC716405}"/>
                </a:ext>
              </a:extLst>
            </p:cNvPr>
            <p:cNvSpPr/>
            <p:nvPr/>
          </p:nvSpPr>
          <p:spPr>
            <a:xfrm>
              <a:off x="3355254" y="3289692"/>
              <a:ext cx="151860" cy="151860"/>
            </a:xfrm>
            <a:prstGeom prst="ellipse">
              <a:avLst/>
            </a:prstGeom>
            <a:solidFill>
              <a:srgbClr val="55D9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7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57B1B64E-2E1F-E7E8-67AF-73FDD8012770}"/>
                </a:ext>
              </a:extLst>
            </p:cNvPr>
            <p:cNvSpPr/>
            <p:nvPr/>
          </p:nvSpPr>
          <p:spPr>
            <a:xfrm>
              <a:off x="3355254" y="3471250"/>
              <a:ext cx="151860" cy="151860"/>
            </a:xfrm>
            <a:prstGeom prst="ellipse">
              <a:avLst/>
            </a:prstGeom>
            <a:solidFill>
              <a:srgbClr val="7D8B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8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C2E8BE27-2CBB-35F2-BFA0-0A7D697CC518}"/>
                </a:ext>
              </a:extLst>
            </p:cNvPr>
            <p:cNvSpPr/>
            <p:nvPr/>
          </p:nvSpPr>
          <p:spPr>
            <a:xfrm>
              <a:off x="3355254" y="3652808"/>
              <a:ext cx="151860" cy="151860"/>
            </a:xfrm>
            <a:prstGeom prst="ellipse">
              <a:avLst/>
            </a:prstGeom>
            <a:solidFill>
              <a:srgbClr val="FBDD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9</a:t>
              </a:r>
            </a:p>
          </p:txBody>
        </p:sp>
        <p:grpSp>
          <p:nvGrpSpPr>
            <p:cNvPr id="123" name="Agrupa 122">
              <a:extLst>
                <a:ext uri="{FF2B5EF4-FFF2-40B4-BE49-F238E27FC236}">
                  <a16:creationId xmlns:a16="http://schemas.microsoft.com/office/drawing/2014/main" id="{E3620AD6-9AC7-F261-553F-A1941B85AD48}"/>
                </a:ext>
              </a:extLst>
            </p:cNvPr>
            <p:cNvGrpSpPr/>
            <p:nvPr/>
          </p:nvGrpSpPr>
          <p:grpSpPr>
            <a:xfrm>
              <a:off x="3355254" y="3834366"/>
              <a:ext cx="151860" cy="151860"/>
              <a:chOff x="3355254" y="3928346"/>
              <a:chExt cx="151860" cy="151860"/>
            </a:xfrm>
          </p:grpSpPr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8C6A098-58F2-E98D-4A27-26C509E0CBBA}"/>
                  </a:ext>
                </a:extLst>
              </p:cNvPr>
              <p:cNvSpPr/>
              <p:nvPr/>
            </p:nvSpPr>
            <p:spPr>
              <a:xfrm>
                <a:off x="3355254" y="3928346"/>
                <a:ext cx="151860" cy="151860"/>
              </a:xfrm>
              <a:prstGeom prst="ellipse">
                <a:avLst/>
              </a:prstGeom>
              <a:solidFill>
                <a:srgbClr val="D57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18" name="QuadreDeText 117">
                <a:extLst>
                  <a:ext uri="{FF2B5EF4-FFF2-40B4-BE49-F238E27FC236}">
                    <a16:creationId xmlns:a16="http://schemas.microsoft.com/office/drawing/2014/main" id="{292B78BB-0009-0F6A-FB28-DC38F6A73A4C}"/>
                  </a:ext>
                </a:extLst>
              </p:cNvPr>
              <p:cNvSpPr txBox="1"/>
              <p:nvPr/>
            </p:nvSpPr>
            <p:spPr>
              <a:xfrm>
                <a:off x="3355254" y="3942721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10</a:t>
                </a:r>
              </a:p>
            </p:txBody>
          </p:sp>
        </p:grpSp>
        <p:grpSp>
          <p:nvGrpSpPr>
            <p:cNvPr id="122" name="Agrupa 121">
              <a:extLst>
                <a:ext uri="{FF2B5EF4-FFF2-40B4-BE49-F238E27FC236}">
                  <a16:creationId xmlns:a16="http://schemas.microsoft.com/office/drawing/2014/main" id="{BFD2F3A4-9C93-9FA4-1312-1B422A6A7DFF}"/>
                </a:ext>
              </a:extLst>
            </p:cNvPr>
            <p:cNvGrpSpPr/>
            <p:nvPr/>
          </p:nvGrpSpPr>
          <p:grpSpPr>
            <a:xfrm>
              <a:off x="3355254" y="4015924"/>
              <a:ext cx="151860" cy="151860"/>
              <a:chOff x="3355254" y="4109904"/>
              <a:chExt cx="151860" cy="151860"/>
            </a:xfrm>
          </p:grpSpPr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F1881EF7-0AD4-7E15-ABAF-4127548F7CC4}"/>
                  </a:ext>
                </a:extLst>
              </p:cNvPr>
              <p:cNvSpPr/>
              <p:nvPr/>
            </p:nvSpPr>
            <p:spPr>
              <a:xfrm>
                <a:off x="3355254" y="4109904"/>
                <a:ext cx="151860" cy="151860"/>
              </a:xfrm>
              <a:prstGeom prst="ellipse">
                <a:avLst/>
              </a:prstGeom>
              <a:solidFill>
                <a:srgbClr val="DCB9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19" name="QuadreDeText 118">
                <a:extLst>
                  <a:ext uri="{FF2B5EF4-FFF2-40B4-BE49-F238E27FC236}">
                    <a16:creationId xmlns:a16="http://schemas.microsoft.com/office/drawing/2014/main" id="{183ADF37-7E60-2BFD-8253-E276B30EC7E2}"/>
                  </a:ext>
                </a:extLst>
              </p:cNvPr>
              <p:cNvSpPr txBox="1"/>
              <p:nvPr/>
            </p:nvSpPr>
            <p:spPr>
              <a:xfrm>
                <a:off x="3355254" y="4124279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11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121" name="Agrupa 120">
              <a:extLst>
                <a:ext uri="{FF2B5EF4-FFF2-40B4-BE49-F238E27FC236}">
                  <a16:creationId xmlns:a16="http://schemas.microsoft.com/office/drawing/2014/main" id="{547D8758-3844-E27C-F9C3-9410FD72BC33}"/>
                </a:ext>
              </a:extLst>
            </p:cNvPr>
            <p:cNvGrpSpPr/>
            <p:nvPr/>
          </p:nvGrpSpPr>
          <p:grpSpPr>
            <a:xfrm>
              <a:off x="3355254" y="4197480"/>
              <a:ext cx="151860" cy="151860"/>
              <a:chOff x="3355254" y="4291460"/>
              <a:chExt cx="151860" cy="151860"/>
            </a:xfrm>
          </p:grpSpPr>
          <p:sp>
            <p:nvSpPr>
              <p:cNvPr id="117" name="Oval 116">
                <a:extLst>
                  <a:ext uri="{FF2B5EF4-FFF2-40B4-BE49-F238E27FC236}">
                    <a16:creationId xmlns:a16="http://schemas.microsoft.com/office/drawing/2014/main" id="{FB9C7615-EFB9-E8C4-13CD-F177D054EBB4}"/>
                  </a:ext>
                </a:extLst>
              </p:cNvPr>
              <p:cNvSpPr/>
              <p:nvPr/>
            </p:nvSpPr>
            <p:spPr>
              <a:xfrm>
                <a:off x="3355254" y="4291460"/>
                <a:ext cx="151860" cy="151860"/>
              </a:xfrm>
              <a:prstGeom prst="ellipse">
                <a:avLst/>
              </a:prstGeom>
              <a:solidFill>
                <a:srgbClr val="FF7D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20" name="QuadreDeText 119">
                <a:extLst>
                  <a:ext uri="{FF2B5EF4-FFF2-40B4-BE49-F238E27FC236}">
                    <a16:creationId xmlns:a16="http://schemas.microsoft.com/office/drawing/2014/main" id="{181E6746-8B99-6E8B-24A6-68A8D9C6CC7A}"/>
                  </a:ext>
                </a:extLst>
              </p:cNvPr>
              <p:cNvSpPr txBox="1"/>
              <p:nvPr/>
            </p:nvSpPr>
            <p:spPr>
              <a:xfrm>
                <a:off x="3355254" y="430583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12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692" name="Agrupa 691">
              <a:extLst>
                <a:ext uri="{FF2B5EF4-FFF2-40B4-BE49-F238E27FC236}">
                  <a16:creationId xmlns:a16="http://schemas.microsoft.com/office/drawing/2014/main" id="{689DD1E5-7B01-ECE1-FC56-DCC06E241BF8}"/>
                </a:ext>
              </a:extLst>
            </p:cNvPr>
            <p:cNvGrpSpPr/>
            <p:nvPr/>
          </p:nvGrpSpPr>
          <p:grpSpPr>
            <a:xfrm>
              <a:off x="3355254" y="4381365"/>
              <a:ext cx="151860" cy="151860"/>
              <a:chOff x="3355254" y="4291460"/>
              <a:chExt cx="151860" cy="151860"/>
            </a:xfrm>
          </p:grpSpPr>
          <p:sp>
            <p:nvSpPr>
              <p:cNvPr id="693" name="Oval 692">
                <a:extLst>
                  <a:ext uri="{FF2B5EF4-FFF2-40B4-BE49-F238E27FC236}">
                    <a16:creationId xmlns:a16="http://schemas.microsoft.com/office/drawing/2014/main" id="{F5E61C98-0E52-F471-B92B-62B948E381D4}"/>
                  </a:ext>
                </a:extLst>
              </p:cNvPr>
              <p:cNvSpPr/>
              <p:nvPr/>
            </p:nvSpPr>
            <p:spPr>
              <a:xfrm>
                <a:off x="3355254" y="4291460"/>
                <a:ext cx="151860" cy="1518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694" name="QuadreDeText 693">
                <a:extLst>
                  <a:ext uri="{FF2B5EF4-FFF2-40B4-BE49-F238E27FC236}">
                    <a16:creationId xmlns:a16="http://schemas.microsoft.com/office/drawing/2014/main" id="{499FA93E-5FE8-F8BA-25E4-76191915C4E5}"/>
                  </a:ext>
                </a:extLst>
              </p:cNvPr>
              <p:cNvSpPr txBox="1"/>
              <p:nvPr/>
            </p:nvSpPr>
            <p:spPr>
              <a:xfrm>
                <a:off x="3355254" y="430583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13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</p:grpSp>
      <p:grpSp>
        <p:nvGrpSpPr>
          <p:cNvPr id="12" name="Agrupa 11">
            <a:extLst>
              <a:ext uri="{FF2B5EF4-FFF2-40B4-BE49-F238E27FC236}">
                <a16:creationId xmlns:a16="http://schemas.microsoft.com/office/drawing/2014/main" id="{6D1E00CA-DDFD-9F1D-0402-B38D3EFFCEEC}"/>
              </a:ext>
            </a:extLst>
          </p:cNvPr>
          <p:cNvGrpSpPr/>
          <p:nvPr/>
        </p:nvGrpSpPr>
        <p:grpSpPr>
          <a:xfrm>
            <a:off x="6690004" y="1449689"/>
            <a:ext cx="4843573" cy="5228488"/>
            <a:chOff x="6690004" y="1449689"/>
            <a:chExt cx="4843573" cy="5228488"/>
          </a:xfrm>
        </p:grpSpPr>
        <p:grpSp>
          <p:nvGrpSpPr>
            <p:cNvPr id="145" name="Agrupa 144">
              <a:extLst>
                <a:ext uri="{FF2B5EF4-FFF2-40B4-BE49-F238E27FC236}">
                  <a16:creationId xmlns:a16="http://schemas.microsoft.com/office/drawing/2014/main" id="{416A1CD7-6178-7813-16C0-C1D64B02043E}"/>
                </a:ext>
              </a:extLst>
            </p:cNvPr>
            <p:cNvGrpSpPr/>
            <p:nvPr/>
          </p:nvGrpSpPr>
          <p:grpSpPr>
            <a:xfrm>
              <a:off x="6690004" y="1449689"/>
              <a:ext cx="4843573" cy="5228488"/>
              <a:chOff x="6690004" y="1216009"/>
              <a:chExt cx="4843573" cy="5228488"/>
            </a:xfrm>
          </p:grpSpPr>
          <p:pic>
            <p:nvPicPr>
              <p:cNvPr id="93" name="Imatge 92">
                <a:extLst>
                  <a:ext uri="{FF2B5EF4-FFF2-40B4-BE49-F238E27FC236}">
                    <a16:creationId xmlns:a16="http://schemas.microsoft.com/office/drawing/2014/main" id="{6DD2AB31-80B6-D70D-81E3-127418CDAA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690004" y="1216009"/>
                <a:ext cx="4819694" cy="5196838"/>
              </a:xfrm>
              <a:prstGeom prst="rect">
                <a:avLst/>
              </a:prstGeom>
            </p:spPr>
          </p:pic>
          <p:pic>
            <p:nvPicPr>
              <p:cNvPr id="94" name="Imatge 93">
                <a:extLst>
                  <a:ext uri="{FF2B5EF4-FFF2-40B4-BE49-F238E27FC236}">
                    <a16:creationId xmlns:a16="http://schemas.microsoft.com/office/drawing/2014/main" id="{581949D3-D843-499E-9C1D-F9BC95883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191282">
                <a:off x="6713883" y="1247659"/>
                <a:ext cx="4819694" cy="5196838"/>
              </a:xfrm>
              <a:prstGeom prst="rect">
                <a:avLst/>
              </a:prstGeom>
            </p:spPr>
          </p:pic>
        </p:grpSp>
        <p:pic>
          <p:nvPicPr>
            <p:cNvPr id="5" name="Imatge 4" descr="Imatge que conté mapa, text, Atles&#10;&#10;Descripció generada automàticament">
              <a:extLst>
                <a:ext uri="{FF2B5EF4-FFF2-40B4-BE49-F238E27FC236}">
                  <a16:creationId xmlns:a16="http://schemas.microsoft.com/office/drawing/2014/main" id="{020D9732-8F38-9F5F-DAC9-3FAA1C201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7374">
              <a:off x="7145502" y="1987037"/>
              <a:ext cx="3740137" cy="39696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805863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tge 15" descr="Imatge que conté mapa, text&#10;&#10;Descripció generada automàticament">
            <a:extLst>
              <a:ext uri="{FF2B5EF4-FFF2-40B4-BE49-F238E27FC236}">
                <a16:creationId xmlns:a16="http://schemas.microsoft.com/office/drawing/2014/main" id="{FD9C8AA0-8F92-0381-9A1F-F9EA3CDD71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607" r="33883"/>
          <a:stretch/>
        </p:blipFill>
        <p:spPr>
          <a:xfrm>
            <a:off x="1027481" y="0"/>
            <a:ext cx="11164519" cy="629204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39433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Pla de xoc i millores 2025 fons climàtic &gt; Tarragona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  <p:sp>
        <p:nvSpPr>
          <p:cNvPr id="12" name="Contenidor de text 1">
            <a:extLst>
              <a:ext uri="{FF2B5EF4-FFF2-40B4-BE49-F238E27FC236}">
                <a16:creationId xmlns:a16="http://schemas.microsoft.com/office/drawing/2014/main" id="{8FFD2108-506A-CE93-A75A-21C1FD445A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dirty="0"/>
              <a:t>Tarragona</a:t>
            </a:r>
          </a:p>
        </p:txBody>
      </p:sp>
      <p:sp>
        <p:nvSpPr>
          <p:cNvPr id="26" name="QuadreDeText 25">
            <a:extLst>
              <a:ext uri="{FF2B5EF4-FFF2-40B4-BE49-F238E27FC236}">
                <a16:creationId xmlns:a16="http://schemas.microsoft.com/office/drawing/2014/main" id="{81C317CF-0D63-A702-2AE6-7357231D97BB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6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actuacions</a:t>
            </a:r>
          </a:p>
        </p:txBody>
      </p:sp>
      <p:pic>
        <p:nvPicPr>
          <p:cNvPr id="142" name="Imatge 141">
            <a:extLst>
              <a:ext uri="{FF2B5EF4-FFF2-40B4-BE49-F238E27FC236}">
                <a16:creationId xmlns:a16="http://schemas.microsoft.com/office/drawing/2014/main" id="{23C7BE12-3557-EFCE-282E-E9C56CCF0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373" y="1193193"/>
            <a:ext cx="6578154" cy="5614903"/>
          </a:xfrm>
          <a:prstGeom prst="rect">
            <a:avLst/>
          </a:prstGeom>
        </p:spPr>
      </p:pic>
      <p:grpSp>
        <p:nvGrpSpPr>
          <p:cNvPr id="3" name="Agrupa 2">
            <a:extLst>
              <a:ext uri="{FF2B5EF4-FFF2-40B4-BE49-F238E27FC236}">
                <a16:creationId xmlns:a16="http://schemas.microsoft.com/office/drawing/2014/main" id="{2188C9B5-F5B8-4555-FA1D-D558FF2AE3FA}"/>
              </a:ext>
            </a:extLst>
          </p:cNvPr>
          <p:cNvGrpSpPr/>
          <p:nvPr/>
        </p:nvGrpSpPr>
        <p:grpSpPr>
          <a:xfrm>
            <a:off x="-208442" y="2826835"/>
            <a:ext cx="6651914" cy="2135454"/>
            <a:chOff x="-208442" y="2826835"/>
            <a:chExt cx="6651914" cy="2135454"/>
          </a:xfrm>
        </p:grpSpPr>
        <p:sp>
          <p:nvSpPr>
            <p:cNvPr id="22" name="Fletxa: pentàgon 21">
              <a:extLst>
                <a:ext uri="{FF2B5EF4-FFF2-40B4-BE49-F238E27FC236}">
                  <a16:creationId xmlns:a16="http://schemas.microsoft.com/office/drawing/2014/main" id="{ED013485-8454-F54B-846B-C9D42DAC3B7E}"/>
                </a:ext>
              </a:extLst>
            </p:cNvPr>
            <p:cNvSpPr/>
            <p:nvPr/>
          </p:nvSpPr>
          <p:spPr>
            <a:xfrm>
              <a:off x="-208442" y="2826835"/>
              <a:ext cx="6651914" cy="2135454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rgbClr val="F2890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6" name="QuadreDeText 75">
              <a:extLst>
                <a:ext uri="{FF2B5EF4-FFF2-40B4-BE49-F238E27FC236}">
                  <a16:creationId xmlns:a16="http://schemas.microsoft.com/office/drawing/2014/main" id="{6ED0B081-EE98-FE84-7C88-0D7194D2A451}"/>
                </a:ext>
              </a:extLst>
            </p:cNvPr>
            <p:cNvSpPr txBox="1"/>
            <p:nvPr/>
          </p:nvSpPr>
          <p:spPr>
            <a:xfrm>
              <a:off x="1128065" y="3110040"/>
              <a:ext cx="4810512" cy="1431161"/>
            </a:xfrm>
            <a:prstGeom prst="rect">
              <a:avLst/>
            </a:prstGeom>
          </p:spPr>
          <p:txBody>
            <a:bodyPr wrap="square" lIns="0" tIns="0" rIns="0" bIns="0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Tarragona</a:t>
              </a:r>
            </a:p>
            <a:p>
              <a:r>
                <a:rPr lang="ca-ES" sz="1200" b="1" dirty="0">
                  <a:latin typeface="+mj-lt"/>
                </a:rPr>
                <a:t>Vilafranca – el Vendrell – Tarragona – Port Aventura </a:t>
              </a:r>
              <a:r>
                <a:rPr lang="ca-ES" sz="1200" b="1" i="1" dirty="0">
                  <a:latin typeface="+mj-lt"/>
                </a:rPr>
                <a:t>(FET) </a:t>
              </a:r>
            </a:p>
            <a:p>
              <a:r>
                <a:rPr lang="ca-ES" sz="1200" dirty="0">
                  <a:latin typeface="+mj-lt"/>
                </a:rPr>
                <a:t>e4 Reus – Tarragona</a:t>
              </a:r>
            </a:p>
            <a:p>
              <a:r>
                <a:rPr lang="ca-ES" sz="1200" b="1" dirty="0">
                  <a:latin typeface="+mj-lt"/>
                </a:rPr>
                <a:t>Terres de l’Ebre – Barcelona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Terres de l’Ebre – Tarragona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e3 Tortosa – Alcanar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Deltebre – Sant Jaume – Tortosa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046DF211-FCED-BB12-E495-4946BC88847E}"/>
                </a:ext>
              </a:extLst>
            </p:cNvPr>
            <p:cNvSpPr/>
            <p:nvPr/>
          </p:nvSpPr>
          <p:spPr>
            <a:xfrm>
              <a:off x="937964" y="3455955"/>
              <a:ext cx="151860" cy="151860"/>
            </a:xfrm>
            <a:prstGeom prst="ellipse">
              <a:avLst/>
            </a:prstGeom>
            <a:solidFill>
              <a:srgbClr val="EBEB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solidFill>
                    <a:schemeClr val="tx1"/>
                  </a:solidFill>
                  <a:latin typeface="Helvetica" panose="020B0604020202030204" pitchFamily="34" charset="0"/>
                </a:rPr>
                <a:t>1</a:t>
              </a:r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ED7E90C6-42B6-9D41-6721-A3A1E569151C}"/>
                </a:ext>
              </a:extLst>
            </p:cNvPr>
            <p:cNvSpPr/>
            <p:nvPr/>
          </p:nvSpPr>
          <p:spPr>
            <a:xfrm>
              <a:off x="937964" y="3637513"/>
              <a:ext cx="151860" cy="151860"/>
            </a:xfrm>
            <a:prstGeom prst="ellipse">
              <a:avLst/>
            </a:prstGeom>
            <a:solidFill>
              <a:srgbClr val="6A73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2</a:t>
              </a:r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E721D9A-5FF0-CE7E-D5CD-60DB5070F32C}"/>
                </a:ext>
              </a:extLst>
            </p:cNvPr>
            <p:cNvSpPr/>
            <p:nvPr/>
          </p:nvSpPr>
          <p:spPr>
            <a:xfrm>
              <a:off x="937964" y="3819071"/>
              <a:ext cx="151860" cy="151860"/>
            </a:xfrm>
            <a:prstGeom prst="ellipse">
              <a:avLst/>
            </a:prstGeom>
            <a:solidFill>
              <a:srgbClr val="C059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5D26179B-3DA7-BB3C-6447-D316D51331B0}"/>
                </a:ext>
              </a:extLst>
            </p:cNvPr>
            <p:cNvSpPr/>
            <p:nvPr/>
          </p:nvSpPr>
          <p:spPr>
            <a:xfrm>
              <a:off x="937964" y="4000629"/>
              <a:ext cx="151860" cy="151860"/>
            </a:xfrm>
            <a:prstGeom prst="ellipse">
              <a:avLst/>
            </a:prstGeom>
            <a:solidFill>
              <a:srgbClr val="CF76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FE922B77-39AB-2D1C-BF77-9AE62EECAB11}"/>
                </a:ext>
              </a:extLst>
            </p:cNvPr>
            <p:cNvSpPr/>
            <p:nvPr/>
          </p:nvSpPr>
          <p:spPr>
            <a:xfrm>
              <a:off x="937964" y="4182187"/>
              <a:ext cx="151860" cy="151860"/>
            </a:xfrm>
            <a:prstGeom prst="ellipse">
              <a:avLst/>
            </a:prstGeom>
            <a:solidFill>
              <a:srgbClr val="4DDD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BCDC33B9-FE79-0545-1147-B7B0EB969C62}"/>
                </a:ext>
              </a:extLst>
            </p:cNvPr>
            <p:cNvSpPr/>
            <p:nvPr/>
          </p:nvSpPr>
          <p:spPr>
            <a:xfrm>
              <a:off x="937964" y="4363743"/>
              <a:ext cx="151860" cy="151860"/>
            </a:xfrm>
            <a:prstGeom prst="ellipse">
              <a:avLst/>
            </a:prstGeom>
            <a:solidFill>
              <a:srgbClr val="55B8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6</a:t>
              </a:r>
            </a:p>
          </p:txBody>
        </p:sp>
      </p:grpSp>
      <p:grpSp>
        <p:nvGrpSpPr>
          <p:cNvPr id="164" name="Agrupa 163">
            <a:extLst>
              <a:ext uri="{FF2B5EF4-FFF2-40B4-BE49-F238E27FC236}">
                <a16:creationId xmlns:a16="http://schemas.microsoft.com/office/drawing/2014/main" id="{A4E111C8-24AC-2718-9D57-09EB4555C40B}"/>
              </a:ext>
            </a:extLst>
          </p:cNvPr>
          <p:cNvGrpSpPr/>
          <p:nvPr/>
        </p:nvGrpSpPr>
        <p:grpSpPr>
          <a:xfrm>
            <a:off x="-8529117" y="2604443"/>
            <a:ext cx="7647226" cy="3234081"/>
            <a:chOff x="-586739" y="2604443"/>
            <a:chExt cx="7647226" cy="3234081"/>
          </a:xfrm>
        </p:grpSpPr>
        <p:sp>
          <p:nvSpPr>
            <p:cNvPr id="165" name="Fletxa: pentàgon 164">
              <a:extLst>
                <a:ext uri="{FF2B5EF4-FFF2-40B4-BE49-F238E27FC236}">
                  <a16:creationId xmlns:a16="http://schemas.microsoft.com/office/drawing/2014/main" id="{5CDB1B6E-BFF5-7773-E6E6-6327E1FBF360}"/>
                </a:ext>
              </a:extLst>
            </p:cNvPr>
            <p:cNvSpPr/>
            <p:nvPr/>
          </p:nvSpPr>
          <p:spPr>
            <a:xfrm>
              <a:off x="-586739" y="2604443"/>
              <a:ext cx="7647226" cy="2636140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rgbClr val="0070C0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6" name="QuadreDeText 165">
              <a:extLst>
                <a:ext uri="{FF2B5EF4-FFF2-40B4-BE49-F238E27FC236}">
                  <a16:creationId xmlns:a16="http://schemas.microsoft.com/office/drawing/2014/main" id="{FEB5C8BE-0C3E-1739-741E-B99291E839AA}"/>
                </a:ext>
              </a:extLst>
            </p:cNvPr>
            <p:cNvSpPr txBox="1"/>
            <p:nvPr/>
          </p:nvSpPr>
          <p:spPr>
            <a:xfrm>
              <a:off x="922901" y="3037757"/>
              <a:ext cx="5243864" cy="2800767"/>
            </a:xfrm>
            <a:prstGeom prst="rect">
              <a:avLst/>
            </a:prstGeom>
          </p:spPr>
          <p:txBody>
            <a:bodyPr wrap="square" lIns="0" tIns="0" rIns="0" bIns="0" numCol="2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Girona</a:t>
              </a:r>
            </a:p>
            <a:p>
              <a:r>
                <a:rPr lang="ca-ES" sz="1200" b="1" dirty="0">
                  <a:latin typeface="+mj-lt"/>
                </a:rPr>
                <a:t>e3 Palamós – Girona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L10 Fornells – Girona</a:t>
              </a:r>
            </a:p>
            <a:p>
              <a:r>
                <a:rPr lang="ca-ES" sz="1200" dirty="0">
                  <a:latin typeface="+mj-lt"/>
                </a:rPr>
                <a:t>L5 Vilablareix – Girona</a:t>
              </a:r>
            </a:p>
            <a:p>
              <a:r>
                <a:rPr lang="ca-ES" sz="1200" dirty="0">
                  <a:latin typeface="+mj-lt"/>
                </a:rPr>
                <a:t>BRCat Salt – Girona</a:t>
              </a:r>
            </a:p>
            <a:p>
              <a:r>
                <a:rPr lang="ca-ES" sz="1200" dirty="0">
                  <a:latin typeface="+mj-lt"/>
                </a:rPr>
                <a:t>Sant Gregori – Girona</a:t>
              </a:r>
            </a:p>
            <a:p>
              <a:r>
                <a:rPr lang="ca-ES" sz="1200" dirty="0">
                  <a:latin typeface="+mj-lt"/>
                </a:rPr>
                <a:t>Girona – Banyoles – Olot</a:t>
              </a: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1200" dirty="0">
                <a:latin typeface="+mj-lt"/>
              </a:endParaRPr>
            </a:p>
            <a:p>
              <a:endParaRPr lang="ca-ES" sz="700" dirty="0">
                <a:latin typeface="+mj-lt"/>
              </a:endParaRPr>
            </a:p>
            <a:p>
              <a:endParaRPr lang="ca-ES" sz="8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Girona – Amer – Olot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Girona – Tordera – Blanes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dirty="0">
                <a:latin typeface="+mj-lt"/>
              </a:endParaRPr>
            </a:p>
            <a:p>
              <a:r>
                <a:rPr lang="ca-ES" sz="1200" b="1" dirty="0">
                  <a:solidFill>
                    <a:srgbClr val="0070C0"/>
                  </a:solidFill>
                  <a:latin typeface="+mj-lt"/>
                </a:rPr>
                <a:t>Arbúcies – Sant Hilari – UVic </a:t>
              </a:r>
              <a:r>
                <a:rPr lang="ca-ES" sz="1200" b="1" i="1" dirty="0">
                  <a:solidFill>
                    <a:srgbClr val="0070C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0070C0"/>
                  </a:solidFill>
                  <a:latin typeface="+mj-lt"/>
                </a:rPr>
                <a:t>Olot – Barcelona </a:t>
              </a:r>
              <a:r>
                <a:rPr lang="ca-ES" sz="1200" b="1" i="1" dirty="0">
                  <a:solidFill>
                    <a:srgbClr val="0070C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latin typeface="+mj-lt"/>
                </a:rPr>
                <a:t>Clic.cat Ogassa – Ripoll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  <a:p>
              <a:r>
                <a:rPr lang="ca-ES" sz="1200" dirty="0">
                  <a:latin typeface="+mj-lt"/>
                </a:rPr>
                <a:t>Clic.cat Torroella de Montgrí</a:t>
              </a:r>
            </a:p>
            <a:p>
              <a:r>
                <a:rPr lang="ca-ES" sz="1200" b="1" dirty="0">
                  <a:latin typeface="+mj-lt"/>
                </a:rPr>
                <a:t>Peralada – Figueres </a:t>
              </a:r>
              <a:r>
                <a:rPr lang="ca-ES" sz="1200" b="1" i="1" dirty="0">
                  <a:latin typeface="+mj-lt"/>
                </a:rPr>
                <a:t>(FET)</a:t>
              </a: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F47E3492-0424-0AFA-E357-695308B35AE4}"/>
                </a:ext>
              </a:extLst>
            </p:cNvPr>
            <p:cNvSpPr/>
            <p:nvPr/>
          </p:nvSpPr>
          <p:spPr>
            <a:xfrm>
              <a:off x="711061" y="3383672"/>
              <a:ext cx="151860" cy="151860"/>
            </a:xfrm>
            <a:prstGeom prst="ellipse">
              <a:avLst/>
            </a:prstGeom>
            <a:solidFill>
              <a:srgbClr val="4FD21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1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61E6F2E0-C3B7-9E59-6EFA-D97E39FF896B}"/>
                </a:ext>
              </a:extLst>
            </p:cNvPr>
            <p:cNvSpPr/>
            <p:nvPr/>
          </p:nvSpPr>
          <p:spPr>
            <a:xfrm>
              <a:off x="711061" y="3565230"/>
              <a:ext cx="151860" cy="151860"/>
            </a:xfrm>
            <a:prstGeom prst="ellipse">
              <a:avLst/>
            </a:prstGeom>
            <a:solidFill>
              <a:srgbClr val="C5A6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2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67E3BC63-D439-DFB2-ED96-FB12C9D0489B}"/>
                </a:ext>
              </a:extLst>
            </p:cNvPr>
            <p:cNvSpPr/>
            <p:nvPr/>
          </p:nvSpPr>
          <p:spPr>
            <a:xfrm>
              <a:off x="711061" y="3746788"/>
              <a:ext cx="151860" cy="151860"/>
            </a:xfrm>
            <a:prstGeom prst="ellipse">
              <a:avLst/>
            </a:prstGeom>
            <a:solidFill>
              <a:srgbClr val="DC192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3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C0AC6B7F-FBEB-4A78-6BB3-E30EF82FEC92}"/>
                </a:ext>
              </a:extLst>
            </p:cNvPr>
            <p:cNvSpPr/>
            <p:nvPr/>
          </p:nvSpPr>
          <p:spPr>
            <a:xfrm>
              <a:off x="711061" y="3928346"/>
              <a:ext cx="151860" cy="151860"/>
            </a:xfrm>
            <a:prstGeom prst="ellipse">
              <a:avLst/>
            </a:prstGeom>
            <a:solidFill>
              <a:srgbClr val="B871E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9F13B069-1A9E-ECF0-34F8-60BE1E93D5CD}"/>
                </a:ext>
              </a:extLst>
            </p:cNvPr>
            <p:cNvSpPr/>
            <p:nvPr/>
          </p:nvSpPr>
          <p:spPr>
            <a:xfrm>
              <a:off x="711061" y="4109904"/>
              <a:ext cx="151860" cy="151860"/>
            </a:xfrm>
            <a:prstGeom prst="ellipse">
              <a:avLst/>
            </a:prstGeom>
            <a:solidFill>
              <a:srgbClr val="3F87E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1934AEC4-2DFF-ACF0-9910-F74F01D1A5C2}"/>
                </a:ext>
              </a:extLst>
            </p:cNvPr>
            <p:cNvSpPr/>
            <p:nvPr/>
          </p:nvSpPr>
          <p:spPr>
            <a:xfrm>
              <a:off x="711061" y="4291460"/>
              <a:ext cx="151860" cy="151860"/>
            </a:xfrm>
            <a:prstGeom prst="ellipse">
              <a:avLst/>
            </a:prstGeom>
            <a:solidFill>
              <a:srgbClr val="8D5A9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6</a:t>
              </a:r>
            </a:p>
          </p:txBody>
        </p:sp>
        <p:sp>
          <p:nvSpPr>
            <p:cNvPr id="173" name="Oval 172">
              <a:extLst>
                <a:ext uri="{FF2B5EF4-FFF2-40B4-BE49-F238E27FC236}">
                  <a16:creationId xmlns:a16="http://schemas.microsoft.com/office/drawing/2014/main" id="{2C0C077C-6338-EF16-FF44-5E84D042EF98}"/>
                </a:ext>
              </a:extLst>
            </p:cNvPr>
            <p:cNvSpPr/>
            <p:nvPr/>
          </p:nvSpPr>
          <p:spPr>
            <a:xfrm>
              <a:off x="3355254" y="3289692"/>
              <a:ext cx="151860" cy="151860"/>
            </a:xfrm>
            <a:prstGeom prst="ellipse">
              <a:avLst/>
            </a:prstGeom>
            <a:solidFill>
              <a:srgbClr val="55D9B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7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0AEA0CC6-7513-F263-98C5-3E730F3ACFAF}"/>
                </a:ext>
              </a:extLst>
            </p:cNvPr>
            <p:cNvSpPr/>
            <p:nvPr/>
          </p:nvSpPr>
          <p:spPr>
            <a:xfrm>
              <a:off x="3355254" y="3471250"/>
              <a:ext cx="151860" cy="151860"/>
            </a:xfrm>
            <a:prstGeom prst="ellipse">
              <a:avLst/>
            </a:prstGeom>
            <a:solidFill>
              <a:srgbClr val="7D8B8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8</a:t>
              </a:r>
              <a:endParaRPr lang="ca-ES" sz="700" b="1" dirty="0">
                <a:latin typeface="Helvetica" panose="020B0604020202030204" pitchFamily="34" charset="0"/>
              </a:endParaRPr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33A22E15-4674-50F7-C58B-EAC45E3495CB}"/>
                </a:ext>
              </a:extLst>
            </p:cNvPr>
            <p:cNvSpPr/>
            <p:nvPr/>
          </p:nvSpPr>
          <p:spPr>
            <a:xfrm>
              <a:off x="3355254" y="3652808"/>
              <a:ext cx="151860" cy="151860"/>
            </a:xfrm>
            <a:prstGeom prst="ellipse">
              <a:avLst/>
            </a:prstGeom>
            <a:solidFill>
              <a:srgbClr val="FBDD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800" b="1" dirty="0">
                  <a:latin typeface="Helvetica" panose="020B0604020202030204" pitchFamily="34" charset="0"/>
                </a:rPr>
                <a:t>9</a:t>
              </a:r>
            </a:p>
          </p:txBody>
        </p:sp>
        <p:grpSp>
          <p:nvGrpSpPr>
            <p:cNvPr id="176" name="Agrupa 175">
              <a:extLst>
                <a:ext uri="{FF2B5EF4-FFF2-40B4-BE49-F238E27FC236}">
                  <a16:creationId xmlns:a16="http://schemas.microsoft.com/office/drawing/2014/main" id="{C32A4A22-1BF0-3995-370B-3C364374395E}"/>
                </a:ext>
              </a:extLst>
            </p:cNvPr>
            <p:cNvGrpSpPr/>
            <p:nvPr/>
          </p:nvGrpSpPr>
          <p:grpSpPr>
            <a:xfrm>
              <a:off x="3355254" y="3834366"/>
              <a:ext cx="151860" cy="151860"/>
              <a:chOff x="3355254" y="3928346"/>
              <a:chExt cx="151860" cy="151860"/>
            </a:xfrm>
          </p:grpSpPr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096414C8-1B12-4B6A-5DE8-7DCDEFE64428}"/>
                  </a:ext>
                </a:extLst>
              </p:cNvPr>
              <p:cNvSpPr/>
              <p:nvPr/>
            </p:nvSpPr>
            <p:spPr>
              <a:xfrm>
                <a:off x="3355254" y="3928346"/>
                <a:ext cx="151860" cy="151860"/>
              </a:xfrm>
              <a:prstGeom prst="ellipse">
                <a:avLst/>
              </a:prstGeom>
              <a:solidFill>
                <a:srgbClr val="D57E3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87" name="QuadreDeText 186">
                <a:extLst>
                  <a:ext uri="{FF2B5EF4-FFF2-40B4-BE49-F238E27FC236}">
                    <a16:creationId xmlns:a16="http://schemas.microsoft.com/office/drawing/2014/main" id="{94CA7A4E-78A8-0522-32C1-6318C56F2C05}"/>
                  </a:ext>
                </a:extLst>
              </p:cNvPr>
              <p:cNvSpPr txBox="1"/>
              <p:nvPr/>
            </p:nvSpPr>
            <p:spPr>
              <a:xfrm>
                <a:off x="3355254" y="3942721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10</a:t>
                </a:r>
              </a:p>
            </p:txBody>
          </p:sp>
        </p:grpSp>
        <p:grpSp>
          <p:nvGrpSpPr>
            <p:cNvPr id="177" name="Agrupa 176">
              <a:extLst>
                <a:ext uri="{FF2B5EF4-FFF2-40B4-BE49-F238E27FC236}">
                  <a16:creationId xmlns:a16="http://schemas.microsoft.com/office/drawing/2014/main" id="{CE284DD5-B309-93C4-9FF9-A68A3F9B01F8}"/>
                </a:ext>
              </a:extLst>
            </p:cNvPr>
            <p:cNvGrpSpPr/>
            <p:nvPr/>
          </p:nvGrpSpPr>
          <p:grpSpPr>
            <a:xfrm>
              <a:off x="3355254" y="4015924"/>
              <a:ext cx="151860" cy="151860"/>
              <a:chOff x="3355254" y="4109904"/>
              <a:chExt cx="151860" cy="151860"/>
            </a:xfrm>
          </p:grpSpPr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0A2CF104-63E9-C070-5AF8-687C497BC56A}"/>
                  </a:ext>
                </a:extLst>
              </p:cNvPr>
              <p:cNvSpPr/>
              <p:nvPr/>
            </p:nvSpPr>
            <p:spPr>
              <a:xfrm>
                <a:off x="3355254" y="4109904"/>
                <a:ext cx="151860" cy="151860"/>
              </a:xfrm>
              <a:prstGeom prst="ellipse">
                <a:avLst/>
              </a:prstGeom>
              <a:solidFill>
                <a:srgbClr val="DCB9A4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85" name="QuadreDeText 184">
                <a:extLst>
                  <a:ext uri="{FF2B5EF4-FFF2-40B4-BE49-F238E27FC236}">
                    <a16:creationId xmlns:a16="http://schemas.microsoft.com/office/drawing/2014/main" id="{3C7FE09C-1F8A-23FB-DC9B-8325EC36AAA9}"/>
                  </a:ext>
                </a:extLst>
              </p:cNvPr>
              <p:cNvSpPr txBox="1"/>
              <p:nvPr/>
            </p:nvSpPr>
            <p:spPr>
              <a:xfrm>
                <a:off x="3355254" y="4124279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11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178" name="Agrupa 177">
              <a:extLst>
                <a:ext uri="{FF2B5EF4-FFF2-40B4-BE49-F238E27FC236}">
                  <a16:creationId xmlns:a16="http://schemas.microsoft.com/office/drawing/2014/main" id="{E5A6F9F1-8F0C-4B6E-0746-4DEDCC88FA8B}"/>
                </a:ext>
              </a:extLst>
            </p:cNvPr>
            <p:cNvGrpSpPr/>
            <p:nvPr/>
          </p:nvGrpSpPr>
          <p:grpSpPr>
            <a:xfrm>
              <a:off x="3355254" y="4197480"/>
              <a:ext cx="151860" cy="151860"/>
              <a:chOff x="3355254" y="4291460"/>
              <a:chExt cx="151860" cy="151860"/>
            </a:xfrm>
          </p:grpSpPr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2AFB6B34-F28B-D4EB-C778-E0C839EC0CFE}"/>
                  </a:ext>
                </a:extLst>
              </p:cNvPr>
              <p:cNvSpPr/>
              <p:nvPr/>
            </p:nvSpPr>
            <p:spPr>
              <a:xfrm>
                <a:off x="3355254" y="4291460"/>
                <a:ext cx="151860" cy="151860"/>
              </a:xfrm>
              <a:prstGeom prst="ellipse">
                <a:avLst/>
              </a:prstGeom>
              <a:solidFill>
                <a:srgbClr val="FF7D0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83" name="QuadreDeText 182">
                <a:extLst>
                  <a:ext uri="{FF2B5EF4-FFF2-40B4-BE49-F238E27FC236}">
                    <a16:creationId xmlns:a16="http://schemas.microsoft.com/office/drawing/2014/main" id="{BF69E982-A27A-FCAD-75EA-45E1F09715EC}"/>
                  </a:ext>
                </a:extLst>
              </p:cNvPr>
              <p:cNvSpPr txBox="1"/>
              <p:nvPr/>
            </p:nvSpPr>
            <p:spPr>
              <a:xfrm>
                <a:off x="3355254" y="430583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12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  <p:grpSp>
          <p:nvGrpSpPr>
            <p:cNvPr id="179" name="Agrupa 178">
              <a:extLst>
                <a:ext uri="{FF2B5EF4-FFF2-40B4-BE49-F238E27FC236}">
                  <a16:creationId xmlns:a16="http://schemas.microsoft.com/office/drawing/2014/main" id="{278ABC28-D379-109E-4BFD-6B14BE487C1C}"/>
                </a:ext>
              </a:extLst>
            </p:cNvPr>
            <p:cNvGrpSpPr/>
            <p:nvPr/>
          </p:nvGrpSpPr>
          <p:grpSpPr>
            <a:xfrm>
              <a:off x="3355254" y="4381365"/>
              <a:ext cx="151860" cy="151860"/>
              <a:chOff x="3355254" y="4291460"/>
              <a:chExt cx="151860" cy="151860"/>
            </a:xfrm>
          </p:grpSpPr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2EA46C0C-5D82-6C4E-3EE5-ADC3C9398E31}"/>
                  </a:ext>
                </a:extLst>
              </p:cNvPr>
              <p:cNvSpPr/>
              <p:nvPr/>
            </p:nvSpPr>
            <p:spPr>
              <a:xfrm>
                <a:off x="3355254" y="4291460"/>
                <a:ext cx="151860" cy="151860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sz="700" b="1" dirty="0">
                  <a:latin typeface="Helvetica" panose="020B0604020202030204" pitchFamily="34" charset="0"/>
                </a:endParaRPr>
              </a:p>
            </p:txBody>
          </p:sp>
          <p:sp>
            <p:nvSpPr>
              <p:cNvPr id="181" name="QuadreDeText 180">
                <a:extLst>
                  <a:ext uri="{FF2B5EF4-FFF2-40B4-BE49-F238E27FC236}">
                    <a16:creationId xmlns:a16="http://schemas.microsoft.com/office/drawing/2014/main" id="{44116D2A-B813-F6A0-1D64-095DCD3BD93E}"/>
                  </a:ext>
                </a:extLst>
              </p:cNvPr>
              <p:cNvSpPr txBox="1"/>
              <p:nvPr/>
            </p:nvSpPr>
            <p:spPr>
              <a:xfrm>
                <a:off x="3355254" y="4305835"/>
                <a:ext cx="151860" cy="123111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" b="1" dirty="0">
                    <a:solidFill>
                      <a:schemeClr val="bg1"/>
                    </a:solidFill>
                    <a:latin typeface="Helvetica" panose="020B0604020202030204" pitchFamily="34" charset="0"/>
                  </a:rPr>
                  <a:t>13</a:t>
                </a:r>
                <a:endPara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91488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tge 11" descr="Imatge que conté mapa, text&#10;&#10;Descripció generada automàticament">
            <a:extLst>
              <a:ext uri="{FF2B5EF4-FFF2-40B4-BE49-F238E27FC236}">
                <a16:creationId xmlns:a16="http://schemas.microsoft.com/office/drawing/2014/main" id="{B2DA5385-8584-4E50-77AE-C5975A2DE80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57" b="61269"/>
          <a:stretch/>
        </p:blipFill>
        <p:spPr>
          <a:xfrm>
            <a:off x="432255" y="114255"/>
            <a:ext cx="11759745" cy="6347505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5492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Pla de xoc i millores 2025 fons climàtic &gt; Lleida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  <p:sp>
        <p:nvSpPr>
          <p:cNvPr id="23" name="Contenidor de text 1">
            <a:extLst>
              <a:ext uri="{FF2B5EF4-FFF2-40B4-BE49-F238E27FC236}">
                <a16:creationId xmlns:a16="http://schemas.microsoft.com/office/drawing/2014/main" id="{DB4C305C-65D2-D16C-705D-B640B1D62B0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4667" y="1279998"/>
            <a:ext cx="10782666" cy="344488"/>
          </a:xfrm>
        </p:spPr>
        <p:txBody>
          <a:bodyPr/>
          <a:lstStyle/>
          <a:p>
            <a:r>
              <a:rPr lang="ca-ES" dirty="0"/>
              <a:t>Lleida</a:t>
            </a:r>
          </a:p>
        </p:txBody>
      </p:sp>
      <p:sp>
        <p:nvSpPr>
          <p:cNvPr id="24" name="QuadreDeText 23">
            <a:extLst>
              <a:ext uri="{FF2B5EF4-FFF2-40B4-BE49-F238E27FC236}">
                <a16:creationId xmlns:a16="http://schemas.microsoft.com/office/drawing/2014/main" id="{094BDD3D-29A3-0C69-AB46-C68B7EF7992B}"/>
              </a:ext>
            </a:extLst>
          </p:cNvPr>
          <p:cNvSpPr txBox="1"/>
          <p:nvPr/>
        </p:nvSpPr>
        <p:spPr>
          <a:xfrm>
            <a:off x="8357157" y="116632"/>
            <a:ext cx="3325007" cy="1323439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6</a:t>
            </a:r>
            <a:endParaRPr lang="ca-ES" sz="2000" b="1" dirty="0">
              <a:solidFill>
                <a:schemeClr val="accent1"/>
              </a:solidFill>
            </a:endParaRP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actuacions</a:t>
            </a:r>
          </a:p>
        </p:txBody>
      </p:sp>
      <p:grpSp>
        <p:nvGrpSpPr>
          <p:cNvPr id="34" name="Agrupa 33">
            <a:extLst>
              <a:ext uri="{FF2B5EF4-FFF2-40B4-BE49-F238E27FC236}">
                <a16:creationId xmlns:a16="http://schemas.microsoft.com/office/drawing/2014/main" id="{0C01B919-27F6-195F-E3FF-4722D5E602B8}"/>
              </a:ext>
            </a:extLst>
          </p:cNvPr>
          <p:cNvGrpSpPr/>
          <p:nvPr/>
        </p:nvGrpSpPr>
        <p:grpSpPr>
          <a:xfrm>
            <a:off x="-7606734" y="2826835"/>
            <a:ext cx="6651914" cy="2135454"/>
            <a:chOff x="-208442" y="2826835"/>
            <a:chExt cx="6651914" cy="2135454"/>
          </a:xfrm>
        </p:grpSpPr>
        <p:sp>
          <p:nvSpPr>
            <p:cNvPr id="35" name="Fletxa: pentàgon 34">
              <a:extLst>
                <a:ext uri="{FF2B5EF4-FFF2-40B4-BE49-F238E27FC236}">
                  <a16:creationId xmlns:a16="http://schemas.microsoft.com/office/drawing/2014/main" id="{EC0C9FAC-DCCF-944A-2E8B-03759F10B4F2}"/>
                </a:ext>
              </a:extLst>
            </p:cNvPr>
            <p:cNvSpPr/>
            <p:nvPr/>
          </p:nvSpPr>
          <p:spPr>
            <a:xfrm>
              <a:off x="-208442" y="2826835"/>
              <a:ext cx="6651914" cy="2135454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rgbClr val="F2890C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36" name="QuadreDeText 35">
              <a:extLst>
                <a:ext uri="{FF2B5EF4-FFF2-40B4-BE49-F238E27FC236}">
                  <a16:creationId xmlns:a16="http://schemas.microsoft.com/office/drawing/2014/main" id="{5F30106A-C5FB-C489-DE69-28AA881113C3}"/>
                </a:ext>
              </a:extLst>
            </p:cNvPr>
            <p:cNvSpPr txBox="1"/>
            <p:nvPr/>
          </p:nvSpPr>
          <p:spPr>
            <a:xfrm>
              <a:off x="1128065" y="3110040"/>
              <a:ext cx="4810512" cy="1431161"/>
            </a:xfrm>
            <a:prstGeom prst="rect">
              <a:avLst/>
            </a:prstGeom>
          </p:spPr>
          <p:txBody>
            <a:bodyPr wrap="square" lIns="0" tIns="0" rIns="0" bIns="0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Tarragona</a:t>
              </a:r>
            </a:p>
            <a:p>
              <a:r>
                <a:rPr lang="ca-ES" sz="1200" b="1" dirty="0">
                  <a:latin typeface="+mj-lt"/>
                </a:rPr>
                <a:t>Vilafranca – el Vendrell – Tarragona – Port Aventura </a:t>
              </a:r>
              <a:r>
                <a:rPr lang="ca-ES" sz="1200" b="1" i="1" dirty="0">
                  <a:latin typeface="+mj-lt"/>
                </a:rPr>
                <a:t>(FET) </a:t>
              </a:r>
            </a:p>
            <a:p>
              <a:r>
                <a:rPr lang="ca-ES" sz="1200" dirty="0">
                  <a:latin typeface="+mj-lt"/>
                </a:rPr>
                <a:t>e4 Reus – Tarragona</a:t>
              </a:r>
            </a:p>
            <a:p>
              <a:r>
                <a:rPr lang="ca-ES" sz="1200" b="1" dirty="0">
                  <a:latin typeface="+mj-lt"/>
                </a:rPr>
                <a:t>Terres de l’Ebre – Barcelona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Terres de l’Ebre – Tarragona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e3 Tortosa – Alcanar </a:t>
              </a:r>
              <a:r>
                <a:rPr lang="ca-ES" sz="1200" b="1" i="1" dirty="0">
                  <a:latin typeface="+mj-lt"/>
                </a:rPr>
                <a:t>(FET) </a:t>
              </a:r>
              <a:endParaRPr lang="ca-ES" sz="1200" b="1" dirty="0">
                <a:latin typeface="+mj-lt"/>
              </a:endParaRPr>
            </a:p>
            <a:p>
              <a:r>
                <a:rPr lang="ca-ES" sz="1200" b="1" dirty="0">
                  <a:latin typeface="+mj-lt"/>
                </a:rPr>
                <a:t>Deltebre – Sant Jaume – Tortosa </a:t>
              </a:r>
              <a:r>
                <a:rPr lang="ca-ES" sz="1200" b="1" i="1" dirty="0">
                  <a:latin typeface="+mj-lt"/>
                </a:rPr>
                <a:t>(FET)</a:t>
              </a:r>
              <a:endParaRPr lang="ca-ES" sz="1200" b="1" dirty="0">
                <a:latin typeface="+mj-lt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A4C67707-0DC9-0E33-BFF5-81CDEFC59708}"/>
                </a:ext>
              </a:extLst>
            </p:cNvPr>
            <p:cNvSpPr/>
            <p:nvPr/>
          </p:nvSpPr>
          <p:spPr>
            <a:xfrm>
              <a:off x="937964" y="3455955"/>
              <a:ext cx="151860" cy="151860"/>
            </a:xfrm>
            <a:prstGeom prst="ellipse">
              <a:avLst/>
            </a:prstGeom>
            <a:solidFill>
              <a:srgbClr val="EBEB5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solidFill>
                    <a:schemeClr val="tx1"/>
                  </a:solidFill>
                  <a:latin typeface="Helvetica" panose="020B0604020202030204" pitchFamily="34" charset="0"/>
                </a:rPr>
                <a:t>1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36D9AB4B-479C-ECC2-E7FA-E3BED1E8459F}"/>
                </a:ext>
              </a:extLst>
            </p:cNvPr>
            <p:cNvSpPr/>
            <p:nvPr/>
          </p:nvSpPr>
          <p:spPr>
            <a:xfrm>
              <a:off x="937964" y="3637513"/>
              <a:ext cx="151860" cy="151860"/>
            </a:xfrm>
            <a:prstGeom prst="ellipse">
              <a:avLst/>
            </a:prstGeom>
            <a:solidFill>
              <a:srgbClr val="6A73D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2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F4E7B5B-0D1A-299A-DF76-B5023B26457F}"/>
                </a:ext>
              </a:extLst>
            </p:cNvPr>
            <p:cNvSpPr/>
            <p:nvPr/>
          </p:nvSpPr>
          <p:spPr>
            <a:xfrm>
              <a:off x="937964" y="3819071"/>
              <a:ext cx="151860" cy="151860"/>
            </a:xfrm>
            <a:prstGeom prst="ellipse">
              <a:avLst/>
            </a:prstGeom>
            <a:solidFill>
              <a:srgbClr val="C059E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C57DD0F8-84BC-C8B3-152C-EBE258814EC3}"/>
                </a:ext>
              </a:extLst>
            </p:cNvPr>
            <p:cNvSpPr/>
            <p:nvPr/>
          </p:nvSpPr>
          <p:spPr>
            <a:xfrm>
              <a:off x="937964" y="4000629"/>
              <a:ext cx="151860" cy="151860"/>
            </a:xfrm>
            <a:prstGeom prst="ellipse">
              <a:avLst/>
            </a:prstGeom>
            <a:solidFill>
              <a:srgbClr val="CF76A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12B2F64E-2EB6-C56E-B506-54A5FA442083}"/>
                </a:ext>
              </a:extLst>
            </p:cNvPr>
            <p:cNvSpPr/>
            <p:nvPr/>
          </p:nvSpPr>
          <p:spPr>
            <a:xfrm>
              <a:off x="937964" y="4182187"/>
              <a:ext cx="151860" cy="151860"/>
            </a:xfrm>
            <a:prstGeom prst="ellipse">
              <a:avLst/>
            </a:prstGeom>
            <a:solidFill>
              <a:srgbClr val="4DDDB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DB178CC-A8E2-68BA-4577-9E9470A9E713}"/>
                </a:ext>
              </a:extLst>
            </p:cNvPr>
            <p:cNvSpPr/>
            <p:nvPr/>
          </p:nvSpPr>
          <p:spPr>
            <a:xfrm>
              <a:off x="937964" y="4363743"/>
              <a:ext cx="151860" cy="151860"/>
            </a:xfrm>
            <a:prstGeom prst="ellipse">
              <a:avLst/>
            </a:prstGeom>
            <a:solidFill>
              <a:srgbClr val="55B84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6</a:t>
              </a:r>
            </a:p>
          </p:txBody>
        </p:sp>
      </p:grpSp>
      <p:grpSp>
        <p:nvGrpSpPr>
          <p:cNvPr id="58" name="Agrupa 57">
            <a:extLst>
              <a:ext uri="{FF2B5EF4-FFF2-40B4-BE49-F238E27FC236}">
                <a16:creationId xmlns:a16="http://schemas.microsoft.com/office/drawing/2014/main" id="{7D8CD5FC-F671-5408-DB4B-53A59EF9963A}"/>
              </a:ext>
            </a:extLst>
          </p:cNvPr>
          <p:cNvGrpSpPr/>
          <p:nvPr/>
        </p:nvGrpSpPr>
        <p:grpSpPr>
          <a:xfrm>
            <a:off x="-586739" y="2836995"/>
            <a:ext cx="7647226" cy="2135454"/>
            <a:chOff x="-586739" y="2836995"/>
            <a:chExt cx="7647226" cy="2135454"/>
          </a:xfrm>
        </p:grpSpPr>
        <p:sp>
          <p:nvSpPr>
            <p:cNvPr id="22" name="Fletxa: pentàgon 21">
              <a:extLst>
                <a:ext uri="{FF2B5EF4-FFF2-40B4-BE49-F238E27FC236}">
                  <a16:creationId xmlns:a16="http://schemas.microsoft.com/office/drawing/2014/main" id="{ED013485-8454-F54B-846B-C9D42DAC3B7E}"/>
                </a:ext>
              </a:extLst>
            </p:cNvPr>
            <p:cNvSpPr/>
            <p:nvPr/>
          </p:nvSpPr>
          <p:spPr>
            <a:xfrm>
              <a:off x="-586739" y="2836995"/>
              <a:ext cx="7647226" cy="2135454"/>
            </a:xfrm>
            <a:prstGeom prst="homePlate">
              <a:avLst>
                <a:gd name="adj" fmla="val 45494"/>
              </a:avLst>
            </a:prstGeom>
            <a:solidFill>
              <a:schemeClr val="bg1"/>
            </a:solidFill>
            <a:ln w="57150">
              <a:solidFill>
                <a:schemeClr val="accent3"/>
              </a:solidFill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45" name="QuadreDeText 44">
              <a:extLst>
                <a:ext uri="{FF2B5EF4-FFF2-40B4-BE49-F238E27FC236}">
                  <a16:creationId xmlns:a16="http://schemas.microsoft.com/office/drawing/2014/main" id="{9965F02A-F933-1CCF-7819-6C70AF6F3A2D}"/>
                </a:ext>
              </a:extLst>
            </p:cNvPr>
            <p:cNvSpPr txBox="1"/>
            <p:nvPr/>
          </p:nvSpPr>
          <p:spPr>
            <a:xfrm>
              <a:off x="1785009" y="3170369"/>
              <a:ext cx="3124921" cy="1431161"/>
            </a:xfrm>
            <a:prstGeom prst="rect">
              <a:avLst/>
            </a:prstGeom>
          </p:spPr>
          <p:txBody>
            <a:bodyPr wrap="square" lIns="0" tIns="0" rIns="0" bIns="0" numCol="1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ca-ES" sz="1400" b="1" dirty="0">
                  <a:latin typeface="+mj-lt"/>
                </a:rPr>
                <a:t>Lleida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Castelldans – Lleida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Aitona – Soses – Lleida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Pont de Suert – Tremp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e2 Alfarràs – Lleida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e5 Almacelles – Lleida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  <a:p>
              <a:r>
                <a:rPr lang="ca-ES" sz="1200" b="1" dirty="0">
                  <a:solidFill>
                    <a:srgbClr val="C00000"/>
                  </a:solidFill>
                  <a:latin typeface="+mj-lt"/>
                </a:rPr>
                <a:t>e3 Alcarràs – Lleida </a:t>
              </a:r>
              <a:r>
                <a:rPr lang="ca-ES" sz="1200" b="1" i="1" dirty="0">
                  <a:solidFill>
                    <a:srgbClr val="C00000"/>
                  </a:solidFill>
                  <a:latin typeface="+mj-lt"/>
                </a:rPr>
                <a:t>(SET)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4BA8AEA8-DB54-1726-19BB-11D51D1E3D21}"/>
                </a:ext>
              </a:extLst>
            </p:cNvPr>
            <p:cNvSpPr/>
            <p:nvPr/>
          </p:nvSpPr>
          <p:spPr>
            <a:xfrm>
              <a:off x="1594908" y="3516284"/>
              <a:ext cx="151860" cy="151860"/>
            </a:xfrm>
            <a:prstGeom prst="ellipse">
              <a:avLst/>
            </a:prstGeom>
            <a:solidFill>
              <a:srgbClr val="DF64C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solidFill>
                    <a:schemeClr val="bg1"/>
                  </a:solidFill>
                  <a:latin typeface="Helvetica" panose="020B0604020202030204" pitchFamily="34" charset="0"/>
                </a:rPr>
                <a:t>1</a:t>
              </a: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6C7C1BC-9DE9-A696-4059-468A01452165}"/>
                </a:ext>
              </a:extLst>
            </p:cNvPr>
            <p:cNvSpPr/>
            <p:nvPr/>
          </p:nvSpPr>
          <p:spPr>
            <a:xfrm>
              <a:off x="1594908" y="3697842"/>
              <a:ext cx="151860" cy="151860"/>
            </a:xfrm>
            <a:prstGeom prst="ellipse">
              <a:avLst/>
            </a:prstGeom>
            <a:solidFill>
              <a:srgbClr val="7AAF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2</a:t>
              </a: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39F83A5-80A7-65FA-B207-B1471D82D848}"/>
                </a:ext>
              </a:extLst>
            </p:cNvPr>
            <p:cNvSpPr/>
            <p:nvPr/>
          </p:nvSpPr>
          <p:spPr>
            <a:xfrm>
              <a:off x="1594908" y="3879400"/>
              <a:ext cx="151860" cy="151860"/>
            </a:xfrm>
            <a:prstGeom prst="ellipse">
              <a:avLst/>
            </a:prstGeom>
            <a:solidFill>
              <a:srgbClr val="CC631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3</a:t>
              </a: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435E0BF7-D7B3-6558-9D76-A098870305D3}"/>
                </a:ext>
              </a:extLst>
            </p:cNvPr>
            <p:cNvSpPr/>
            <p:nvPr/>
          </p:nvSpPr>
          <p:spPr>
            <a:xfrm>
              <a:off x="1594908" y="4060958"/>
              <a:ext cx="151860" cy="151860"/>
            </a:xfrm>
            <a:prstGeom prst="ellipse">
              <a:avLst/>
            </a:prstGeom>
            <a:solidFill>
              <a:srgbClr val="5ECF7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4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50FE34E-4293-90BC-D1AC-5F0E3DF8010D}"/>
                </a:ext>
              </a:extLst>
            </p:cNvPr>
            <p:cNvSpPr/>
            <p:nvPr/>
          </p:nvSpPr>
          <p:spPr>
            <a:xfrm>
              <a:off x="1594908" y="4242516"/>
              <a:ext cx="151860" cy="151860"/>
            </a:xfrm>
            <a:prstGeom prst="ellipse">
              <a:avLst/>
            </a:prstGeom>
            <a:solidFill>
              <a:srgbClr val="C8479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5</a:t>
              </a:r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C8405A7-D297-A7A4-9D4E-506F05AD29A7}"/>
                </a:ext>
              </a:extLst>
            </p:cNvPr>
            <p:cNvSpPr/>
            <p:nvPr/>
          </p:nvSpPr>
          <p:spPr>
            <a:xfrm>
              <a:off x="1594908" y="4431479"/>
              <a:ext cx="151860" cy="15186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700" b="1" dirty="0">
                  <a:latin typeface="Helvetica" panose="020B0604020202030204" pitchFamily="34" charset="0"/>
                </a:rPr>
                <a:t>6</a:t>
              </a:r>
            </a:p>
          </p:txBody>
        </p:sp>
      </p:grpSp>
      <p:grpSp>
        <p:nvGrpSpPr>
          <p:cNvPr id="14" name="Agrupa 13">
            <a:extLst>
              <a:ext uri="{FF2B5EF4-FFF2-40B4-BE49-F238E27FC236}">
                <a16:creationId xmlns:a16="http://schemas.microsoft.com/office/drawing/2014/main" id="{E1D0E6A5-E171-A9AC-6D2E-6DCB0E28728D}"/>
              </a:ext>
            </a:extLst>
          </p:cNvPr>
          <p:cNvGrpSpPr/>
          <p:nvPr/>
        </p:nvGrpSpPr>
        <p:grpSpPr>
          <a:xfrm>
            <a:off x="6730868" y="1383400"/>
            <a:ext cx="4871126" cy="5291787"/>
            <a:chOff x="6730868" y="1383400"/>
            <a:chExt cx="4871126" cy="5291787"/>
          </a:xfrm>
        </p:grpSpPr>
        <p:pic>
          <p:nvPicPr>
            <p:cNvPr id="20" name="Imatge 19">
              <a:extLst>
                <a:ext uri="{FF2B5EF4-FFF2-40B4-BE49-F238E27FC236}">
                  <a16:creationId xmlns:a16="http://schemas.microsoft.com/office/drawing/2014/main" id="{A90448A6-A0A6-5D81-A001-A38A58AB3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30868" y="1383400"/>
              <a:ext cx="4871126" cy="5291787"/>
            </a:xfrm>
            <a:prstGeom prst="rect">
              <a:avLst/>
            </a:prstGeom>
          </p:spPr>
        </p:pic>
        <p:pic>
          <p:nvPicPr>
            <p:cNvPr id="13" name="Imatge 12" descr="Imatge que conté mapa, text, Atles&#10;&#10;Descripció generada automàticament">
              <a:extLst>
                <a:ext uri="{FF2B5EF4-FFF2-40B4-BE49-F238E27FC236}">
                  <a16:creationId xmlns:a16="http://schemas.microsoft.com/office/drawing/2014/main" id="{9CDC069E-D934-76C4-B2A3-9A02076794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046"/>
            <a:stretch/>
          </p:blipFill>
          <p:spPr>
            <a:xfrm>
              <a:off x="7275572" y="2017844"/>
              <a:ext cx="3660559" cy="391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6065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7E4DAC1F-9BD1-A9E7-4EDC-BAE4792556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dirty="0"/>
              <a:t>4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BFEB95D-D34D-C898-16C9-EA17D60D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38955"/>
            <a:ext cx="4997894" cy="1639506"/>
          </a:xfrm>
        </p:spPr>
        <p:txBody>
          <a:bodyPr/>
          <a:lstStyle/>
          <a:p>
            <a:r>
              <a:rPr lang="ca-ES" b="1" dirty="0"/>
              <a:t>Impacte econòmic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E5F07A5-B7DD-FA4C-9E5E-8EBDFC21A70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9175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Impacte econòmic</a:t>
            </a:r>
          </a:p>
        </p:txBody>
      </p:sp>
      <p:pic>
        <p:nvPicPr>
          <p:cNvPr id="8" name="Contenidor d'imatge 15" descr="Stacks of gold coins">
            <a:extLst>
              <a:ext uri="{FF2B5EF4-FFF2-40B4-BE49-F238E27FC236}">
                <a16:creationId xmlns:a16="http://schemas.microsoft.com/office/drawing/2014/main" id="{61B709E6-DBD9-13E6-4E94-F5EB2C54B39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6" b="89984" l="16344" r="85191">
                        <a14:foregroundMark x1="19225" y1="80856" x2="23613" y2="80856"/>
                        <a14:foregroundMark x1="23183" y1="78312" x2="23183" y2="78312"/>
                        <a14:foregroundMark x1="17367" y1="78716" x2="16370" y2="79927"/>
                        <a14:foregroundMark x1="75498" y1="76252" x2="82068" y2="76817"/>
                        <a14:foregroundMark x1="82068" y1="76817" x2="80560" y2="78998"/>
                        <a14:foregroundMark x1="67071" y1="68094" x2="69305" y2="67649"/>
                        <a14:foregroundMark x1="85191" y1="77019" x2="84949" y2="79362"/>
                        <a14:foregroundMark x1="76494" y1="75889" x2="78433" y2="75323"/>
                        <a14:foregroundMark x1="80560" y1="75242" x2="78137" y2="75606"/>
                        <a14:foregroundMark x1="77706" y1="75606" x2="74933" y2="75121"/>
                        <a14:foregroundMark x1="81206" y1="75404" x2="84141" y2="75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64" r="18464"/>
          <a:stretch/>
        </p:blipFill>
        <p:spPr>
          <a:xfrm>
            <a:off x="6526213" y="542925"/>
            <a:ext cx="5124450" cy="54165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208358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àfic 2" descr="Coins outline">
            <a:extLst>
              <a:ext uri="{FF2B5EF4-FFF2-40B4-BE49-F238E27FC236}">
                <a16:creationId xmlns:a16="http://schemas.microsoft.com/office/drawing/2014/main" id="{6AB06BB6-00EA-8423-2DE0-9F2D310E1D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7290" y="2385635"/>
            <a:ext cx="4084320" cy="408432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5492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Impacte econòmic_01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Impacte econòmic</a:t>
              </a:r>
            </a:p>
          </p:txBody>
        </p:sp>
      </p:grpSp>
      <p:graphicFrame>
        <p:nvGraphicFramePr>
          <p:cNvPr id="12" name="Taula 11">
            <a:extLst>
              <a:ext uri="{FF2B5EF4-FFF2-40B4-BE49-F238E27FC236}">
                <a16:creationId xmlns:a16="http://schemas.microsoft.com/office/drawing/2014/main" id="{EAEC2033-8AC7-C66D-2B11-0FDB75CA29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422945"/>
              </p:ext>
            </p:extLst>
          </p:nvPr>
        </p:nvGraphicFramePr>
        <p:xfrm>
          <a:off x="2633549" y="2438400"/>
          <a:ext cx="6682951" cy="2340629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37046">
                  <a:extLst>
                    <a:ext uri="{9D8B030D-6E8A-4147-A177-3AD203B41FA5}">
                      <a16:colId xmlns:a16="http://schemas.microsoft.com/office/drawing/2014/main" val="2035200801"/>
                    </a:ext>
                  </a:extLst>
                </a:gridCol>
                <a:gridCol w="163155">
                  <a:extLst>
                    <a:ext uri="{9D8B030D-6E8A-4147-A177-3AD203B41FA5}">
                      <a16:colId xmlns:a16="http://schemas.microsoft.com/office/drawing/2014/main" val="2811303171"/>
                    </a:ext>
                  </a:extLst>
                </a:gridCol>
                <a:gridCol w="3182750">
                  <a:extLst>
                    <a:ext uri="{9D8B030D-6E8A-4147-A177-3AD203B41FA5}">
                      <a16:colId xmlns:a16="http://schemas.microsoft.com/office/drawing/2014/main" val="2824337480"/>
                    </a:ext>
                  </a:extLst>
                </a:gridCol>
              </a:tblGrid>
              <a:tr h="503893">
                <a:tc gridSpan="2">
                  <a:txBody>
                    <a:bodyPr/>
                    <a:lstStyle/>
                    <a:p>
                      <a:endParaRPr lang="ca-ES" sz="2100" dirty="0"/>
                    </a:p>
                  </a:txBody>
                  <a:tcPr marL="137755" marR="137755" marT="68878" marB="688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100" dirty="0"/>
                        <a:t>Aportació anual</a:t>
                      </a:r>
                    </a:p>
                  </a:txBody>
                  <a:tcPr marL="137755" marR="137755" marT="68878" marB="68878" anchor="ctr"/>
                </a:tc>
                <a:extLst>
                  <a:ext uri="{0D108BD9-81ED-4DB2-BD59-A6C34878D82A}">
                    <a16:rowId xmlns:a16="http://schemas.microsoft.com/office/drawing/2014/main" val="599828032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dirty="0"/>
                        <a:t>BARCELONA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dirty="0"/>
                        <a:t>891.195 €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3120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GIRONA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613.486 €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132287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TARRAGONA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3.060.574 €*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012167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dirty="0">
                          <a:solidFill>
                            <a:schemeClr val="bg1"/>
                          </a:solidFill>
                        </a:rPr>
                        <a:t>4.565.255 €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713120"/>
                  </a:ext>
                </a:extLst>
              </a:tr>
            </a:tbl>
          </a:graphicData>
        </a:graphic>
      </p:graphicFrame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49A764EB-914C-0E82-CAFF-857464C39F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sz="2800" dirty="0"/>
              <a:t>Millores de serveis realitzades (agost 2024 – agost 2025)</a:t>
            </a:r>
          </a:p>
        </p:txBody>
      </p:sp>
      <p:sp>
        <p:nvSpPr>
          <p:cNvPr id="5" name="Contenidor de text 1">
            <a:extLst>
              <a:ext uri="{FF2B5EF4-FFF2-40B4-BE49-F238E27FC236}">
                <a16:creationId xmlns:a16="http://schemas.microsoft.com/office/drawing/2014/main" id="{19DD68FD-9D2A-21E1-A21B-E789067FBF2F}"/>
              </a:ext>
            </a:extLst>
          </p:cNvPr>
          <p:cNvSpPr txBox="1">
            <a:spLocks/>
          </p:cNvSpPr>
          <p:nvPr/>
        </p:nvSpPr>
        <p:spPr>
          <a:xfrm>
            <a:off x="2633549" y="4937859"/>
            <a:ext cx="10782666" cy="34448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Tx/>
              <a:buNone/>
              <a:defRPr sz="2000" b="1" kern="1200">
                <a:solidFill>
                  <a:srgbClr val="C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a-ES" sz="1200" dirty="0">
                <a:solidFill>
                  <a:schemeClr val="tx1"/>
                </a:solidFill>
              </a:rPr>
              <a:t>* Inclou totes les mesures del PAT de Roda de Berà</a:t>
            </a:r>
          </a:p>
        </p:txBody>
      </p:sp>
    </p:spTree>
    <p:extLst>
      <p:ext uri="{BB962C8B-B14F-4D97-AF65-F5344CB8AC3E}">
        <p14:creationId xmlns:p14="http://schemas.microsoft.com/office/powerpoint/2010/main" val="29282990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tge 1">
            <a:extLst>
              <a:ext uri="{FF2B5EF4-FFF2-40B4-BE49-F238E27FC236}">
                <a16:creationId xmlns:a16="http://schemas.microsoft.com/office/drawing/2014/main" id="{697478E8-2389-4901-B766-A20862A25F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59"/>
          <a:stretch/>
        </p:blipFill>
        <p:spPr>
          <a:xfrm>
            <a:off x="-9872" y="0"/>
            <a:ext cx="12201872" cy="6849037"/>
          </a:xfrm>
          <a:prstGeom prst="rect">
            <a:avLst/>
          </a:prstGeom>
          <a:effectLst>
            <a:outerShdw dist="50800" dir="5400000" algn="ctr" rotWithShape="0">
              <a:srgbClr val="000000"/>
            </a:outerShdw>
          </a:effectLst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7A3ED36-657F-BA7E-FADF-179CDAB97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727520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Índex</a:t>
            </a:r>
          </a:p>
        </p:txBody>
      </p:sp>
      <p:sp>
        <p:nvSpPr>
          <p:cNvPr id="5" name="Títol 4">
            <a:extLst>
              <a:ext uri="{FF2B5EF4-FFF2-40B4-BE49-F238E27FC236}">
                <a16:creationId xmlns:a16="http://schemas.microsoft.com/office/drawing/2014/main" id="{C52BA1B0-2158-6A10-12BB-67FB9029E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sz="2800" dirty="0"/>
              <a:t>Índex</a:t>
            </a:r>
          </a:p>
        </p:txBody>
      </p:sp>
      <p:grpSp>
        <p:nvGrpSpPr>
          <p:cNvPr id="14" name="Agrupa 13">
            <a:extLst>
              <a:ext uri="{FF2B5EF4-FFF2-40B4-BE49-F238E27FC236}">
                <a16:creationId xmlns:a16="http://schemas.microsoft.com/office/drawing/2014/main" id="{6D2D76F2-6337-24C8-E1B9-79E39CDC2CD1}"/>
              </a:ext>
            </a:extLst>
          </p:cNvPr>
          <p:cNvGrpSpPr/>
          <p:nvPr/>
        </p:nvGrpSpPr>
        <p:grpSpPr>
          <a:xfrm>
            <a:off x="698976" y="1772792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Rectangle: cantonades arrodonides 14">
              <a:extLst>
                <a:ext uri="{FF2B5EF4-FFF2-40B4-BE49-F238E27FC236}">
                  <a16:creationId xmlns:a16="http://schemas.microsoft.com/office/drawing/2014/main" id="{B84DC9FA-5E98-1D56-6019-52F032D95EE2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" name="Rectangle: cantonades arrodonides 15">
              <a:extLst>
                <a:ext uri="{FF2B5EF4-FFF2-40B4-BE49-F238E27FC236}">
                  <a16:creationId xmlns:a16="http://schemas.microsoft.com/office/drawing/2014/main" id="{92907E50-0FFE-68FC-20EC-96206EE096B6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2F981D5-EA06-550D-B9E2-E24B75493040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E7A9915-A8A3-AEE1-36B9-3ECC76B69091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CF32DFB1-1928-4DCC-D989-823050E87B7C}"/>
                </a:ext>
              </a:extLst>
            </p:cNvPr>
            <p:cNvSpPr txBox="1"/>
            <p:nvPr/>
          </p:nvSpPr>
          <p:spPr>
            <a:xfrm>
              <a:off x="2910840" y="1416220"/>
              <a:ext cx="6850416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Evolució de la demanda en serveis interurbans de la DGTM</a:t>
              </a:r>
            </a:p>
          </p:txBody>
        </p:sp>
      </p:grpSp>
      <p:grpSp>
        <p:nvGrpSpPr>
          <p:cNvPr id="20" name="Agrupa 19">
            <a:extLst>
              <a:ext uri="{FF2B5EF4-FFF2-40B4-BE49-F238E27FC236}">
                <a16:creationId xmlns:a16="http://schemas.microsoft.com/office/drawing/2014/main" id="{AF04ABAB-A121-86DD-2987-7EC479E91D07}"/>
              </a:ext>
            </a:extLst>
          </p:cNvPr>
          <p:cNvGrpSpPr/>
          <p:nvPr/>
        </p:nvGrpSpPr>
        <p:grpSpPr>
          <a:xfrm>
            <a:off x="698976" y="292158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21" name="Rectangle: cantonades arrodonides 20">
              <a:extLst>
                <a:ext uri="{FF2B5EF4-FFF2-40B4-BE49-F238E27FC236}">
                  <a16:creationId xmlns:a16="http://schemas.microsoft.com/office/drawing/2014/main" id="{B5195C74-3FD4-DE86-9F55-E3AC08FCD5BD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2" name="Rectangle: cantonades arrodonides 21">
              <a:extLst>
                <a:ext uri="{FF2B5EF4-FFF2-40B4-BE49-F238E27FC236}">
                  <a16:creationId xmlns:a16="http://schemas.microsoft.com/office/drawing/2014/main" id="{E29F53AC-EE35-0AEF-B4AB-DE2E517F962F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669660A-EAAA-0A13-380F-758371464178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6A7F8F0-FD45-7B13-C9D8-61700F147EC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9" name="QuadreDeText 28">
              <a:extLst>
                <a:ext uri="{FF2B5EF4-FFF2-40B4-BE49-F238E27FC236}">
                  <a16:creationId xmlns:a16="http://schemas.microsoft.com/office/drawing/2014/main" id="{C92CA9B1-0B8F-1A25-E3C0-D31CAA0B7F7C}"/>
                </a:ext>
              </a:extLst>
            </p:cNvPr>
            <p:cNvSpPr txBox="1"/>
            <p:nvPr/>
          </p:nvSpPr>
          <p:spPr>
            <a:xfrm>
              <a:off x="2910840" y="1399710"/>
              <a:ext cx="6685392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grpSp>
        <p:nvGrpSpPr>
          <p:cNvPr id="3" name="Agrupa 2">
            <a:extLst>
              <a:ext uri="{FF2B5EF4-FFF2-40B4-BE49-F238E27FC236}">
                <a16:creationId xmlns:a16="http://schemas.microsoft.com/office/drawing/2014/main" id="{3775EDF4-9882-07DE-E815-52A014E39E67}"/>
              </a:ext>
            </a:extLst>
          </p:cNvPr>
          <p:cNvGrpSpPr/>
          <p:nvPr/>
        </p:nvGrpSpPr>
        <p:grpSpPr>
          <a:xfrm>
            <a:off x="698976" y="4070368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6" name="Rectangle: cantonades arrodonides 5">
              <a:extLst>
                <a:ext uri="{FF2B5EF4-FFF2-40B4-BE49-F238E27FC236}">
                  <a16:creationId xmlns:a16="http://schemas.microsoft.com/office/drawing/2014/main" id="{2B2B379B-1C17-C54A-EA83-8C45BD67E3B7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A9AC7158-A7B4-72C8-E23C-2D8BCB40C2CC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E52FC9D-719C-6C65-5C1C-007DD2F5B65A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6BB350-51A1-B0C9-72E7-5E2BDD8855A0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3" name="QuadreDeText 22">
              <a:extLst>
                <a:ext uri="{FF2B5EF4-FFF2-40B4-BE49-F238E27FC236}">
                  <a16:creationId xmlns:a16="http://schemas.microsoft.com/office/drawing/2014/main" id="{1C246669-2E0D-2AFA-EC65-4B0DFF990155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Pla de xoc i millores 2025 fons climàtic</a:t>
              </a:r>
            </a:p>
          </p:txBody>
        </p:sp>
      </p:grpSp>
      <p:grpSp>
        <p:nvGrpSpPr>
          <p:cNvPr id="24" name="Agrupa 23">
            <a:extLst>
              <a:ext uri="{FF2B5EF4-FFF2-40B4-BE49-F238E27FC236}">
                <a16:creationId xmlns:a16="http://schemas.microsoft.com/office/drawing/2014/main" id="{BCDE2A3E-9281-2907-BB22-868630CAA755}"/>
              </a:ext>
            </a:extLst>
          </p:cNvPr>
          <p:cNvGrpSpPr/>
          <p:nvPr/>
        </p:nvGrpSpPr>
        <p:grpSpPr>
          <a:xfrm>
            <a:off x="1" y="-6143737"/>
            <a:ext cx="12189048" cy="2947376"/>
            <a:chOff x="1" y="1561392"/>
            <a:chExt cx="12189048" cy="2947376"/>
          </a:xfrm>
        </p:grpSpPr>
        <p:sp>
          <p:nvSpPr>
            <p:cNvPr id="25" name="Rectangle de cantonada lateral rodona i retallada 13" title="Bloc blanc">
              <a:extLst>
                <a:ext uri="{FF2B5EF4-FFF2-40B4-BE49-F238E27FC236}">
                  <a16:creationId xmlns:a16="http://schemas.microsoft.com/office/drawing/2014/main" id="{1728A0F1-8B8E-7E8D-DF87-8F072B8030A8}"/>
                </a:ext>
              </a:extLst>
            </p:cNvPr>
            <p:cNvSpPr/>
            <p:nvPr/>
          </p:nvSpPr>
          <p:spPr>
            <a:xfrm rot="10800000" flipH="1">
              <a:off x="1" y="1561392"/>
              <a:ext cx="12189048" cy="2947376"/>
            </a:xfrm>
            <a:prstGeom prst="snipRoundRect">
              <a:avLst>
                <a:gd name="adj1" fmla="val 0"/>
                <a:gd name="adj2" fmla="val 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6" name="QuadreDeText 25">
              <a:extLst>
                <a:ext uri="{FF2B5EF4-FFF2-40B4-BE49-F238E27FC236}">
                  <a16:creationId xmlns:a16="http://schemas.microsoft.com/office/drawing/2014/main" id="{D5757641-B3D7-37DC-8BBF-94D74EA1206B}"/>
                </a:ext>
              </a:extLst>
            </p:cNvPr>
            <p:cNvSpPr txBox="1"/>
            <p:nvPr/>
          </p:nvSpPr>
          <p:spPr>
            <a:xfrm>
              <a:off x="229540" y="2182142"/>
              <a:ext cx="11736318" cy="16261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0"/>
                </a:spcBef>
              </a:pPr>
              <a:r>
                <a:rPr lang="ca-ES" sz="3200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Actuacions realitzades als serveis interurbans de la DGTM (agost 2024 – agost 2025).</a:t>
              </a:r>
              <a:endParaRPr lang="ca-ES" sz="2800" b="1" dirty="0">
                <a:solidFill>
                  <a:srgbClr val="000000"/>
                </a:solidFill>
                <a:latin typeface="+mj-lt"/>
                <a:ea typeface="+mj-ea"/>
                <a:cs typeface="+mj-cs"/>
              </a:endParaRPr>
            </a:p>
            <a:p>
              <a:pPr algn="ctr">
                <a:lnSpc>
                  <a:spcPct val="150000"/>
                </a:lnSpc>
                <a:spcBef>
                  <a:spcPct val="0"/>
                </a:spcBef>
              </a:pPr>
              <a:r>
                <a:rPr lang="ca-ES" sz="3200" b="1" dirty="0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2025: Pla de xoc i millores bus</a:t>
              </a:r>
            </a:p>
          </p:txBody>
        </p:sp>
        <p:sp>
          <p:nvSpPr>
            <p:cNvPr id="30" name="QuadreDeText 29">
              <a:extLst>
                <a:ext uri="{FF2B5EF4-FFF2-40B4-BE49-F238E27FC236}">
                  <a16:creationId xmlns:a16="http://schemas.microsoft.com/office/drawing/2014/main" id="{DDBDFA07-1E88-C62C-40B9-82AD3EDCA9CF}"/>
                </a:ext>
              </a:extLst>
            </p:cNvPr>
            <p:cNvSpPr txBox="1"/>
            <p:nvPr/>
          </p:nvSpPr>
          <p:spPr>
            <a:xfrm>
              <a:off x="1064185" y="3980195"/>
              <a:ext cx="100729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600" dirty="0">
                  <a:solidFill>
                    <a:srgbClr val="666666"/>
                  </a:solidFill>
                </a:rPr>
                <a:t>Setembre 2025 </a:t>
              </a:r>
            </a:p>
          </p:txBody>
        </p:sp>
      </p:grpSp>
      <p:grpSp>
        <p:nvGrpSpPr>
          <p:cNvPr id="9" name="Agrupa 8">
            <a:extLst>
              <a:ext uri="{FF2B5EF4-FFF2-40B4-BE49-F238E27FC236}">
                <a16:creationId xmlns:a16="http://schemas.microsoft.com/office/drawing/2014/main" id="{8C9E46D6-6B1D-7029-C2D1-F64B80DA47C1}"/>
              </a:ext>
            </a:extLst>
          </p:cNvPr>
          <p:cNvGrpSpPr/>
          <p:nvPr/>
        </p:nvGrpSpPr>
        <p:grpSpPr>
          <a:xfrm>
            <a:off x="698976" y="5219157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0" name="Rectangle: cantonades arrodonides 9">
              <a:extLst>
                <a:ext uri="{FF2B5EF4-FFF2-40B4-BE49-F238E27FC236}">
                  <a16:creationId xmlns:a16="http://schemas.microsoft.com/office/drawing/2014/main" id="{C2F2FB91-523D-A733-4CAA-1BD80CD85120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Rectangle: cantonades arrodonides 10">
              <a:extLst>
                <a:ext uri="{FF2B5EF4-FFF2-40B4-BE49-F238E27FC236}">
                  <a16:creationId xmlns:a16="http://schemas.microsoft.com/office/drawing/2014/main" id="{CB47EF5D-B399-7CA8-A8F8-36EA711019B6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00ABE44-D5EB-68D4-D470-DC7CA0AEDF00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2CAECF59-6703-54C5-6C85-FF263D6A4A74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32" name="QuadreDeText 31">
              <a:extLst>
                <a:ext uri="{FF2B5EF4-FFF2-40B4-BE49-F238E27FC236}">
                  <a16:creationId xmlns:a16="http://schemas.microsoft.com/office/drawing/2014/main" id="{CD4C8EF3-3246-46AA-0934-666FB248537B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Impacte econòmic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45587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àfic 13" descr="Coins outline">
            <a:extLst>
              <a:ext uri="{FF2B5EF4-FFF2-40B4-BE49-F238E27FC236}">
                <a16:creationId xmlns:a16="http://schemas.microsoft.com/office/drawing/2014/main" id="{988E9F75-04D7-006D-12C2-15D7056CAB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7290" y="2385635"/>
            <a:ext cx="4084320" cy="408432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5492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Impacte econòmic_02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Impacte econòmic</a:t>
              </a:r>
            </a:p>
          </p:txBody>
        </p:sp>
      </p:grpSp>
      <p:grpSp>
        <p:nvGrpSpPr>
          <p:cNvPr id="27" name="Agrupa 26">
            <a:extLst>
              <a:ext uri="{FF2B5EF4-FFF2-40B4-BE49-F238E27FC236}">
                <a16:creationId xmlns:a16="http://schemas.microsoft.com/office/drawing/2014/main" id="{E4706B49-0442-26C8-241E-4A1657BEDE69}"/>
              </a:ext>
            </a:extLst>
          </p:cNvPr>
          <p:cNvGrpSpPr/>
          <p:nvPr/>
        </p:nvGrpSpPr>
        <p:grpSpPr>
          <a:xfrm>
            <a:off x="3893914" y="1786546"/>
            <a:ext cx="4404172" cy="1647374"/>
            <a:chOff x="3821485" y="1670861"/>
            <a:chExt cx="4404172" cy="1647374"/>
          </a:xfrm>
        </p:grpSpPr>
        <p:sp>
          <p:nvSpPr>
            <p:cNvPr id="26" name="Rectangle: cantonades arrodonides 25">
              <a:extLst>
                <a:ext uri="{FF2B5EF4-FFF2-40B4-BE49-F238E27FC236}">
                  <a16:creationId xmlns:a16="http://schemas.microsoft.com/office/drawing/2014/main" id="{05907DBE-9C8D-5783-EF6E-1C63EE47F1D6}"/>
                </a:ext>
              </a:extLst>
            </p:cNvPr>
            <p:cNvSpPr/>
            <p:nvPr/>
          </p:nvSpPr>
          <p:spPr>
            <a:xfrm>
              <a:off x="3821485" y="1670861"/>
              <a:ext cx="4404172" cy="1647374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grpSp>
          <p:nvGrpSpPr>
            <p:cNvPr id="20" name="Agrupa 19">
              <a:extLst>
                <a:ext uri="{FF2B5EF4-FFF2-40B4-BE49-F238E27FC236}">
                  <a16:creationId xmlns:a16="http://schemas.microsoft.com/office/drawing/2014/main" id="{04A2CDF2-6533-208E-3781-0A4CEB7D2A90}"/>
                </a:ext>
              </a:extLst>
            </p:cNvPr>
            <p:cNvGrpSpPr/>
            <p:nvPr/>
          </p:nvGrpSpPr>
          <p:grpSpPr>
            <a:xfrm>
              <a:off x="4361068" y="1701341"/>
              <a:ext cx="3325007" cy="1427018"/>
              <a:chOff x="4175760" y="2113697"/>
              <a:chExt cx="3325007" cy="1427018"/>
            </a:xfrm>
          </p:grpSpPr>
          <p:sp>
            <p:nvSpPr>
              <p:cNvPr id="2" name="QuadreDeText 1">
                <a:extLst>
                  <a:ext uri="{FF2B5EF4-FFF2-40B4-BE49-F238E27FC236}">
                    <a16:creationId xmlns:a16="http://schemas.microsoft.com/office/drawing/2014/main" id="{EA09F746-8E69-FB42-FEAB-9D0B6AD9B4F7}"/>
                  </a:ext>
                </a:extLst>
              </p:cNvPr>
              <p:cNvSpPr txBox="1"/>
              <p:nvPr/>
            </p:nvSpPr>
            <p:spPr>
              <a:xfrm>
                <a:off x="4175760" y="2113697"/>
                <a:ext cx="3325007" cy="1231106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8000" b="1" dirty="0">
                    <a:solidFill>
                      <a:schemeClr val="bg1"/>
                    </a:solidFill>
                  </a:rPr>
                  <a:t>17M €</a:t>
                </a:r>
                <a:endParaRPr lang="ca-ES" sz="28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" name="QuadreDeText 2">
                <a:extLst>
                  <a:ext uri="{FF2B5EF4-FFF2-40B4-BE49-F238E27FC236}">
                    <a16:creationId xmlns:a16="http://schemas.microsoft.com/office/drawing/2014/main" id="{15E6597D-2F7E-CC2E-516D-798057431173}"/>
                  </a:ext>
                </a:extLst>
              </p:cNvPr>
              <p:cNvSpPr txBox="1"/>
              <p:nvPr/>
            </p:nvSpPr>
            <p:spPr>
              <a:xfrm>
                <a:off x="4535155" y="3171383"/>
                <a:ext cx="2606216" cy="369332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ca-ES" sz="2400" b="1" dirty="0">
                    <a:solidFill>
                      <a:schemeClr val="bg1"/>
                    </a:solidFill>
                  </a:rPr>
                  <a:t>Any 2025 – 2026</a:t>
                </a:r>
              </a:p>
            </p:txBody>
          </p:sp>
        </p:grpSp>
      </p:grpSp>
      <p:grpSp>
        <p:nvGrpSpPr>
          <p:cNvPr id="25" name="Agrupa 24">
            <a:extLst>
              <a:ext uri="{FF2B5EF4-FFF2-40B4-BE49-F238E27FC236}">
                <a16:creationId xmlns:a16="http://schemas.microsoft.com/office/drawing/2014/main" id="{3FE2A36A-32EB-CE88-3978-618EADFCCA1F}"/>
              </a:ext>
            </a:extLst>
          </p:cNvPr>
          <p:cNvGrpSpPr/>
          <p:nvPr/>
        </p:nvGrpSpPr>
        <p:grpSpPr>
          <a:xfrm>
            <a:off x="1847329" y="4100034"/>
            <a:ext cx="3325007" cy="1770268"/>
            <a:chOff x="1210149" y="4092667"/>
            <a:chExt cx="3325007" cy="1770268"/>
          </a:xfrm>
        </p:grpSpPr>
        <p:sp>
          <p:nvSpPr>
            <p:cNvPr id="16" name="QuadreDeText 15">
              <a:extLst>
                <a:ext uri="{FF2B5EF4-FFF2-40B4-BE49-F238E27FC236}">
                  <a16:creationId xmlns:a16="http://schemas.microsoft.com/office/drawing/2014/main" id="{B1034C6B-998C-EA53-CC6A-11AC4448ABA2}"/>
                </a:ext>
              </a:extLst>
            </p:cNvPr>
            <p:cNvSpPr txBox="1"/>
            <p:nvPr/>
          </p:nvSpPr>
          <p:spPr>
            <a:xfrm>
              <a:off x="1210149" y="4092667"/>
              <a:ext cx="3325007" cy="101566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6600" b="1" dirty="0">
                  <a:solidFill>
                    <a:schemeClr val="accent1"/>
                  </a:solidFill>
                </a:rPr>
                <a:t>8M €</a:t>
              </a:r>
              <a:endParaRPr lang="ca-E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7" name="QuadreDeText 16">
              <a:extLst>
                <a:ext uri="{FF2B5EF4-FFF2-40B4-BE49-F238E27FC236}">
                  <a16:creationId xmlns:a16="http://schemas.microsoft.com/office/drawing/2014/main" id="{54FD07E6-23EA-7D08-E545-C61E36AE4C2E}"/>
                </a:ext>
              </a:extLst>
            </p:cNvPr>
            <p:cNvSpPr txBox="1"/>
            <p:nvPr/>
          </p:nvSpPr>
          <p:spPr>
            <a:xfrm>
              <a:off x="1569544" y="5124271"/>
              <a:ext cx="2606216" cy="738664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2400" b="1" dirty="0">
                  <a:solidFill>
                    <a:schemeClr val="accent1"/>
                  </a:solidFill>
                </a:rPr>
                <a:t>PRESSUPOST DEPARTAMENT</a:t>
              </a:r>
            </a:p>
          </p:txBody>
        </p:sp>
      </p:grpSp>
      <p:grpSp>
        <p:nvGrpSpPr>
          <p:cNvPr id="21" name="Agrupa 20">
            <a:extLst>
              <a:ext uri="{FF2B5EF4-FFF2-40B4-BE49-F238E27FC236}">
                <a16:creationId xmlns:a16="http://schemas.microsoft.com/office/drawing/2014/main" id="{DD20752F-6250-A4EE-9B6A-4B7849353968}"/>
              </a:ext>
            </a:extLst>
          </p:cNvPr>
          <p:cNvGrpSpPr/>
          <p:nvPr/>
        </p:nvGrpSpPr>
        <p:grpSpPr>
          <a:xfrm>
            <a:off x="7019665" y="4177559"/>
            <a:ext cx="3325007" cy="1400936"/>
            <a:chOff x="7520483" y="4092667"/>
            <a:chExt cx="3325007" cy="1400936"/>
          </a:xfrm>
        </p:grpSpPr>
        <p:sp>
          <p:nvSpPr>
            <p:cNvPr id="18" name="QuadreDeText 17">
              <a:extLst>
                <a:ext uri="{FF2B5EF4-FFF2-40B4-BE49-F238E27FC236}">
                  <a16:creationId xmlns:a16="http://schemas.microsoft.com/office/drawing/2014/main" id="{95D94A9E-3917-6F4A-907A-9C1FFC065DAB}"/>
                </a:ext>
              </a:extLst>
            </p:cNvPr>
            <p:cNvSpPr txBox="1"/>
            <p:nvPr/>
          </p:nvSpPr>
          <p:spPr>
            <a:xfrm>
              <a:off x="7520483" y="4092667"/>
              <a:ext cx="3325007" cy="1015663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6600" b="1" dirty="0">
                  <a:solidFill>
                    <a:schemeClr val="accent1"/>
                  </a:solidFill>
                </a:rPr>
                <a:t>9M €</a:t>
              </a:r>
              <a:endParaRPr lang="ca-ES" sz="2000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7B22788C-EF53-359A-2E33-FF7D884C5684}"/>
                </a:ext>
              </a:extLst>
            </p:cNvPr>
            <p:cNvSpPr txBox="1"/>
            <p:nvPr/>
          </p:nvSpPr>
          <p:spPr>
            <a:xfrm>
              <a:off x="7879878" y="5124271"/>
              <a:ext cx="2606216" cy="369332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ca-ES" sz="2400" b="1" dirty="0">
                  <a:solidFill>
                    <a:schemeClr val="accent1"/>
                  </a:solidFill>
                </a:rPr>
                <a:t>FONS CLIMÀTIC</a:t>
              </a:r>
            </a:p>
          </p:txBody>
        </p:sp>
      </p:grpSp>
      <p:cxnSp>
        <p:nvCxnSpPr>
          <p:cNvPr id="29" name="Connector: angular 28">
            <a:extLst>
              <a:ext uri="{FF2B5EF4-FFF2-40B4-BE49-F238E27FC236}">
                <a16:creationId xmlns:a16="http://schemas.microsoft.com/office/drawing/2014/main" id="{617ACC83-5E9F-4AC0-D070-7C139B31E4FD}"/>
              </a:ext>
            </a:extLst>
          </p:cNvPr>
          <p:cNvCxnSpPr>
            <a:cxnSpLocks/>
            <a:stCxn id="26" idx="1"/>
            <a:endCxn id="16" idx="0"/>
          </p:cNvCxnSpPr>
          <p:nvPr/>
        </p:nvCxnSpPr>
        <p:spPr>
          <a:xfrm rot="10800000" flipV="1">
            <a:off x="3509834" y="2610232"/>
            <a:ext cx="384081" cy="1489801"/>
          </a:xfrm>
          <a:prstGeom prst="bentConnector2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angular 38">
            <a:extLst>
              <a:ext uri="{FF2B5EF4-FFF2-40B4-BE49-F238E27FC236}">
                <a16:creationId xmlns:a16="http://schemas.microsoft.com/office/drawing/2014/main" id="{E464E346-2303-4EDB-565C-D734D34C25F3}"/>
              </a:ext>
            </a:extLst>
          </p:cNvPr>
          <p:cNvCxnSpPr>
            <a:cxnSpLocks/>
            <a:stCxn id="26" idx="3"/>
            <a:endCxn id="18" idx="0"/>
          </p:cNvCxnSpPr>
          <p:nvPr/>
        </p:nvCxnSpPr>
        <p:spPr>
          <a:xfrm>
            <a:off x="8298086" y="2610233"/>
            <a:ext cx="384083" cy="1567326"/>
          </a:xfrm>
          <a:prstGeom prst="bentConnector2">
            <a:avLst/>
          </a:prstGeom>
          <a:ln w="7620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idor de text 1">
            <a:extLst>
              <a:ext uri="{FF2B5EF4-FFF2-40B4-BE49-F238E27FC236}">
                <a16:creationId xmlns:a16="http://schemas.microsoft.com/office/drawing/2014/main" id="{FC00B480-DAB4-E13F-7938-97C43A4260B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sz="2800" dirty="0"/>
              <a:t>Pla de xoc</a:t>
            </a:r>
          </a:p>
        </p:txBody>
      </p:sp>
    </p:spTree>
    <p:extLst>
      <p:ext uri="{BB962C8B-B14F-4D97-AF65-F5344CB8AC3E}">
        <p14:creationId xmlns:p14="http://schemas.microsoft.com/office/powerpoint/2010/main" val="411352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5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àfic 22" descr="Coins outline">
            <a:extLst>
              <a:ext uri="{FF2B5EF4-FFF2-40B4-BE49-F238E27FC236}">
                <a16:creationId xmlns:a16="http://schemas.microsoft.com/office/drawing/2014/main" id="{5D2A4256-AF97-9E7F-ABF0-0AC4D5E881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407290" y="2385635"/>
            <a:ext cx="4084320" cy="408432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6A31FB6-E098-DAA8-3F65-36ABDEAA2EA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054927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Impacte econòmic_03</a:t>
            </a:r>
          </a:p>
        </p:txBody>
      </p:sp>
      <p:grpSp>
        <p:nvGrpSpPr>
          <p:cNvPr id="6" name="Agrupa 5">
            <a:extLst>
              <a:ext uri="{FF2B5EF4-FFF2-40B4-BE49-F238E27FC236}">
                <a16:creationId xmlns:a16="http://schemas.microsoft.com/office/drawing/2014/main" id="{933F9C49-A06E-84FB-B0BA-6D0D3D4DE8A1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6DDCCCEC-5443-83EE-9A8F-E1B6AA11D2FF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" name="Rectangle: cantonades arrodonides 7">
              <a:extLst>
                <a:ext uri="{FF2B5EF4-FFF2-40B4-BE49-F238E27FC236}">
                  <a16:creationId xmlns:a16="http://schemas.microsoft.com/office/drawing/2014/main" id="{1AE9FDD2-0F6C-095A-FF1D-A38289C46B29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23135D9-77F8-1D8B-CA6B-0CA80071F21B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6E7ED3F-2F2E-093D-E95A-3B84D22768FC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" name="QuadreDeText 10">
              <a:extLst>
                <a:ext uri="{FF2B5EF4-FFF2-40B4-BE49-F238E27FC236}">
                  <a16:creationId xmlns:a16="http://schemas.microsoft.com/office/drawing/2014/main" id="{18372A21-ADC0-1046-3E34-A646BBA1A98D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Impacte econòmic del pla de xoc</a:t>
              </a:r>
            </a:p>
          </p:txBody>
        </p:sp>
      </p:grpSp>
      <p:sp>
        <p:nvSpPr>
          <p:cNvPr id="14" name="Contenidor de text 1">
            <a:extLst>
              <a:ext uri="{FF2B5EF4-FFF2-40B4-BE49-F238E27FC236}">
                <a16:creationId xmlns:a16="http://schemas.microsoft.com/office/drawing/2014/main" id="{029E4879-984C-C51B-C2E1-8A3EC9C6A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00088" y="1279860"/>
            <a:ext cx="10782666" cy="344488"/>
          </a:xfrm>
        </p:spPr>
        <p:txBody>
          <a:bodyPr/>
          <a:lstStyle/>
          <a:p>
            <a:r>
              <a:rPr lang="ca-ES" sz="2800" dirty="0"/>
              <a:t>Pla de xoc</a:t>
            </a:r>
          </a:p>
        </p:txBody>
      </p:sp>
      <p:graphicFrame>
        <p:nvGraphicFramePr>
          <p:cNvPr id="15" name="Taula 14">
            <a:extLst>
              <a:ext uri="{FF2B5EF4-FFF2-40B4-BE49-F238E27FC236}">
                <a16:creationId xmlns:a16="http://schemas.microsoft.com/office/drawing/2014/main" id="{0C3FB2F3-FCA8-6944-C142-3864FF5D5A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8325962"/>
              </p:ext>
            </p:extLst>
          </p:nvPr>
        </p:nvGraphicFramePr>
        <p:xfrm>
          <a:off x="2633549" y="2438400"/>
          <a:ext cx="6682951" cy="279981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337046">
                  <a:extLst>
                    <a:ext uri="{9D8B030D-6E8A-4147-A177-3AD203B41FA5}">
                      <a16:colId xmlns:a16="http://schemas.microsoft.com/office/drawing/2014/main" val="2035200801"/>
                    </a:ext>
                  </a:extLst>
                </a:gridCol>
                <a:gridCol w="163155">
                  <a:extLst>
                    <a:ext uri="{9D8B030D-6E8A-4147-A177-3AD203B41FA5}">
                      <a16:colId xmlns:a16="http://schemas.microsoft.com/office/drawing/2014/main" val="2811303171"/>
                    </a:ext>
                  </a:extLst>
                </a:gridCol>
                <a:gridCol w="3182750">
                  <a:extLst>
                    <a:ext uri="{9D8B030D-6E8A-4147-A177-3AD203B41FA5}">
                      <a16:colId xmlns:a16="http://schemas.microsoft.com/office/drawing/2014/main" val="2824337480"/>
                    </a:ext>
                  </a:extLst>
                </a:gridCol>
              </a:tblGrid>
              <a:tr h="503893">
                <a:tc gridSpan="2">
                  <a:txBody>
                    <a:bodyPr/>
                    <a:lstStyle/>
                    <a:p>
                      <a:endParaRPr lang="ca-ES" sz="2100" dirty="0"/>
                    </a:p>
                  </a:txBody>
                  <a:tcPr marL="137755" marR="137755" marT="68878" marB="68878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a-ES" sz="2100" dirty="0"/>
                        <a:t>Aportació 2025 – 2026</a:t>
                      </a:r>
                    </a:p>
                  </a:txBody>
                  <a:tcPr marL="137755" marR="137755" marT="68878" marB="68878" anchor="ctr"/>
                </a:tc>
                <a:extLst>
                  <a:ext uri="{0D108BD9-81ED-4DB2-BD59-A6C34878D82A}">
                    <a16:rowId xmlns:a16="http://schemas.microsoft.com/office/drawing/2014/main" val="599828032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dirty="0"/>
                        <a:t>BARCELONA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dirty="0"/>
                        <a:t>12.870.350,27 €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653120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GIRONA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1.672.158,28 €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1132287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LLEIDA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1.371.000,00 €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83714083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TARRAGONA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4E7E7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ca-ES" sz="21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1.093.250,00 €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4E7E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3012167"/>
                  </a:ext>
                </a:extLst>
              </a:tr>
              <a:tr h="459184">
                <a:tc>
                  <a:txBody>
                    <a:bodyPr/>
                    <a:lstStyle/>
                    <a:p>
                      <a:r>
                        <a:rPr lang="ca-ES" sz="2100" b="1" dirty="0">
                          <a:solidFill>
                            <a:schemeClr val="bg1"/>
                          </a:solidFill>
                        </a:rPr>
                        <a:t>TOTAL</a:t>
                      </a:r>
                    </a:p>
                  </a:txBody>
                  <a:tcPr marL="137755" marR="137755" marT="68878" marB="68878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r"/>
                      <a:r>
                        <a:rPr lang="ca-ES" sz="2100" b="1" dirty="0">
                          <a:solidFill>
                            <a:schemeClr val="bg1"/>
                          </a:solidFill>
                        </a:rPr>
                        <a:t> 17.006.758,55 €</a:t>
                      </a:r>
                    </a:p>
                  </a:txBody>
                  <a:tcPr marL="137755" marR="137755" marT="68878" marB="6887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a-E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147131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433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2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tge 9" descr="Stacks of gold coins">
            <a:extLst>
              <a:ext uri="{FF2B5EF4-FFF2-40B4-BE49-F238E27FC236}">
                <a16:creationId xmlns:a16="http://schemas.microsoft.com/office/drawing/2014/main" id="{BB56A86A-6BFF-484D-2787-97D6981A33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30943"/>
          <a:stretch/>
        </p:blipFill>
        <p:spPr>
          <a:xfrm>
            <a:off x="5924912" y="886979"/>
            <a:ext cx="5430426" cy="5242560"/>
          </a:xfrm>
          <a:prstGeom prst="rect">
            <a:avLst/>
          </a:prstGeom>
          <a:effectLst>
            <a:softEdge rad="444500"/>
          </a:effectLst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7A3ED36-657F-BA7E-FADF-179CDAB97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r>
              <a:rPr lang="ca-ES" dirty="0"/>
              <a:t>Pla d’actuacions transport interurbà per carretera 2030 &gt; Aportacions econòmiques actuals_02</a:t>
            </a:r>
          </a:p>
        </p:txBody>
      </p:sp>
      <p:sp>
        <p:nvSpPr>
          <p:cNvPr id="11" name="Forma lliure: forma 10">
            <a:extLst>
              <a:ext uri="{FF2B5EF4-FFF2-40B4-BE49-F238E27FC236}">
                <a16:creationId xmlns:a16="http://schemas.microsoft.com/office/drawing/2014/main" id="{D41F54D5-90B7-E089-2A05-8275B5407312}"/>
              </a:ext>
            </a:extLst>
          </p:cNvPr>
          <p:cNvSpPr/>
          <p:nvPr/>
        </p:nvSpPr>
        <p:spPr>
          <a:xfrm>
            <a:off x="-76200" y="4831080"/>
            <a:ext cx="4701540" cy="815674"/>
          </a:xfrm>
          <a:custGeom>
            <a:avLst/>
            <a:gdLst>
              <a:gd name="connsiteX0" fmla="*/ 0 w 5840502"/>
              <a:gd name="connsiteY0" fmla="*/ 0 h 730833"/>
              <a:gd name="connsiteX1" fmla="*/ 5387340 w 5840502"/>
              <a:gd name="connsiteY1" fmla="*/ 0 h 730833"/>
              <a:gd name="connsiteX2" fmla="*/ 5387340 w 5840502"/>
              <a:gd name="connsiteY2" fmla="*/ 1285 h 730833"/>
              <a:gd name="connsiteX3" fmla="*/ 5840502 w 5840502"/>
              <a:gd name="connsiteY3" fmla="*/ 366059 h 730833"/>
              <a:gd name="connsiteX4" fmla="*/ 5387340 w 5840502"/>
              <a:gd name="connsiteY4" fmla="*/ 730833 h 730833"/>
              <a:gd name="connsiteX5" fmla="*/ 5387340 w 5840502"/>
              <a:gd name="connsiteY5" fmla="*/ 729547 h 730833"/>
              <a:gd name="connsiteX6" fmla="*/ 0 w 5840502"/>
              <a:gd name="connsiteY6" fmla="*/ 729547 h 730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840502" h="730833">
                <a:moveTo>
                  <a:pt x="0" y="0"/>
                </a:moveTo>
                <a:lnTo>
                  <a:pt x="5387340" y="0"/>
                </a:lnTo>
                <a:lnTo>
                  <a:pt x="5387340" y="1285"/>
                </a:lnTo>
                <a:lnTo>
                  <a:pt x="5840502" y="366059"/>
                </a:lnTo>
                <a:lnTo>
                  <a:pt x="5387340" y="730833"/>
                </a:lnTo>
                <a:lnTo>
                  <a:pt x="5387340" y="729547"/>
                </a:lnTo>
                <a:lnTo>
                  <a:pt x="0" y="729547"/>
                </a:lnTo>
                <a:close/>
              </a:path>
            </a:pathLst>
          </a:custGeom>
          <a:solidFill>
            <a:srgbClr val="B20A0A"/>
          </a:solidFill>
          <a:ln w="381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schemeClr val="bg1"/>
                </a:solidFill>
              </a:rPr>
              <a:t>INCREMENT DEL</a:t>
            </a:r>
          </a:p>
          <a:p>
            <a:pPr lvl="2" algn="ctr"/>
            <a:r>
              <a:rPr lang="ca-ES" sz="2800" b="1" dirty="0">
                <a:solidFill>
                  <a:schemeClr val="bg1"/>
                </a:solidFill>
              </a:rPr>
              <a:t>113,3%</a:t>
            </a:r>
          </a:p>
        </p:txBody>
      </p:sp>
      <p:pic>
        <p:nvPicPr>
          <p:cNvPr id="6" name="Imatge 5">
            <a:extLst>
              <a:ext uri="{FF2B5EF4-FFF2-40B4-BE49-F238E27FC236}">
                <a16:creationId xmlns:a16="http://schemas.microsoft.com/office/drawing/2014/main" id="{FD189ACA-7AD8-9987-F6D6-9323755DDF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8021" y="1480854"/>
            <a:ext cx="6893643" cy="4379196"/>
          </a:xfrm>
          <a:prstGeom prst="rect">
            <a:avLst/>
          </a:prstGeom>
        </p:spPr>
      </p:pic>
      <p:graphicFrame>
        <p:nvGraphicFramePr>
          <p:cNvPr id="7" name="Taula 6">
            <a:extLst>
              <a:ext uri="{FF2B5EF4-FFF2-40B4-BE49-F238E27FC236}">
                <a16:creationId xmlns:a16="http://schemas.microsoft.com/office/drawing/2014/main" id="{85BD17C6-E3DF-0954-1E4B-0646931C6436}"/>
              </a:ext>
            </a:extLst>
          </p:cNvPr>
          <p:cNvGraphicFramePr>
            <a:graphicFrameLocks noGrp="1"/>
          </p:cNvGraphicFramePr>
          <p:nvPr/>
        </p:nvGraphicFramePr>
        <p:xfrm>
          <a:off x="1234440" y="1511334"/>
          <a:ext cx="2407920" cy="3028271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02617">
                  <a:extLst>
                    <a:ext uri="{9D8B030D-6E8A-4147-A177-3AD203B41FA5}">
                      <a16:colId xmlns:a16="http://schemas.microsoft.com/office/drawing/2014/main" val="1574810017"/>
                    </a:ext>
                  </a:extLst>
                </a:gridCol>
                <a:gridCol w="1305303">
                  <a:extLst>
                    <a:ext uri="{9D8B030D-6E8A-4147-A177-3AD203B41FA5}">
                      <a16:colId xmlns:a16="http://schemas.microsoft.com/office/drawing/2014/main" val="4002220813"/>
                    </a:ext>
                  </a:extLst>
                </a:gridCol>
              </a:tblGrid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ca-ES" sz="13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IMPORT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342161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2019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5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48.9M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2165037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2020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5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50.2M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6465686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2021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5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56.7M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327254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2022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5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59.2M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2832233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2023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7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64.1M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7929266"/>
                  </a:ext>
                </a:extLst>
              </a:tr>
              <a:tr h="371041">
                <a:tc>
                  <a:txBody>
                    <a:bodyPr/>
                    <a:lstStyle/>
                    <a:p>
                      <a:pPr algn="ctr" fontAlgn="b"/>
                      <a:r>
                        <a:rPr lang="ca-ES" sz="1300" b="1" u="none" strike="noStrike" dirty="0">
                          <a:effectLst/>
                          <a:latin typeface="+mj-lt"/>
                        </a:rPr>
                        <a:t>2024</a:t>
                      </a:r>
                      <a:endParaRPr lang="ca-ES" sz="13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700" b="1" i="0" u="none" strike="noStrike" kern="1200" cap="all" baseline="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82.7M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69245"/>
                  </a:ext>
                </a:extLst>
              </a:tr>
              <a:tr h="427938">
                <a:tc>
                  <a:txBody>
                    <a:bodyPr/>
                    <a:lstStyle/>
                    <a:p>
                      <a:pPr algn="ctr" fontAlgn="b"/>
                      <a:r>
                        <a:rPr lang="ca-ES" sz="17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2025</a:t>
                      </a:r>
                      <a:endParaRPr lang="ca-ES" sz="15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5952" marR="85952" marT="85952" marB="85952" anchor="b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ctr" latinLnBrk="0" hangingPunct="1"/>
                      <a:r>
                        <a:rPr lang="ca-ES" sz="1700" b="1" i="0" u="none" strike="noStrike" kern="1200" cap="all" baseline="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104.3M €</a:t>
                      </a:r>
                    </a:p>
                  </a:txBody>
                  <a:tcPr marL="72772" marR="72772" marT="36386" marB="36386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863157"/>
                  </a:ext>
                </a:extLst>
              </a:tr>
            </a:tbl>
          </a:graphicData>
        </a:graphic>
      </p:graphicFrame>
      <p:sp>
        <p:nvSpPr>
          <p:cNvPr id="3" name="Títol 4">
            <a:extLst>
              <a:ext uri="{FF2B5EF4-FFF2-40B4-BE49-F238E27FC236}">
                <a16:creationId xmlns:a16="http://schemas.microsoft.com/office/drawing/2014/main" id="{179E884B-CA4B-E647-7369-6DA6886F4108}"/>
              </a:ext>
            </a:extLst>
          </p:cNvPr>
          <p:cNvSpPr txBox="1">
            <a:spLocks/>
          </p:cNvSpPr>
          <p:nvPr/>
        </p:nvSpPr>
        <p:spPr>
          <a:xfrm>
            <a:off x="641548" y="643943"/>
            <a:ext cx="10759576" cy="428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lvl1pPr lvl="0" algn="l" defTabSz="914400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ca-ES" sz="2200" b="1" i="1" dirty="0"/>
              <a:t>Aportacions econòmiques de la Generalitat de Catalunya als </a:t>
            </a:r>
            <a:r>
              <a:rPr lang="ca-ES" sz="2200" b="1" i="1"/>
              <a:t>autobusos interurbans</a:t>
            </a:r>
            <a:endParaRPr lang="ca-ES" sz="2200" i="1" dirty="0"/>
          </a:p>
        </p:txBody>
      </p:sp>
    </p:spTree>
    <p:extLst>
      <p:ext uri="{BB962C8B-B14F-4D97-AF65-F5344CB8AC3E}">
        <p14:creationId xmlns:p14="http://schemas.microsoft.com/office/powerpoint/2010/main" val="2966563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idor de contingut 2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r>
              <a:rPr lang="ca-ES" dirty="0"/>
              <a:t>www.gencat.cat</a:t>
            </a:r>
          </a:p>
        </p:txBody>
      </p:sp>
      <p:sp>
        <p:nvSpPr>
          <p:cNvPr id="6" name="Contenidor de text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ca-ES" dirty="0"/>
              <a:t>Departament de Territori, Habitatge i Transició Ecològica</a:t>
            </a:r>
          </a:p>
          <a:p>
            <a:r>
              <a:rPr lang="ca-ES" dirty="0"/>
              <a:t>Direcció General de Transports i Mobilitat</a:t>
            </a:r>
          </a:p>
        </p:txBody>
      </p:sp>
      <p:sp>
        <p:nvSpPr>
          <p:cNvPr id="7" name="Contenidor de contingut 6"/>
          <p:cNvSpPr>
            <a:spLocks noGrp="1"/>
          </p:cNvSpPr>
          <p:nvPr>
            <p:ph sz="quarter" idx="20"/>
          </p:nvPr>
        </p:nvSpPr>
        <p:spPr/>
        <p:txBody>
          <a:bodyPr/>
          <a:lstStyle/>
          <a:p>
            <a:r>
              <a:rPr lang="ca-ES" dirty="0"/>
              <a:t>dgtm.territori@gencat.cat</a:t>
            </a:r>
          </a:p>
        </p:txBody>
      </p:sp>
    </p:spTree>
    <p:extLst>
      <p:ext uri="{BB962C8B-B14F-4D97-AF65-F5344CB8AC3E}">
        <p14:creationId xmlns:p14="http://schemas.microsoft.com/office/powerpoint/2010/main" val="3265783683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7E4DAC1F-9BD1-A9E7-4EDC-BAE4792556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dirty="0"/>
              <a:t>1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BFEB95D-D34D-C898-16C9-EA17D60D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38955"/>
            <a:ext cx="5299800" cy="920012"/>
          </a:xfrm>
        </p:spPr>
        <p:txBody>
          <a:bodyPr/>
          <a:lstStyle/>
          <a:p>
            <a:r>
              <a:rPr lang="ca-ES" b="1" dirty="0"/>
              <a:t>Evolució de la demanda en serveis interurbans de la DGTM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E5F07A5-B7DD-FA4C-9E5E-8EBDFC21A70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1145351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Evolució de la demanda en serveis interurbans de la DGTM</a:t>
            </a:r>
          </a:p>
        </p:txBody>
      </p:sp>
      <p:pic>
        <p:nvPicPr>
          <p:cNvPr id="9" name="Contenidor d'imatge 8">
            <a:extLst>
              <a:ext uri="{FF2B5EF4-FFF2-40B4-BE49-F238E27FC236}">
                <a16:creationId xmlns:a16="http://schemas.microsoft.com/office/drawing/2014/main" id="{96C2C38D-B6A1-BC89-32D6-E6D73FF667D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71" r="39581"/>
          <a:stretch/>
        </p:blipFill>
        <p:spPr>
          <a:xfrm>
            <a:off x="7067197" y="542924"/>
            <a:ext cx="5124803" cy="54159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4113622"/>
      </p:ext>
    </p:extLst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tge 21" descr="Imatge que conté a l’aire lliure, roba, persona, home&#10;&#10;Descripció generada automàticament">
            <a:extLst>
              <a:ext uri="{FF2B5EF4-FFF2-40B4-BE49-F238E27FC236}">
                <a16:creationId xmlns:a16="http://schemas.microsoft.com/office/drawing/2014/main" id="{5A51A833-83D2-E433-E614-D0EA254C43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0" b="5334"/>
          <a:stretch/>
        </p:blipFill>
        <p:spPr>
          <a:xfrm>
            <a:off x="0" y="0"/>
            <a:ext cx="4466376" cy="6492240"/>
          </a:xfrm>
          <a:prstGeom prst="rect">
            <a:avLst/>
          </a:prstGeom>
          <a:effectLst>
            <a:softEdge rad="444500"/>
          </a:effectLst>
        </p:spPr>
      </p:pic>
      <p:graphicFrame>
        <p:nvGraphicFramePr>
          <p:cNvPr id="5" name="Gràfic 4">
            <a:extLst>
              <a:ext uri="{FF2B5EF4-FFF2-40B4-BE49-F238E27FC236}">
                <a16:creationId xmlns:a16="http://schemas.microsoft.com/office/drawing/2014/main" id="{7F3746D6-3E3B-AD64-AD63-448CF27EC46E}"/>
              </a:ext>
            </a:extLst>
          </p:cNvPr>
          <p:cNvGraphicFramePr>
            <a:graphicFrameLocks/>
          </p:cNvGraphicFramePr>
          <p:nvPr/>
        </p:nvGraphicFramePr>
        <p:xfrm>
          <a:off x="1720897" y="803938"/>
          <a:ext cx="8750206" cy="52501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Gràfic 2">
            <a:extLst>
              <a:ext uri="{FF2B5EF4-FFF2-40B4-BE49-F238E27FC236}">
                <a16:creationId xmlns:a16="http://schemas.microsoft.com/office/drawing/2014/main" id="{E0F9F00D-7309-A5B8-841F-9777F2CD00B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0901682"/>
              </p:ext>
            </p:extLst>
          </p:nvPr>
        </p:nvGraphicFramePr>
        <p:xfrm>
          <a:off x="4325073" y="1349324"/>
          <a:ext cx="7269276" cy="4801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29" name="Agrupa 28">
            <a:extLst>
              <a:ext uri="{FF2B5EF4-FFF2-40B4-BE49-F238E27FC236}">
                <a16:creationId xmlns:a16="http://schemas.microsoft.com/office/drawing/2014/main" id="{94FCE112-FD33-C8E8-F201-F9D2B2877E69}"/>
              </a:ext>
            </a:extLst>
          </p:cNvPr>
          <p:cNvGrpSpPr/>
          <p:nvPr/>
        </p:nvGrpSpPr>
        <p:grpSpPr>
          <a:xfrm>
            <a:off x="6563033" y="6172559"/>
            <a:ext cx="3251929" cy="153888"/>
            <a:chOff x="6563033" y="6172559"/>
            <a:chExt cx="3251929" cy="153888"/>
          </a:xfrm>
        </p:grpSpPr>
        <p:grpSp>
          <p:nvGrpSpPr>
            <p:cNvPr id="4" name="Agrupa 3">
              <a:extLst>
                <a:ext uri="{FF2B5EF4-FFF2-40B4-BE49-F238E27FC236}">
                  <a16:creationId xmlns:a16="http://schemas.microsoft.com/office/drawing/2014/main" id="{53E64497-2E0B-5EF9-ED09-DEE15A420E85}"/>
                </a:ext>
              </a:extLst>
            </p:cNvPr>
            <p:cNvGrpSpPr/>
            <p:nvPr/>
          </p:nvGrpSpPr>
          <p:grpSpPr>
            <a:xfrm>
              <a:off x="6563033" y="6172559"/>
              <a:ext cx="1096576" cy="153888"/>
              <a:chOff x="6254360" y="6261113"/>
              <a:chExt cx="1096576" cy="153888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DD0DCB28-4F72-5B55-7E2E-1C01E94329E5}"/>
                  </a:ext>
                </a:extLst>
              </p:cNvPr>
              <p:cNvSpPr/>
              <p:nvPr/>
            </p:nvSpPr>
            <p:spPr>
              <a:xfrm>
                <a:off x="6254360" y="6262601"/>
                <a:ext cx="220980" cy="152400"/>
              </a:xfrm>
              <a:prstGeom prst="rect">
                <a:avLst/>
              </a:prstGeom>
              <a:solidFill>
                <a:srgbClr val="FF404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7" name="QuadreDeText 6">
                <a:extLst>
                  <a:ext uri="{FF2B5EF4-FFF2-40B4-BE49-F238E27FC236}">
                    <a16:creationId xmlns:a16="http://schemas.microsoft.com/office/drawing/2014/main" id="{61334FEB-FF7A-9F47-18FE-478C86A09304}"/>
                  </a:ext>
                </a:extLst>
              </p:cNvPr>
              <p:cNvSpPr txBox="1"/>
              <p:nvPr/>
            </p:nvSpPr>
            <p:spPr>
              <a:xfrm>
                <a:off x="6543023" y="6261113"/>
                <a:ext cx="807913" cy="153888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</a:t>
                </a:r>
              </a:p>
            </p:txBody>
          </p:sp>
        </p:grpSp>
        <p:grpSp>
          <p:nvGrpSpPr>
            <p:cNvPr id="8" name="Agrupa 7">
              <a:extLst>
                <a:ext uri="{FF2B5EF4-FFF2-40B4-BE49-F238E27FC236}">
                  <a16:creationId xmlns:a16="http://schemas.microsoft.com/office/drawing/2014/main" id="{D14EBE94-09F1-A56E-E8E3-DC1A85F2DBAC}"/>
                </a:ext>
              </a:extLst>
            </p:cNvPr>
            <p:cNvGrpSpPr/>
            <p:nvPr/>
          </p:nvGrpSpPr>
          <p:grpSpPr>
            <a:xfrm>
              <a:off x="7908242" y="6172559"/>
              <a:ext cx="1906720" cy="153888"/>
              <a:chOff x="7803064" y="6261113"/>
              <a:chExt cx="1906720" cy="153888"/>
            </a:xfrm>
          </p:grpSpPr>
          <p:grpSp>
            <p:nvGrpSpPr>
              <p:cNvPr id="9" name="Agrupa 8">
                <a:extLst>
                  <a:ext uri="{FF2B5EF4-FFF2-40B4-BE49-F238E27FC236}">
                    <a16:creationId xmlns:a16="http://schemas.microsoft.com/office/drawing/2014/main" id="{D50DF79B-26F1-F988-8086-364E5D8C1B06}"/>
                  </a:ext>
                </a:extLst>
              </p:cNvPr>
              <p:cNvGrpSpPr/>
              <p:nvPr/>
            </p:nvGrpSpPr>
            <p:grpSpPr>
              <a:xfrm>
                <a:off x="7803064" y="6290432"/>
                <a:ext cx="375040" cy="95250"/>
                <a:chOff x="7803064" y="6290432"/>
                <a:chExt cx="375040" cy="95250"/>
              </a:xfrm>
            </p:grpSpPr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A1A4A332-0FF8-D63C-607C-AF03B375AE99}"/>
                    </a:ext>
                  </a:extLst>
                </p:cNvPr>
                <p:cNvSpPr/>
                <p:nvPr/>
              </p:nvSpPr>
              <p:spPr>
                <a:xfrm>
                  <a:off x="7803064" y="6315941"/>
                  <a:ext cx="375040" cy="4571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9A956915-83CF-1E35-FF1B-10F5CD37D0FC}"/>
                    </a:ext>
                  </a:extLst>
                </p:cNvPr>
                <p:cNvSpPr/>
                <p:nvPr/>
              </p:nvSpPr>
              <p:spPr>
                <a:xfrm>
                  <a:off x="7942959" y="6290432"/>
                  <a:ext cx="95250" cy="9525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sp>
            <p:nvSpPr>
              <p:cNvPr id="10" name="QuadreDeText 9">
                <a:extLst>
                  <a:ext uri="{FF2B5EF4-FFF2-40B4-BE49-F238E27FC236}">
                    <a16:creationId xmlns:a16="http://schemas.microsoft.com/office/drawing/2014/main" id="{8DF2C057-4BC4-9380-07D1-7A4A593CF776}"/>
                  </a:ext>
                </a:extLst>
              </p:cNvPr>
              <p:cNvSpPr txBox="1"/>
              <p:nvPr/>
            </p:nvSpPr>
            <p:spPr>
              <a:xfrm>
                <a:off x="8245787" y="6261113"/>
                <a:ext cx="1463997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 acumulat</a:t>
                </a:r>
              </a:p>
            </p:txBody>
          </p:sp>
        </p:grpSp>
      </p:grpSp>
      <p:grpSp>
        <p:nvGrpSpPr>
          <p:cNvPr id="13" name="Agrupa 12">
            <a:extLst>
              <a:ext uri="{FF2B5EF4-FFF2-40B4-BE49-F238E27FC236}">
                <a16:creationId xmlns:a16="http://schemas.microsoft.com/office/drawing/2014/main" id="{CBB4FB96-C904-63BD-FEE4-A9CB73BA041C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Rectangle: cantonades arrodonides 13">
              <a:extLst>
                <a:ext uri="{FF2B5EF4-FFF2-40B4-BE49-F238E27FC236}">
                  <a16:creationId xmlns:a16="http://schemas.microsoft.com/office/drawing/2014/main" id="{A42BA0BA-C285-F8AE-0720-C8CF18330037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5" name="Rectangle: cantonades arrodonides 14">
              <a:extLst>
                <a:ext uri="{FF2B5EF4-FFF2-40B4-BE49-F238E27FC236}">
                  <a16:creationId xmlns:a16="http://schemas.microsoft.com/office/drawing/2014/main" id="{B55F799F-147D-59F1-6F9C-CEF428A05393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81947D-5F52-0692-47BB-B9A5A9A7BA4A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7E48379-2770-C2DE-1A39-5989B7C78B60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8" name="QuadreDeText 17">
              <a:extLst>
                <a:ext uri="{FF2B5EF4-FFF2-40B4-BE49-F238E27FC236}">
                  <a16:creationId xmlns:a16="http://schemas.microsoft.com/office/drawing/2014/main" id="{912E1095-C573-F028-8E97-2D8A633E592B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Evolució de la demanda en serveis interurbans de la DGTM</a:t>
              </a:r>
            </a:p>
          </p:txBody>
        </p:sp>
      </p:grpSp>
      <p:graphicFrame>
        <p:nvGraphicFramePr>
          <p:cNvPr id="19" name="Taula 18">
            <a:extLst>
              <a:ext uri="{FF2B5EF4-FFF2-40B4-BE49-F238E27FC236}">
                <a16:creationId xmlns:a16="http://schemas.microsoft.com/office/drawing/2014/main" id="{9C466397-E2B1-6A29-5070-E8198888AF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5691093"/>
              </p:ext>
            </p:extLst>
          </p:nvPr>
        </p:nvGraphicFramePr>
        <p:xfrm>
          <a:off x="937006" y="1444323"/>
          <a:ext cx="2438035" cy="3052228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847360">
                  <a:extLst>
                    <a:ext uri="{9D8B030D-6E8A-4147-A177-3AD203B41FA5}">
                      <a16:colId xmlns:a16="http://schemas.microsoft.com/office/drawing/2014/main" val="3059353930"/>
                    </a:ext>
                  </a:extLst>
                </a:gridCol>
                <a:gridCol w="1590675">
                  <a:extLst>
                    <a:ext uri="{9D8B030D-6E8A-4147-A177-3AD203B41FA5}">
                      <a16:colId xmlns:a16="http://schemas.microsoft.com/office/drawing/2014/main" val="3798321214"/>
                    </a:ext>
                  </a:extLst>
                </a:gridCol>
              </a:tblGrid>
              <a:tr h="404512"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ANY</a:t>
                      </a:r>
                    </a:p>
                  </a:txBody>
                  <a:tcPr marL="36774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Nº VIATGES</a:t>
                      </a:r>
                      <a:endParaRPr lang="ca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962649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2019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70.560.575</a:t>
                      </a:r>
                      <a:endParaRPr lang="ca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0298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2020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37.177.369 </a:t>
                      </a:r>
                    </a:p>
                  </a:txBody>
                  <a:tcPr marL="111600" marR="111600" marT="111600" marB="11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4785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2021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50.190.794</a:t>
                      </a:r>
                    </a:p>
                  </a:txBody>
                  <a:tcPr marL="111600" marR="111600" marT="111600" marB="11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36085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2022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60.733.298 </a:t>
                      </a:r>
                    </a:p>
                  </a:txBody>
                  <a:tcPr marL="111600" marR="111600" marT="111600" marB="11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31893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2023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74.043.318 </a:t>
                      </a:r>
                    </a:p>
                  </a:txBody>
                  <a:tcPr marL="111600" marR="111600" marT="111600" marB="11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3477893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marL="0" lvl="0" algn="l" defTabSz="914400" rtl="0" eaLnBrk="1" fontAlgn="b" latinLnBrk="0" hangingPunct="1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2024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82.628.268</a:t>
                      </a:r>
                    </a:p>
                  </a:txBody>
                  <a:tcPr marL="111600" marR="111600" marT="111600" marB="1116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4253882"/>
                  </a:ext>
                </a:extLst>
              </a:tr>
            </a:tbl>
          </a:graphicData>
        </a:graphic>
      </p:graphicFrame>
      <p:grpSp>
        <p:nvGrpSpPr>
          <p:cNvPr id="2" name="Agrupa 1">
            <a:extLst>
              <a:ext uri="{FF2B5EF4-FFF2-40B4-BE49-F238E27FC236}">
                <a16:creationId xmlns:a16="http://schemas.microsoft.com/office/drawing/2014/main" id="{908AE226-FAD7-273B-A5A7-9800EBC79F4D}"/>
              </a:ext>
            </a:extLst>
          </p:cNvPr>
          <p:cNvGrpSpPr/>
          <p:nvPr/>
        </p:nvGrpSpPr>
        <p:grpSpPr>
          <a:xfrm>
            <a:off x="-148476" y="4969487"/>
            <a:ext cx="3929543" cy="835432"/>
            <a:chOff x="-148476" y="4969487"/>
            <a:chExt cx="3929543" cy="835432"/>
          </a:xfrm>
        </p:grpSpPr>
        <p:sp>
          <p:nvSpPr>
            <p:cNvPr id="20" name="Forma lliure: forma 19">
              <a:extLst>
                <a:ext uri="{FF2B5EF4-FFF2-40B4-BE49-F238E27FC236}">
                  <a16:creationId xmlns:a16="http://schemas.microsoft.com/office/drawing/2014/main" id="{CE2082AE-30C8-58E4-E7DA-F4A77F1D19D3}"/>
                </a:ext>
              </a:extLst>
            </p:cNvPr>
            <p:cNvSpPr/>
            <p:nvPr/>
          </p:nvSpPr>
          <p:spPr>
            <a:xfrm>
              <a:off x="-148476" y="4969487"/>
              <a:ext cx="3929543" cy="835432"/>
            </a:xfrm>
            <a:custGeom>
              <a:avLst/>
              <a:gdLst>
                <a:gd name="connsiteX0" fmla="*/ 0 w 5840502"/>
                <a:gd name="connsiteY0" fmla="*/ 0 h 730833"/>
                <a:gd name="connsiteX1" fmla="*/ 5387340 w 5840502"/>
                <a:gd name="connsiteY1" fmla="*/ 0 h 730833"/>
                <a:gd name="connsiteX2" fmla="*/ 5387340 w 5840502"/>
                <a:gd name="connsiteY2" fmla="*/ 1285 h 730833"/>
                <a:gd name="connsiteX3" fmla="*/ 5840502 w 5840502"/>
                <a:gd name="connsiteY3" fmla="*/ 366059 h 730833"/>
                <a:gd name="connsiteX4" fmla="*/ 5387340 w 5840502"/>
                <a:gd name="connsiteY4" fmla="*/ 730833 h 730833"/>
                <a:gd name="connsiteX5" fmla="*/ 5387340 w 5840502"/>
                <a:gd name="connsiteY5" fmla="*/ 729547 h 730833"/>
                <a:gd name="connsiteX6" fmla="*/ 0 w 5840502"/>
                <a:gd name="connsiteY6" fmla="*/ 729547 h 7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0502" h="730833">
                  <a:moveTo>
                    <a:pt x="0" y="0"/>
                  </a:moveTo>
                  <a:lnTo>
                    <a:pt x="5387340" y="0"/>
                  </a:lnTo>
                  <a:lnTo>
                    <a:pt x="5387340" y="1285"/>
                  </a:lnTo>
                  <a:lnTo>
                    <a:pt x="5840502" y="366059"/>
                  </a:lnTo>
                  <a:lnTo>
                    <a:pt x="5387340" y="730833"/>
                  </a:lnTo>
                  <a:lnTo>
                    <a:pt x="5387340" y="729547"/>
                  </a:lnTo>
                  <a:lnTo>
                    <a:pt x="0" y="729547"/>
                  </a:lnTo>
                  <a:close/>
                </a:path>
              </a:pathLst>
            </a:custGeom>
            <a:solidFill>
              <a:srgbClr val="C00000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rgbClr val="FFABAB"/>
                </a:solidFill>
              </a:endParaRPr>
            </a:p>
          </p:txBody>
        </p:sp>
        <p:sp>
          <p:nvSpPr>
            <p:cNvPr id="21" name="Rectangle arrodonit 49">
              <a:extLst>
                <a:ext uri="{FF2B5EF4-FFF2-40B4-BE49-F238E27FC236}">
                  <a16:creationId xmlns:a16="http://schemas.microsoft.com/office/drawing/2014/main" id="{C6ADF825-9F9F-7B62-DF9E-248211F913B2}"/>
                </a:ext>
              </a:extLst>
            </p:cNvPr>
            <p:cNvSpPr/>
            <p:nvPr/>
          </p:nvSpPr>
          <p:spPr>
            <a:xfrm>
              <a:off x="366939" y="5078436"/>
              <a:ext cx="2843590" cy="617534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i="1" dirty="0">
                  <a:solidFill>
                    <a:srgbClr val="FFFFFF"/>
                  </a:solidFill>
                </a:rPr>
                <a:t>Δ</a:t>
              </a:r>
              <a:r>
                <a:rPr lang="ca-ES" sz="1200" b="1" i="1" dirty="0">
                  <a:solidFill>
                    <a:srgbClr val="FFFFFF"/>
                  </a:solidFill>
                </a:rPr>
                <a:t>19</a:t>
              </a:r>
              <a:r>
                <a:rPr lang="el-GR" sz="1200" b="1" i="1" dirty="0">
                  <a:solidFill>
                    <a:srgbClr val="FFFFFF"/>
                  </a:solidFill>
                </a:rPr>
                <a:t>/2</a:t>
              </a:r>
              <a:r>
                <a:rPr lang="ca-ES" sz="1200" b="1" i="1" dirty="0">
                  <a:solidFill>
                    <a:srgbClr val="FFFFFF"/>
                  </a:solidFill>
                </a:rPr>
                <a:t>4</a:t>
              </a:r>
              <a:r>
                <a:rPr lang="el-GR" sz="1200" b="1" i="1" dirty="0">
                  <a:solidFill>
                    <a:srgbClr val="FFFFFF"/>
                  </a:solidFill>
                </a:rPr>
                <a:t>(%)</a:t>
              </a:r>
              <a:endParaRPr lang="ca-ES" sz="1200" b="1" i="1" dirty="0">
                <a:solidFill>
                  <a:srgbClr val="FFFFFF"/>
                </a:solidFill>
              </a:endParaRPr>
            </a:p>
            <a:p>
              <a:pPr algn="ctr"/>
              <a:r>
                <a:rPr lang="ca-ES" sz="2800" b="1" i="1" dirty="0">
                  <a:solidFill>
                    <a:srgbClr val="FFFFFF"/>
                  </a:solidFill>
                </a:rPr>
                <a:t>17,10%</a:t>
              </a:r>
            </a:p>
          </p:txBody>
        </p:sp>
      </p:grpSp>
      <p:grpSp>
        <p:nvGrpSpPr>
          <p:cNvPr id="23" name="Agrupa 22">
            <a:extLst>
              <a:ext uri="{FF2B5EF4-FFF2-40B4-BE49-F238E27FC236}">
                <a16:creationId xmlns:a16="http://schemas.microsoft.com/office/drawing/2014/main" id="{FBB23B05-E369-0906-298E-3ECE6F96F073}"/>
              </a:ext>
            </a:extLst>
          </p:cNvPr>
          <p:cNvGrpSpPr/>
          <p:nvPr/>
        </p:nvGrpSpPr>
        <p:grpSpPr>
          <a:xfrm>
            <a:off x="9429195" y="881701"/>
            <a:ext cx="2064766" cy="913376"/>
            <a:chOff x="8022763" y="890786"/>
            <a:chExt cx="2064766" cy="913376"/>
          </a:xfrm>
        </p:grpSpPr>
        <p:cxnSp>
          <p:nvCxnSpPr>
            <p:cNvPr id="24" name="Connector de fletxa recta 23" title="Fletxa">
              <a:extLst>
                <a:ext uri="{FF2B5EF4-FFF2-40B4-BE49-F238E27FC236}">
                  <a16:creationId xmlns:a16="http://schemas.microsoft.com/office/drawing/2014/main" id="{FE732174-DE22-5A36-A735-10C73DB04453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>
              <a:off x="9055146" y="1220612"/>
              <a:ext cx="0" cy="583550"/>
            </a:xfrm>
            <a:prstGeom prst="straightConnector1">
              <a:avLst/>
            </a:prstGeom>
            <a:ln w="9525" cap="flat" cmpd="sng" algn="ctr">
              <a:solidFill>
                <a:srgbClr val="C00000"/>
              </a:solidFill>
              <a:prstDash val="solid"/>
              <a:round/>
              <a:headEnd type="oval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5" name="Rectangle arrodonit 40">
              <a:extLst>
                <a:ext uri="{FF2B5EF4-FFF2-40B4-BE49-F238E27FC236}">
                  <a16:creationId xmlns:a16="http://schemas.microsoft.com/office/drawing/2014/main" id="{5A321F52-51E2-6ECC-43C5-8C958DF183E7}"/>
                </a:ext>
              </a:extLst>
            </p:cNvPr>
            <p:cNvSpPr/>
            <p:nvPr/>
          </p:nvSpPr>
          <p:spPr>
            <a:xfrm>
              <a:off x="8022763" y="890786"/>
              <a:ext cx="2064766" cy="32982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a-ES" b="1" dirty="0">
                  <a:solidFill>
                    <a:schemeClr val="bg1"/>
                  </a:solidFill>
                </a:rPr>
                <a:t>MÀX. HISTÒRIC</a:t>
              </a:r>
            </a:p>
          </p:txBody>
        </p:sp>
      </p:grpSp>
      <p:grpSp>
        <p:nvGrpSpPr>
          <p:cNvPr id="26" name="Agrupa 25">
            <a:extLst>
              <a:ext uri="{FF2B5EF4-FFF2-40B4-BE49-F238E27FC236}">
                <a16:creationId xmlns:a16="http://schemas.microsoft.com/office/drawing/2014/main" id="{B7ADC106-D8C9-4213-25C0-99599D5C0C1D}"/>
              </a:ext>
            </a:extLst>
          </p:cNvPr>
          <p:cNvGrpSpPr/>
          <p:nvPr/>
        </p:nvGrpSpPr>
        <p:grpSpPr>
          <a:xfrm>
            <a:off x="7312502" y="1444323"/>
            <a:ext cx="2064766" cy="913376"/>
            <a:chOff x="8029248" y="890786"/>
            <a:chExt cx="2064766" cy="913376"/>
          </a:xfrm>
        </p:grpSpPr>
        <p:cxnSp>
          <p:nvCxnSpPr>
            <p:cNvPr id="27" name="Connector de fletxa recta 26" title="Fletxa">
              <a:extLst>
                <a:ext uri="{FF2B5EF4-FFF2-40B4-BE49-F238E27FC236}">
                  <a16:creationId xmlns:a16="http://schemas.microsoft.com/office/drawing/2014/main" id="{4DAE4586-DF6E-0175-3F9F-4E5E1A5F67E3}"/>
                </a:ext>
              </a:extLst>
            </p:cNvPr>
            <p:cNvCxnSpPr>
              <a:cxnSpLocks/>
              <a:stCxn id="28" idx="2"/>
            </p:cNvCxnSpPr>
            <p:nvPr/>
          </p:nvCxnSpPr>
          <p:spPr>
            <a:xfrm>
              <a:off x="9061631" y="1220612"/>
              <a:ext cx="0" cy="583550"/>
            </a:xfrm>
            <a:prstGeom prst="straightConnector1">
              <a:avLst/>
            </a:prstGeom>
            <a:ln w="9525" cap="flat" cmpd="sng" algn="ctr">
              <a:solidFill>
                <a:srgbClr val="C00000"/>
              </a:solidFill>
              <a:prstDash val="solid"/>
              <a:round/>
              <a:headEnd type="oval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Rectangle arrodonit 40">
              <a:extLst>
                <a:ext uri="{FF2B5EF4-FFF2-40B4-BE49-F238E27FC236}">
                  <a16:creationId xmlns:a16="http://schemas.microsoft.com/office/drawing/2014/main" id="{D496685B-FB57-92FF-0C7F-38B0188D4DE8}"/>
                </a:ext>
              </a:extLst>
            </p:cNvPr>
            <p:cNvSpPr/>
            <p:nvPr/>
          </p:nvSpPr>
          <p:spPr>
            <a:xfrm>
              <a:off x="8029248" y="890786"/>
              <a:ext cx="2064766" cy="32982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a-ES" b="1" dirty="0">
                  <a:solidFill>
                    <a:schemeClr val="bg1"/>
                  </a:solidFill>
                </a:rPr>
                <a:t>CÒVID</a:t>
              </a:r>
            </a:p>
          </p:txBody>
        </p:sp>
      </p:grpSp>
      <p:sp>
        <p:nvSpPr>
          <p:cNvPr id="31" name="Contenidor de text 3">
            <a:extLst>
              <a:ext uri="{FF2B5EF4-FFF2-40B4-BE49-F238E27FC236}">
                <a16:creationId xmlns:a16="http://schemas.microsoft.com/office/drawing/2014/main" id="{1264DC2B-A325-6323-69F5-2751D02F91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1065340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Evolució de la demanda en serveis interurbans de la DGTM &gt; Interurbans</a:t>
            </a:r>
          </a:p>
        </p:txBody>
      </p:sp>
    </p:spTree>
    <p:extLst>
      <p:ext uri="{BB962C8B-B14F-4D97-AF65-F5344CB8AC3E}">
        <p14:creationId xmlns:p14="http://schemas.microsoft.com/office/powerpoint/2010/main" val="4138424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5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25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25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5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25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25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5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6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25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5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1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25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3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45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0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95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2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45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3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80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Chart bld="category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tge 122">
            <a:extLst>
              <a:ext uri="{FF2B5EF4-FFF2-40B4-BE49-F238E27FC236}">
                <a16:creationId xmlns:a16="http://schemas.microsoft.com/office/drawing/2014/main" id="{8BC9B38A-CD0F-4BCB-7E87-5875DAF26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7A3ED36-657F-BA7E-FADF-179CDAB97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973900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Evolució de la demanda en serveis interurbans de la DGTM &gt; Exprés.cat</a:t>
            </a:r>
          </a:p>
        </p:txBody>
      </p:sp>
      <p:graphicFrame>
        <p:nvGraphicFramePr>
          <p:cNvPr id="11" name="Gràfic 10">
            <a:extLst>
              <a:ext uri="{FF2B5EF4-FFF2-40B4-BE49-F238E27FC236}">
                <a16:creationId xmlns:a16="http://schemas.microsoft.com/office/drawing/2014/main" id="{4E0CCFF9-E08C-C8C5-4A42-D92AC284B661}"/>
              </a:ext>
            </a:extLst>
          </p:cNvPr>
          <p:cNvGraphicFramePr>
            <a:graphicFrameLocks/>
          </p:cNvGraphicFramePr>
          <p:nvPr/>
        </p:nvGraphicFramePr>
        <p:xfrm>
          <a:off x="3922877" y="1511311"/>
          <a:ext cx="8043994" cy="4725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pSp>
        <p:nvGrpSpPr>
          <p:cNvPr id="30" name="Agrupa 29">
            <a:extLst>
              <a:ext uri="{FF2B5EF4-FFF2-40B4-BE49-F238E27FC236}">
                <a16:creationId xmlns:a16="http://schemas.microsoft.com/office/drawing/2014/main" id="{379EFEE0-5F4A-59A2-B46E-012ADD07EF07}"/>
              </a:ext>
            </a:extLst>
          </p:cNvPr>
          <p:cNvGrpSpPr/>
          <p:nvPr/>
        </p:nvGrpSpPr>
        <p:grpSpPr>
          <a:xfrm>
            <a:off x="9755386" y="1132857"/>
            <a:ext cx="2064766" cy="913376"/>
            <a:chOff x="8022763" y="890786"/>
            <a:chExt cx="2064766" cy="913376"/>
          </a:xfrm>
        </p:grpSpPr>
        <p:cxnSp>
          <p:nvCxnSpPr>
            <p:cNvPr id="31" name="Connector de fletxa recta 30" title="Fletxa">
              <a:extLst>
                <a:ext uri="{FF2B5EF4-FFF2-40B4-BE49-F238E27FC236}">
                  <a16:creationId xmlns:a16="http://schemas.microsoft.com/office/drawing/2014/main" id="{AD5959A9-B0E4-E1BD-9E2A-D5A3A445F1B1}"/>
                </a:ext>
              </a:extLst>
            </p:cNvPr>
            <p:cNvCxnSpPr>
              <a:cxnSpLocks/>
              <a:stCxn id="96" idx="2"/>
            </p:cNvCxnSpPr>
            <p:nvPr/>
          </p:nvCxnSpPr>
          <p:spPr>
            <a:xfrm>
              <a:off x="9055146" y="1220612"/>
              <a:ext cx="0" cy="583550"/>
            </a:xfrm>
            <a:prstGeom prst="straightConnector1">
              <a:avLst/>
            </a:prstGeom>
            <a:ln w="9525" cap="flat" cmpd="sng" algn="ctr">
              <a:solidFill>
                <a:srgbClr val="C00000"/>
              </a:solidFill>
              <a:prstDash val="solid"/>
              <a:round/>
              <a:headEnd type="oval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96" name="Rectangle arrodonit 40">
              <a:extLst>
                <a:ext uri="{FF2B5EF4-FFF2-40B4-BE49-F238E27FC236}">
                  <a16:creationId xmlns:a16="http://schemas.microsoft.com/office/drawing/2014/main" id="{9CCC558C-C281-A66B-6991-D54D268323E6}"/>
                </a:ext>
              </a:extLst>
            </p:cNvPr>
            <p:cNvSpPr/>
            <p:nvPr/>
          </p:nvSpPr>
          <p:spPr>
            <a:xfrm>
              <a:off x="8022763" y="890786"/>
              <a:ext cx="2064766" cy="32982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a-ES" b="1" dirty="0">
                  <a:solidFill>
                    <a:schemeClr val="bg1"/>
                  </a:solidFill>
                </a:rPr>
                <a:t>MÀX. HISTÒRIC</a:t>
              </a:r>
            </a:p>
          </p:txBody>
        </p:sp>
      </p:grpSp>
      <p:grpSp>
        <p:nvGrpSpPr>
          <p:cNvPr id="103" name="Agrupa 102">
            <a:extLst>
              <a:ext uri="{FF2B5EF4-FFF2-40B4-BE49-F238E27FC236}">
                <a16:creationId xmlns:a16="http://schemas.microsoft.com/office/drawing/2014/main" id="{2B432618-4AA3-9498-8995-816D0639EDF3}"/>
              </a:ext>
            </a:extLst>
          </p:cNvPr>
          <p:cNvGrpSpPr/>
          <p:nvPr/>
        </p:nvGrpSpPr>
        <p:grpSpPr>
          <a:xfrm>
            <a:off x="7347595" y="2189538"/>
            <a:ext cx="2064766" cy="913376"/>
            <a:chOff x="8022763" y="890786"/>
            <a:chExt cx="2064766" cy="913376"/>
          </a:xfrm>
        </p:grpSpPr>
        <p:cxnSp>
          <p:nvCxnSpPr>
            <p:cNvPr id="104" name="Connector de fletxa recta 103" title="Fletxa">
              <a:extLst>
                <a:ext uri="{FF2B5EF4-FFF2-40B4-BE49-F238E27FC236}">
                  <a16:creationId xmlns:a16="http://schemas.microsoft.com/office/drawing/2014/main" id="{DC40FFB5-0941-7E9F-DD32-A6C071F89558}"/>
                </a:ext>
              </a:extLst>
            </p:cNvPr>
            <p:cNvCxnSpPr>
              <a:cxnSpLocks/>
              <a:stCxn id="105" idx="2"/>
            </p:cNvCxnSpPr>
            <p:nvPr/>
          </p:nvCxnSpPr>
          <p:spPr>
            <a:xfrm>
              <a:off x="9055146" y="1220612"/>
              <a:ext cx="0" cy="583550"/>
            </a:xfrm>
            <a:prstGeom prst="straightConnector1">
              <a:avLst/>
            </a:prstGeom>
            <a:ln w="9525" cap="flat" cmpd="sng" algn="ctr">
              <a:solidFill>
                <a:srgbClr val="C00000"/>
              </a:solidFill>
              <a:prstDash val="solid"/>
              <a:round/>
              <a:headEnd type="oval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05" name="Rectangle arrodonit 40">
              <a:extLst>
                <a:ext uri="{FF2B5EF4-FFF2-40B4-BE49-F238E27FC236}">
                  <a16:creationId xmlns:a16="http://schemas.microsoft.com/office/drawing/2014/main" id="{962DA3E8-57DD-A712-9F98-7DE0EBE28764}"/>
                </a:ext>
              </a:extLst>
            </p:cNvPr>
            <p:cNvSpPr/>
            <p:nvPr/>
          </p:nvSpPr>
          <p:spPr>
            <a:xfrm>
              <a:off x="8022763" y="890786"/>
              <a:ext cx="2064766" cy="329826"/>
            </a:xfrm>
            <a:prstGeom prst="roundRect">
              <a:avLst>
                <a:gd name="adj" fmla="val 50000"/>
              </a:avLst>
            </a:prstGeom>
            <a:solidFill>
              <a:srgbClr val="C00000"/>
            </a:solidFill>
            <a:ln w="9525">
              <a:solidFill>
                <a:srgbClr val="C00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ca-ES" b="1" dirty="0">
                  <a:solidFill>
                    <a:schemeClr val="bg1"/>
                  </a:solidFill>
                </a:rPr>
                <a:t>CÒVID</a:t>
              </a:r>
            </a:p>
          </p:txBody>
        </p:sp>
      </p:grpSp>
      <p:graphicFrame>
        <p:nvGraphicFramePr>
          <p:cNvPr id="106" name="Taula 105">
            <a:extLst>
              <a:ext uri="{FF2B5EF4-FFF2-40B4-BE49-F238E27FC236}">
                <a16:creationId xmlns:a16="http://schemas.microsoft.com/office/drawing/2014/main" id="{E7F5F705-B7BC-C11D-4744-5BE4F3EB5370}"/>
              </a:ext>
            </a:extLst>
          </p:cNvPr>
          <p:cNvGraphicFramePr>
            <a:graphicFrameLocks noGrp="1"/>
          </p:cNvGraphicFramePr>
          <p:nvPr/>
        </p:nvGraphicFramePr>
        <p:xfrm>
          <a:off x="453268" y="2116381"/>
          <a:ext cx="3016341" cy="2635458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06641">
                  <a:extLst>
                    <a:ext uri="{9D8B030D-6E8A-4147-A177-3AD203B41FA5}">
                      <a16:colId xmlns:a16="http://schemas.microsoft.com/office/drawing/2014/main" val="305935393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798321214"/>
                    </a:ext>
                  </a:extLst>
                </a:gridCol>
              </a:tblGrid>
              <a:tr h="404512"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DEMARCACIÓ</a:t>
                      </a:r>
                      <a:endParaRPr lang="ca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774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EBB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Nº VIATGES</a:t>
                      </a:r>
                      <a:endParaRPr lang="ca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E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962649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BARCELONA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F1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23.207.243</a:t>
                      </a:r>
                      <a:endParaRPr lang="ca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0298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GIRONA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F1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2.439.672</a:t>
                      </a:r>
                      <a:endParaRPr lang="ca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4785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LLEIDA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F1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1.543.325</a:t>
                      </a:r>
                      <a:endParaRPr lang="ca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36085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TARRAGONA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E5F1C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dirty="0">
                          <a:solidFill>
                            <a:schemeClr val="tx1"/>
                          </a:solidFill>
                          <a:effectLst/>
                        </a:rPr>
                        <a:t>4.099.289</a:t>
                      </a:r>
                      <a:endParaRPr lang="ca-ES" sz="1400" b="1" i="0" u="none" strike="noStrike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E5F1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31893"/>
                  </a:ext>
                </a:extLst>
              </a:tr>
              <a:tr h="465802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ca-E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EBB00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a-E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31.289.529</a:t>
                      </a: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EBB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40191"/>
                  </a:ext>
                </a:extLst>
              </a:tr>
            </a:tbl>
          </a:graphicData>
        </a:graphic>
      </p:graphicFrame>
      <p:grpSp>
        <p:nvGrpSpPr>
          <p:cNvPr id="13" name="Agrupa 12">
            <a:extLst>
              <a:ext uri="{FF2B5EF4-FFF2-40B4-BE49-F238E27FC236}">
                <a16:creationId xmlns:a16="http://schemas.microsoft.com/office/drawing/2014/main" id="{F2C5E711-0939-02C7-82B7-DA114335F54F}"/>
              </a:ext>
            </a:extLst>
          </p:cNvPr>
          <p:cNvGrpSpPr/>
          <p:nvPr/>
        </p:nvGrpSpPr>
        <p:grpSpPr>
          <a:xfrm>
            <a:off x="-148476" y="4969487"/>
            <a:ext cx="3929543" cy="835432"/>
            <a:chOff x="-148476" y="4969487"/>
            <a:chExt cx="3929543" cy="835432"/>
          </a:xfrm>
        </p:grpSpPr>
        <p:sp>
          <p:nvSpPr>
            <p:cNvPr id="109" name="Forma lliure: forma 108">
              <a:extLst>
                <a:ext uri="{FF2B5EF4-FFF2-40B4-BE49-F238E27FC236}">
                  <a16:creationId xmlns:a16="http://schemas.microsoft.com/office/drawing/2014/main" id="{F683E4E6-C03E-E1EE-7573-3EF6B5AF9575}"/>
                </a:ext>
              </a:extLst>
            </p:cNvPr>
            <p:cNvSpPr/>
            <p:nvPr/>
          </p:nvSpPr>
          <p:spPr>
            <a:xfrm>
              <a:off x="-148476" y="4969487"/>
              <a:ext cx="3929543" cy="835432"/>
            </a:xfrm>
            <a:custGeom>
              <a:avLst/>
              <a:gdLst>
                <a:gd name="connsiteX0" fmla="*/ 0 w 5840502"/>
                <a:gd name="connsiteY0" fmla="*/ 0 h 730833"/>
                <a:gd name="connsiteX1" fmla="*/ 5387340 w 5840502"/>
                <a:gd name="connsiteY1" fmla="*/ 0 h 730833"/>
                <a:gd name="connsiteX2" fmla="*/ 5387340 w 5840502"/>
                <a:gd name="connsiteY2" fmla="*/ 1285 h 730833"/>
                <a:gd name="connsiteX3" fmla="*/ 5840502 w 5840502"/>
                <a:gd name="connsiteY3" fmla="*/ 366059 h 730833"/>
                <a:gd name="connsiteX4" fmla="*/ 5387340 w 5840502"/>
                <a:gd name="connsiteY4" fmla="*/ 730833 h 730833"/>
                <a:gd name="connsiteX5" fmla="*/ 5387340 w 5840502"/>
                <a:gd name="connsiteY5" fmla="*/ 729547 h 730833"/>
                <a:gd name="connsiteX6" fmla="*/ 0 w 5840502"/>
                <a:gd name="connsiteY6" fmla="*/ 729547 h 7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0502" h="730833">
                  <a:moveTo>
                    <a:pt x="0" y="0"/>
                  </a:moveTo>
                  <a:lnTo>
                    <a:pt x="5387340" y="0"/>
                  </a:lnTo>
                  <a:lnTo>
                    <a:pt x="5387340" y="1285"/>
                  </a:lnTo>
                  <a:lnTo>
                    <a:pt x="5840502" y="366059"/>
                  </a:lnTo>
                  <a:lnTo>
                    <a:pt x="5387340" y="730833"/>
                  </a:lnTo>
                  <a:lnTo>
                    <a:pt x="5387340" y="729547"/>
                  </a:lnTo>
                  <a:lnTo>
                    <a:pt x="0" y="729547"/>
                  </a:lnTo>
                  <a:close/>
                </a:path>
              </a:pathLst>
            </a:custGeom>
            <a:solidFill>
              <a:srgbClr val="7EBB00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rgbClr val="FFABAB"/>
                </a:solidFill>
              </a:endParaRPr>
            </a:p>
          </p:txBody>
        </p:sp>
        <p:sp>
          <p:nvSpPr>
            <p:cNvPr id="110" name="Rectangle arrodonit 49">
              <a:extLst>
                <a:ext uri="{FF2B5EF4-FFF2-40B4-BE49-F238E27FC236}">
                  <a16:creationId xmlns:a16="http://schemas.microsoft.com/office/drawing/2014/main" id="{E158B172-693E-D0A5-9325-531F0436B662}"/>
                </a:ext>
              </a:extLst>
            </p:cNvPr>
            <p:cNvSpPr/>
            <p:nvPr/>
          </p:nvSpPr>
          <p:spPr>
            <a:xfrm>
              <a:off x="366939" y="5078436"/>
              <a:ext cx="2843590" cy="617534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i="1" dirty="0">
                  <a:solidFill>
                    <a:srgbClr val="FFFFFF"/>
                  </a:solidFill>
                </a:rPr>
                <a:t>Δ</a:t>
              </a:r>
              <a:r>
                <a:rPr lang="ca-ES" sz="1200" b="1" i="1" dirty="0">
                  <a:solidFill>
                    <a:srgbClr val="FFFFFF"/>
                  </a:solidFill>
                </a:rPr>
                <a:t>19</a:t>
              </a:r>
              <a:r>
                <a:rPr lang="el-GR" sz="1200" b="1" i="1" dirty="0">
                  <a:solidFill>
                    <a:srgbClr val="FFFFFF"/>
                  </a:solidFill>
                </a:rPr>
                <a:t>/2</a:t>
              </a:r>
              <a:r>
                <a:rPr lang="ca-ES" sz="1200" b="1" i="1" dirty="0">
                  <a:solidFill>
                    <a:srgbClr val="FFFFFF"/>
                  </a:solidFill>
                </a:rPr>
                <a:t>4</a:t>
              </a:r>
              <a:r>
                <a:rPr lang="el-GR" sz="1200" b="1" i="1" dirty="0">
                  <a:solidFill>
                    <a:srgbClr val="FFFFFF"/>
                  </a:solidFill>
                </a:rPr>
                <a:t>(%)</a:t>
              </a:r>
              <a:endParaRPr lang="ca-ES" sz="1200" b="1" i="1" dirty="0">
                <a:solidFill>
                  <a:srgbClr val="FFFFFF"/>
                </a:solidFill>
              </a:endParaRPr>
            </a:p>
            <a:p>
              <a:pPr algn="ctr"/>
              <a:r>
                <a:rPr lang="ca-ES" sz="2800" b="1" i="1" dirty="0">
                  <a:solidFill>
                    <a:srgbClr val="FFFFFF"/>
                  </a:solidFill>
                </a:rPr>
                <a:t>38,16%</a:t>
              </a:r>
            </a:p>
          </p:txBody>
        </p:sp>
      </p:grpSp>
      <p:pic>
        <p:nvPicPr>
          <p:cNvPr id="111" name="Imatge 1">
            <a:extLst>
              <a:ext uri="{FF2B5EF4-FFF2-40B4-BE49-F238E27FC236}">
                <a16:creationId xmlns:a16="http://schemas.microsoft.com/office/drawing/2014/main" id="{B032E3DB-4FF0-675A-BBDC-E5D1CF735D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49" b="89418" l="3046" r="94755">
                        <a14:foregroundMark x1="5245" y1="33333" x2="10998" y2="33333"/>
                        <a14:foregroundMark x1="8968" y1="35450" x2="15059" y2="28571"/>
                        <a14:foregroundMark x1="7614" y1="38095" x2="11675" y2="32275"/>
                        <a14:foregroundMark x1="7445" y1="44444" x2="13029" y2="31746"/>
                        <a14:foregroundMark x1="11506" y1="51323" x2="18443" y2="31746"/>
                        <a14:foregroundMark x1="17936" y1="17989" x2="13536" y2="7407"/>
                        <a14:foregroundMark x1="8629" y1="23810" x2="3046" y2="50794"/>
                        <a14:foregroundMark x1="32318" y1="36508" x2="32318" y2="36508"/>
                        <a14:foregroundMark x1="43486" y1="28571" x2="43486" y2="28571"/>
                        <a14:foregroundMark x1="51777" y1="28042" x2="51777" y2="28042"/>
                        <a14:foregroundMark x1="55161" y1="17460" x2="55161" y2="17460"/>
                        <a14:foregroundMark x1="62606" y1="25397" x2="62606" y2="25397"/>
                        <a14:foregroundMark x1="76988" y1="28042" x2="76988" y2="28042"/>
                        <a14:foregroundMark x1="85448" y1="27513" x2="85448" y2="27513"/>
                        <a14:foregroundMark x1="94755" y1="23280" x2="94755" y2="23280"/>
                        <a14:foregroundMark x1="94416" y1="31217" x2="93232" y2="37566"/>
                        <a14:foregroundMark x1="74281" y1="34921" x2="74281" y2="34921"/>
                        <a14:foregroundMark x1="87310" y1="29630" x2="87310" y2="29630"/>
                        <a14:foregroundMark x1="88494" y1="30688" x2="88494" y2="30688"/>
                        <a14:foregroundMark x1="87479" y1="38624" x2="87479" y2="38624"/>
                        <a14:foregroundMark x1="86802" y1="41270" x2="86802" y2="41270"/>
                        <a14:foregroundMark x1="73435" y1="44444" x2="73435" y2="44444"/>
                        <a14:foregroundMark x1="66497" y1="44974" x2="66497" y2="44974"/>
                        <a14:backgroundMark x1="23012" y1="32804" x2="23012" y2="32804"/>
                        <a14:backgroundMark x1="35702" y1="37566" x2="35702" y2="37566"/>
                        <a14:backgroundMark x1="48731" y1="29630" x2="48731" y2="29630"/>
                        <a14:backgroundMark x1="52623" y1="32804" x2="52623" y2="32804"/>
                        <a14:backgroundMark x1="45685" y1="26984" x2="45685" y2="26984"/>
                        <a14:backgroundMark x1="13536" y1="6878" x2="13536" y2="6878"/>
                        <a14:backgroundMark x1="14044" y1="6878" x2="14044" y2="6878"/>
                        <a14:backgroundMark x1="84602" y1="41799" x2="84602" y2="41799"/>
                        <a14:backgroundMark x1="76142" y1="40212" x2="76142" y2="40212"/>
                        <a14:backgroundMark x1="84602" y1="33862" x2="84602" y2="338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54" y="1198313"/>
            <a:ext cx="1866878" cy="60272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Agrupa 6">
            <a:extLst>
              <a:ext uri="{FF2B5EF4-FFF2-40B4-BE49-F238E27FC236}">
                <a16:creationId xmlns:a16="http://schemas.microsoft.com/office/drawing/2014/main" id="{28592EF6-DA50-0174-2339-DCF50CFF0A22}"/>
              </a:ext>
            </a:extLst>
          </p:cNvPr>
          <p:cNvGrpSpPr/>
          <p:nvPr/>
        </p:nvGrpSpPr>
        <p:grpSpPr>
          <a:xfrm>
            <a:off x="6503457" y="6261113"/>
            <a:ext cx="3251929" cy="153888"/>
            <a:chOff x="6503457" y="6261113"/>
            <a:chExt cx="3251929" cy="153888"/>
          </a:xfrm>
        </p:grpSpPr>
        <p:grpSp>
          <p:nvGrpSpPr>
            <p:cNvPr id="10" name="Agrupa 9">
              <a:extLst>
                <a:ext uri="{FF2B5EF4-FFF2-40B4-BE49-F238E27FC236}">
                  <a16:creationId xmlns:a16="http://schemas.microsoft.com/office/drawing/2014/main" id="{E0C9E840-E8F6-D3EB-41C6-B439D922CB50}"/>
                </a:ext>
              </a:extLst>
            </p:cNvPr>
            <p:cNvGrpSpPr/>
            <p:nvPr/>
          </p:nvGrpSpPr>
          <p:grpSpPr>
            <a:xfrm>
              <a:off x="7848666" y="6261113"/>
              <a:ext cx="1906720" cy="153888"/>
              <a:chOff x="7803064" y="6261113"/>
              <a:chExt cx="1906720" cy="153888"/>
            </a:xfrm>
          </p:grpSpPr>
          <p:grpSp>
            <p:nvGrpSpPr>
              <p:cNvPr id="9" name="Agrupa 8">
                <a:extLst>
                  <a:ext uri="{FF2B5EF4-FFF2-40B4-BE49-F238E27FC236}">
                    <a16:creationId xmlns:a16="http://schemas.microsoft.com/office/drawing/2014/main" id="{0E67EB4F-0C5F-9613-F920-A015ED3E0A4B}"/>
                  </a:ext>
                </a:extLst>
              </p:cNvPr>
              <p:cNvGrpSpPr/>
              <p:nvPr/>
            </p:nvGrpSpPr>
            <p:grpSpPr>
              <a:xfrm>
                <a:off x="7803064" y="6290432"/>
                <a:ext cx="375040" cy="95250"/>
                <a:chOff x="7803064" y="6290432"/>
                <a:chExt cx="375040" cy="95250"/>
              </a:xfrm>
            </p:grpSpPr>
            <p:sp>
              <p:nvSpPr>
                <p:cNvPr id="3" name="Rectangle 2">
                  <a:extLst>
                    <a:ext uri="{FF2B5EF4-FFF2-40B4-BE49-F238E27FC236}">
                      <a16:creationId xmlns:a16="http://schemas.microsoft.com/office/drawing/2014/main" id="{AC0C3B2B-D673-FC8D-D330-4810252980D7}"/>
                    </a:ext>
                  </a:extLst>
                </p:cNvPr>
                <p:cNvSpPr/>
                <p:nvPr/>
              </p:nvSpPr>
              <p:spPr>
                <a:xfrm>
                  <a:off x="7803064" y="6315941"/>
                  <a:ext cx="375040" cy="4571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F8C8D13F-DF3C-6F67-5B0A-02B3900EF801}"/>
                    </a:ext>
                  </a:extLst>
                </p:cNvPr>
                <p:cNvSpPr/>
                <p:nvPr/>
              </p:nvSpPr>
              <p:spPr>
                <a:xfrm>
                  <a:off x="7942959" y="6290432"/>
                  <a:ext cx="95250" cy="9525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sp>
            <p:nvSpPr>
              <p:cNvPr id="8" name="QuadreDeText 7">
                <a:extLst>
                  <a:ext uri="{FF2B5EF4-FFF2-40B4-BE49-F238E27FC236}">
                    <a16:creationId xmlns:a16="http://schemas.microsoft.com/office/drawing/2014/main" id="{5972CAF7-1F45-44D2-A312-41017BC363B9}"/>
                  </a:ext>
                </a:extLst>
              </p:cNvPr>
              <p:cNvSpPr txBox="1"/>
              <p:nvPr/>
            </p:nvSpPr>
            <p:spPr>
              <a:xfrm>
                <a:off x="8245787" y="6261113"/>
                <a:ext cx="1463997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 acumulat</a:t>
                </a:r>
              </a:p>
            </p:txBody>
          </p:sp>
        </p:grpSp>
        <p:grpSp>
          <p:nvGrpSpPr>
            <p:cNvPr id="12" name="Agrupa 11">
              <a:extLst>
                <a:ext uri="{FF2B5EF4-FFF2-40B4-BE49-F238E27FC236}">
                  <a16:creationId xmlns:a16="http://schemas.microsoft.com/office/drawing/2014/main" id="{527B3A7C-3824-4ACD-B6F1-8C1E43A6192B}"/>
                </a:ext>
              </a:extLst>
            </p:cNvPr>
            <p:cNvGrpSpPr/>
            <p:nvPr/>
          </p:nvGrpSpPr>
          <p:grpSpPr>
            <a:xfrm>
              <a:off x="6503457" y="6261113"/>
              <a:ext cx="1096576" cy="153888"/>
              <a:chOff x="6254360" y="6261113"/>
              <a:chExt cx="1096576" cy="153888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7565E80A-B7B6-87BA-930A-A57FE255E2A3}"/>
                  </a:ext>
                </a:extLst>
              </p:cNvPr>
              <p:cNvSpPr/>
              <p:nvPr/>
            </p:nvSpPr>
            <p:spPr>
              <a:xfrm>
                <a:off x="6254360" y="6262601"/>
                <a:ext cx="220980" cy="152400"/>
              </a:xfrm>
              <a:prstGeom prst="rect">
                <a:avLst/>
              </a:prstGeom>
              <a:solidFill>
                <a:srgbClr val="B1D668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/>
              </a:p>
            </p:txBody>
          </p:sp>
          <p:sp>
            <p:nvSpPr>
              <p:cNvPr id="5" name="QuadreDeText 4">
                <a:extLst>
                  <a:ext uri="{FF2B5EF4-FFF2-40B4-BE49-F238E27FC236}">
                    <a16:creationId xmlns:a16="http://schemas.microsoft.com/office/drawing/2014/main" id="{7E48B511-016A-EEFB-571E-5D6133ABA483}"/>
                  </a:ext>
                </a:extLst>
              </p:cNvPr>
              <p:cNvSpPr txBox="1"/>
              <p:nvPr/>
            </p:nvSpPr>
            <p:spPr>
              <a:xfrm>
                <a:off x="6543023" y="6261113"/>
                <a:ext cx="807913" cy="153888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</a:t>
                </a:r>
              </a:p>
            </p:txBody>
          </p:sp>
        </p:grpSp>
      </p:grpSp>
      <p:grpSp>
        <p:nvGrpSpPr>
          <p:cNvPr id="14" name="Agrupa 13">
            <a:extLst>
              <a:ext uri="{FF2B5EF4-FFF2-40B4-BE49-F238E27FC236}">
                <a16:creationId xmlns:a16="http://schemas.microsoft.com/office/drawing/2014/main" id="{64C09A7A-3950-C081-0257-33E6FCE5264A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5" name="Rectangle: cantonades arrodonides 14">
              <a:extLst>
                <a:ext uri="{FF2B5EF4-FFF2-40B4-BE49-F238E27FC236}">
                  <a16:creationId xmlns:a16="http://schemas.microsoft.com/office/drawing/2014/main" id="{83C78C5F-4F2D-077D-BCC4-393841DF67EE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" name="Rectangle: cantonades arrodonides 15">
              <a:extLst>
                <a:ext uri="{FF2B5EF4-FFF2-40B4-BE49-F238E27FC236}">
                  <a16:creationId xmlns:a16="http://schemas.microsoft.com/office/drawing/2014/main" id="{E2F7E761-889E-FBBD-7E31-810114A4DBDB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4CE893-D28A-0FD3-F1B9-49041AEFFF52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98C04CF-FA09-0736-A0BF-D344F7ADD380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9" name="QuadreDeText 18">
              <a:extLst>
                <a:ext uri="{FF2B5EF4-FFF2-40B4-BE49-F238E27FC236}">
                  <a16:creationId xmlns:a16="http://schemas.microsoft.com/office/drawing/2014/main" id="{C6A0403E-C610-194D-CF40-207F902D2E85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Evolució de la demanda en serveis interurbans de la DGTM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8615729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250"/>
                                        <p:tgtEl>
                                          <p:spTgt spid="11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250"/>
                                        <p:tgtEl>
                                          <p:spTgt spid="11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"/>
                            </p:stCondLst>
                            <p:childTnLst>
                              <p:par>
                                <p:cTn id="4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250"/>
                                        <p:tgtEl>
                                          <p:spTgt spid="11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3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50"/>
                            </p:stCondLst>
                            <p:childTnLst>
                              <p:par>
                                <p:cTn id="5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250"/>
                                        <p:tgtEl>
                                          <p:spTgt spid="11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600"/>
                            </p:stCondLst>
                            <p:childTnLst>
                              <p:par>
                                <p:cTn id="6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250"/>
                                        <p:tgtEl>
                                          <p:spTgt spid="11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850"/>
                            </p:stCondLst>
                            <p:childTnLst>
                              <p:par>
                                <p:cTn id="6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50"/>
                                        <p:tgtEl>
                                          <p:spTgt spid="11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100"/>
                            </p:stCondLst>
                            <p:childTnLst>
                              <p:par>
                                <p:cTn id="6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250"/>
                                        <p:tgtEl>
                                          <p:spTgt spid="11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35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250"/>
                                        <p:tgtEl>
                                          <p:spTgt spid="11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6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3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950"/>
                            </p:stCondLst>
                            <p:childTnLst>
                              <p:par>
                                <p:cTn id="8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tge 122">
            <a:extLst>
              <a:ext uri="{FF2B5EF4-FFF2-40B4-BE49-F238E27FC236}">
                <a16:creationId xmlns:a16="http://schemas.microsoft.com/office/drawing/2014/main" id="{8BC9B38A-CD0F-4BCB-7E87-5875DAF2648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87A3ED36-657F-BA7E-FADF-179CDAB97CF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977710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Evolució de la demanda en serveis interurbans de la DGTM &gt; Clic.cat</a:t>
            </a:r>
          </a:p>
        </p:txBody>
      </p:sp>
      <p:graphicFrame>
        <p:nvGraphicFramePr>
          <p:cNvPr id="106" name="Taula 105">
            <a:extLst>
              <a:ext uri="{FF2B5EF4-FFF2-40B4-BE49-F238E27FC236}">
                <a16:creationId xmlns:a16="http://schemas.microsoft.com/office/drawing/2014/main" id="{E7F5F705-B7BC-C11D-4744-5BE4F3EB5370}"/>
              </a:ext>
            </a:extLst>
          </p:cNvPr>
          <p:cNvGraphicFramePr>
            <a:graphicFrameLocks noGrp="1"/>
          </p:cNvGraphicFramePr>
          <p:nvPr/>
        </p:nvGraphicFramePr>
        <p:xfrm>
          <a:off x="453268" y="2116381"/>
          <a:ext cx="3016341" cy="2635458"/>
        </p:xfrm>
        <a:graphic>
          <a:graphicData uri="http://schemas.openxmlformats.org/drawingml/2006/table">
            <a:tbl>
              <a:tblPr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06641">
                  <a:extLst>
                    <a:ext uri="{9D8B030D-6E8A-4147-A177-3AD203B41FA5}">
                      <a16:colId xmlns:a16="http://schemas.microsoft.com/office/drawing/2014/main" val="3059353930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3798321214"/>
                    </a:ext>
                  </a:extLst>
                </a:gridCol>
              </a:tblGrid>
              <a:tr h="404512">
                <a:tc>
                  <a:txBody>
                    <a:bodyPr/>
                    <a:lstStyle/>
                    <a:p>
                      <a:pPr algn="ctr" fontAlgn="b"/>
                      <a:r>
                        <a:rPr lang="ca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DEMARCACIÓ</a:t>
                      </a:r>
                      <a:endParaRPr lang="ca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774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890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Nº VIATGES</a:t>
                      </a:r>
                      <a:endParaRPr lang="ca-E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0322" marR="110322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289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3962649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BARCELONA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D1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38.992</a:t>
                      </a:r>
                    </a:p>
                  </a:txBody>
                  <a:tcPr marL="111600" marR="111600" marT="762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D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780298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GIRONA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D1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227</a:t>
                      </a:r>
                    </a:p>
                  </a:txBody>
                  <a:tcPr marL="111600" marR="111600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D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5047854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LLEIDA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D1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48.133</a:t>
                      </a:r>
                    </a:p>
                  </a:txBody>
                  <a:tcPr marL="111600" marR="111600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D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7536085"/>
                  </a:ext>
                </a:extLst>
              </a:tr>
              <a:tr h="441286">
                <a:tc>
                  <a:txBody>
                    <a:bodyPr/>
                    <a:lstStyle/>
                    <a:p>
                      <a:pPr lvl="0" algn="l" fontAlgn="b"/>
                      <a:r>
                        <a:rPr lang="ca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TARRAGONA</a:t>
                      </a:r>
                    </a:p>
                  </a:txBody>
                  <a:tcPr marL="260602" marR="36774" marT="36774" marB="36774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AD1A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ca-ES" sz="1400" b="1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24.565</a:t>
                      </a:r>
                    </a:p>
                  </a:txBody>
                  <a:tcPr marL="111600" marR="111600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AD1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8931893"/>
                  </a:ext>
                </a:extLst>
              </a:tr>
              <a:tr h="465802">
                <a:tc>
                  <a:txBody>
                    <a:bodyPr/>
                    <a:lstStyle/>
                    <a:p>
                      <a:pPr marL="0" lvl="0" algn="ctr" defTabSz="914400" rtl="0" eaLnBrk="1" fontAlgn="b" latinLnBrk="0" hangingPunct="1"/>
                      <a:r>
                        <a:rPr lang="ca-E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0" marR="0" marT="0" marB="0"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2890C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ca-ES" sz="1600" b="1" u="none" strike="noStrike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111.917</a:t>
                      </a:r>
                    </a:p>
                  </a:txBody>
                  <a:tcPr marL="111600" marR="111600" marT="110322" marB="110322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F2890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2640191"/>
                  </a:ext>
                </a:extLst>
              </a:tr>
            </a:tbl>
          </a:graphicData>
        </a:graphic>
      </p:graphicFrame>
      <p:grpSp>
        <p:nvGrpSpPr>
          <p:cNvPr id="14" name="Agrupa 13">
            <a:extLst>
              <a:ext uri="{FF2B5EF4-FFF2-40B4-BE49-F238E27FC236}">
                <a16:creationId xmlns:a16="http://schemas.microsoft.com/office/drawing/2014/main" id="{12D06112-5201-ABDC-B584-0B4157820075}"/>
              </a:ext>
            </a:extLst>
          </p:cNvPr>
          <p:cNvGrpSpPr/>
          <p:nvPr/>
        </p:nvGrpSpPr>
        <p:grpSpPr>
          <a:xfrm>
            <a:off x="-148476" y="4969487"/>
            <a:ext cx="3929543" cy="835432"/>
            <a:chOff x="-148476" y="4969487"/>
            <a:chExt cx="3929543" cy="835432"/>
          </a:xfrm>
        </p:grpSpPr>
        <p:sp>
          <p:nvSpPr>
            <p:cNvPr id="109" name="Forma lliure: forma 108">
              <a:extLst>
                <a:ext uri="{FF2B5EF4-FFF2-40B4-BE49-F238E27FC236}">
                  <a16:creationId xmlns:a16="http://schemas.microsoft.com/office/drawing/2014/main" id="{F683E4E6-C03E-E1EE-7573-3EF6B5AF9575}"/>
                </a:ext>
              </a:extLst>
            </p:cNvPr>
            <p:cNvSpPr/>
            <p:nvPr/>
          </p:nvSpPr>
          <p:spPr>
            <a:xfrm>
              <a:off x="-148476" y="4969487"/>
              <a:ext cx="3929543" cy="835432"/>
            </a:xfrm>
            <a:custGeom>
              <a:avLst/>
              <a:gdLst>
                <a:gd name="connsiteX0" fmla="*/ 0 w 5840502"/>
                <a:gd name="connsiteY0" fmla="*/ 0 h 730833"/>
                <a:gd name="connsiteX1" fmla="*/ 5387340 w 5840502"/>
                <a:gd name="connsiteY1" fmla="*/ 0 h 730833"/>
                <a:gd name="connsiteX2" fmla="*/ 5387340 w 5840502"/>
                <a:gd name="connsiteY2" fmla="*/ 1285 h 730833"/>
                <a:gd name="connsiteX3" fmla="*/ 5840502 w 5840502"/>
                <a:gd name="connsiteY3" fmla="*/ 366059 h 730833"/>
                <a:gd name="connsiteX4" fmla="*/ 5387340 w 5840502"/>
                <a:gd name="connsiteY4" fmla="*/ 730833 h 730833"/>
                <a:gd name="connsiteX5" fmla="*/ 5387340 w 5840502"/>
                <a:gd name="connsiteY5" fmla="*/ 729547 h 730833"/>
                <a:gd name="connsiteX6" fmla="*/ 0 w 5840502"/>
                <a:gd name="connsiteY6" fmla="*/ 729547 h 730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40502" h="730833">
                  <a:moveTo>
                    <a:pt x="0" y="0"/>
                  </a:moveTo>
                  <a:lnTo>
                    <a:pt x="5387340" y="0"/>
                  </a:lnTo>
                  <a:lnTo>
                    <a:pt x="5387340" y="1285"/>
                  </a:lnTo>
                  <a:lnTo>
                    <a:pt x="5840502" y="366059"/>
                  </a:lnTo>
                  <a:lnTo>
                    <a:pt x="5387340" y="730833"/>
                  </a:lnTo>
                  <a:lnTo>
                    <a:pt x="5387340" y="729547"/>
                  </a:lnTo>
                  <a:lnTo>
                    <a:pt x="0" y="729547"/>
                  </a:lnTo>
                  <a:close/>
                </a:path>
              </a:pathLst>
            </a:custGeom>
            <a:solidFill>
              <a:srgbClr val="F2890C"/>
            </a:solidFill>
            <a:ln w="38100"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>
                <a:solidFill>
                  <a:srgbClr val="F2890C"/>
                </a:solidFill>
              </a:endParaRPr>
            </a:p>
          </p:txBody>
        </p:sp>
        <p:sp>
          <p:nvSpPr>
            <p:cNvPr id="110" name="Rectangle arrodonit 49">
              <a:extLst>
                <a:ext uri="{FF2B5EF4-FFF2-40B4-BE49-F238E27FC236}">
                  <a16:creationId xmlns:a16="http://schemas.microsoft.com/office/drawing/2014/main" id="{E158B172-693E-D0A5-9325-531F0436B662}"/>
                </a:ext>
              </a:extLst>
            </p:cNvPr>
            <p:cNvSpPr/>
            <p:nvPr/>
          </p:nvSpPr>
          <p:spPr>
            <a:xfrm>
              <a:off x="366939" y="5078436"/>
              <a:ext cx="2843590" cy="617534"/>
            </a:xfrm>
            <a:prstGeom prst="roundRect">
              <a:avLst>
                <a:gd name="adj" fmla="val 50000"/>
              </a:avLst>
            </a:prstGeom>
            <a:noFill/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l-GR" sz="1200" b="1" i="1" dirty="0">
                  <a:solidFill>
                    <a:schemeClr val="bg1"/>
                  </a:solidFill>
                </a:rPr>
                <a:t>Δ</a:t>
              </a:r>
              <a:r>
                <a:rPr lang="ca-ES" sz="1200" b="1" i="1" dirty="0">
                  <a:solidFill>
                    <a:schemeClr val="bg1"/>
                  </a:solidFill>
                </a:rPr>
                <a:t>22</a:t>
              </a:r>
              <a:r>
                <a:rPr lang="el-GR" sz="1200" b="1" i="1" dirty="0">
                  <a:solidFill>
                    <a:schemeClr val="bg1"/>
                  </a:solidFill>
                </a:rPr>
                <a:t>/2</a:t>
              </a:r>
              <a:r>
                <a:rPr lang="ca-ES" sz="1200" b="1" i="1" dirty="0">
                  <a:solidFill>
                    <a:schemeClr val="bg1"/>
                  </a:solidFill>
                </a:rPr>
                <a:t>4</a:t>
              </a:r>
              <a:r>
                <a:rPr lang="el-GR" sz="1200" b="1" i="1" dirty="0">
                  <a:solidFill>
                    <a:schemeClr val="bg1"/>
                  </a:solidFill>
                </a:rPr>
                <a:t>(%)</a:t>
              </a:r>
              <a:endParaRPr lang="ca-ES" sz="1200" b="1" i="1" dirty="0">
                <a:solidFill>
                  <a:schemeClr val="bg1"/>
                </a:solidFill>
              </a:endParaRPr>
            </a:p>
            <a:p>
              <a:pPr algn="ctr"/>
              <a:r>
                <a:rPr lang="ca-ES" sz="2800" b="1" i="1" dirty="0">
                  <a:solidFill>
                    <a:schemeClr val="bg1"/>
                  </a:solidFill>
                </a:rPr>
                <a:t>42,98%</a:t>
              </a:r>
            </a:p>
          </p:txBody>
        </p:sp>
      </p:grpSp>
      <p:pic>
        <p:nvPicPr>
          <p:cNvPr id="3" name="Imatge 1">
            <a:extLst>
              <a:ext uri="{FF2B5EF4-FFF2-40B4-BE49-F238E27FC236}">
                <a16:creationId xmlns:a16="http://schemas.microsoft.com/office/drawing/2014/main" id="{569818A4-5948-378D-0FC7-7546192713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3954" y="1224097"/>
            <a:ext cx="1574990" cy="46497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Gràfic 1">
            <a:extLst>
              <a:ext uri="{FF2B5EF4-FFF2-40B4-BE49-F238E27FC236}">
                <a16:creationId xmlns:a16="http://schemas.microsoft.com/office/drawing/2014/main" id="{B9B7A105-FA61-1179-5FC9-E81F76A15774}"/>
              </a:ext>
            </a:extLst>
          </p:cNvPr>
          <p:cNvGraphicFramePr>
            <a:graphicFrameLocks/>
          </p:cNvGraphicFramePr>
          <p:nvPr/>
        </p:nvGraphicFramePr>
        <p:xfrm>
          <a:off x="4487091" y="1770848"/>
          <a:ext cx="6365043" cy="39199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11" name="Agrupa 10">
            <a:extLst>
              <a:ext uri="{FF2B5EF4-FFF2-40B4-BE49-F238E27FC236}">
                <a16:creationId xmlns:a16="http://schemas.microsoft.com/office/drawing/2014/main" id="{71953527-E564-644E-14E3-12B62C868CDD}"/>
              </a:ext>
            </a:extLst>
          </p:cNvPr>
          <p:cNvGrpSpPr/>
          <p:nvPr/>
        </p:nvGrpSpPr>
        <p:grpSpPr>
          <a:xfrm>
            <a:off x="6096000" y="5805054"/>
            <a:ext cx="3251929" cy="153888"/>
            <a:chOff x="6096000" y="5805054"/>
            <a:chExt cx="3251929" cy="153888"/>
          </a:xfrm>
        </p:grpSpPr>
        <p:grpSp>
          <p:nvGrpSpPr>
            <p:cNvPr id="5" name="Agrupa 4">
              <a:extLst>
                <a:ext uri="{FF2B5EF4-FFF2-40B4-BE49-F238E27FC236}">
                  <a16:creationId xmlns:a16="http://schemas.microsoft.com/office/drawing/2014/main" id="{86F1E790-EF7B-11DB-D701-3E7F11E4C2C0}"/>
                </a:ext>
              </a:extLst>
            </p:cNvPr>
            <p:cNvGrpSpPr/>
            <p:nvPr/>
          </p:nvGrpSpPr>
          <p:grpSpPr>
            <a:xfrm>
              <a:off x="7441209" y="5805054"/>
              <a:ext cx="1906720" cy="153888"/>
              <a:chOff x="7803064" y="6261113"/>
              <a:chExt cx="1906720" cy="153888"/>
            </a:xfrm>
          </p:grpSpPr>
          <p:grpSp>
            <p:nvGrpSpPr>
              <p:cNvPr id="6" name="Agrupa 5">
                <a:extLst>
                  <a:ext uri="{FF2B5EF4-FFF2-40B4-BE49-F238E27FC236}">
                    <a16:creationId xmlns:a16="http://schemas.microsoft.com/office/drawing/2014/main" id="{2E7BB3E7-0F4D-CF82-4AB0-06F9F956122D}"/>
                  </a:ext>
                </a:extLst>
              </p:cNvPr>
              <p:cNvGrpSpPr/>
              <p:nvPr/>
            </p:nvGrpSpPr>
            <p:grpSpPr>
              <a:xfrm>
                <a:off x="7803064" y="6290432"/>
                <a:ext cx="375040" cy="95250"/>
                <a:chOff x="7803064" y="6290432"/>
                <a:chExt cx="375040" cy="95250"/>
              </a:xfrm>
            </p:grpSpPr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0D4CB64-E13F-D9E0-FD0D-F196E623550A}"/>
                    </a:ext>
                  </a:extLst>
                </p:cNvPr>
                <p:cNvSpPr/>
                <p:nvPr/>
              </p:nvSpPr>
              <p:spPr>
                <a:xfrm>
                  <a:off x="7803064" y="6315941"/>
                  <a:ext cx="375040" cy="45719"/>
                </a:xfrm>
                <a:prstGeom prst="rect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AD7B9F80-A6AC-1097-90F5-B7721539A18A}"/>
                    </a:ext>
                  </a:extLst>
                </p:cNvPr>
                <p:cNvSpPr/>
                <p:nvPr/>
              </p:nvSpPr>
              <p:spPr>
                <a:xfrm>
                  <a:off x="7942959" y="6290432"/>
                  <a:ext cx="95250" cy="95250"/>
                </a:xfrm>
                <a:prstGeom prst="ellipse">
                  <a:avLst/>
                </a:prstGeom>
                <a:solidFill>
                  <a:srgbClr val="595959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ca-ES"/>
                </a:p>
              </p:txBody>
            </p:sp>
          </p:grpSp>
          <p:sp>
            <p:nvSpPr>
              <p:cNvPr id="7" name="QuadreDeText 6">
                <a:extLst>
                  <a:ext uri="{FF2B5EF4-FFF2-40B4-BE49-F238E27FC236}">
                    <a16:creationId xmlns:a16="http://schemas.microsoft.com/office/drawing/2014/main" id="{A17B6DDE-6E11-93F5-4D5E-0CC3FE60B54D}"/>
                  </a:ext>
                </a:extLst>
              </p:cNvPr>
              <p:cNvSpPr txBox="1"/>
              <p:nvPr/>
            </p:nvSpPr>
            <p:spPr>
              <a:xfrm>
                <a:off x="8245787" y="6261113"/>
                <a:ext cx="1463997" cy="153888"/>
              </a:xfrm>
              <a:prstGeom prst="rect">
                <a:avLst/>
              </a:prstGeom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 acumulat</a:t>
                </a:r>
              </a:p>
            </p:txBody>
          </p:sp>
        </p:grpSp>
        <p:grpSp>
          <p:nvGrpSpPr>
            <p:cNvPr id="10" name="Agrupa 9">
              <a:extLst>
                <a:ext uri="{FF2B5EF4-FFF2-40B4-BE49-F238E27FC236}">
                  <a16:creationId xmlns:a16="http://schemas.microsoft.com/office/drawing/2014/main" id="{87BAF4C6-7AFB-7630-F94B-02D95AEF6CD7}"/>
                </a:ext>
              </a:extLst>
            </p:cNvPr>
            <p:cNvGrpSpPr/>
            <p:nvPr/>
          </p:nvGrpSpPr>
          <p:grpSpPr>
            <a:xfrm>
              <a:off x="6096000" y="5805054"/>
              <a:ext cx="1096576" cy="153888"/>
              <a:chOff x="6254360" y="6261113"/>
              <a:chExt cx="1096576" cy="153888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4437253-F82D-1975-71AB-96CFC48F4BD3}"/>
                  </a:ext>
                </a:extLst>
              </p:cNvPr>
              <p:cNvSpPr/>
              <p:nvPr/>
            </p:nvSpPr>
            <p:spPr>
              <a:xfrm>
                <a:off x="6254360" y="6262601"/>
                <a:ext cx="220980" cy="152400"/>
              </a:xfrm>
              <a:prstGeom prst="rect">
                <a:avLst/>
              </a:prstGeom>
              <a:solidFill>
                <a:srgbClr val="F2890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a-ES" dirty="0"/>
              </a:p>
            </p:txBody>
          </p:sp>
          <p:sp>
            <p:nvSpPr>
              <p:cNvPr id="13" name="QuadreDeText 12">
                <a:extLst>
                  <a:ext uri="{FF2B5EF4-FFF2-40B4-BE49-F238E27FC236}">
                    <a16:creationId xmlns:a16="http://schemas.microsoft.com/office/drawing/2014/main" id="{C3608DC4-396B-F30B-47BD-D112FF448ED3}"/>
                  </a:ext>
                </a:extLst>
              </p:cNvPr>
              <p:cNvSpPr txBox="1"/>
              <p:nvPr/>
            </p:nvSpPr>
            <p:spPr>
              <a:xfrm>
                <a:off x="6543023" y="6261113"/>
                <a:ext cx="807913" cy="153888"/>
              </a:xfrm>
              <a:prstGeom prst="rect">
                <a:avLst/>
              </a:prstGeom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ca-ES" sz="1000" b="1" dirty="0">
                    <a:solidFill>
                      <a:srgbClr val="595959"/>
                    </a:solidFill>
                    <a:latin typeface="Aptos" panose="020B0004020202020204" pitchFamily="34" charset="0"/>
                  </a:rPr>
                  <a:t>Núm. viatgers</a:t>
                </a:r>
              </a:p>
            </p:txBody>
          </p:sp>
        </p:grpSp>
      </p:grpSp>
      <p:grpSp>
        <p:nvGrpSpPr>
          <p:cNvPr id="15" name="Agrupa 14">
            <a:extLst>
              <a:ext uri="{FF2B5EF4-FFF2-40B4-BE49-F238E27FC236}">
                <a16:creationId xmlns:a16="http://schemas.microsoft.com/office/drawing/2014/main" id="{4CEA15F2-9084-A0DB-7885-72F9CC436E96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6" name="Rectangle: cantonades arrodonides 15">
              <a:extLst>
                <a:ext uri="{FF2B5EF4-FFF2-40B4-BE49-F238E27FC236}">
                  <a16:creationId xmlns:a16="http://schemas.microsoft.com/office/drawing/2014/main" id="{55AA0170-A26C-D3C4-AC32-3FE9ADAE26E4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7" name="Rectangle: cantonades arrodonides 16">
              <a:extLst>
                <a:ext uri="{FF2B5EF4-FFF2-40B4-BE49-F238E27FC236}">
                  <a16:creationId xmlns:a16="http://schemas.microsoft.com/office/drawing/2014/main" id="{65ED8A44-E99C-E2D1-B770-D77F45C6C1FD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0E10812-43A1-0C27-9853-063152BF8A03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FF1CAF3-02E0-3641-80D1-35D219066C11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0" name="QuadreDeText 19">
              <a:extLst>
                <a:ext uri="{FF2B5EF4-FFF2-40B4-BE49-F238E27FC236}">
                  <a16:creationId xmlns:a16="http://schemas.microsoft.com/office/drawing/2014/main" id="{F82BD072-E133-CC80-1E49-B852890FCB14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Evolució de la demanda en serveis interurbans de la DGTM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361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5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5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25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5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5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50"/>
                                        <p:tgtEl>
                                          <p:spTgt spid="2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Sub>
          <a:bldChart bld="category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idor de text 1">
            <a:extLst>
              <a:ext uri="{FF2B5EF4-FFF2-40B4-BE49-F238E27FC236}">
                <a16:creationId xmlns:a16="http://schemas.microsoft.com/office/drawing/2014/main" id="{7E4DAC1F-9BD1-A9E7-4EDC-BAE47925566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ca-ES" dirty="0"/>
              <a:t>2</a:t>
            </a:r>
          </a:p>
        </p:txBody>
      </p:sp>
      <p:sp>
        <p:nvSpPr>
          <p:cNvPr id="3" name="Títol 2">
            <a:extLst>
              <a:ext uri="{FF2B5EF4-FFF2-40B4-BE49-F238E27FC236}">
                <a16:creationId xmlns:a16="http://schemas.microsoft.com/office/drawing/2014/main" id="{FBFEB95D-D34D-C898-16C9-EA17D60D2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2538955"/>
            <a:ext cx="5566500" cy="920012"/>
          </a:xfrm>
        </p:spPr>
        <p:txBody>
          <a:bodyPr/>
          <a:lstStyle/>
          <a:p>
            <a:r>
              <a:rPr lang="ca-ES" b="1" dirty="0"/>
              <a:t>Millores de serveis realitzades (agost 2024 – agost 2025)</a:t>
            </a:r>
          </a:p>
        </p:txBody>
      </p:sp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2E5F07A5-B7DD-FA4C-9E5E-8EBDFC21A70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0" y="6628785"/>
            <a:ext cx="9216000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</a:t>
            </a:r>
          </a:p>
        </p:txBody>
      </p:sp>
      <p:pic>
        <p:nvPicPr>
          <p:cNvPr id="9" name="Contenidor d'imatge 8">
            <a:extLst>
              <a:ext uri="{FF2B5EF4-FFF2-40B4-BE49-F238E27FC236}">
                <a16:creationId xmlns:a16="http://schemas.microsoft.com/office/drawing/2014/main" id="{EE3E00CA-ADA4-C8F7-3C7E-F05C8121D7A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1" r="11116" b="-141"/>
          <a:stretch/>
        </p:blipFill>
        <p:spPr>
          <a:xfrm>
            <a:off x="6286500" y="542924"/>
            <a:ext cx="5364479" cy="541591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3495428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87419BE-0FC2-6113-0790-F8BFCEB10D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913448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2025)_01</a:t>
            </a:r>
          </a:p>
        </p:txBody>
      </p:sp>
      <p:grpSp>
        <p:nvGrpSpPr>
          <p:cNvPr id="174" name="Agrupa 173">
            <a:extLst>
              <a:ext uri="{FF2B5EF4-FFF2-40B4-BE49-F238E27FC236}">
                <a16:creationId xmlns:a16="http://schemas.microsoft.com/office/drawing/2014/main" id="{3008D2BA-B7E4-CFA7-1D4F-A263EFF2E4BF}"/>
              </a:ext>
            </a:extLst>
          </p:cNvPr>
          <p:cNvGrpSpPr/>
          <p:nvPr/>
        </p:nvGrpSpPr>
        <p:grpSpPr>
          <a:xfrm>
            <a:off x="297444" y="1459242"/>
            <a:ext cx="2952294" cy="2354400"/>
            <a:chOff x="297444" y="1459242"/>
            <a:chExt cx="2952294" cy="2354400"/>
          </a:xfrm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217348D5-7935-BA63-32FD-E4B07D516FB0}"/>
                </a:ext>
              </a:extLst>
            </p:cNvPr>
            <p:cNvSpPr/>
            <p:nvPr/>
          </p:nvSpPr>
          <p:spPr>
            <a:xfrm>
              <a:off x="396180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9" name="Imatge 8">
              <a:extLst>
                <a:ext uri="{FF2B5EF4-FFF2-40B4-BE49-F238E27FC236}">
                  <a16:creationId xmlns:a16="http://schemas.microsoft.com/office/drawing/2014/main" id="{F81610CE-6378-7B7C-2B05-A43FEB80F4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764023" y="1973692"/>
              <a:ext cx="1221050" cy="1593322"/>
            </a:xfrm>
            <a:prstGeom prst="rect">
              <a:avLst/>
            </a:prstGeom>
          </p:spPr>
        </p:pic>
        <p:sp>
          <p:nvSpPr>
            <p:cNvPr id="10" name="QuadreDeText 9">
              <a:extLst>
                <a:ext uri="{FF2B5EF4-FFF2-40B4-BE49-F238E27FC236}">
                  <a16:creationId xmlns:a16="http://schemas.microsoft.com/office/drawing/2014/main" id="{5F4A7647-DBC8-A81C-D220-18897251426A}"/>
                </a:ext>
              </a:extLst>
            </p:cNvPr>
            <p:cNvSpPr txBox="1"/>
            <p:nvPr/>
          </p:nvSpPr>
          <p:spPr>
            <a:xfrm>
              <a:off x="297444" y="1593671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BARCELONÈS I VALLÈS OCCIDENTAL</a:t>
              </a:r>
            </a:p>
          </p:txBody>
        </p:sp>
        <p:sp>
          <p:nvSpPr>
            <p:cNvPr id="14" name="QuadreDeText 13">
              <a:extLst>
                <a:ext uri="{FF2B5EF4-FFF2-40B4-BE49-F238E27FC236}">
                  <a16:creationId xmlns:a16="http://schemas.microsoft.com/office/drawing/2014/main" id="{F6C62488-5FCF-1B3D-63EB-F466FE0996A9}"/>
                </a:ext>
              </a:extLst>
            </p:cNvPr>
            <p:cNvSpPr txBox="1"/>
            <p:nvPr/>
          </p:nvSpPr>
          <p:spPr>
            <a:xfrm>
              <a:off x="566587" y="2159811"/>
              <a:ext cx="2457462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la línia </a:t>
              </a:r>
              <a:br>
                <a:rPr lang="ca-ES" sz="1200" dirty="0"/>
              </a:br>
              <a:r>
                <a:rPr lang="ca-ES" sz="1200" b="1" dirty="0">
                  <a:solidFill>
                    <a:schemeClr val="accent3"/>
                  </a:solidFill>
                </a:rPr>
                <a:t>Badia del Vallès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(10/03/2025)</a:t>
              </a:r>
            </a:p>
            <a:p>
              <a:pPr>
                <a:buClr>
                  <a:schemeClr val="accent3"/>
                </a:buClr>
                <a:buSzPct val="110000"/>
              </a:pPr>
              <a:endParaRPr lang="ca-ES" sz="1200" dirty="0"/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freqüència de la línia </a:t>
              </a:r>
              <a:br>
                <a:rPr lang="ca-ES" sz="1200" dirty="0"/>
              </a:br>
              <a:r>
                <a:rPr lang="ca-ES" sz="1200" b="1" dirty="0">
                  <a:solidFill>
                    <a:srgbClr val="7EBB00"/>
                  </a:solidFill>
                </a:rPr>
                <a:t>Exprés</a:t>
              </a:r>
              <a:r>
                <a:rPr lang="ca-ES" sz="1200" dirty="0"/>
                <a:t> </a:t>
              </a:r>
              <a:r>
                <a:rPr lang="ca-ES" sz="1200" b="1" dirty="0">
                  <a:solidFill>
                    <a:schemeClr val="accent3"/>
                  </a:solidFill>
                </a:rPr>
                <a:t>e4 Ripollet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(22/04/2025)</a:t>
              </a:r>
            </a:p>
          </p:txBody>
        </p:sp>
        <p:cxnSp>
          <p:nvCxnSpPr>
            <p:cNvPr id="16" name="Connector recte 15">
              <a:extLst>
                <a:ext uri="{FF2B5EF4-FFF2-40B4-BE49-F238E27FC236}">
                  <a16:creationId xmlns:a16="http://schemas.microsoft.com/office/drawing/2014/main" id="{DB155F08-1292-DF9D-4C87-78E30C0D2EE1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8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5" name="Agrupa 174">
            <a:extLst>
              <a:ext uri="{FF2B5EF4-FFF2-40B4-BE49-F238E27FC236}">
                <a16:creationId xmlns:a16="http://schemas.microsoft.com/office/drawing/2014/main" id="{C1E93A91-4AB1-2D96-4C5C-67A3FE6658B9}"/>
              </a:ext>
            </a:extLst>
          </p:cNvPr>
          <p:cNvGrpSpPr/>
          <p:nvPr/>
        </p:nvGrpSpPr>
        <p:grpSpPr>
          <a:xfrm>
            <a:off x="3175157" y="1459242"/>
            <a:ext cx="2952294" cy="2354400"/>
            <a:chOff x="3175157" y="1459242"/>
            <a:chExt cx="2952294" cy="2354400"/>
          </a:xfrm>
        </p:grpSpPr>
        <p:sp>
          <p:nvSpPr>
            <p:cNvPr id="67" name="Rectangle: cantonades arrodonides 66">
              <a:extLst>
                <a:ext uri="{FF2B5EF4-FFF2-40B4-BE49-F238E27FC236}">
                  <a16:creationId xmlns:a16="http://schemas.microsoft.com/office/drawing/2014/main" id="{288D3E06-526D-8F97-EE18-D7E07DB67392}"/>
                </a:ext>
              </a:extLst>
            </p:cNvPr>
            <p:cNvSpPr/>
            <p:nvPr/>
          </p:nvSpPr>
          <p:spPr>
            <a:xfrm>
              <a:off x="3298753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23" name="Imatge 22">
              <a:extLst>
                <a:ext uri="{FF2B5EF4-FFF2-40B4-BE49-F238E27FC236}">
                  <a16:creationId xmlns:a16="http://schemas.microsoft.com/office/drawing/2014/main" id="{47DF5BB8-7D29-2DA9-7DFE-73729ED644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531181" y="2015220"/>
              <a:ext cx="1301032" cy="1546208"/>
            </a:xfrm>
            <a:prstGeom prst="rect">
              <a:avLst/>
            </a:prstGeom>
          </p:spPr>
        </p:pic>
        <p:sp>
          <p:nvSpPr>
            <p:cNvPr id="88" name="QuadreDeText 87">
              <a:extLst>
                <a:ext uri="{FF2B5EF4-FFF2-40B4-BE49-F238E27FC236}">
                  <a16:creationId xmlns:a16="http://schemas.microsoft.com/office/drawing/2014/main" id="{A293458E-045E-B057-24D0-6D6C3311A5D2}"/>
                </a:ext>
              </a:extLst>
            </p:cNvPr>
            <p:cNvSpPr txBox="1"/>
            <p:nvPr/>
          </p:nvSpPr>
          <p:spPr>
            <a:xfrm>
              <a:off x="3175157" y="1593671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BARCELONÈS I VALLÈS ORIENTAL</a:t>
              </a:r>
            </a:p>
          </p:txBody>
        </p:sp>
        <p:sp>
          <p:nvSpPr>
            <p:cNvPr id="89" name="QuadreDeText 88">
              <a:extLst>
                <a:ext uri="{FF2B5EF4-FFF2-40B4-BE49-F238E27FC236}">
                  <a16:creationId xmlns:a16="http://schemas.microsoft.com/office/drawing/2014/main" id="{1AD79750-E28E-AC69-5289-3E0723A6C521}"/>
                </a:ext>
              </a:extLst>
            </p:cNvPr>
            <p:cNvSpPr txBox="1"/>
            <p:nvPr/>
          </p:nvSpPr>
          <p:spPr>
            <a:xfrm>
              <a:off x="3403780" y="2159811"/>
              <a:ext cx="2649796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Nova línia </a:t>
              </a:r>
              <a:r>
                <a:rPr lang="ca-ES" sz="1200" b="1" dirty="0">
                  <a:solidFill>
                    <a:srgbClr val="7EBB00"/>
                  </a:solidFill>
                </a:rPr>
                <a:t>Exprés</a:t>
              </a:r>
              <a:endParaRPr lang="ca-ES" sz="1200" i="1" dirty="0"/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rgbClr val="7EBB00"/>
                  </a:solidFill>
                </a:rPr>
                <a:t>e26 Parets del Vallès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(16/09/2024)</a:t>
              </a:r>
              <a:endParaRPr lang="ca-ES" sz="1100" b="1" dirty="0">
                <a:solidFill>
                  <a:srgbClr val="7EBB00"/>
                </a:solidFill>
              </a:endParaRPr>
            </a:p>
          </p:txBody>
        </p:sp>
        <p:cxnSp>
          <p:nvCxnSpPr>
            <p:cNvPr id="90" name="Connector recte 89">
              <a:extLst>
                <a:ext uri="{FF2B5EF4-FFF2-40B4-BE49-F238E27FC236}">
                  <a16:creationId xmlns:a16="http://schemas.microsoft.com/office/drawing/2014/main" id="{760CC0C5-ADA4-DD17-3522-FDB31AD701BF}"/>
                </a:ext>
              </a:extLst>
            </p:cNvPr>
            <p:cNvCxnSpPr>
              <a:cxnSpLocks/>
            </p:cNvCxnSpPr>
            <p:nvPr/>
          </p:nvCxnSpPr>
          <p:spPr>
            <a:xfrm>
              <a:off x="3544271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6" name="Agrupa 175">
            <a:extLst>
              <a:ext uri="{FF2B5EF4-FFF2-40B4-BE49-F238E27FC236}">
                <a16:creationId xmlns:a16="http://schemas.microsoft.com/office/drawing/2014/main" id="{EAF2B877-EB98-095F-D706-828154F4EBF0}"/>
              </a:ext>
            </a:extLst>
          </p:cNvPr>
          <p:cNvGrpSpPr/>
          <p:nvPr/>
        </p:nvGrpSpPr>
        <p:grpSpPr>
          <a:xfrm>
            <a:off x="6077730" y="1459242"/>
            <a:ext cx="2952294" cy="2354400"/>
            <a:chOff x="6077730" y="1459242"/>
            <a:chExt cx="2952294" cy="2354400"/>
          </a:xfrm>
        </p:grpSpPr>
        <p:sp>
          <p:nvSpPr>
            <p:cNvPr id="68" name="Rectangle: cantonades arrodonides 67">
              <a:extLst>
                <a:ext uri="{FF2B5EF4-FFF2-40B4-BE49-F238E27FC236}">
                  <a16:creationId xmlns:a16="http://schemas.microsoft.com/office/drawing/2014/main" id="{47BA4D84-FC47-0BD6-E2C6-3B045FF0F409}"/>
                </a:ext>
              </a:extLst>
            </p:cNvPr>
            <p:cNvSpPr/>
            <p:nvPr/>
          </p:nvSpPr>
          <p:spPr>
            <a:xfrm>
              <a:off x="6201326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1" name="QuadreDeText 100">
              <a:extLst>
                <a:ext uri="{FF2B5EF4-FFF2-40B4-BE49-F238E27FC236}">
                  <a16:creationId xmlns:a16="http://schemas.microsoft.com/office/drawing/2014/main" id="{8815B4C2-3CFC-354A-8C72-5C0BB7BF3607}"/>
                </a:ext>
              </a:extLst>
            </p:cNvPr>
            <p:cNvSpPr txBox="1"/>
            <p:nvPr/>
          </p:nvSpPr>
          <p:spPr>
            <a:xfrm>
              <a:off x="6077730" y="1593671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BARCELONÈS I BAIX CAMP</a:t>
              </a:r>
            </a:p>
          </p:txBody>
        </p:sp>
        <p:cxnSp>
          <p:nvCxnSpPr>
            <p:cNvPr id="103" name="Connector recte 102">
              <a:extLst>
                <a:ext uri="{FF2B5EF4-FFF2-40B4-BE49-F238E27FC236}">
                  <a16:creationId xmlns:a16="http://schemas.microsoft.com/office/drawing/2014/main" id="{0B8AC3B6-9BE0-52B9-811C-3B4E3BC4B97E}"/>
                </a:ext>
              </a:extLst>
            </p:cNvPr>
            <p:cNvCxnSpPr>
              <a:cxnSpLocks/>
            </p:cNvCxnSpPr>
            <p:nvPr/>
          </p:nvCxnSpPr>
          <p:spPr>
            <a:xfrm>
              <a:off x="6446844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08" name="Imatge 107">
              <a:extLst>
                <a:ext uri="{FF2B5EF4-FFF2-40B4-BE49-F238E27FC236}">
                  <a16:creationId xmlns:a16="http://schemas.microsoft.com/office/drawing/2014/main" id="{6E5A6947-2255-0693-A0C7-E94505FFB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6432775" y="2301536"/>
              <a:ext cx="2291923" cy="1094887"/>
            </a:xfrm>
            <a:prstGeom prst="rect">
              <a:avLst/>
            </a:prstGeom>
          </p:spPr>
        </p:pic>
        <p:sp>
          <p:nvSpPr>
            <p:cNvPr id="104" name="QuadreDeText 103">
              <a:extLst>
                <a:ext uri="{FF2B5EF4-FFF2-40B4-BE49-F238E27FC236}">
                  <a16:creationId xmlns:a16="http://schemas.microsoft.com/office/drawing/2014/main" id="{936AD038-EA00-D0DB-7C28-F36498E05579}"/>
                </a:ext>
              </a:extLst>
            </p:cNvPr>
            <p:cNvSpPr txBox="1"/>
            <p:nvPr/>
          </p:nvSpPr>
          <p:spPr>
            <a:xfrm>
              <a:off x="6351786" y="2159811"/>
              <a:ext cx="2490805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Reforç bus directe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Reus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(21/10/2024)</a:t>
              </a:r>
              <a:endParaRPr lang="ca-ES" sz="1100" i="1" dirty="0"/>
            </a:p>
          </p:txBody>
        </p:sp>
      </p:grpSp>
      <p:grpSp>
        <p:nvGrpSpPr>
          <p:cNvPr id="179" name="Agrupa 178">
            <a:extLst>
              <a:ext uri="{FF2B5EF4-FFF2-40B4-BE49-F238E27FC236}">
                <a16:creationId xmlns:a16="http://schemas.microsoft.com/office/drawing/2014/main" id="{168C081B-D9CA-DA93-E131-DA0DB04F98E6}"/>
              </a:ext>
            </a:extLst>
          </p:cNvPr>
          <p:cNvGrpSpPr/>
          <p:nvPr/>
        </p:nvGrpSpPr>
        <p:grpSpPr>
          <a:xfrm>
            <a:off x="3175157" y="3990941"/>
            <a:ext cx="2952294" cy="2354400"/>
            <a:chOff x="3175157" y="3897350"/>
            <a:chExt cx="2952294" cy="2354400"/>
          </a:xfrm>
        </p:grpSpPr>
        <p:sp>
          <p:nvSpPr>
            <p:cNvPr id="84" name="Rectangle: cantonades arrodonides 83">
              <a:extLst>
                <a:ext uri="{FF2B5EF4-FFF2-40B4-BE49-F238E27FC236}">
                  <a16:creationId xmlns:a16="http://schemas.microsoft.com/office/drawing/2014/main" id="{DC1BD744-50B4-2F22-3B94-67B04A05BDF1}"/>
                </a:ext>
              </a:extLst>
            </p:cNvPr>
            <p:cNvSpPr/>
            <p:nvPr/>
          </p:nvSpPr>
          <p:spPr>
            <a:xfrm>
              <a:off x="3298753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20" name="QuadreDeText 119">
              <a:extLst>
                <a:ext uri="{FF2B5EF4-FFF2-40B4-BE49-F238E27FC236}">
                  <a16:creationId xmlns:a16="http://schemas.microsoft.com/office/drawing/2014/main" id="{179BD781-50C1-BC43-A799-CA8409346625}"/>
                </a:ext>
              </a:extLst>
            </p:cNvPr>
            <p:cNvSpPr txBox="1"/>
            <p:nvPr/>
          </p:nvSpPr>
          <p:spPr>
            <a:xfrm>
              <a:off x="3175157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ALT EMPORDÀ</a:t>
              </a:r>
            </a:p>
          </p:txBody>
        </p:sp>
        <p:cxnSp>
          <p:nvCxnSpPr>
            <p:cNvPr id="121" name="Connector recte 120">
              <a:extLst>
                <a:ext uri="{FF2B5EF4-FFF2-40B4-BE49-F238E27FC236}">
                  <a16:creationId xmlns:a16="http://schemas.microsoft.com/office/drawing/2014/main" id="{FB380079-009E-4B44-AEA3-EC273FEB2979}"/>
                </a:ext>
              </a:extLst>
            </p:cNvPr>
            <p:cNvCxnSpPr>
              <a:cxnSpLocks/>
            </p:cNvCxnSpPr>
            <p:nvPr/>
          </p:nvCxnSpPr>
          <p:spPr>
            <a:xfrm>
              <a:off x="3544271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22" name="Imatge 121">
              <a:extLst>
                <a:ext uri="{FF2B5EF4-FFF2-40B4-BE49-F238E27FC236}">
                  <a16:creationId xmlns:a16="http://schemas.microsoft.com/office/drawing/2014/main" id="{D604C55D-6E89-0195-C4E1-11284D17FF4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3995166" y="4565970"/>
              <a:ext cx="1877214" cy="1239364"/>
            </a:xfrm>
            <a:prstGeom prst="rect">
              <a:avLst/>
            </a:prstGeom>
          </p:spPr>
        </p:pic>
        <p:sp>
          <p:nvSpPr>
            <p:cNvPr id="123" name="QuadreDeText 122">
              <a:extLst>
                <a:ext uri="{FF2B5EF4-FFF2-40B4-BE49-F238E27FC236}">
                  <a16:creationId xmlns:a16="http://schemas.microsoft.com/office/drawing/2014/main" id="{3301894A-0000-F267-F593-CCFDB610BC78}"/>
                </a:ext>
              </a:extLst>
            </p:cNvPr>
            <p:cNvSpPr txBox="1"/>
            <p:nvPr/>
          </p:nvSpPr>
          <p:spPr>
            <a:xfrm>
              <a:off x="3483275" y="4626945"/>
              <a:ext cx="2379511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la línia </a:t>
              </a:r>
              <a:br>
                <a:rPr lang="ca-ES" sz="1200" dirty="0"/>
              </a:br>
              <a:r>
                <a:rPr lang="ca-ES" sz="1200" b="1" dirty="0">
                  <a:solidFill>
                    <a:schemeClr val="accent3"/>
                  </a:solidFill>
                </a:rPr>
                <a:t>Figueres – Roses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(03/02/2025)</a:t>
              </a:r>
            </a:p>
          </p:txBody>
        </p:sp>
      </p:grpSp>
      <p:grpSp>
        <p:nvGrpSpPr>
          <p:cNvPr id="177" name="Agrupa 176">
            <a:extLst>
              <a:ext uri="{FF2B5EF4-FFF2-40B4-BE49-F238E27FC236}">
                <a16:creationId xmlns:a16="http://schemas.microsoft.com/office/drawing/2014/main" id="{D5F91F81-9AD9-3B0B-988C-7A8BADFD8AE2}"/>
              </a:ext>
            </a:extLst>
          </p:cNvPr>
          <p:cNvGrpSpPr/>
          <p:nvPr/>
        </p:nvGrpSpPr>
        <p:grpSpPr>
          <a:xfrm>
            <a:off x="8980303" y="1459242"/>
            <a:ext cx="2952294" cy="2355903"/>
            <a:chOff x="8980303" y="1459242"/>
            <a:chExt cx="2952294" cy="2355903"/>
          </a:xfrm>
        </p:grpSpPr>
        <p:sp>
          <p:nvSpPr>
            <p:cNvPr id="148" name="Rectangle: cantonades arrodonides 147">
              <a:extLst>
                <a:ext uri="{FF2B5EF4-FFF2-40B4-BE49-F238E27FC236}">
                  <a16:creationId xmlns:a16="http://schemas.microsoft.com/office/drawing/2014/main" id="{6B978CA9-A5B1-CD1B-620E-AB1886EE15E4}"/>
                </a:ext>
              </a:extLst>
            </p:cNvPr>
            <p:cNvSpPr/>
            <p:nvPr/>
          </p:nvSpPr>
          <p:spPr>
            <a:xfrm>
              <a:off x="9103899" y="1459242"/>
              <a:ext cx="2754822" cy="2355903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149" name="Imatge 148">
              <a:extLst>
                <a:ext uri="{FF2B5EF4-FFF2-40B4-BE49-F238E27FC236}">
                  <a16:creationId xmlns:a16="http://schemas.microsoft.com/office/drawing/2014/main" id="{107CDEAA-65E0-06A7-CD73-B0067322D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35000"/>
            </a:blip>
            <a:stretch>
              <a:fillRect/>
            </a:stretch>
          </p:blipFill>
          <p:spPr>
            <a:xfrm>
              <a:off x="9782692" y="2157634"/>
              <a:ext cx="1801324" cy="1420112"/>
            </a:xfrm>
            <a:prstGeom prst="rect">
              <a:avLst/>
            </a:prstGeom>
          </p:spPr>
        </p:pic>
        <p:sp>
          <p:nvSpPr>
            <p:cNvPr id="150" name="QuadreDeText 149">
              <a:extLst>
                <a:ext uri="{FF2B5EF4-FFF2-40B4-BE49-F238E27FC236}">
                  <a16:creationId xmlns:a16="http://schemas.microsoft.com/office/drawing/2014/main" id="{6EF6D042-BE15-0490-FC4A-8CC023527210}"/>
                </a:ext>
              </a:extLst>
            </p:cNvPr>
            <p:cNvSpPr txBox="1"/>
            <p:nvPr/>
          </p:nvSpPr>
          <p:spPr>
            <a:xfrm>
              <a:off x="8980303" y="1593671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BARCELONÈS I MARESME</a:t>
              </a:r>
            </a:p>
          </p:txBody>
        </p:sp>
        <p:sp>
          <p:nvSpPr>
            <p:cNvPr id="151" name="QuadreDeText 150">
              <a:extLst>
                <a:ext uri="{FF2B5EF4-FFF2-40B4-BE49-F238E27FC236}">
                  <a16:creationId xmlns:a16="http://schemas.microsoft.com/office/drawing/2014/main" id="{77176114-9AD9-4192-BCB0-CD1CB7DBFDF9}"/>
                </a:ext>
              </a:extLst>
            </p:cNvPr>
            <p:cNvSpPr txBox="1"/>
            <p:nvPr/>
          </p:nvSpPr>
          <p:spPr>
            <a:xfrm>
              <a:off x="9288421" y="1968623"/>
              <a:ext cx="249080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Connexió de bus amb L2 Metro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Teià – Can </a:t>
              </a:r>
              <a:r>
                <a:rPr lang="ca-ES" sz="1200" b="1" dirty="0" err="1">
                  <a:solidFill>
                    <a:schemeClr val="accent3"/>
                  </a:solidFill>
                </a:rPr>
                <a:t>Ruti</a:t>
              </a:r>
              <a:endParaRPr lang="ca-ES" sz="120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r>
                <a:rPr kumimoji="0" lang="ca-E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(04/11/2024)</a:t>
              </a:r>
              <a:endParaRPr lang="ca-ES" sz="105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endParaRPr lang="ca-ES" sz="300" dirty="0"/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freqüència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610 Pineda de Mar – Barcelona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110000"/>
                <a:buFontTx/>
                <a:buNone/>
                <a:tabLst/>
                <a:defRPr/>
              </a:pPr>
              <a:r>
                <a:rPr kumimoji="0" lang="ca-E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(10/03/2025)</a:t>
              </a:r>
              <a:endParaRPr lang="ca-ES" sz="105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endParaRPr lang="ca-ES" sz="30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la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807 Argentona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>
                  <a:solidFill>
                    <a:prstClr val="black"/>
                  </a:solidFill>
                  <a:latin typeface="Arial" panose="020B0604020202020204"/>
                </a:rPr>
                <a:t>(24/03/2025)</a:t>
              </a:r>
            </a:p>
          </p:txBody>
        </p:sp>
        <p:cxnSp>
          <p:nvCxnSpPr>
            <p:cNvPr id="152" name="Connector recte 151">
              <a:extLst>
                <a:ext uri="{FF2B5EF4-FFF2-40B4-BE49-F238E27FC236}">
                  <a16:creationId xmlns:a16="http://schemas.microsoft.com/office/drawing/2014/main" id="{788B57A5-935E-A059-8925-0D7C18D0B807}"/>
                </a:ext>
              </a:extLst>
            </p:cNvPr>
            <p:cNvCxnSpPr>
              <a:cxnSpLocks/>
            </p:cNvCxnSpPr>
            <p:nvPr/>
          </p:nvCxnSpPr>
          <p:spPr>
            <a:xfrm>
              <a:off x="9349417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8" name="Agrupa 177">
            <a:extLst>
              <a:ext uri="{FF2B5EF4-FFF2-40B4-BE49-F238E27FC236}">
                <a16:creationId xmlns:a16="http://schemas.microsoft.com/office/drawing/2014/main" id="{E4F1E39B-0FF8-2C26-7684-A6FB856F7218}"/>
              </a:ext>
            </a:extLst>
          </p:cNvPr>
          <p:cNvGrpSpPr/>
          <p:nvPr/>
        </p:nvGrpSpPr>
        <p:grpSpPr>
          <a:xfrm>
            <a:off x="297444" y="3962660"/>
            <a:ext cx="2952294" cy="2354400"/>
            <a:chOff x="297444" y="3897350"/>
            <a:chExt cx="2952294" cy="2354400"/>
          </a:xfrm>
        </p:grpSpPr>
        <p:sp>
          <p:nvSpPr>
            <p:cNvPr id="79" name="Rectangle: cantonades arrodonides 78">
              <a:extLst>
                <a:ext uri="{FF2B5EF4-FFF2-40B4-BE49-F238E27FC236}">
                  <a16:creationId xmlns:a16="http://schemas.microsoft.com/office/drawing/2014/main" id="{AA116056-95A9-8C1A-73E9-B0B7DA80D544}"/>
                </a:ext>
              </a:extLst>
            </p:cNvPr>
            <p:cNvSpPr/>
            <p:nvPr/>
          </p:nvSpPr>
          <p:spPr>
            <a:xfrm>
              <a:off x="396180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10" name="QuadreDeText 109">
              <a:extLst>
                <a:ext uri="{FF2B5EF4-FFF2-40B4-BE49-F238E27FC236}">
                  <a16:creationId xmlns:a16="http://schemas.microsoft.com/office/drawing/2014/main" id="{1F837A66-0148-603A-E1EB-9FE30363BDAA}"/>
                </a:ext>
              </a:extLst>
            </p:cNvPr>
            <p:cNvSpPr txBox="1"/>
            <p:nvPr/>
          </p:nvSpPr>
          <p:spPr>
            <a:xfrm>
              <a:off x="297444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MARESME</a:t>
              </a:r>
            </a:p>
          </p:txBody>
        </p:sp>
        <p:cxnSp>
          <p:nvCxnSpPr>
            <p:cNvPr id="112" name="Connector recte 111">
              <a:extLst>
                <a:ext uri="{FF2B5EF4-FFF2-40B4-BE49-F238E27FC236}">
                  <a16:creationId xmlns:a16="http://schemas.microsoft.com/office/drawing/2014/main" id="{335ED20E-C665-8E1C-2236-E071978BC09B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8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54" name="Imatge 153">
              <a:extLst>
                <a:ext uri="{FF2B5EF4-FFF2-40B4-BE49-F238E27FC236}">
                  <a16:creationId xmlns:a16="http://schemas.microsoft.com/office/drawing/2014/main" id="{D202CB8D-5DF3-EBE3-8BAF-B4131F9BF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</a:blip>
            <a:stretch>
              <a:fillRect/>
            </a:stretch>
          </p:blipFill>
          <p:spPr>
            <a:xfrm>
              <a:off x="1129504" y="4576654"/>
              <a:ext cx="1836512" cy="1294684"/>
            </a:xfrm>
            <a:prstGeom prst="rect">
              <a:avLst/>
            </a:prstGeom>
          </p:spPr>
        </p:pic>
        <p:sp>
          <p:nvSpPr>
            <p:cNvPr id="111" name="QuadreDeText 110">
              <a:extLst>
                <a:ext uri="{FF2B5EF4-FFF2-40B4-BE49-F238E27FC236}">
                  <a16:creationId xmlns:a16="http://schemas.microsoft.com/office/drawing/2014/main" id="{D8DEE577-BB49-5696-DF59-0A9A642826FA}"/>
                </a:ext>
              </a:extLst>
            </p:cNvPr>
            <p:cNvSpPr txBox="1"/>
            <p:nvPr/>
          </p:nvSpPr>
          <p:spPr>
            <a:xfrm>
              <a:off x="605562" y="4626945"/>
              <a:ext cx="237951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freqüència de la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Arenys de Mar, Arenys de Munt i Sant Iscle de Vallalta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(02/01/2025)</a:t>
              </a:r>
            </a:p>
          </p:txBody>
        </p:sp>
      </p:grpSp>
      <p:grpSp>
        <p:nvGrpSpPr>
          <p:cNvPr id="180" name="Agrupa 179">
            <a:extLst>
              <a:ext uri="{FF2B5EF4-FFF2-40B4-BE49-F238E27FC236}">
                <a16:creationId xmlns:a16="http://schemas.microsoft.com/office/drawing/2014/main" id="{D069314A-1425-6FEE-D877-3AAF01B7C90E}"/>
              </a:ext>
            </a:extLst>
          </p:cNvPr>
          <p:cNvGrpSpPr/>
          <p:nvPr/>
        </p:nvGrpSpPr>
        <p:grpSpPr>
          <a:xfrm>
            <a:off x="6077730" y="3962660"/>
            <a:ext cx="2952294" cy="2354400"/>
            <a:chOff x="6077730" y="3897350"/>
            <a:chExt cx="2952294" cy="2354400"/>
          </a:xfrm>
        </p:grpSpPr>
        <p:sp>
          <p:nvSpPr>
            <p:cNvPr id="85" name="Rectangle: cantonades arrodonides 84">
              <a:extLst>
                <a:ext uri="{FF2B5EF4-FFF2-40B4-BE49-F238E27FC236}">
                  <a16:creationId xmlns:a16="http://schemas.microsoft.com/office/drawing/2014/main" id="{E47365F8-2A59-D06F-DA43-ED7DAD8FD642}"/>
                </a:ext>
              </a:extLst>
            </p:cNvPr>
            <p:cNvSpPr/>
            <p:nvPr/>
          </p:nvSpPr>
          <p:spPr>
            <a:xfrm>
              <a:off x="6201326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pic>
          <p:nvPicPr>
            <p:cNvPr id="162" name="Imatge 161">
              <a:extLst>
                <a:ext uri="{FF2B5EF4-FFF2-40B4-BE49-F238E27FC236}">
                  <a16:creationId xmlns:a16="http://schemas.microsoft.com/office/drawing/2014/main" id="{F123D6F2-C08E-309F-0B37-BB0118C4A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</a:blip>
            <a:stretch>
              <a:fillRect/>
            </a:stretch>
          </p:blipFill>
          <p:spPr>
            <a:xfrm>
              <a:off x="7682428" y="4440826"/>
              <a:ext cx="1023226" cy="1532390"/>
            </a:xfrm>
            <a:prstGeom prst="rect">
              <a:avLst/>
            </a:prstGeom>
          </p:spPr>
        </p:pic>
        <p:sp>
          <p:nvSpPr>
            <p:cNvPr id="159" name="QuadreDeText 158">
              <a:extLst>
                <a:ext uri="{FF2B5EF4-FFF2-40B4-BE49-F238E27FC236}">
                  <a16:creationId xmlns:a16="http://schemas.microsoft.com/office/drawing/2014/main" id="{1E9E283D-BF53-D8E6-E074-42D6D0B916E8}"/>
                </a:ext>
              </a:extLst>
            </p:cNvPr>
            <p:cNvSpPr txBox="1"/>
            <p:nvPr/>
          </p:nvSpPr>
          <p:spPr>
            <a:xfrm>
              <a:off x="6384271" y="4471849"/>
              <a:ext cx="2490805" cy="16158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Nou </a:t>
              </a:r>
              <a:r>
                <a:rPr lang="ca-ES" sz="1200" b="1" dirty="0">
                  <a:solidFill>
                    <a:srgbClr val="F2890C"/>
                  </a:solidFill>
                </a:rPr>
                <a:t>Clic.cat Bisbal Empordà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(04/11/2024)</a:t>
              </a:r>
            </a:p>
            <a:p>
              <a:pPr>
                <a:buClr>
                  <a:schemeClr val="accent3"/>
                </a:buClr>
                <a:buSzPct val="110000"/>
              </a:pPr>
              <a:endParaRPr lang="ca-ES" sz="300" dirty="0"/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Ampliació d’horari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rgbClr val="F2890C"/>
                  </a:solidFill>
                </a:rPr>
                <a:t>Clic.cat Bisbal Empordà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(04/02/2025)</a:t>
              </a:r>
            </a:p>
            <a:p>
              <a:pPr>
                <a:buClr>
                  <a:schemeClr val="accent3"/>
                </a:buClr>
                <a:buSzPct val="110000"/>
              </a:pPr>
              <a:endParaRPr lang="ca-ES" sz="30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Nova estació d'autobusos </a:t>
              </a:r>
              <a:r>
                <a:rPr lang="ca-ES" sz="1200" b="1" dirty="0">
                  <a:solidFill>
                    <a:schemeClr val="accent3"/>
                  </a:solidFill>
                </a:rPr>
                <a:t>Palamós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110000"/>
                <a:buFontTx/>
                <a:buNone/>
                <a:tabLst/>
                <a:defRPr/>
              </a:pPr>
              <a:r>
                <a:rPr kumimoji="0" lang="ca-ES" sz="1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(10/03/2025)</a:t>
              </a:r>
            </a:p>
          </p:txBody>
        </p:sp>
        <p:sp>
          <p:nvSpPr>
            <p:cNvPr id="156" name="QuadreDeText 155">
              <a:extLst>
                <a:ext uri="{FF2B5EF4-FFF2-40B4-BE49-F238E27FC236}">
                  <a16:creationId xmlns:a16="http://schemas.microsoft.com/office/drawing/2014/main" id="{325A8503-15DC-1297-36A7-9613EDAFDBF0}"/>
                </a:ext>
              </a:extLst>
            </p:cNvPr>
            <p:cNvSpPr txBox="1"/>
            <p:nvPr/>
          </p:nvSpPr>
          <p:spPr>
            <a:xfrm>
              <a:off x="6077730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BAIX EMPORDÀ</a:t>
              </a:r>
            </a:p>
          </p:txBody>
        </p:sp>
        <p:cxnSp>
          <p:nvCxnSpPr>
            <p:cNvPr id="157" name="Connector recte 156">
              <a:extLst>
                <a:ext uri="{FF2B5EF4-FFF2-40B4-BE49-F238E27FC236}">
                  <a16:creationId xmlns:a16="http://schemas.microsoft.com/office/drawing/2014/main" id="{21BB3DED-B2F2-07B6-FEB0-8BF7EE5B699B}"/>
                </a:ext>
              </a:extLst>
            </p:cNvPr>
            <p:cNvCxnSpPr>
              <a:cxnSpLocks/>
            </p:cNvCxnSpPr>
            <p:nvPr/>
          </p:nvCxnSpPr>
          <p:spPr>
            <a:xfrm>
              <a:off x="6446844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81" name="Agrupa 180">
            <a:extLst>
              <a:ext uri="{FF2B5EF4-FFF2-40B4-BE49-F238E27FC236}">
                <a16:creationId xmlns:a16="http://schemas.microsoft.com/office/drawing/2014/main" id="{56129C41-B87A-BA88-36C7-F3E0058CCCB3}"/>
              </a:ext>
            </a:extLst>
          </p:cNvPr>
          <p:cNvGrpSpPr/>
          <p:nvPr/>
        </p:nvGrpSpPr>
        <p:grpSpPr>
          <a:xfrm>
            <a:off x="8980303" y="3962660"/>
            <a:ext cx="2952294" cy="2354400"/>
            <a:chOff x="8980303" y="3897350"/>
            <a:chExt cx="2952294" cy="2354400"/>
          </a:xfrm>
        </p:grpSpPr>
        <p:sp>
          <p:nvSpPr>
            <p:cNvPr id="86" name="Rectangle: cantonades arrodonides 85">
              <a:extLst>
                <a:ext uri="{FF2B5EF4-FFF2-40B4-BE49-F238E27FC236}">
                  <a16:creationId xmlns:a16="http://schemas.microsoft.com/office/drawing/2014/main" id="{86C37B0E-7A60-3CC9-6682-70ED339768C8}"/>
                </a:ext>
              </a:extLst>
            </p:cNvPr>
            <p:cNvSpPr/>
            <p:nvPr/>
          </p:nvSpPr>
          <p:spPr>
            <a:xfrm>
              <a:off x="9103899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67" name="QuadreDeText 166">
              <a:extLst>
                <a:ext uri="{FF2B5EF4-FFF2-40B4-BE49-F238E27FC236}">
                  <a16:creationId xmlns:a16="http://schemas.microsoft.com/office/drawing/2014/main" id="{3949A574-14CD-4EB7-4518-66691E518574}"/>
                </a:ext>
              </a:extLst>
            </p:cNvPr>
            <p:cNvSpPr txBox="1"/>
            <p:nvPr/>
          </p:nvSpPr>
          <p:spPr>
            <a:xfrm>
              <a:off x="8980303" y="4060805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BAIX EBRE I MONTSIÀ</a:t>
              </a:r>
            </a:p>
          </p:txBody>
        </p:sp>
        <p:cxnSp>
          <p:nvCxnSpPr>
            <p:cNvPr id="168" name="Connector recte 167">
              <a:extLst>
                <a:ext uri="{FF2B5EF4-FFF2-40B4-BE49-F238E27FC236}">
                  <a16:creationId xmlns:a16="http://schemas.microsoft.com/office/drawing/2014/main" id="{708AA586-31AD-142D-A16D-8C5D82912B93}"/>
                </a:ext>
              </a:extLst>
            </p:cNvPr>
            <p:cNvCxnSpPr>
              <a:cxnSpLocks/>
            </p:cNvCxnSpPr>
            <p:nvPr/>
          </p:nvCxnSpPr>
          <p:spPr>
            <a:xfrm>
              <a:off x="9349417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173" name="Imatge 172">
              <a:extLst>
                <a:ext uri="{FF2B5EF4-FFF2-40B4-BE49-F238E27FC236}">
                  <a16:creationId xmlns:a16="http://schemas.microsoft.com/office/drawing/2014/main" id="{378AA042-DFC8-48EC-FA35-1A083E8BD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alphaModFix amt="35000"/>
            </a:blip>
            <a:stretch>
              <a:fillRect/>
            </a:stretch>
          </p:blipFill>
          <p:spPr>
            <a:xfrm>
              <a:off x="10100729" y="4463826"/>
              <a:ext cx="1713858" cy="1538178"/>
            </a:xfrm>
            <a:prstGeom prst="rect">
              <a:avLst/>
            </a:prstGeom>
          </p:spPr>
        </p:pic>
        <p:sp>
          <p:nvSpPr>
            <p:cNvPr id="171" name="QuadreDeText 170">
              <a:extLst>
                <a:ext uri="{FF2B5EF4-FFF2-40B4-BE49-F238E27FC236}">
                  <a16:creationId xmlns:a16="http://schemas.microsoft.com/office/drawing/2014/main" id="{1DF1EF68-C645-7B69-F4D3-DE2068B1DFAF}"/>
                </a:ext>
              </a:extLst>
            </p:cNvPr>
            <p:cNvSpPr txBox="1"/>
            <p:nvPr/>
          </p:nvSpPr>
          <p:spPr>
            <a:xfrm>
              <a:off x="9286844" y="4626945"/>
              <a:ext cx="2490805" cy="1369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Reforços a l'enllaç entre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La Sènia, Tortosa i Amposta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(30/09/2024)</a:t>
              </a:r>
              <a:endParaRPr lang="ca-ES" sz="100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endParaRPr lang="ca-ES" sz="1200" dirty="0"/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Nova connexió de bus entre </a:t>
              </a:r>
              <a:r>
                <a:rPr lang="ca-ES" sz="1200" b="1" dirty="0">
                  <a:solidFill>
                    <a:schemeClr val="accent3"/>
                  </a:solidFill>
                </a:rPr>
                <a:t>Ulldecona i Tortosa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000" i="1" dirty="0"/>
                <a:t>(10/10/2024)</a:t>
              </a:r>
            </a:p>
          </p:txBody>
        </p:sp>
      </p:grpSp>
      <p:grpSp>
        <p:nvGrpSpPr>
          <p:cNvPr id="15" name="Agrupa 14">
            <a:extLst>
              <a:ext uri="{FF2B5EF4-FFF2-40B4-BE49-F238E27FC236}">
                <a16:creationId xmlns:a16="http://schemas.microsoft.com/office/drawing/2014/main" id="{8BA3ECB6-FD63-294F-1E36-E89F0B8FF85E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: cantonades arrodonides 17">
              <a:extLst>
                <a:ext uri="{FF2B5EF4-FFF2-40B4-BE49-F238E27FC236}">
                  <a16:creationId xmlns:a16="http://schemas.microsoft.com/office/drawing/2014/main" id="{6641A870-9FDE-D8C7-533F-41FF9DADFB73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2" name="Rectangle: cantonades arrodonides 21">
              <a:extLst>
                <a:ext uri="{FF2B5EF4-FFF2-40B4-BE49-F238E27FC236}">
                  <a16:creationId xmlns:a16="http://schemas.microsoft.com/office/drawing/2014/main" id="{89138FC2-6511-2D80-E877-846314A707E8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85EF90-ADA0-8E37-1EE2-9F4F86CD2EFC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E34AF8-C6DC-615F-4F76-FE6C6381F223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6" name="QuadreDeText 25">
              <a:extLst>
                <a:ext uri="{FF2B5EF4-FFF2-40B4-BE49-F238E27FC236}">
                  <a16:creationId xmlns:a16="http://schemas.microsoft.com/office/drawing/2014/main" id="{3BA82EAA-1321-27C0-DD1F-DF1BF75A5075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sp>
        <p:nvSpPr>
          <p:cNvPr id="3" name="QuadreDeText 2">
            <a:extLst>
              <a:ext uri="{FF2B5EF4-FFF2-40B4-BE49-F238E27FC236}">
                <a16:creationId xmlns:a16="http://schemas.microsoft.com/office/drawing/2014/main" id="{83C131FD-BA39-E566-03F8-6020543C78E8}"/>
              </a:ext>
            </a:extLst>
          </p:cNvPr>
          <p:cNvSpPr txBox="1"/>
          <p:nvPr/>
        </p:nvSpPr>
        <p:spPr>
          <a:xfrm>
            <a:off x="8839542" y="116632"/>
            <a:ext cx="2842622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22</a:t>
            </a:r>
            <a:r>
              <a:rPr lang="ca-ES" sz="20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millores realitzades</a:t>
            </a:r>
          </a:p>
        </p:txBody>
      </p:sp>
    </p:spTree>
    <p:extLst>
      <p:ext uri="{BB962C8B-B14F-4D97-AF65-F5344CB8AC3E}">
        <p14:creationId xmlns:p14="http://schemas.microsoft.com/office/powerpoint/2010/main" val="40906488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"/>
                            </p:stCondLst>
                            <p:childTnLst>
                              <p:par>
                                <p:cTn id="2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150"/>
                            </p:stCondLst>
                            <p:childTnLst>
                              <p:par>
                                <p:cTn id="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35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idor de text 3">
            <a:extLst>
              <a:ext uri="{FF2B5EF4-FFF2-40B4-BE49-F238E27FC236}">
                <a16:creationId xmlns:a16="http://schemas.microsoft.com/office/drawing/2014/main" id="{A87419BE-0FC2-6113-0790-F8BFCEB10D8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00391" y="6628785"/>
            <a:ext cx="9134489" cy="114960"/>
          </a:xfrm>
        </p:spPr>
        <p:txBody>
          <a:bodyPr/>
          <a:lstStyle/>
          <a:p>
            <a:r>
              <a:rPr lang="ca-ES" sz="800" dirty="0"/>
              <a:t>Actuacions realitzades als serveis interurbans de la DGTM (agost 2024 – agost 2025). Pla de xoc i millores bus &gt; Millores de serveis realitzades (agost 2024 – agost 2025)_02</a:t>
            </a:r>
          </a:p>
        </p:txBody>
      </p:sp>
      <p:grpSp>
        <p:nvGrpSpPr>
          <p:cNvPr id="8" name="Agrupa 7">
            <a:extLst>
              <a:ext uri="{FF2B5EF4-FFF2-40B4-BE49-F238E27FC236}">
                <a16:creationId xmlns:a16="http://schemas.microsoft.com/office/drawing/2014/main" id="{F259D8B1-AF91-0BAC-B403-D204F3CDAB81}"/>
              </a:ext>
            </a:extLst>
          </p:cNvPr>
          <p:cNvGrpSpPr/>
          <p:nvPr/>
        </p:nvGrpSpPr>
        <p:grpSpPr>
          <a:xfrm>
            <a:off x="297444" y="1459242"/>
            <a:ext cx="2952294" cy="2354400"/>
            <a:chOff x="297444" y="1459242"/>
            <a:chExt cx="2952294" cy="2354400"/>
          </a:xfrm>
        </p:grpSpPr>
        <p:sp>
          <p:nvSpPr>
            <p:cNvPr id="7" name="Rectangle: cantonades arrodonides 6">
              <a:extLst>
                <a:ext uri="{FF2B5EF4-FFF2-40B4-BE49-F238E27FC236}">
                  <a16:creationId xmlns:a16="http://schemas.microsoft.com/office/drawing/2014/main" id="{217348D5-7935-BA63-32FD-E4B07D516FB0}"/>
                </a:ext>
              </a:extLst>
            </p:cNvPr>
            <p:cNvSpPr/>
            <p:nvPr/>
          </p:nvSpPr>
          <p:spPr>
            <a:xfrm>
              <a:off x="396180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0" name="QuadreDeText 9">
              <a:extLst>
                <a:ext uri="{FF2B5EF4-FFF2-40B4-BE49-F238E27FC236}">
                  <a16:creationId xmlns:a16="http://schemas.microsoft.com/office/drawing/2014/main" id="{5F4A7647-DBC8-A81C-D220-18897251426A}"/>
                </a:ext>
              </a:extLst>
            </p:cNvPr>
            <p:cNvSpPr txBox="1"/>
            <p:nvPr/>
          </p:nvSpPr>
          <p:spPr>
            <a:xfrm>
              <a:off x="297444" y="1593671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BAGES I VALLÈS OCCIDENTAL</a:t>
              </a:r>
            </a:p>
          </p:txBody>
        </p:sp>
        <p:cxnSp>
          <p:nvCxnSpPr>
            <p:cNvPr id="16" name="Connector recte 15">
              <a:extLst>
                <a:ext uri="{FF2B5EF4-FFF2-40B4-BE49-F238E27FC236}">
                  <a16:creationId xmlns:a16="http://schemas.microsoft.com/office/drawing/2014/main" id="{DB155F08-1292-DF9D-4C87-78E30C0D2EE1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8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5" name="Imatge 4">
              <a:extLst>
                <a:ext uri="{FF2B5EF4-FFF2-40B4-BE49-F238E27FC236}">
                  <a16:creationId xmlns:a16="http://schemas.microsoft.com/office/drawing/2014/main" id="{5D7B915E-9AC0-B68B-415D-0BADD250DB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35000"/>
            </a:blip>
            <a:stretch>
              <a:fillRect/>
            </a:stretch>
          </p:blipFill>
          <p:spPr>
            <a:xfrm>
              <a:off x="1642841" y="2098319"/>
              <a:ext cx="1323175" cy="1463659"/>
            </a:xfrm>
            <a:prstGeom prst="rect">
              <a:avLst/>
            </a:prstGeom>
          </p:spPr>
        </p:pic>
        <p:sp>
          <p:nvSpPr>
            <p:cNvPr id="14" name="QuadreDeText 13">
              <a:extLst>
                <a:ext uri="{FF2B5EF4-FFF2-40B4-BE49-F238E27FC236}">
                  <a16:creationId xmlns:a16="http://schemas.microsoft.com/office/drawing/2014/main" id="{F6C62488-5FCF-1B3D-63EB-F466FE0996A9}"/>
                </a:ext>
              </a:extLst>
            </p:cNvPr>
            <p:cNvSpPr txBox="1"/>
            <p:nvPr/>
          </p:nvSpPr>
          <p:spPr>
            <a:xfrm>
              <a:off x="566587" y="2159811"/>
              <a:ext cx="24574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u="none" strike="noStrike" dirty="0">
                  <a:effectLst/>
                </a:rPr>
                <a:t>Noves expedicions a la línia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735 entre Manresa i l’UAB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100" i="1" dirty="0"/>
                <a:t>(16/09/2024)</a:t>
              </a:r>
              <a:endParaRPr lang="ca-ES" sz="1200" b="1" dirty="0">
                <a:solidFill>
                  <a:schemeClr val="accent3"/>
                </a:solidFill>
              </a:endParaRPr>
            </a:p>
            <a:p>
              <a:pPr>
                <a:buClr>
                  <a:schemeClr val="accent3"/>
                </a:buClr>
                <a:buSzPct val="110000"/>
              </a:pPr>
              <a:endParaRPr lang="ca-ES" sz="1200" b="1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72" name="Agrupa 71">
            <a:extLst>
              <a:ext uri="{FF2B5EF4-FFF2-40B4-BE49-F238E27FC236}">
                <a16:creationId xmlns:a16="http://schemas.microsoft.com/office/drawing/2014/main" id="{FDF962C2-BE85-9C03-D936-4A4BF2A199FA}"/>
              </a:ext>
            </a:extLst>
          </p:cNvPr>
          <p:cNvGrpSpPr/>
          <p:nvPr/>
        </p:nvGrpSpPr>
        <p:grpSpPr>
          <a:xfrm>
            <a:off x="3175157" y="1459242"/>
            <a:ext cx="2952294" cy="2354400"/>
            <a:chOff x="3175157" y="1459242"/>
            <a:chExt cx="2952294" cy="2354400"/>
          </a:xfrm>
        </p:grpSpPr>
        <p:sp>
          <p:nvSpPr>
            <p:cNvPr id="67" name="Rectangle: cantonades arrodonides 66">
              <a:extLst>
                <a:ext uri="{FF2B5EF4-FFF2-40B4-BE49-F238E27FC236}">
                  <a16:creationId xmlns:a16="http://schemas.microsoft.com/office/drawing/2014/main" id="{288D3E06-526D-8F97-EE18-D7E07DB67392}"/>
                </a:ext>
              </a:extLst>
            </p:cNvPr>
            <p:cNvSpPr/>
            <p:nvPr/>
          </p:nvSpPr>
          <p:spPr>
            <a:xfrm>
              <a:off x="3298753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89" name="QuadreDeText 88">
              <a:extLst>
                <a:ext uri="{FF2B5EF4-FFF2-40B4-BE49-F238E27FC236}">
                  <a16:creationId xmlns:a16="http://schemas.microsoft.com/office/drawing/2014/main" id="{1AD79750-E28E-AC69-5289-3E0723A6C521}"/>
                </a:ext>
              </a:extLst>
            </p:cNvPr>
            <p:cNvSpPr txBox="1"/>
            <p:nvPr/>
          </p:nvSpPr>
          <p:spPr>
            <a:xfrm>
              <a:off x="3403780" y="2159811"/>
              <a:ext cx="26497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ctr"/>
              <a:r>
                <a:rPr lang="ca-ES" sz="1200" u="none" strike="noStrike" dirty="0">
                  <a:effectLst/>
                </a:rPr>
                <a:t>Reforç línia </a:t>
              </a:r>
            </a:p>
            <a:p>
              <a:pPr fontAlgn="ctr"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Vic – UAB</a:t>
              </a:r>
            </a:p>
            <a:p>
              <a:pPr fontAlgn="ctr">
                <a:buClr>
                  <a:schemeClr val="accent3"/>
                </a:buClr>
                <a:buSzPct val="110000"/>
              </a:pPr>
              <a:r>
                <a:rPr kumimoji="0" lang="ca-E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(04/11/2024)</a:t>
              </a:r>
              <a:endParaRPr lang="ca-ES" sz="1200" b="1" dirty="0">
                <a:solidFill>
                  <a:schemeClr val="accent3"/>
                </a:solidFill>
              </a:endParaRPr>
            </a:p>
          </p:txBody>
        </p:sp>
        <p:pic>
          <p:nvPicPr>
            <p:cNvPr id="12" name="Imatge 11">
              <a:extLst>
                <a:ext uri="{FF2B5EF4-FFF2-40B4-BE49-F238E27FC236}">
                  <a16:creationId xmlns:a16="http://schemas.microsoft.com/office/drawing/2014/main" id="{96EB6AD2-6415-B4E9-D76A-85DEACCD29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35000"/>
            </a:blip>
            <a:stretch>
              <a:fillRect/>
            </a:stretch>
          </p:blipFill>
          <p:spPr>
            <a:xfrm>
              <a:off x="4651304" y="1740092"/>
              <a:ext cx="1168637" cy="1824503"/>
            </a:xfrm>
            <a:prstGeom prst="rect">
              <a:avLst/>
            </a:prstGeom>
          </p:spPr>
        </p:pic>
        <p:sp>
          <p:nvSpPr>
            <p:cNvPr id="88" name="QuadreDeText 87">
              <a:extLst>
                <a:ext uri="{FF2B5EF4-FFF2-40B4-BE49-F238E27FC236}">
                  <a16:creationId xmlns:a16="http://schemas.microsoft.com/office/drawing/2014/main" id="{A293458E-045E-B057-24D0-6D6C3311A5D2}"/>
                </a:ext>
              </a:extLst>
            </p:cNvPr>
            <p:cNvSpPr txBox="1"/>
            <p:nvPr/>
          </p:nvSpPr>
          <p:spPr>
            <a:xfrm>
              <a:off x="3175157" y="1593671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OSONA I VALLÈS OCCIDENTAL</a:t>
              </a:r>
            </a:p>
          </p:txBody>
        </p:sp>
        <p:cxnSp>
          <p:nvCxnSpPr>
            <p:cNvPr id="90" name="Connector recte 89">
              <a:extLst>
                <a:ext uri="{FF2B5EF4-FFF2-40B4-BE49-F238E27FC236}">
                  <a16:creationId xmlns:a16="http://schemas.microsoft.com/office/drawing/2014/main" id="{760CC0C5-ADA4-DD17-3522-FDB31AD701BF}"/>
                </a:ext>
              </a:extLst>
            </p:cNvPr>
            <p:cNvCxnSpPr>
              <a:cxnSpLocks/>
            </p:cNvCxnSpPr>
            <p:nvPr/>
          </p:nvCxnSpPr>
          <p:spPr>
            <a:xfrm>
              <a:off x="3544271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4" name="Agrupa 73">
            <a:extLst>
              <a:ext uri="{FF2B5EF4-FFF2-40B4-BE49-F238E27FC236}">
                <a16:creationId xmlns:a16="http://schemas.microsoft.com/office/drawing/2014/main" id="{8A8604B6-9597-124D-591C-87972FFD30BC}"/>
              </a:ext>
            </a:extLst>
          </p:cNvPr>
          <p:cNvGrpSpPr/>
          <p:nvPr/>
        </p:nvGrpSpPr>
        <p:grpSpPr>
          <a:xfrm>
            <a:off x="8980303" y="1459242"/>
            <a:ext cx="2952294" cy="2354400"/>
            <a:chOff x="8980303" y="1459242"/>
            <a:chExt cx="2952294" cy="2354400"/>
          </a:xfrm>
        </p:grpSpPr>
        <p:sp>
          <p:nvSpPr>
            <p:cNvPr id="148" name="Rectangle: cantonades arrodonides 147">
              <a:extLst>
                <a:ext uri="{FF2B5EF4-FFF2-40B4-BE49-F238E27FC236}">
                  <a16:creationId xmlns:a16="http://schemas.microsoft.com/office/drawing/2014/main" id="{6B978CA9-A5B1-CD1B-620E-AB1886EE15E4}"/>
                </a:ext>
              </a:extLst>
            </p:cNvPr>
            <p:cNvSpPr/>
            <p:nvPr/>
          </p:nvSpPr>
          <p:spPr>
            <a:xfrm>
              <a:off x="9103899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150" name="QuadreDeText 149">
              <a:extLst>
                <a:ext uri="{FF2B5EF4-FFF2-40B4-BE49-F238E27FC236}">
                  <a16:creationId xmlns:a16="http://schemas.microsoft.com/office/drawing/2014/main" id="{6EF6D042-BE15-0490-FC4A-8CC023527210}"/>
                </a:ext>
              </a:extLst>
            </p:cNvPr>
            <p:cNvSpPr txBox="1"/>
            <p:nvPr/>
          </p:nvSpPr>
          <p:spPr>
            <a:xfrm>
              <a:off x="8980303" y="1593671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VALLÈS ORIENTAL</a:t>
              </a:r>
            </a:p>
          </p:txBody>
        </p:sp>
        <p:cxnSp>
          <p:nvCxnSpPr>
            <p:cNvPr id="152" name="Connector recte 151">
              <a:extLst>
                <a:ext uri="{FF2B5EF4-FFF2-40B4-BE49-F238E27FC236}">
                  <a16:creationId xmlns:a16="http://schemas.microsoft.com/office/drawing/2014/main" id="{788B57A5-935E-A059-8925-0D7C18D0B807}"/>
                </a:ext>
              </a:extLst>
            </p:cNvPr>
            <p:cNvCxnSpPr>
              <a:cxnSpLocks/>
            </p:cNvCxnSpPr>
            <p:nvPr/>
          </p:nvCxnSpPr>
          <p:spPr>
            <a:xfrm>
              <a:off x="9349417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Imatge 26">
              <a:extLst>
                <a:ext uri="{FF2B5EF4-FFF2-40B4-BE49-F238E27FC236}">
                  <a16:creationId xmlns:a16="http://schemas.microsoft.com/office/drawing/2014/main" id="{E40F00BB-D2EC-B86E-BAEB-912203D54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35000"/>
            </a:blip>
            <a:stretch>
              <a:fillRect/>
            </a:stretch>
          </p:blipFill>
          <p:spPr>
            <a:xfrm>
              <a:off x="10070587" y="2162072"/>
              <a:ext cx="1554826" cy="1288140"/>
            </a:xfrm>
            <a:prstGeom prst="rect">
              <a:avLst/>
            </a:prstGeom>
          </p:spPr>
        </p:pic>
        <p:sp>
          <p:nvSpPr>
            <p:cNvPr id="17" name="QuadreDeText 16">
              <a:extLst>
                <a:ext uri="{FF2B5EF4-FFF2-40B4-BE49-F238E27FC236}">
                  <a16:creationId xmlns:a16="http://schemas.microsoft.com/office/drawing/2014/main" id="{3C1006AB-4887-2CDA-B414-8F04FB60102B}"/>
                </a:ext>
              </a:extLst>
            </p:cNvPr>
            <p:cNvSpPr txBox="1"/>
            <p:nvPr/>
          </p:nvSpPr>
          <p:spPr>
            <a:xfrm>
              <a:off x="9268469" y="2159811"/>
              <a:ext cx="2490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Millores 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512 Granollers – Cànoves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100" i="1" dirty="0">
                  <a:solidFill>
                    <a:prstClr val="black"/>
                  </a:solidFill>
                  <a:latin typeface="Arial" panose="020B0604020202020204"/>
                </a:rPr>
                <a:t>(17/03/2025)</a:t>
              </a:r>
            </a:p>
          </p:txBody>
        </p:sp>
      </p:grpSp>
      <p:grpSp>
        <p:nvGrpSpPr>
          <p:cNvPr id="78" name="Agrupa 77">
            <a:extLst>
              <a:ext uri="{FF2B5EF4-FFF2-40B4-BE49-F238E27FC236}">
                <a16:creationId xmlns:a16="http://schemas.microsoft.com/office/drawing/2014/main" id="{CECCB5D1-038D-DB0F-1AC8-5835F61B1466}"/>
              </a:ext>
            </a:extLst>
          </p:cNvPr>
          <p:cNvGrpSpPr/>
          <p:nvPr/>
        </p:nvGrpSpPr>
        <p:grpSpPr>
          <a:xfrm>
            <a:off x="8980303" y="3962660"/>
            <a:ext cx="2952294" cy="2354400"/>
            <a:chOff x="8980303" y="3897350"/>
            <a:chExt cx="2952294" cy="2354400"/>
          </a:xfrm>
        </p:grpSpPr>
        <p:sp>
          <p:nvSpPr>
            <p:cNvPr id="86" name="Rectangle: cantonades arrodonides 85">
              <a:extLst>
                <a:ext uri="{FF2B5EF4-FFF2-40B4-BE49-F238E27FC236}">
                  <a16:creationId xmlns:a16="http://schemas.microsoft.com/office/drawing/2014/main" id="{86C37B0E-7A60-3CC9-6682-70ED339768C8}"/>
                </a:ext>
              </a:extLst>
            </p:cNvPr>
            <p:cNvSpPr/>
            <p:nvPr/>
          </p:nvSpPr>
          <p:spPr>
            <a:xfrm>
              <a:off x="9103899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67" name="QuadreDeText 166">
              <a:extLst>
                <a:ext uri="{FF2B5EF4-FFF2-40B4-BE49-F238E27FC236}">
                  <a16:creationId xmlns:a16="http://schemas.microsoft.com/office/drawing/2014/main" id="{3949A574-14CD-4EB7-4518-66691E518574}"/>
                </a:ext>
              </a:extLst>
            </p:cNvPr>
            <p:cNvSpPr txBox="1"/>
            <p:nvPr/>
          </p:nvSpPr>
          <p:spPr>
            <a:xfrm>
              <a:off x="8980303" y="4060805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TERRA ALTA</a:t>
              </a:r>
            </a:p>
          </p:txBody>
        </p:sp>
        <p:cxnSp>
          <p:nvCxnSpPr>
            <p:cNvPr id="168" name="Connector recte 167">
              <a:extLst>
                <a:ext uri="{FF2B5EF4-FFF2-40B4-BE49-F238E27FC236}">
                  <a16:creationId xmlns:a16="http://schemas.microsoft.com/office/drawing/2014/main" id="{708AA586-31AD-142D-A16D-8C5D82912B93}"/>
                </a:ext>
              </a:extLst>
            </p:cNvPr>
            <p:cNvCxnSpPr>
              <a:cxnSpLocks/>
            </p:cNvCxnSpPr>
            <p:nvPr/>
          </p:nvCxnSpPr>
          <p:spPr>
            <a:xfrm>
              <a:off x="9349417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29" name="Imatge 28">
              <a:extLst>
                <a:ext uri="{FF2B5EF4-FFF2-40B4-BE49-F238E27FC236}">
                  <a16:creationId xmlns:a16="http://schemas.microsoft.com/office/drawing/2014/main" id="{7B7F745C-5B95-871D-A8C4-2687A3C91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35000"/>
            </a:blip>
            <a:stretch>
              <a:fillRect/>
            </a:stretch>
          </p:blipFill>
          <p:spPr>
            <a:xfrm>
              <a:off x="10435783" y="4224905"/>
              <a:ext cx="1164638" cy="1752108"/>
            </a:xfrm>
            <a:prstGeom prst="rect">
              <a:avLst/>
            </a:prstGeom>
          </p:spPr>
        </p:pic>
        <p:sp>
          <p:nvSpPr>
            <p:cNvPr id="171" name="QuadreDeText 170">
              <a:extLst>
                <a:ext uri="{FF2B5EF4-FFF2-40B4-BE49-F238E27FC236}">
                  <a16:creationId xmlns:a16="http://schemas.microsoft.com/office/drawing/2014/main" id="{1DF1EF68-C645-7B69-F4D3-DE2068B1DFAF}"/>
                </a:ext>
              </a:extLst>
            </p:cNvPr>
            <p:cNvSpPr txBox="1"/>
            <p:nvPr/>
          </p:nvSpPr>
          <p:spPr>
            <a:xfrm>
              <a:off x="9286844" y="4626945"/>
              <a:ext cx="24908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Nou </a:t>
              </a:r>
              <a:r>
                <a:rPr lang="ca-ES" sz="1200" b="1" dirty="0">
                  <a:solidFill>
                    <a:srgbClr val="F2890C"/>
                  </a:solidFill>
                </a:rPr>
                <a:t>Clic.cat Terra Alta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100" i="1" dirty="0">
                  <a:solidFill>
                    <a:prstClr val="black"/>
                  </a:solidFill>
                  <a:latin typeface="Arial" panose="020B0604020202020204"/>
                </a:rPr>
                <a:t>(09/11/2024)</a:t>
              </a:r>
            </a:p>
          </p:txBody>
        </p:sp>
      </p:grpSp>
      <p:grpSp>
        <p:nvGrpSpPr>
          <p:cNvPr id="75" name="Agrupa 74">
            <a:extLst>
              <a:ext uri="{FF2B5EF4-FFF2-40B4-BE49-F238E27FC236}">
                <a16:creationId xmlns:a16="http://schemas.microsoft.com/office/drawing/2014/main" id="{0B12603D-3AD3-6DFB-8AA8-0FFDEDEB8C7E}"/>
              </a:ext>
            </a:extLst>
          </p:cNvPr>
          <p:cNvGrpSpPr/>
          <p:nvPr/>
        </p:nvGrpSpPr>
        <p:grpSpPr>
          <a:xfrm>
            <a:off x="297444" y="3962660"/>
            <a:ext cx="2952294" cy="2354400"/>
            <a:chOff x="297444" y="3897350"/>
            <a:chExt cx="2952294" cy="2354400"/>
          </a:xfrm>
        </p:grpSpPr>
        <p:sp>
          <p:nvSpPr>
            <p:cNvPr id="79" name="Rectangle: cantonades arrodonides 78">
              <a:extLst>
                <a:ext uri="{FF2B5EF4-FFF2-40B4-BE49-F238E27FC236}">
                  <a16:creationId xmlns:a16="http://schemas.microsoft.com/office/drawing/2014/main" id="{AA116056-95A9-8C1A-73E9-B0B7DA80D544}"/>
                </a:ext>
              </a:extLst>
            </p:cNvPr>
            <p:cNvSpPr/>
            <p:nvPr/>
          </p:nvSpPr>
          <p:spPr>
            <a:xfrm>
              <a:off x="396180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10" name="QuadreDeText 109">
              <a:extLst>
                <a:ext uri="{FF2B5EF4-FFF2-40B4-BE49-F238E27FC236}">
                  <a16:creationId xmlns:a16="http://schemas.microsoft.com/office/drawing/2014/main" id="{1F837A66-0148-603A-E1EB-9FE30363BDAA}"/>
                </a:ext>
              </a:extLst>
            </p:cNvPr>
            <p:cNvSpPr txBox="1"/>
            <p:nvPr/>
          </p:nvSpPr>
          <p:spPr>
            <a:xfrm>
              <a:off x="297444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RIPOLLÈS I BARCELONÈS</a:t>
              </a:r>
            </a:p>
          </p:txBody>
        </p:sp>
        <p:cxnSp>
          <p:nvCxnSpPr>
            <p:cNvPr id="112" name="Connector recte 111">
              <a:extLst>
                <a:ext uri="{FF2B5EF4-FFF2-40B4-BE49-F238E27FC236}">
                  <a16:creationId xmlns:a16="http://schemas.microsoft.com/office/drawing/2014/main" id="{335ED20E-C665-8E1C-2236-E071978BC09B}"/>
                </a:ext>
              </a:extLst>
            </p:cNvPr>
            <p:cNvCxnSpPr>
              <a:cxnSpLocks/>
            </p:cNvCxnSpPr>
            <p:nvPr/>
          </p:nvCxnSpPr>
          <p:spPr>
            <a:xfrm>
              <a:off x="666558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31" name="Imatge 30">
              <a:extLst>
                <a:ext uri="{FF2B5EF4-FFF2-40B4-BE49-F238E27FC236}">
                  <a16:creationId xmlns:a16="http://schemas.microsoft.com/office/drawing/2014/main" id="{C7CDD3DC-BAD8-4E46-26F1-59BAB0300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</a:blip>
            <a:srcRect b="67382"/>
            <a:stretch/>
          </p:blipFill>
          <p:spPr>
            <a:xfrm>
              <a:off x="1809757" y="4506764"/>
              <a:ext cx="1208804" cy="983001"/>
            </a:xfrm>
            <a:prstGeom prst="rect">
              <a:avLst/>
            </a:prstGeom>
          </p:spPr>
        </p:pic>
        <p:pic>
          <p:nvPicPr>
            <p:cNvPr id="64" name="Imatge 63">
              <a:extLst>
                <a:ext uri="{FF2B5EF4-FFF2-40B4-BE49-F238E27FC236}">
                  <a16:creationId xmlns:a16="http://schemas.microsoft.com/office/drawing/2014/main" id="{764F8E28-F080-3FBD-3241-5E4A9A31FD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</a:blip>
            <a:srcRect t="80515"/>
            <a:stretch/>
          </p:blipFill>
          <p:spPr>
            <a:xfrm>
              <a:off x="1496090" y="5362495"/>
              <a:ext cx="1208804" cy="587193"/>
            </a:xfrm>
            <a:prstGeom prst="rect">
              <a:avLst/>
            </a:prstGeom>
          </p:spPr>
        </p:pic>
        <p:sp>
          <p:nvSpPr>
            <p:cNvPr id="111" name="QuadreDeText 110">
              <a:extLst>
                <a:ext uri="{FF2B5EF4-FFF2-40B4-BE49-F238E27FC236}">
                  <a16:creationId xmlns:a16="http://schemas.microsoft.com/office/drawing/2014/main" id="{D8DEE577-BB49-5696-DF59-0A9A642826FA}"/>
                </a:ext>
              </a:extLst>
            </p:cNvPr>
            <p:cNvSpPr txBox="1"/>
            <p:nvPr/>
          </p:nvSpPr>
          <p:spPr>
            <a:xfrm>
              <a:off x="605562" y="4626945"/>
              <a:ext cx="23795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Millora de la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Camprodon – Barcelona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100" i="1" dirty="0">
                  <a:solidFill>
                    <a:prstClr val="black"/>
                  </a:solidFill>
                  <a:latin typeface="Arial" panose="020B0604020202020204"/>
                </a:rPr>
                <a:t>(03/03/2025)</a:t>
              </a:r>
            </a:p>
          </p:txBody>
        </p:sp>
      </p:grpSp>
      <p:grpSp>
        <p:nvGrpSpPr>
          <p:cNvPr id="76" name="Agrupa 75">
            <a:extLst>
              <a:ext uri="{FF2B5EF4-FFF2-40B4-BE49-F238E27FC236}">
                <a16:creationId xmlns:a16="http://schemas.microsoft.com/office/drawing/2014/main" id="{BD55DD69-122D-8C61-899C-F98427190CAE}"/>
              </a:ext>
            </a:extLst>
          </p:cNvPr>
          <p:cNvGrpSpPr/>
          <p:nvPr/>
        </p:nvGrpSpPr>
        <p:grpSpPr>
          <a:xfrm>
            <a:off x="3175157" y="3962660"/>
            <a:ext cx="2952294" cy="2354400"/>
            <a:chOff x="3175157" y="3897350"/>
            <a:chExt cx="2952294" cy="2354400"/>
          </a:xfrm>
        </p:grpSpPr>
        <p:sp>
          <p:nvSpPr>
            <p:cNvPr id="84" name="Rectangle: cantonades arrodonides 83">
              <a:extLst>
                <a:ext uri="{FF2B5EF4-FFF2-40B4-BE49-F238E27FC236}">
                  <a16:creationId xmlns:a16="http://schemas.microsoft.com/office/drawing/2014/main" id="{DC1BD744-50B4-2F22-3B94-67B04A05BDF1}"/>
                </a:ext>
              </a:extLst>
            </p:cNvPr>
            <p:cNvSpPr/>
            <p:nvPr/>
          </p:nvSpPr>
          <p:spPr>
            <a:xfrm>
              <a:off x="3298753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20" name="QuadreDeText 119">
              <a:extLst>
                <a:ext uri="{FF2B5EF4-FFF2-40B4-BE49-F238E27FC236}">
                  <a16:creationId xmlns:a16="http://schemas.microsoft.com/office/drawing/2014/main" id="{179BD781-50C1-BC43-A799-CA8409346625}"/>
                </a:ext>
              </a:extLst>
            </p:cNvPr>
            <p:cNvSpPr txBox="1"/>
            <p:nvPr/>
          </p:nvSpPr>
          <p:spPr>
            <a:xfrm>
              <a:off x="3175157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RIPOLLÈS</a:t>
              </a:r>
            </a:p>
          </p:txBody>
        </p:sp>
        <p:cxnSp>
          <p:nvCxnSpPr>
            <p:cNvPr id="121" name="Connector recte 120">
              <a:extLst>
                <a:ext uri="{FF2B5EF4-FFF2-40B4-BE49-F238E27FC236}">
                  <a16:creationId xmlns:a16="http://schemas.microsoft.com/office/drawing/2014/main" id="{FB380079-009E-4B44-AEA3-EC273FEB2979}"/>
                </a:ext>
              </a:extLst>
            </p:cNvPr>
            <p:cNvCxnSpPr>
              <a:cxnSpLocks/>
            </p:cNvCxnSpPr>
            <p:nvPr/>
          </p:nvCxnSpPr>
          <p:spPr>
            <a:xfrm>
              <a:off x="3544271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5" name="Imatge 64">
              <a:extLst>
                <a:ext uri="{FF2B5EF4-FFF2-40B4-BE49-F238E27FC236}">
                  <a16:creationId xmlns:a16="http://schemas.microsoft.com/office/drawing/2014/main" id="{494CDCD5-957E-DE49-7C58-2F575EE7F9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alphaModFix amt="35000"/>
            </a:blip>
            <a:srcRect b="67382"/>
            <a:stretch/>
          </p:blipFill>
          <p:spPr>
            <a:xfrm>
              <a:off x="4195676" y="4643101"/>
              <a:ext cx="1704048" cy="1385732"/>
            </a:xfrm>
            <a:prstGeom prst="rect">
              <a:avLst/>
            </a:prstGeom>
          </p:spPr>
        </p:pic>
        <p:sp>
          <p:nvSpPr>
            <p:cNvPr id="123" name="QuadreDeText 122">
              <a:extLst>
                <a:ext uri="{FF2B5EF4-FFF2-40B4-BE49-F238E27FC236}">
                  <a16:creationId xmlns:a16="http://schemas.microsoft.com/office/drawing/2014/main" id="{3301894A-0000-F267-F593-CCFDB610BC78}"/>
                </a:ext>
              </a:extLst>
            </p:cNvPr>
            <p:cNvSpPr txBox="1"/>
            <p:nvPr/>
          </p:nvSpPr>
          <p:spPr>
            <a:xfrm>
              <a:off x="3483275" y="4626945"/>
              <a:ext cx="2379511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Nou </a:t>
              </a:r>
              <a:r>
                <a:rPr lang="ca-ES" sz="1200" b="1" dirty="0">
                  <a:solidFill>
                    <a:srgbClr val="F2890C"/>
                  </a:solidFill>
                </a:rPr>
                <a:t>Clic.cat</a:t>
              </a:r>
              <a:r>
                <a:rPr lang="ca-ES" sz="1100" i="1" dirty="0"/>
                <a:t> </a:t>
              </a:r>
              <a:r>
                <a:rPr lang="ca-ES" sz="1200" b="1" dirty="0">
                  <a:solidFill>
                    <a:srgbClr val="F2890C"/>
                  </a:solidFill>
                </a:rPr>
                <a:t>Vall de Ribes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kumimoji="0" lang="ca-E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(30/09/2024)</a:t>
              </a:r>
              <a:endParaRPr lang="ca-ES" sz="1200" b="1" dirty="0">
                <a:solidFill>
                  <a:srgbClr val="F2890C"/>
                </a:solidFill>
              </a:endParaRPr>
            </a:p>
          </p:txBody>
        </p:sp>
      </p:grpSp>
      <p:grpSp>
        <p:nvGrpSpPr>
          <p:cNvPr id="77" name="Agrupa 76">
            <a:extLst>
              <a:ext uri="{FF2B5EF4-FFF2-40B4-BE49-F238E27FC236}">
                <a16:creationId xmlns:a16="http://schemas.microsoft.com/office/drawing/2014/main" id="{117CDD74-DA46-D677-A975-8ECD4E3F4E51}"/>
              </a:ext>
            </a:extLst>
          </p:cNvPr>
          <p:cNvGrpSpPr/>
          <p:nvPr/>
        </p:nvGrpSpPr>
        <p:grpSpPr>
          <a:xfrm>
            <a:off x="6077730" y="3962660"/>
            <a:ext cx="2952294" cy="2354400"/>
            <a:chOff x="6077730" y="3897350"/>
            <a:chExt cx="2952294" cy="2354400"/>
          </a:xfrm>
        </p:grpSpPr>
        <p:sp>
          <p:nvSpPr>
            <p:cNvPr id="85" name="Rectangle: cantonades arrodonides 84">
              <a:extLst>
                <a:ext uri="{FF2B5EF4-FFF2-40B4-BE49-F238E27FC236}">
                  <a16:creationId xmlns:a16="http://schemas.microsoft.com/office/drawing/2014/main" id="{E47365F8-2A59-D06F-DA43-ED7DAD8FD642}"/>
                </a:ext>
              </a:extLst>
            </p:cNvPr>
            <p:cNvSpPr/>
            <p:nvPr/>
          </p:nvSpPr>
          <p:spPr>
            <a:xfrm>
              <a:off x="6201326" y="3897350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sp>
          <p:nvSpPr>
            <p:cNvPr id="156" name="QuadreDeText 155">
              <a:extLst>
                <a:ext uri="{FF2B5EF4-FFF2-40B4-BE49-F238E27FC236}">
                  <a16:creationId xmlns:a16="http://schemas.microsoft.com/office/drawing/2014/main" id="{325A8503-15DC-1297-36A7-9613EDAFDBF0}"/>
                </a:ext>
              </a:extLst>
            </p:cNvPr>
            <p:cNvSpPr txBox="1"/>
            <p:nvPr/>
          </p:nvSpPr>
          <p:spPr>
            <a:xfrm>
              <a:off x="6077730" y="4060805"/>
              <a:ext cx="295229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MOIANÈS</a:t>
              </a:r>
            </a:p>
          </p:txBody>
        </p:sp>
        <p:cxnSp>
          <p:nvCxnSpPr>
            <p:cNvPr id="157" name="Connector recte 156">
              <a:extLst>
                <a:ext uri="{FF2B5EF4-FFF2-40B4-BE49-F238E27FC236}">
                  <a16:creationId xmlns:a16="http://schemas.microsoft.com/office/drawing/2014/main" id="{21BB3DED-B2F2-07B6-FEB0-8BF7EE5B699B}"/>
                </a:ext>
              </a:extLst>
            </p:cNvPr>
            <p:cNvCxnSpPr>
              <a:cxnSpLocks/>
            </p:cNvCxnSpPr>
            <p:nvPr/>
          </p:nvCxnSpPr>
          <p:spPr>
            <a:xfrm>
              <a:off x="6446844" y="4381620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pic>
          <p:nvPicPr>
            <p:cNvPr id="69" name="Imatge 68">
              <a:extLst>
                <a:ext uri="{FF2B5EF4-FFF2-40B4-BE49-F238E27FC236}">
                  <a16:creationId xmlns:a16="http://schemas.microsoft.com/office/drawing/2014/main" id="{92292E7C-53E7-1AEB-369E-1C2A2C1D5F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 amt="35000"/>
            </a:blip>
            <a:stretch>
              <a:fillRect/>
            </a:stretch>
          </p:blipFill>
          <p:spPr>
            <a:xfrm>
              <a:off x="7266664" y="4720499"/>
              <a:ext cx="1354238" cy="1163690"/>
            </a:xfrm>
            <a:prstGeom prst="rect">
              <a:avLst/>
            </a:prstGeom>
          </p:spPr>
        </p:pic>
        <p:sp>
          <p:nvSpPr>
            <p:cNvPr id="20" name="QuadreDeText 19">
              <a:extLst>
                <a:ext uri="{FF2B5EF4-FFF2-40B4-BE49-F238E27FC236}">
                  <a16:creationId xmlns:a16="http://schemas.microsoft.com/office/drawing/2014/main" id="{9C82228A-CA5A-C484-459B-4D1334582844}"/>
                </a:ext>
              </a:extLst>
            </p:cNvPr>
            <p:cNvSpPr txBox="1"/>
            <p:nvPr/>
          </p:nvSpPr>
          <p:spPr>
            <a:xfrm>
              <a:off x="6373066" y="4626945"/>
              <a:ext cx="2469525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Nova guia del transport públic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  <a:buSzPct val="110000"/>
                <a:buFontTx/>
                <a:buNone/>
                <a:tabLst/>
                <a:defRPr/>
              </a:pPr>
              <a:r>
                <a:rPr kumimoji="0" lang="ca-ES" sz="11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(17/03/2025)</a:t>
              </a:r>
            </a:p>
          </p:txBody>
        </p:sp>
      </p:grpSp>
      <p:grpSp>
        <p:nvGrpSpPr>
          <p:cNvPr id="73" name="Agrupa 72">
            <a:extLst>
              <a:ext uri="{FF2B5EF4-FFF2-40B4-BE49-F238E27FC236}">
                <a16:creationId xmlns:a16="http://schemas.microsoft.com/office/drawing/2014/main" id="{A6BDB9FF-05D8-4812-887D-0B68A2DBCBF0}"/>
              </a:ext>
            </a:extLst>
          </p:cNvPr>
          <p:cNvGrpSpPr/>
          <p:nvPr/>
        </p:nvGrpSpPr>
        <p:grpSpPr>
          <a:xfrm>
            <a:off x="6077730" y="1459242"/>
            <a:ext cx="2952294" cy="2354400"/>
            <a:chOff x="6077730" y="1459242"/>
            <a:chExt cx="2952294" cy="2354400"/>
          </a:xfrm>
        </p:grpSpPr>
        <p:sp>
          <p:nvSpPr>
            <p:cNvPr id="68" name="Rectangle: cantonades arrodonides 67">
              <a:extLst>
                <a:ext uri="{FF2B5EF4-FFF2-40B4-BE49-F238E27FC236}">
                  <a16:creationId xmlns:a16="http://schemas.microsoft.com/office/drawing/2014/main" id="{47BA4D84-FC47-0BD6-E2C6-3B045FF0F409}"/>
                </a:ext>
              </a:extLst>
            </p:cNvPr>
            <p:cNvSpPr/>
            <p:nvPr/>
          </p:nvSpPr>
          <p:spPr>
            <a:xfrm>
              <a:off x="6201326" y="1459242"/>
              <a:ext cx="2754822" cy="2354400"/>
            </a:xfrm>
            <a:prstGeom prst="roundRect">
              <a:avLst>
                <a:gd name="adj" fmla="val 4695"/>
              </a:avLst>
            </a:prstGeom>
            <a:solidFill>
              <a:srgbClr val="E6E6E6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/>
            </a:p>
          </p:txBody>
        </p:sp>
        <p:pic>
          <p:nvPicPr>
            <p:cNvPr id="71" name="Imatge 70">
              <a:extLst>
                <a:ext uri="{FF2B5EF4-FFF2-40B4-BE49-F238E27FC236}">
                  <a16:creationId xmlns:a16="http://schemas.microsoft.com/office/drawing/2014/main" id="{530E43F0-0E93-EB50-C66B-9A114CE68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alphaModFix amt="35000"/>
            </a:blip>
            <a:stretch>
              <a:fillRect/>
            </a:stretch>
          </p:blipFill>
          <p:spPr>
            <a:xfrm>
              <a:off x="6642532" y="1720629"/>
              <a:ext cx="2142848" cy="1851496"/>
            </a:xfrm>
            <a:prstGeom prst="rect">
              <a:avLst/>
            </a:prstGeom>
          </p:spPr>
        </p:pic>
        <p:sp>
          <p:nvSpPr>
            <p:cNvPr id="101" name="QuadreDeText 100">
              <a:extLst>
                <a:ext uri="{FF2B5EF4-FFF2-40B4-BE49-F238E27FC236}">
                  <a16:creationId xmlns:a16="http://schemas.microsoft.com/office/drawing/2014/main" id="{8815B4C2-3CFC-354A-8C72-5C0BB7BF3607}"/>
                </a:ext>
              </a:extLst>
            </p:cNvPr>
            <p:cNvSpPr txBox="1"/>
            <p:nvPr/>
          </p:nvSpPr>
          <p:spPr>
            <a:xfrm>
              <a:off x="6077730" y="1593671"/>
              <a:ext cx="2952294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a-ES" sz="1050" b="1" dirty="0"/>
                <a:t>ALT PENEDÈS I VALLÈS OCCIDENTAL</a:t>
              </a:r>
            </a:p>
          </p:txBody>
        </p:sp>
        <p:cxnSp>
          <p:nvCxnSpPr>
            <p:cNvPr id="103" name="Connector recte 102">
              <a:extLst>
                <a:ext uri="{FF2B5EF4-FFF2-40B4-BE49-F238E27FC236}">
                  <a16:creationId xmlns:a16="http://schemas.microsoft.com/office/drawing/2014/main" id="{0B8AC3B6-9BE0-52B9-811C-3B4E3BC4B97E}"/>
                </a:ext>
              </a:extLst>
            </p:cNvPr>
            <p:cNvCxnSpPr>
              <a:cxnSpLocks/>
            </p:cNvCxnSpPr>
            <p:nvPr/>
          </p:nvCxnSpPr>
          <p:spPr>
            <a:xfrm>
              <a:off x="6446844" y="1914486"/>
              <a:ext cx="2214066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4" name="QuadreDeText 103">
              <a:extLst>
                <a:ext uri="{FF2B5EF4-FFF2-40B4-BE49-F238E27FC236}">
                  <a16:creationId xmlns:a16="http://schemas.microsoft.com/office/drawing/2014/main" id="{936AD038-EA00-D0DB-7C28-F36498E05579}"/>
                </a:ext>
              </a:extLst>
            </p:cNvPr>
            <p:cNvSpPr txBox="1"/>
            <p:nvPr/>
          </p:nvSpPr>
          <p:spPr>
            <a:xfrm>
              <a:off x="6351786" y="2159811"/>
              <a:ext cx="2490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3"/>
                </a:buClr>
                <a:buSzPct val="110000"/>
              </a:pPr>
              <a:r>
                <a:rPr lang="ca-ES" sz="1200" dirty="0"/>
                <a:t>Nova parada a Gelida a la línia 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200" b="1" dirty="0">
                  <a:solidFill>
                    <a:schemeClr val="accent3"/>
                  </a:solidFill>
                </a:rPr>
                <a:t>Vilafranca – UAB</a:t>
              </a:r>
            </a:p>
            <a:p>
              <a:pPr>
                <a:buClr>
                  <a:schemeClr val="accent3"/>
                </a:buClr>
                <a:buSzPct val="110000"/>
              </a:pPr>
              <a:r>
                <a:rPr lang="ca-ES" sz="1100" i="1" dirty="0">
                  <a:solidFill>
                    <a:prstClr val="black"/>
                  </a:solidFill>
                  <a:latin typeface="Arial" panose="020B0604020202020204"/>
                </a:rPr>
                <a:t>(17/02/2025)</a:t>
              </a:r>
            </a:p>
          </p:txBody>
        </p:sp>
      </p:grpSp>
      <p:grpSp>
        <p:nvGrpSpPr>
          <p:cNvPr id="15" name="Agrupa 14">
            <a:extLst>
              <a:ext uri="{FF2B5EF4-FFF2-40B4-BE49-F238E27FC236}">
                <a16:creationId xmlns:a16="http://schemas.microsoft.com/office/drawing/2014/main" id="{8BA3ECB6-FD63-294F-1E36-E89F0B8FF85E}"/>
              </a:ext>
            </a:extLst>
          </p:cNvPr>
          <p:cNvGrpSpPr/>
          <p:nvPr/>
        </p:nvGrpSpPr>
        <p:grpSpPr>
          <a:xfrm>
            <a:off x="-339090" y="565960"/>
            <a:ext cx="9029700" cy="551702"/>
            <a:chOff x="1021536" y="1245984"/>
            <a:chExt cx="9029700" cy="61747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8" name="Rectangle: cantonades arrodonides 17">
              <a:extLst>
                <a:ext uri="{FF2B5EF4-FFF2-40B4-BE49-F238E27FC236}">
                  <a16:creationId xmlns:a16="http://schemas.microsoft.com/office/drawing/2014/main" id="{6641A870-9FDE-D8C7-533F-41FF9DADFB73}"/>
                </a:ext>
              </a:extLst>
            </p:cNvPr>
            <p:cNvSpPr/>
            <p:nvPr/>
          </p:nvSpPr>
          <p:spPr>
            <a:xfrm>
              <a:off x="1021536" y="1343409"/>
              <a:ext cx="9029700" cy="422620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2" name="Rectangle: cantonades arrodonides 21">
              <a:extLst>
                <a:ext uri="{FF2B5EF4-FFF2-40B4-BE49-F238E27FC236}">
                  <a16:creationId xmlns:a16="http://schemas.microsoft.com/office/drawing/2014/main" id="{89138FC2-6511-2D80-E877-846314A707E8}"/>
                </a:ext>
              </a:extLst>
            </p:cNvPr>
            <p:cNvSpPr/>
            <p:nvPr/>
          </p:nvSpPr>
          <p:spPr>
            <a:xfrm>
              <a:off x="1577796" y="1245984"/>
              <a:ext cx="776784" cy="617470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ca-ES" sz="2000" b="1" dirty="0"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085EF90-ADA0-8E37-1EE2-9F4F86CD2EFC}"/>
                </a:ext>
              </a:extLst>
            </p:cNvPr>
            <p:cNvSpPr/>
            <p:nvPr/>
          </p:nvSpPr>
          <p:spPr>
            <a:xfrm>
              <a:off x="1510741" y="1343408"/>
              <a:ext cx="67055" cy="422621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9E34AF8-C6DC-615F-4F76-FE6C6381F223}"/>
                </a:ext>
              </a:extLst>
            </p:cNvPr>
            <p:cNvSpPr/>
            <p:nvPr/>
          </p:nvSpPr>
          <p:spPr>
            <a:xfrm>
              <a:off x="2354580" y="1343408"/>
              <a:ext cx="67055" cy="422620"/>
            </a:xfrm>
            <a:prstGeom prst="rect">
              <a:avLst/>
            </a:prstGeom>
            <a:solidFill>
              <a:srgbClr val="E0848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a-ES" dirty="0"/>
            </a:p>
          </p:txBody>
        </p:sp>
        <p:sp>
          <p:nvSpPr>
            <p:cNvPr id="26" name="QuadreDeText 25">
              <a:extLst>
                <a:ext uri="{FF2B5EF4-FFF2-40B4-BE49-F238E27FC236}">
                  <a16:creationId xmlns:a16="http://schemas.microsoft.com/office/drawing/2014/main" id="{3BA82EAA-1321-27C0-DD1F-DF1BF75A5075}"/>
                </a:ext>
              </a:extLst>
            </p:cNvPr>
            <p:cNvSpPr txBox="1"/>
            <p:nvPr/>
          </p:nvSpPr>
          <p:spPr>
            <a:xfrm>
              <a:off x="2910840" y="1416220"/>
              <a:ext cx="6733068" cy="310020"/>
            </a:xfrm>
            <a:prstGeom prst="rect">
              <a:avLst/>
            </a:prstGeom>
          </p:spPr>
          <p:txBody>
            <a:bodyPr wrap="square" lIns="0" tIns="0" rIns="0" bIns="0" rtlCol="0">
              <a:spAutoFit/>
            </a:bodyPr>
            <a:lstStyle/>
            <a:p>
              <a:r>
                <a:rPr lang="ca-ES" b="1" dirty="0">
                  <a:solidFill>
                    <a:srgbClr val="C00000"/>
                  </a:solidFill>
                </a:rPr>
                <a:t>Millores de serveis realitzades (agost 2024 – agost 2025)</a:t>
              </a:r>
            </a:p>
          </p:txBody>
        </p:sp>
      </p:grpSp>
      <p:sp>
        <p:nvSpPr>
          <p:cNvPr id="6" name="QuadreDeText 5">
            <a:extLst>
              <a:ext uri="{FF2B5EF4-FFF2-40B4-BE49-F238E27FC236}">
                <a16:creationId xmlns:a16="http://schemas.microsoft.com/office/drawing/2014/main" id="{C10DA238-5AD5-9511-0A06-1A0C55E17931}"/>
              </a:ext>
            </a:extLst>
          </p:cNvPr>
          <p:cNvSpPr txBox="1"/>
          <p:nvPr/>
        </p:nvSpPr>
        <p:spPr>
          <a:xfrm>
            <a:off x="8839542" y="116632"/>
            <a:ext cx="2842622" cy="132343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ca-ES" sz="6600" b="1" dirty="0">
                <a:solidFill>
                  <a:schemeClr val="accent1"/>
                </a:solidFill>
              </a:rPr>
              <a:t>22</a:t>
            </a:r>
            <a:r>
              <a:rPr lang="ca-ES" sz="2000" b="1" dirty="0">
                <a:solidFill>
                  <a:schemeClr val="accent1"/>
                </a:solidFill>
              </a:rPr>
              <a:t> </a:t>
            </a:r>
          </a:p>
          <a:p>
            <a:pPr algn="r"/>
            <a:r>
              <a:rPr lang="ca-ES" sz="2000" b="1" dirty="0">
                <a:solidFill>
                  <a:schemeClr val="accent1"/>
                </a:solidFill>
              </a:rPr>
              <a:t>millores realitzades</a:t>
            </a:r>
          </a:p>
        </p:txBody>
      </p:sp>
    </p:spTree>
    <p:extLst>
      <p:ext uri="{BB962C8B-B14F-4D97-AF65-F5344CB8AC3E}">
        <p14:creationId xmlns:p14="http://schemas.microsoft.com/office/powerpoint/2010/main" val="279878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"/>
                            </p:stCondLst>
                            <p:childTnLst>
                              <p:par>
                                <p:cTn id="2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"/>
                            </p:stCondLst>
                            <p:childTnLst>
                              <p:par>
                                <p:cTn id="3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 - Textos i imatg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lIns="0" tIns="0" rIns="0" bIns="0"/>
      <a:lstStyle>
        <a:defPPr>
          <a:defRPr dirty="0">
            <a:solidFill>
              <a:srgbClr val="999999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38AE5C37-D397-45E1-B7E8-9C2FE87A7B3C}"/>
    </a:ext>
  </a:extLst>
</a:theme>
</file>

<file path=ppt/theme/theme2.xml><?xml version="1.0" encoding="utf-8"?>
<a:theme xmlns:a="http://schemas.openxmlformats.org/drawingml/2006/main" name="3 - Columnes amb icones i xifres destacade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A14D0DBB-6897-4D37-9791-E60024810555}"/>
    </a:ext>
  </a:extLst>
</a:theme>
</file>

<file path=ppt/theme/theme3.xml><?xml version="1.0" encoding="utf-8"?>
<a:theme xmlns:a="http://schemas.openxmlformats.org/drawingml/2006/main" name="4 - Passos i processos">
  <a:themeElements>
    <a:clrScheme name="PresentacióPPTGeneralitatCatalunya">
      <a:dk1>
        <a:sysClr val="windowText" lastClr="000000"/>
      </a:dk1>
      <a:lt1>
        <a:sysClr val="window" lastClr="FFFFFF"/>
      </a:lt1>
      <a:dk2>
        <a:srgbClr val="666666"/>
      </a:dk2>
      <a:lt2>
        <a:srgbClr val="FFFFFF"/>
      </a:lt2>
      <a:accent1>
        <a:srgbClr val="C00000"/>
      </a:accent1>
      <a:accent2>
        <a:srgbClr val="666666"/>
      </a:accent2>
      <a:accent3>
        <a:srgbClr val="C00000"/>
      </a:accent3>
      <a:accent4>
        <a:srgbClr val="BFBFBF"/>
      </a:accent4>
      <a:accent5>
        <a:srgbClr val="656565"/>
      </a:accent5>
      <a:accent6>
        <a:srgbClr val="656565"/>
      </a:accent6>
      <a:hlink>
        <a:srgbClr val="C00000"/>
      </a:hlink>
      <a:folHlink>
        <a:srgbClr val="65656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B1B1E2D7-A881-4D4F-AE0E-499DCD6C6FDF}"/>
    </a:ext>
  </a:extLst>
</a:theme>
</file>

<file path=ppt/theme/theme4.xml><?xml version="1.0" encoding="utf-8"?>
<a:theme xmlns:a="http://schemas.openxmlformats.org/drawingml/2006/main" name="5 - Tancament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.pptx" id="{F177A54F-E21D-4F59-B5BA-C15907C52858}" vid="{8B53208B-F081-4871-800B-7F2B73957C39}"/>
    </a:ext>
  </a:extLst>
</a:theme>
</file>

<file path=ppt/theme/theme5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Tema de l'Office">
  <a:themeElements>
    <a:clrScheme name="Oficin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cin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ici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F36C91CA8C31D46ABA0DE12DA6018C3" ma:contentTypeVersion="2" ma:contentTypeDescription="Crea un document nou" ma:contentTypeScope="" ma:versionID="275487d436fb928ee82ab87c947aa85e">
  <xsd:schema xmlns:xsd="http://www.w3.org/2001/XMLSchema" xmlns:xs="http://www.w3.org/2001/XMLSchema" xmlns:p="http://schemas.microsoft.com/office/2006/metadata/properties" xmlns:ns1="http://schemas.microsoft.com/sharepoint/v3" xmlns:ns2="bb32321c-e981-4fc1-84e6-724110ed39cf" targetNamespace="http://schemas.microsoft.com/office/2006/metadata/properties" ma:root="true" ma:fieldsID="f8c8e443543baed0437d2850ce1f01df" ns1:_="" ns2:_="">
    <xsd:import namespace="http://schemas.microsoft.com/sharepoint/v3"/>
    <xsd:import namespace="bb32321c-e981-4fc1-84e6-724110ed39cf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Data d'inici de la planificació" ma:description="Data d'inici de la planificació és una columna del lloc creada per la característica de publicació. S'utilitza per especificar la data i l'hora en què aquesta pàgina començarà a aparèixer als visitants del lloc." ma:hidden="true" ma:internalName="PublishingStartDate">
      <xsd:simpleType>
        <xsd:restriction base="dms:Unknown"/>
      </xsd:simpleType>
    </xsd:element>
    <xsd:element name="PublishingExpirationDate" ma:index="9" nillable="true" ma:displayName="Data de finalització de la planificació" ma:description="Data de finalització de la planificació és una columna del lloc creada per la característica de publicació. S'utilitza per especificar la data i l'hora en què aquesta pàgina deixarà d'aparèixer als visitants del lloc.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32321c-e981-4fc1-84e6-724110ed39cf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t amb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us de contingut"/>
        <xsd:element ref="dc:title" minOccurs="0" maxOccurs="1" ma:index="4" ma:displayName="Títo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8A3C6988-2391-4EE8-98E8-B360E8738B8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b32321c-e981-4fc1-84e6-724110ed39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43C16F-5310-4DE5-A969-A0BAE58EC57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25B8A9-1F61-4BF7-9C44-030D0F089E9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bb32321c-e981-4fc1-84e6-724110ed39c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Presentació</Template>
  <TotalTime>7333</TotalTime>
  <Words>2363</Words>
  <Application>Microsoft Office PowerPoint</Application>
  <PresentationFormat>Pantalla panoràmica</PresentationFormat>
  <Paragraphs>577</Paragraphs>
  <Slides>23</Slides>
  <Notes>13</Notes>
  <HiddenSlides>0</HiddenSlides>
  <MMClips>0</MMClips>
  <ScaleCrop>false</ScaleCrop>
  <HeadingPairs>
    <vt:vector size="6" baseType="variant">
      <vt:variant>
        <vt:lpstr>Tipus de lletra utilitzats</vt:lpstr>
      </vt:variant>
      <vt:variant>
        <vt:i4>5</vt:i4>
      </vt:variant>
      <vt:variant>
        <vt:lpstr>Tema</vt:lpstr>
      </vt:variant>
      <vt:variant>
        <vt:i4>4</vt:i4>
      </vt:variant>
      <vt:variant>
        <vt:lpstr>Títols de les diapositives</vt:lpstr>
      </vt:variant>
      <vt:variant>
        <vt:i4>23</vt:i4>
      </vt:variant>
    </vt:vector>
  </HeadingPairs>
  <TitlesOfParts>
    <vt:vector size="32" baseType="lpstr">
      <vt:lpstr>Aptos</vt:lpstr>
      <vt:lpstr>Arial</vt:lpstr>
      <vt:lpstr>Calibri</vt:lpstr>
      <vt:lpstr>Courier New</vt:lpstr>
      <vt:lpstr>Helvetica</vt:lpstr>
      <vt:lpstr>2 - Textos i imatges</vt:lpstr>
      <vt:lpstr>3 - Columnes amb icones i xifres destacades</vt:lpstr>
      <vt:lpstr>4 - Passos i processos</vt:lpstr>
      <vt:lpstr>5 - Tancament</vt:lpstr>
      <vt:lpstr>Presentació del PowerPoint</vt:lpstr>
      <vt:lpstr>Índex</vt:lpstr>
      <vt:lpstr>Evolució de la demanda en serveis interurbans de la DGTM</vt:lpstr>
      <vt:lpstr>Presentació del PowerPoint</vt:lpstr>
      <vt:lpstr>Presentació del PowerPoint</vt:lpstr>
      <vt:lpstr>Presentació del PowerPoint</vt:lpstr>
      <vt:lpstr>Millores de serveis realitzades (agost 2024 – agost 2025)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  <vt:lpstr>Pla de xoc i millores 2025 fons climàtic  62 millores</vt:lpstr>
      <vt:lpstr>Presentació del PowerPoint</vt:lpstr>
      <vt:lpstr>Presentació del PowerPoint</vt:lpstr>
      <vt:lpstr>Presentació del PowerPoint</vt:lpstr>
      <vt:lpstr>Presentació del PowerPoint</vt:lpstr>
      <vt:lpstr>Impacte econòmic</vt:lpstr>
      <vt:lpstr>Presentació del PowerPoint</vt:lpstr>
      <vt:lpstr>Presentació del PowerPoint</vt:lpstr>
      <vt:lpstr>Presentació del PowerPoint</vt:lpstr>
      <vt:lpstr>Presentació del PowerPoint</vt:lpstr>
      <vt:lpstr>Presentació del PowerPoint</vt:lpstr>
    </vt:vector>
  </TitlesOfParts>
  <Company>Direcció General de Comunicació del Govern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 per a presentacions en PPT</dc:title>
  <dc:subject>Patrons i diapositives de mostra per a l'elaboració de presentacions</dc:subject>
  <dc:creator>Generalitat de Catalunya</dc:creator>
  <cp:keywords>plantilla, ppt, presentacions, comunicació</cp:keywords>
  <cp:lastModifiedBy>Pou Fonolla, Cristina</cp:lastModifiedBy>
  <cp:revision>64</cp:revision>
  <cp:lastPrinted>2025-08-27T08:42:20Z</cp:lastPrinted>
  <dcterms:created xsi:type="dcterms:W3CDTF">2024-05-10T08:41:51Z</dcterms:created>
  <dcterms:modified xsi:type="dcterms:W3CDTF">2025-09-01T12:34:58Z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0x010100BF36C91CA8C31D46ABA0DE12DA6018C3</vt:lpwstr>
  </property>
</Properties>
</file>